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93" r:id="rId5"/>
    <p:sldId id="294" r:id="rId6"/>
    <p:sldId id="279" r:id="rId7"/>
    <p:sldId id="259" r:id="rId8"/>
    <p:sldId id="295" r:id="rId9"/>
    <p:sldId id="281" r:id="rId10"/>
    <p:sldId id="282" r:id="rId11"/>
    <p:sldId id="283" r:id="rId12"/>
    <p:sldId id="296" r:id="rId13"/>
    <p:sldId id="260" r:id="rId14"/>
    <p:sldId id="297" r:id="rId15"/>
    <p:sldId id="284" r:id="rId16"/>
    <p:sldId id="285" r:id="rId17"/>
    <p:sldId id="286" r:id="rId18"/>
    <p:sldId id="287" r:id="rId19"/>
    <p:sldId id="288" r:id="rId20"/>
    <p:sldId id="261" r:id="rId21"/>
    <p:sldId id="298" r:id="rId22"/>
    <p:sldId id="289" r:id="rId23"/>
    <p:sldId id="26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C53B484-D4CD-4588-9743-4AAF25258F99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9AFC5BB-9D12-4D7C-A13D-A81CAB6383B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FC5BB-9D12-4D7C-A13D-A81CAB6383B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6F39E1-A85A-41D6-A80A-FD0F4D973D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FC5BB-9D12-4D7C-A13D-A81CAB6383B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6F39E1-A85A-41D6-A80A-FD0F4D973D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6F39E1-A85A-41D6-A80A-FD0F4D973D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6F39E1-A85A-41D6-A80A-FD0F4D973D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6F39E1-A85A-41D6-A80A-FD0F4D973D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6F39E1-A85A-41D6-A80A-FD0F4D973D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6F39E1-A85A-41D6-A80A-FD0F4D973D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FC5BB-9D12-4D7C-A13D-A81CAB6383B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FC5BB-9D12-4D7C-A13D-A81CAB6383B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6F39E1-A85A-41D6-A80A-FD0F4D973D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FC5BB-9D12-4D7C-A13D-A81CAB6383B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FC5BB-9D12-4D7C-A13D-A81CAB6383B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6F39E1-A85A-41D6-A80A-FD0F4D973D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6F39E1-A85A-41D6-A80A-FD0F4D973D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FC5BB-9D12-4D7C-A13D-A81CAB6383B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6F39E1-A85A-41D6-A80A-FD0F4D973D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6"/>
          <a:stretch>
            <a:fillRect/>
          </a:stretch>
        </p:blipFill>
        <p:spPr>
          <a:xfrm>
            <a:off x="-600745" y="10394"/>
            <a:ext cx="14199321" cy="7451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 flipV="1">
            <a:off x="0" y="7223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2" name="KSO_Shape"/>
          <p:cNvSpPr/>
          <p:nvPr userDrawn="1"/>
        </p:nvSpPr>
        <p:spPr bwMode="auto">
          <a:xfrm>
            <a:off x="11517312" y="209777"/>
            <a:ext cx="433388" cy="40005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 userDrawn="1"/>
        </p:nvSpPr>
        <p:spPr bwMode="auto">
          <a:xfrm>
            <a:off x="9307503" y="224065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小学数学三年级下册</a:t>
            </a:r>
          </a:p>
        </p:txBody>
      </p:sp>
      <p:sp>
        <p:nvSpPr>
          <p:cNvPr id="14" name="KSO_Shape"/>
          <p:cNvSpPr>
            <a:spLocks noChangeAspect="1"/>
          </p:cNvSpPr>
          <p:nvPr userDrawn="1"/>
        </p:nvSpPr>
        <p:spPr bwMode="auto">
          <a:xfrm>
            <a:off x="241300" y="79152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4775200" y="293188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2.2.4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除法估算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7608" y="3475319"/>
            <a:ext cx="7056784" cy="2116116"/>
            <a:chOff x="2915816" y="1347614"/>
            <a:chExt cx="5528426" cy="2116116"/>
          </a:xfrm>
          <a:noFill/>
        </p:grpSpPr>
        <p:sp>
          <p:nvSpPr>
            <p:cNvPr id="2" name="圆角矩形 1"/>
            <p:cNvSpPr/>
            <p:nvPr/>
          </p:nvSpPr>
          <p:spPr>
            <a:xfrm>
              <a:off x="2915816" y="1347614"/>
              <a:ext cx="5528426" cy="2116116"/>
            </a:xfrm>
            <a:prstGeom prst="round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Rectangle 8"/>
            <p:cNvSpPr>
              <a:spLocks noChangeArrowheads="1"/>
            </p:cNvSpPr>
            <p:nvPr/>
          </p:nvSpPr>
          <p:spPr bwMode="auto">
            <a:xfrm>
              <a:off x="3000614" y="1474105"/>
              <a:ext cx="5217978" cy="18158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都是合理的。因为不需要算出准确的数，他们都用估算的方法，很快求出了结果，而且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算法很简单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；虽然他们的结果不一样，但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与准确值差距都不大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</p:txBody>
        </p:sp>
      </p:grp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3032574" y="2246305"/>
            <a:ext cx="22320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242÷4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3435797" y="2789230"/>
            <a:ext cx="0" cy="22225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3003999" y="2870192"/>
            <a:ext cx="108108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</a:p>
        </p:txBody>
      </p:sp>
      <p:sp>
        <p:nvSpPr>
          <p:cNvPr id="12" name="TextBox 31"/>
          <p:cNvSpPr txBox="1">
            <a:spLocks noChangeArrowheads="1"/>
          </p:cNvSpPr>
          <p:nvPr/>
        </p:nvSpPr>
        <p:spPr bwMode="auto">
          <a:xfrm>
            <a:off x="4436243" y="2246045"/>
            <a:ext cx="22320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（千米）</a:t>
            </a:r>
          </a:p>
        </p:txBody>
      </p: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6284450" y="2231689"/>
            <a:ext cx="22320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242÷4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6255873" y="2865101"/>
            <a:ext cx="108108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7740800" y="2215213"/>
            <a:ext cx="1639771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（千米）</a:t>
            </a:r>
          </a:p>
        </p:txBody>
      </p: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>
            <a:off x="6665448" y="2784139"/>
            <a:ext cx="0" cy="19685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任意多边形: 形状 15"/>
          <p:cNvSpPr>
            <a:spLocks noChangeArrowheads="1"/>
          </p:cNvSpPr>
          <p:nvPr/>
        </p:nvSpPr>
        <p:spPr bwMode="auto">
          <a:xfrm flipH="1">
            <a:off x="2426683" y="1650763"/>
            <a:ext cx="6881019" cy="318203"/>
          </a:xfrm>
          <a:custGeom>
            <a:avLst/>
            <a:gdLst/>
            <a:ahLst/>
            <a:cxnLst/>
            <a:rect l="l" t="t" r="r" b="b"/>
            <a:pathLst>
              <a:path w="6881019" h="318203">
                <a:moveTo>
                  <a:pt x="2556755" y="237088"/>
                </a:moveTo>
                <a:lnTo>
                  <a:pt x="2510701" y="237088"/>
                </a:lnTo>
                <a:lnTo>
                  <a:pt x="2510701" y="283120"/>
                </a:lnTo>
                <a:lnTo>
                  <a:pt x="2556755" y="283120"/>
                </a:lnTo>
                <a:close/>
                <a:moveTo>
                  <a:pt x="5759882" y="230008"/>
                </a:moveTo>
                <a:cubicBezTo>
                  <a:pt x="5755150" y="230014"/>
                  <a:pt x="5750411" y="231266"/>
                  <a:pt x="5745664" y="233765"/>
                </a:cubicBezTo>
                <a:cubicBezTo>
                  <a:pt x="5736171" y="238762"/>
                  <a:pt x="5731424" y="246653"/>
                  <a:pt x="5731424" y="257437"/>
                </a:cubicBezTo>
                <a:cubicBezTo>
                  <a:pt x="5731424" y="268221"/>
                  <a:pt x="5736920" y="275871"/>
                  <a:pt x="5747911" y="280388"/>
                </a:cubicBezTo>
                <a:cubicBezTo>
                  <a:pt x="5758903" y="284905"/>
                  <a:pt x="5768605" y="284357"/>
                  <a:pt x="5777015" y="278743"/>
                </a:cubicBezTo>
                <a:cubicBezTo>
                  <a:pt x="5785426" y="273129"/>
                  <a:pt x="5789394" y="265467"/>
                  <a:pt x="5788921" y="255759"/>
                </a:cubicBezTo>
                <a:cubicBezTo>
                  <a:pt x="5788448" y="246051"/>
                  <a:pt x="5783493" y="238708"/>
                  <a:pt x="5774058" y="233732"/>
                </a:cubicBezTo>
                <a:cubicBezTo>
                  <a:pt x="5769340" y="231244"/>
                  <a:pt x="5764615" y="230003"/>
                  <a:pt x="5759882" y="230008"/>
                </a:cubicBezTo>
                <a:close/>
                <a:moveTo>
                  <a:pt x="4226485" y="224289"/>
                </a:moveTo>
                <a:cubicBezTo>
                  <a:pt x="4233167" y="223917"/>
                  <a:pt x="4257216" y="225845"/>
                  <a:pt x="4298630" y="230076"/>
                </a:cubicBezTo>
                <a:cubicBezTo>
                  <a:pt x="4296866" y="246366"/>
                  <a:pt x="4295605" y="259495"/>
                  <a:pt x="4294844" y="269461"/>
                </a:cubicBezTo>
                <a:cubicBezTo>
                  <a:pt x="4252756" y="265905"/>
                  <a:pt x="4228729" y="263789"/>
                  <a:pt x="4222763" y="263115"/>
                </a:cubicBezTo>
                <a:cubicBezTo>
                  <a:pt x="4219451" y="246581"/>
                  <a:pt x="4217572" y="236070"/>
                  <a:pt x="4217128" y="231581"/>
                </a:cubicBezTo>
                <a:cubicBezTo>
                  <a:pt x="4216683" y="227093"/>
                  <a:pt x="4219802" y="224662"/>
                  <a:pt x="4226485" y="224289"/>
                </a:cubicBezTo>
                <a:close/>
                <a:moveTo>
                  <a:pt x="45616" y="221601"/>
                </a:moveTo>
                <a:cubicBezTo>
                  <a:pt x="48988" y="221791"/>
                  <a:pt x="52268" y="223070"/>
                  <a:pt x="55455" y="225440"/>
                </a:cubicBezTo>
                <a:cubicBezTo>
                  <a:pt x="61829" y="230180"/>
                  <a:pt x="65016" y="236496"/>
                  <a:pt x="65016" y="244391"/>
                </a:cubicBezTo>
                <a:cubicBezTo>
                  <a:pt x="65016" y="252285"/>
                  <a:pt x="61468" y="258211"/>
                  <a:pt x="54369" y="262169"/>
                </a:cubicBezTo>
                <a:cubicBezTo>
                  <a:pt x="47270" y="266127"/>
                  <a:pt x="40323" y="265926"/>
                  <a:pt x="33526" y="261567"/>
                </a:cubicBezTo>
                <a:cubicBezTo>
                  <a:pt x="26728" y="257193"/>
                  <a:pt x="23534" y="250883"/>
                  <a:pt x="23942" y="242638"/>
                </a:cubicBezTo>
                <a:cubicBezTo>
                  <a:pt x="24351" y="234392"/>
                  <a:pt x="28112" y="228280"/>
                  <a:pt x="35225" y="224300"/>
                </a:cubicBezTo>
                <a:cubicBezTo>
                  <a:pt x="38781" y="222310"/>
                  <a:pt x="42245" y="221411"/>
                  <a:pt x="45616" y="221601"/>
                </a:cubicBezTo>
                <a:close/>
                <a:moveTo>
                  <a:pt x="3512777" y="218858"/>
                </a:moveTo>
                <a:cubicBezTo>
                  <a:pt x="3517208" y="218507"/>
                  <a:pt x="3524991" y="219005"/>
                  <a:pt x="3536126" y="220353"/>
                </a:cubicBezTo>
                <a:cubicBezTo>
                  <a:pt x="3547261" y="221701"/>
                  <a:pt x="3563304" y="223572"/>
                  <a:pt x="3584256" y="225967"/>
                </a:cubicBezTo>
                <a:cubicBezTo>
                  <a:pt x="3582492" y="247707"/>
                  <a:pt x="3581237" y="264005"/>
                  <a:pt x="3580491" y="274860"/>
                </a:cubicBezTo>
                <a:cubicBezTo>
                  <a:pt x="3556486" y="272207"/>
                  <a:pt x="3533369" y="269239"/>
                  <a:pt x="3511142" y="265955"/>
                </a:cubicBezTo>
                <a:cubicBezTo>
                  <a:pt x="3508704" y="252991"/>
                  <a:pt x="3507259" y="241989"/>
                  <a:pt x="3506807" y="232947"/>
                </a:cubicBezTo>
                <a:cubicBezTo>
                  <a:pt x="3506356" y="223906"/>
                  <a:pt x="3508346" y="219209"/>
                  <a:pt x="3512777" y="218858"/>
                </a:cubicBezTo>
                <a:close/>
                <a:moveTo>
                  <a:pt x="6102212" y="213900"/>
                </a:moveTo>
                <a:cubicBezTo>
                  <a:pt x="6099346" y="213717"/>
                  <a:pt x="6094213" y="218535"/>
                  <a:pt x="6086813" y="228355"/>
                </a:cubicBezTo>
                <a:cubicBezTo>
                  <a:pt x="6079988" y="237733"/>
                  <a:pt x="6071419" y="246506"/>
                  <a:pt x="6061108" y="254673"/>
                </a:cubicBezTo>
                <a:cubicBezTo>
                  <a:pt x="6050798" y="262839"/>
                  <a:pt x="6035501" y="267353"/>
                  <a:pt x="6015216" y="268213"/>
                </a:cubicBezTo>
                <a:cubicBezTo>
                  <a:pt x="5994932" y="269074"/>
                  <a:pt x="5980642" y="268565"/>
                  <a:pt x="5972346" y="266686"/>
                </a:cubicBezTo>
                <a:cubicBezTo>
                  <a:pt x="5964051" y="264808"/>
                  <a:pt x="5961649" y="260595"/>
                  <a:pt x="5965140" y="254049"/>
                </a:cubicBezTo>
                <a:cubicBezTo>
                  <a:pt x="5968632" y="247503"/>
                  <a:pt x="5972009" y="239662"/>
                  <a:pt x="5975271" y="230527"/>
                </a:cubicBezTo>
                <a:cubicBezTo>
                  <a:pt x="5978534" y="221393"/>
                  <a:pt x="5975139" y="221271"/>
                  <a:pt x="5965087" y="230162"/>
                </a:cubicBezTo>
                <a:cubicBezTo>
                  <a:pt x="5955034" y="239053"/>
                  <a:pt x="5944433" y="247044"/>
                  <a:pt x="5933284" y="254135"/>
                </a:cubicBezTo>
                <a:cubicBezTo>
                  <a:pt x="5922134" y="261226"/>
                  <a:pt x="5917639" y="267712"/>
                  <a:pt x="5919797" y="273591"/>
                </a:cubicBezTo>
                <a:cubicBezTo>
                  <a:pt x="5921955" y="279470"/>
                  <a:pt x="5929935" y="284551"/>
                  <a:pt x="5943738" y="288831"/>
                </a:cubicBezTo>
                <a:cubicBezTo>
                  <a:pt x="5957540" y="293112"/>
                  <a:pt x="5977373" y="295478"/>
                  <a:pt x="6003235" y="295929"/>
                </a:cubicBezTo>
                <a:cubicBezTo>
                  <a:pt x="6029098" y="296381"/>
                  <a:pt x="6049816" y="291656"/>
                  <a:pt x="6065389" y="281754"/>
                </a:cubicBezTo>
                <a:cubicBezTo>
                  <a:pt x="6080963" y="271852"/>
                  <a:pt x="6091797" y="259548"/>
                  <a:pt x="6097891" y="244842"/>
                </a:cubicBezTo>
                <a:cubicBezTo>
                  <a:pt x="6103986" y="230137"/>
                  <a:pt x="6106130" y="220439"/>
                  <a:pt x="6104323" y="215750"/>
                </a:cubicBezTo>
                <a:cubicBezTo>
                  <a:pt x="6103871" y="214577"/>
                  <a:pt x="6103167" y="213961"/>
                  <a:pt x="6102212" y="213900"/>
                </a:cubicBezTo>
                <a:close/>
                <a:moveTo>
                  <a:pt x="6816587" y="213900"/>
                </a:moveTo>
                <a:cubicBezTo>
                  <a:pt x="6813721" y="213717"/>
                  <a:pt x="6808588" y="218535"/>
                  <a:pt x="6801188" y="228355"/>
                </a:cubicBezTo>
                <a:cubicBezTo>
                  <a:pt x="6794362" y="237733"/>
                  <a:pt x="6785794" y="246506"/>
                  <a:pt x="6775484" y="254673"/>
                </a:cubicBezTo>
                <a:cubicBezTo>
                  <a:pt x="6765173" y="262839"/>
                  <a:pt x="6749875" y="267353"/>
                  <a:pt x="6729591" y="268213"/>
                </a:cubicBezTo>
                <a:cubicBezTo>
                  <a:pt x="6709307" y="269074"/>
                  <a:pt x="6695017" y="268565"/>
                  <a:pt x="6686721" y="266686"/>
                </a:cubicBezTo>
                <a:cubicBezTo>
                  <a:pt x="6678425" y="264808"/>
                  <a:pt x="6676024" y="260595"/>
                  <a:pt x="6679515" y="254049"/>
                </a:cubicBezTo>
                <a:cubicBezTo>
                  <a:pt x="6683007" y="247503"/>
                  <a:pt x="6686384" y="239662"/>
                  <a:pt x="6689647" y="230527"/>
                </a:cubicBezTo>
                <a:cubicBezTo>
                  <a:pt x="6692909" y="221393"/>
                  <a:pt x="6689514" y="221271"/>
                  <a:pt x="6679462" y="230162"/>
                </a:cubicBezTo>
                <a:cubicBezTo>
                  <a:pt x="6669409" y="239053"/>
                  <a:pt x="6658808" y="247044"/>
                  <a:pt x="6647659" y="254135"/>
                </a:cubicBezTo>
                <a:cubicBezTo>
                  <a:pt x="6636509" y="261226"/>
                  <a:pt x="6632013" y="267712"/>
                  <a:pt x="6634172" y="273591"/>
                </a:cubicBezTo>
                <a:cubicBezTo>
                  <a:pt x="6636330" y="279470"/>
                  <a:pt x="6644310" y="284551"/>
                  <a:pt x="6658112" y="288831"/>
                </a:cubicBezTo>
                <a:cubicBezTo>
                  <a:pt x="6671915" y="293112"/>
                  <a:pt x="6691747" y="295478"/>
                  <a:pt x="6717610" y="295929"/>
                </a:cubicBezTo>
                <a:cubicBezTo>
                  <a:pt x="6743472" y="296381"/>
                  <a:pt x="6764190" y="291656"/>
                  <a:pt x="6779764" y="281754"/>
                </a:cubicBezTo>
                <a:cubicBezTo>
                  <a:pt x="6795337" y="271852"/>
                  <a:pt x="6806172" y="259548"/>
                  <a:pt x="6812266" y="244842"/>
                </a:cubicBezTo>
                <a:cubicBezTo>
                  <a:pt x="6818361" y="230137"/>
                  <a:pt x="6820504" y="220439"/>
                  <a:pt x="6818698" y="215750"/>
                </a:cubicBezTo>
                <a:cubicBezTo>
                  <a:pt x="6818246" y="214577"/>
                  <a:pt x="6817543" y="213961"/>
                  <a:pt x="6816587" y="213900"/>
                </a:cubicBezTo>
                <a:close/>
                <a:moveTo>
                  <a:pt x="5945727" y="201736"/>
                </a:moveTo>
                <a:cubicBezTo>
                  <a:pt x="5938973" y="201012"/>
                  <a:pt x="5930082" y="201116"/>
                  <a:pt x="5919055" y="202048"/>
                </a:cubicBezTo>
                <a:cubicBezTo>
                  <a:pt x="5905919" y="203052"/>
                  <a:pt x="5896146" y="207336"/>
                  <a:pt x="5889736" y="214900"/>
                </a:cubicBezTo>
                <a:cubicBezTo>
                  <a:pt x="5883326" y="222465"/>
                  <a:pt x="5881562" y="229653"/>
                  <a:pt x="5884444" y="236464"/>
                </a:cubicBezTo>
                <a:cubicBezTo>
                  <a:pt x="5887327" y="243276"/>
                  <a:pt x="5893306" y="245032"/>
                  <a:pt x="5902384" y="241734"/>
                </a:cubicBezTo>
                <a:cubicBezTo>
                  <a:pt x="5911461" y="238436"/>
                  <a:pt x="5922643" y="231126"/>
                  <a:pt x="5935929" y="219804"/>
                </a:cubicBezTo>
                <a:cubicBezTo>
                  <a:pt x="5949216" y="208483"/>
                  <a:pt x="5952481" y="202460"/>
                  <a:pt x="5945727" y="201736"/>
                </a:cubicBezTo>
                <a:close/>
                <a:moveTo>
                  <a:pt x="6660102" y="201736"/>
                </a:moveTo>
                <a:cubicBezTo>
                  <a:pt x="6653348" y="201012"/>
                  <a:pt x="6644457" y="201116"/>
                  <a:pt x="6633430" y="202048"/>
                </a:cubicBezTo>
                <a:cubicBezTo>
                  <a:pt x="6620294" y="203052"/>
                  <a:pt x="6610521" y="207336"/>
                  <a:pt x="6604111" y="214900"/>
                </a:cubicBezTo>
                <a:cubicBezTo>
                  <a:pt x="6597701" y="222465"/>
                  <a:pt x="6595937" y="229653"/>
                  <a:pt x="6598819" y="236464"/>
                </a:cubicBezTo>
                <a:cubicBezTo>
                  <a:pt x="6601702" y="243276"/>
                  <a:pt x="6607682" y="245032"/>
                  <a:pt x="6616759" y="241734"/>
                </a:cubicBezTo>
                <a:cubicBezTo>
                  <a:pt x="6625836" y="238436"/>
                  <a:pt x="6637018" y="231126"/>
                  <a:pt x="6650304" y="219804"/>
                </a:cubicBezTo>
                <a:cubicBezTo>
                  <a:pt x="6663591" y="208483"/>
                  <a:pt x="6666857" y="202460"/>
                  <a:pt x="6660102" y="201736"/>
                </a:cubicBezTo>
                <a:close/>
                <a:moveTo>
                  <a:pt x="6121061" y="200408"/>
                </a:moveTo>
                <a:cubicBezTo>
                  <a:pt x="6119162" y="200884"/>
                  <a:pt x="6117702" y="203991"/>
                  <a:pt x="6116680" y="209727"/>
                </a:cubicBezTo>
                <a:cubicBezTo>
                  <a:pt x="6114637" y="221199"/>
                  <a:pt x="6115541" y="231524"/>
                  <a:pt x="6119391" y="240702"/>
                </a:cubicBezTo>
                <a:cubicBezTo>
                  <a:pt x="6123241" y="249879"/>
                  <a:pt x="6129321" y="257892"/>
                  <a:pt x="6137631" y="264740"/>
                </a:cubicBezTo>
                <a:cubicBezTo>
                  <a:pt x="6145942" y="271587"/>
                  <a:pt x="6151692" y="272164"/>
                  <a:pt x="6154883" y="266471"/>
                </a:cubicBezTo>
                <a:cubicBezTo>
                  <a:pt x="6158074" y="260778"/>
                  <a:pt x="6158970" y="255443"/>
                  <a:pt x="6157572" y="250467"/>
                </a:cubicBezTo>
                <a:cubicBezTo>
                  <a:pt x="6156174" y="245491"/>
                  <a:pt x="6152054" y="239096"/>
                  <a:pt x="6145214" y="231280"/>
                </a:cubicBezTo>
                <a:cubicBezTo>
                  <a:pt x="6139335" y="224569"/>
                  <a:pt x="6133620" y="216431"/>
                  <a:pt x="6128070" y="206866"/>
                </a:cubicBezTo>
                <a:cubicBezTo>
                  <a:pt x="6125295" y="202084"/>
                  <a:pt x="6122959" y="199931"/>
                  <a:pt x="6121061" y="200408"/>
                </a:cubicBezTo>
                <a:close/>
                <a:moveTo>
                  <a:pt x="6835435" y="200408"/>
                </a:moveTo>
                <a:cubicBezTo>
                  <a:pt x="6833537" y="200884"/>
                  <a:pt x="6832077" y="203991"/>
                  <a:pt x="6831056" y="209727"/>
                </a:cubicBezTo>
                <a:cubicBezTo>
                  <a:pt x="6829012" y="221199"/>
                  <a:pt x="6829916" y="231524"/>
                  <a:pt x="6833766" y="240702"/>
                </a:cubicBezTo>
                <a:cubicBezTo>
                  <a:pt x="6837616" y="249879"/>
                  <a:pt x="6843696" y="257892"/>
                  <a:pt x="6852006" y="264740"/>
                </a:cubicBezTo>
                <a:cubicBezTo>
                  <a:pt x="6860317" y="271587"/>
                  <a:pt x="6866067" y="272164"/>
                  <a:pt x="6869258" y="266471"/>
                </a:cubicBezTo>
                <a:cubicBezTo>
                  <a:pt x="6872449" y="260778"/>
                  <a:pt x="6873345" y="255443"/>
                  <a:pt x="6871947" y="250467"/>
                </a:cubicBezTo>
                <a:cubicBezTo>
                  <a:pt x="6870548" y="245491"/>
                  <a:pt x="6866429" y="239096"/>
                  <a:pt x="6859589" y="231280"/>
                </a:cubicBezTo>
                <a:cubicBezTo>
                  <a:pt x="6853709" y="224569"/>
                  <a:pt x="6847995" y="216431"/>
                  <a:pt x="6842445" y="206866"/>
                </a:cubicBezTo>
                <a:cubicBezTo>
                  <a:pt x="6839670" y="202084"/>
                  <a:pt x="6837334" y="199931"/>
                  <a:pt x="6835435" y="200408"/>
                </a:cubicBezTo>
                <a:close/>
                <a:moveTo>
                  <a:pt x="43135" y="198681"/>
                </a:moveTo>
                <a:cubicBezTo>
                  <a:pt x="37614" y="198803"/>
                  <a:pt x="31970" y="200076"/>
                  <a:pt x="26201" y="202499"/>
                </a:cubicBezTo>
                <a:cubicBezTo>
                  <a:pt x="14664" y="207346"/>
                  <a:pt x="7004" y="215026"/>
                  <a:pt x="3218" y="225537"/>
                </a:cubicBezTo>
                <a:cubicBezTo>
                  <a:pt x="-568" y="236048"/>
                  <a:pt x="-1014" y="246445"/>
                  <a:pt x="1884" y="256727"/>
                </a:cubicBezTo>
                <a:cubicBezTo>
                  <a:pt x="4780" y="267009"/>
                  <a:pt x="10201" y="274878"/>
                  <a:pt x="18146" y="280334"/>
                </a:cubicBezTo>
                <a:cubicBezTo>
                  <a:pt x="26090" y="285791"/>
                  <a:pt x="35529" y="288519"/>
                  <a:pt x="46464" y="288519"/>
                </a:cubicBezTo>
                <a:cubicBezTo>
                  <a:pt x="57398" y="288519"/>
                  <a:pt x="67300" y="284081"/>
                  <a:pt x="76170" y="275204"/>
                </a:cubicBezTo>
                <a:cubicBezTo>
                  <a:pt x="85039" y="266328"/>
                  <a:pt x="89474" y="256784"/>
                  <a:pt x="89474" y="246574"/>
                </a:cubicBezTo>
                <a:cubicBezTo>
                  <a:pt x="89474" y="236364"/>
                  <a:pt x="87086" y="227433"/>
                  <a:pt x="82311" y="219783"/>
                </a:cubicBezTo>
                <a:cubicBezTo>
                  <a:pt x="77536" y="212132"/>
                  <a:pt x="69874" y="206127"/>
                  <a:pt x="59327" y="201768"/>
                </a:cubicBezTo>
                <a:cubicBezTo>
                  <a:pt x="54054" y="199588"/>
                  <a:pt x="48656" y="198559"/>
                  <a:pt x="43135" y="198681"/>
                </a:cubicBezTo>
                <a:close/>
                <a:moveTo>
                  <a:pt x="4212954" y="197856"/>
                </a:moveTo>
                <a:cubicBezTo>
                  <a:pt x="4209800" y="197997"/>
                  <a:pt x="4206315" y="199015"/>
                  <a:pt x="4202501" y="200908"/>
                </a:cubicBezTo>
                <a:cubicBezTo>
                  <a:pt x="4194871" y="204693"/>
                  <a:pt x="4187390" y="209290"/>
                  <a:pt x="4180055" y="214696"/>
                </a:cubicBezTo>
                <a:cubicBezTo>
                  <a:pt x="4172719" y="220102"/>
                  <a:pt x="4172343" y="225437"/>
                  <a:pt x="4178925" y="230699"/>
                </a:cubicBezTo>
                <a:cubicBezTo>
                  <a:pt x="4185507" y="235962"/>
                  <a:pt x="4192563" y="246682"/>
                  <a:pt x="4200091" y="262857"/>
                </a:cubicBezTo>
                <a:cubicBezTo>
                  <a:pt x="4192893" y="274258"/>
                  <a:pt x="4191204" y="280707"/>
                  <a:pt x="4195026" y="282206"/>
                </a:cubicBezTo>
                <a:cubicBezTo>
                  <a:pt x="4198847" y="283704"/>
                  <a:pt x="4208502" y="284680"/>
                  <a:pt x="4223989" y="285131"/>
                </a:cubicBezTo>
                <a:cubicBezTo>
                  <a:pt x="4239477" y="285583"/>
                  <a:pt x="4263353" y="286662"/>
                  <a:pt x="4295619" y="288369"/>
                </a:cubicBezTo>
                <a:cubicBezTo>
                  <a:pt x="4302703" y="302867"/>
                  <a:pt x="4308783" y="300052"/>
                  <a:pt x="4313860" y="279926"/>
                </a:cubicBezTo>
                <a:cubicBezTo>
                  <a:pt x="4318936" y="259799"/>
                  <a:pt x="4322374" y="245904"/>
                  <a:pt x="4324174" y="238239"/>
                </a:cubicBezTo>
                <a:cubicBezTo>
                  <a:pt x="4325973" y="230574"/>
                  <a:pt x="4328490" y="223511"/>
                  <a:pt x="4331724" y="217051"/>
                </a:cubicBezTo>
                <a:cubicBezTo>
                  <a:pt x="4334958" y="210591"/>
                  <a:pt x="4332068" y="208300"/>
                  <a:pt x="4323055" y="210179"/>
                </a:cubicBezTo>
                <a:cubicBezTo>
                  <a:pt x="4314042" y="212057"/>
                  <a:pt x="4308131" y="213183"/>
                  <a:pt x="4305320" y="213556"/>
                </a:cubicBezTo>
                <a:cubicBezTo>
                  <a:pt x="4302509" y="213929"/>
                  <a:pt x="4289072" y="212577"/>
                  <a:pt x="4265010" y="209501"/>
                </a:cubicBezTo>
                <a:cubicBezTo>
                  <a:pt x="4240947" y="206425"/>
                  <a:pt x="4226420" y="203277"/>
                  <a:pt x="4221430" y="200058"/>
                </a:cubicBezTo>
                <a:cubicBezTo>
                  <a:pt x="4218935" y="198448"/>
                  <a:pt x="4216109" y="197714"/>
                  <a:pt x="4212954" y="197856"/>
                </a:cubicBezTo>
                <a:close/>
                <a:moveTo>
                  <a:pt x="3500484" y="189292"/>
                </a:moveTo>
                <a:cubicBezTo>
                  <a:pt x="3496128" y="189557"/>
                  <a:pt x="3491073" y="190999"/>
                  <a:pt x="3485319" y="193616"/>
                </a:cubicBezTo>
                <a:cubicBezTo>
                  <a:pt x="3473811" y="198850"/>
                  <a:pt x="3464701" y="205149"/>
                  <a:pt x="3457990" y="212512"/>
                </a:cubicBezTo>
                <a:cubicBezTo>
                  <a:pt x="3451279" y="219876"/>
                  <a:pt x="3452340" y="226311"/>
                  <a:pt x="3461174" y="231818"/>
                </a:cubicBezTo>
                <a:cubicBezTo>
                  <a:pt x="3470007" y="237325"/>
                  <a:pt x="3477736" y="248438"/>
                  <a:pt x="3484362" y="265159"/>
                </a:cubicBezTo>
                <a:cubicBezTo>
                  <a:pt x="3470867" y="281464"/>
                  <a:pt x="3472201" y="289882"/>
                  <a:pt x="3488363" y="290412"/>
                </a:cubicBezTo>
                <a:cubicBezTo>
                  <a:pt x="3504523" y="290943"/>
                  <a:pt x="3534696" y="292513"/>
                  <a:pt x="3578878" y="295123"/>
                </a:cubicBezTo>
                <a:cubicBezTo>
                  <a:pt x="3586062" y="307814"/>
                  <a:pt x="3591673" y="310790"/>
                  <a:pt x="3595710" y="304050"/>
                </a:cubicBezTo>
                <a:cubicBezTo>
                  <a:pt x="3599746" y="297310"/>
                  <a:pt x="3602883" y="287677"/>
                  <a:pt x="3605121" y="275150"/>
                </a:cubicBezTo>
                <a:cubicBezTo>
                  <a:pt x="3607358" y="262624"/>
                  <a:pt x="3609598" y="251647"/>
                  <a:pt x="3611843" y="242218"/>
                </a:cubicBezTo>
                <a:cubicBezTo>
                  <a:pt x="3614087" y="232790"/>
                  <a:pt x="3617726" y="223501"/>
                  <a:pt x="3622759" y="214352"/>
                </a:cubicBezTo>
                <a:cubicBezTo>
                  <a:pt x="3627792" y="205203"/>
                  <a:pt x="3625602" y="201327"/>
                  <a:pt x="3616188" y="202725"/>
                </a:cubicBezTo>
                <a:cubicBezTo>
                  <a:pt x="3606773" y="204123"/>
                  <a:pt x="3599929" y="205246"/>
                  <a:pt x="3595656" y="206092"/>
                </a:cubicBezTo>
                <a:cubicBezTo>
                  <a:pt x="3591382" y="206938"/>
                  <a:pt x="3583169" y="206931"/>
                  <a:pt x="3571016" y="206070"/>
                </a:cubicBezTo>
                <a:cubicBezTo>
                  <a:pt x="3558863" y="205210"/>
                  <a:pt x="3547376" y="203697"/>
                  <a:pt x="3536556" y="201531"/>
                </a:cubicBezTo>
                <a:cubicBezTo>
                  <a:pt x="3525737" y="199366"/>
                  <a:pt x="3517369" y="196197"/>
                  <a:pt x="3511454" y="192024"/>
                </a:cubicBezTo>
                <a:cubicBezTo>
                  <a:pt x="3508496" y="189937"/>
                  <a:pt x="3504839" y="189027"/>
                  <a:pt x="3500484" y="189292"/>
                </a:cubicBezTo>
                <a:close/>
                <a:moveTo>
                  <a:pt x="6045632" y="187431"/>
                </a:moveTo>
                <a:cubicBezTo>
                  <a:pt x="6038885" y="186320"/>
                  <a:pt x="6029675" y="189608"/>
                  <a:pt x="6018002" y="197294"/>
                </a:cubicBezTo>
                <a:cubicBezTo>
                  <a:pt x="6006157" y="203446"/>
                  <a:pt x="6003024" y="212763"/>
                  <a:pt x="6008602" y="225247"/>
                </a:cubicBezTo>
                <a:cubicBezTo>
                  <a:pt x="6014180" y="237730"/>
                  <a:pt x="6023433" y="234826"/>
                  <a:pt x="6036361" y="216535"/>
                </a:cubicBezTo>
                <a:cubicBezTo>
                  <a:pt x="6049289" y="198244"/>
                  <a:pt x="6052379" y="188543"/>
                  <a:pt x="6045632" y="187431"/>
                </a:cubicBezTo>
                <a:close/>
                <a:moveTo>
                  <a:pt x="6760007" y="187431"/>
                </a:moveTo>
                <a:cubicBezTo>
                  <a:pt x="6753260" y="186320"/>
                  <a:pt x="6744050" y="189608"/>
                  <a:pt x="6732377" y="197294"/>
                </a:cubicBezTo>
                <a:cubicBezTo>
                  <a:pt x="6720532" y="203446"/>
                  <a:pt x="6717398" y="212763"/>
                  <a:pt x="6722977" y="225247"/>
                </a:cubicBezTo>
                <a:cubicBezTo>
                  <a:pt x="6728555" y="237730"/>
                  <a:pt x="6737808" y="234826"/>
                  <a:pt x="6750736" y="216535"/>
                </a:cubicBezTo>
                <a:cubicBezTo>
                  <a:pt x="6763664" y="198244"/>
                  <a:pt x="6766754" y="188543"/>
                  <a:pt x="6760007" y="187431"/>
                </a:cubicBezTo>
                <a:close/>
                <a:moveTo>
                  <a:pt x="2754383" y="184755"/>
                </a:moveTo>
                <a:cubicBezTo>
                  <a:pt x="2745656" y="184227"/>
                  <a:pt x="2738065" y="187560"/>
                  <a:pt x="2731612" y="194756"/>
                </a:cubicBezTo>
                <a:cubicBezTo>
                  <a:pt x="2723008" y="204349"/>
                  <a:pt x="2723922" y="209989"/>
                  <a:pt x="2734355" y="211674"/>
                </a:cubicBezTo>
                <a:cubicBezTo>
                  <a:pt x="2744787" y="213359"/>
                  <a:pt x="2759794" y="215112"/>
                  <a:pt x="2779376" y="216933"/>
                </a:cubicBezTo>
                <a:cubicBezTo>
                  <a:pt x="2798957" y="218754"/>
                  <a:pt x="2816026" y="220984"/>
                  <a:pt x="2830581" y="223623"/>
                </a:cubicBezTo>
                <a:cubicBezTo>
                  <a:pt x="2845136" y="226261"/>
                  <a:pt x="2856605" y="228738"/>
                  <a:pt x="2864987" y="231054"/>
                </a:cubicBezTo>
                <a:cubicBezTo>
                  <a:pt x="2873368" y="233370"/>
                  <a:pt x="2882604" y="230008"/>
                  <a:pt x="2892692" y="220966"/>
                </a:cubicBezTo>
                <a:cubicBezTo>
                  <a:pt x="2902780" y="211925"/>
                  <a:pt x="2900604" y="207404"/>
                  <a:pt x="2886164" y="207404"/>
                </a:cubicBezTo>
                <a:cubicBezTo>
                  <a:pt x="2873802" y="207404"/>
                  <a:pt x="2853131" y="204693"/>
                  <a:pt x="2824149" y="199273"/>
                </a:cubicBezTo>
                <a:cubicBezTo>
                  <a:pt x="2796358" y="194942"/>
                  <a:pt x="2776138" y="190708"/>
                  <a:pt x="2763490" y="186571"/>
                </a:cubicBezTo>
                <a:cubicBezTo>
                  <a:pt x="2760328" y="185537"/>
                  <a:pt x="2757293" y="184932"/>
                  <a:pt x="2754383" y="184755"/>
                </a:cubicBezTo>
                <a:close/>
                <a:moveTo>
                  <a:pt x="1299027" y="181960"/>
                </a:moveTo>
                <a:cubicBezTo>
                  <a:pt x="1295288" y="182582"/>
                  <a:pt x="1290486" y="183922"/>
                  <a:pt x="1284621" y="185979"/>
                </a:cubicBezTo>
                <a:cubicBezTo>
                  <a:pt x="1263455" y="193680"/>
                  <a:pt x="1250728" y="202360"/>
                  <a:pt x="1246441" y="212018"/>
                </a:cubicBezTo>
                <a:cubicBezTo>
                  <a:pt x="1242153" y="221676"/>
                  <a:pt x="1241759" y="231442"/>
                  <a:pt x="1245257" y="241315"/>
                </a:cubicBezTo>
                <a:cubicBezTo>
                  <a:pt x="1248757" y="251188"/>
                  <a:pt x="1256776" y="249750"/>
                  <a:pt x="1269317" y="237002"/>
                </a:cubicBezTo>
                <a:cubicBezTo>
                  <a:pt x="1281857" y="224253"/>
                  <a:pt x="1293409" y="210505"/>
                  <a:pt x="1303970" y="195756"/>
                </a:cubicBezTo>
                <a:cubicBezTo>
                  <a:pt x="1311891" y="184694"/>
                  <a:pt x="1310244" y="180096"/>
                  <a:pt x="1299027" y="181960"/>
                </a:cubicBezTo>
                <a:close/>
                <a:moveTo>
                  <a:pt x="3911920" y="170930"/>
                </a:moveTo>
                <a:cubicBezTo>
                  <a:pt x="3913668" y="170584"/>
                  <a:pt x="3915904" y="170635"/>
                  <a:pt x="3918629" y="171084"/>
                </a:cubicBezTo>
                <a:cubicBezTo>
                  <a:pt x="3924078" y="171980"/>
                  <a:pt x="3934618" y="173604"/>
                  <a:pt x="3950249" y="175956"/>
                </a:cubicBezTo>
                <a:lnTo>
                  <a:pt x="3950249" y="200628"/>
                </a:lnTo>
                <a:cubicBezTo>
                  <a:pt x="3945000" y="198979"/>
                  <a:pt x="3938971" y="196767"/>
                  <a:pt x="3932159" y="193992"/>
                </a:cubicBezTo>
                <a:cubicBezTo>
                  <a:pt x="3925347" y="191217"/>
                  <a:pt x="3919235" y="193465"/>
                  <a:pt x="3913821" y="200736"/>
                </a:cubicBezTo>
                <a:cubicBezTo>
                  <a:pt x="3908408" y="208006"/>
                  <a:pt x="3913724" y="213341"/>
                  <a:pt x="3929771" y="216739"/>
                </a:cubicBezTo>
                <a:cubicBezTo>
                  <a:pt x="3944413" y="219593"/>
                  <a:pt x="3951239" y="219672"/>
                  <a:pt x="3950249" y="216976"/>
                </a:cubicBezTo>
                <a:lnTo>
                  <a:pt x="3950249" y="243821"/>
                </a:lnTo>
                <a:cubicBezTo>
                  <a:pt x="3949518" y="243978"/>
                  <a:pt x="3944054" y="242666"/>
                  <a:pt x="3933858" y="239884"/>
                </a:cubicBezTo>
                <a:cubicBezTo>
                  <a:pt x="3923662" y="237102"/>
                  <a:pt x="3916722" y="237063"/>
                  <a:pt x="3913036" y="239766"/>
                </a:cubicBezTo>
                <a:cubicBezTo>
                  <a:pt x="3909351" y="242469"/>
                  <a:pt x="3907010" y="241318"/>
                  <a:pt x="3906013" y="236314"/>
                </a:cubicBezTo>
                <a:cubicBezTo>
                  <a:pt x="3905016" y="231309"/>
                  <a:pt x="3904737" y="220102"/>
                  <a:pt x="3905174" y="202693"/>
                </a:cubicBezTo>
                <a:cubicBezTo>
                  <a:pt x="3905612" y="185284"/>
                  <a:pt x="3906601" y="175439"/>
                  <a:pt x="3908142" y="173159"/>
                </a:cubicBezTo>
                <a:cubicBezTo>
                  <a:pt x="3908913" y="172019"/>
                  <a:pt x="3910173" y="171276"/>
                  <a:pt x="3911920" y="170930"/>
                </a:cubicBezTo>
                <a:close/>
                <a:moveTo>
                  <a:pt x="1396381" y="169153"/>
                </a:moveTo>
                <a:cubicBezTo>
                  <a:pt x="1393910" y="170311"/>
                  <a:pt x="1392510" y="175375"/>
                  <a:pt x="1392184" y="184345"/>
                </a:cubicBezTo>
                <a:cubicBezTo>
                  <a:pt x="1391531" y="202284"/>
                  <a:pt x="1396350" y="219181"/>
                  <a:pt x="1406639" y="235034"/>
                </a:cubicBezTo>
                <a:cubicBezTo>
                  <a:pt x="1416928" y="250887"/>
                  <a:pt x="1424152" y="253156"/>
                  <a:pt x="1428311" y="241842"/>
                </a:cubicBezTo>
                <a:cubicBezTo>
                  <a:pt x="1432469" y="230527"/>
                  <a:pt x="1431157" y="219837"/>
                  <a:pt x="1424374" y="209770"/>
                </a:cubicBezTo>
                <a:cubicBezTo>
                  <a:pt x="1417591" y="199703"/>
                  <a:pt x="1411805" y="188912"/>
                  <a:pt x="1407015" y="177397"/>
                </a:cubicBezTo>
                <a:cubicBezTo>
                  <a:pt x="1402398" y="170743"/>
                  <a:pt x="1398853" y="167995"/>
                  <a:pt x="1396381" y="169153"/>
                </a:cubicBezTo>
                <a:close/>
                <a:moveTo>
                  <a:pt x="4706439" y="164938"/>
                </a:moveTo>
                <a:lnTo>
                  <a:pt x="4707204" y="179279"/>
                </a:lnTo>
                <a:lnTo>
                  <a:pt x="4709547" y="193748"/>
                </a:lnTo>
                <a:lnTo>
                  <a:pt x="4689081" y="189077"/>
                </a:lnTo>
                <a:lnTo>
                  <a:pt x="4689081" y="165695"/>
                </a:lnTo>
                <a:cubicBezTo>
                  <a:pt x="4694574" y="166584"/>
                  <a:pt x="4700220" y="166405"/>
                  <a:pt x="4706021" y="165158"/>
                </a:cubicBezTo>
                <a:close/>
                <a:moveTo>
                  <a:pt x="4243489" y="159533"/>
                </a:moveTo>
                <a:cubicBezTo>
                  <a:pt x="4236512" y="157231"/>
                  <a:pt x="4228887" y="159644"/>
                  <a:pt x="4220612" y="166771"/>
                </a:cubicBezTo>
                <a:cubicBezTo>
                  <a:pt x="4212338" y="173898"/>
                  <a:pt x="4214482" y="178874"/>
                  <a:pt x="4227044" y="181699"/>
                </a:cubicBezTo>
                <a:cubicBezTo>
                  <a:pt x="4239606" y="184524"/>
                  <a:pt x="4252075" y="186836"/>
                  <a:pt x="4264450" y="188636"/>
                </a:cubicBezTo>
                <a:cubicBezTo>
                  <a:pt x="4276826" y="190436"/>
                  <a:pt x="4285598" y="190328"/>
                  <a:pt x="4290768" y="188313"/>
                </a:cubicBezTo>
                <a:cubicBezTo>
                  <a:pt x="4295938" y="186299"/>
                  <a:pt x="4299917" y="182979"/>
                  <a:pt x="4302706" y="178354"/>
                </a:cubicBezTo>
                <a:cubicBezTo>
                  <a:pt x="4305496" y="173729"/>
                  <a:pt x="4302742" y="171130"/>
                  <a:pt x="4294446" y="170557"/>
                </a:cubicBezTo>
                <a:cubicBezTo>
                  <a:pt x="4286151" y="169983"/>
                  <a:pt x="4277586" y="168807"/>
                  <a:pt x="4268752" y="167029"/>
                </a:cubicBezTo>
                <a:cubicBezTo>
                  <a:pt x="4258886" y="164333"/>
                  <a:pt x="4250465" y="161834"/>
                  <a:pt x="4243489" y="159533"/>
                </a:cubicBezTo>
                <a:close/>
                <a:moveTo>
                  <a:pt x="4644816" y="155016"/>
                </a:moveTo>
                <a:lnTo>
                  <a:pt x="4650771" y="159414"/>
                </a:lnTo>
                <a:cubicBezTo>
                  <a:pt x="4657726" y="161780"/>
                  <a:pt x="4662796" y="163229"/>
                  <a:pt x="4665979" y="163759"/>
                </a:cubicBezTo>
                <a:lnTo>
                  <a:pt x="4665979" y="184431"/>
                </a:lnTo>
                <a:cubicBezTo>
                  <a:pt x="4667026" y="184589"/>
                  <a:pt x="4664771" y="183950"/>
                  <a:pt x="4659214" y="182516"/>
                </a:cubicBezTo>
                <a:cubicBezTo>
                  <a:pt x="4653657" y="181082"/>
                  <a:pt x="4648670" y="183384"/>
                  <a:pt x="4644254" y="189421"/>
                </a:cubicBezTo>
                <a:lnTo>
                  <a:pt x="4643921" y="190751"/>
                </a:lnTo>
                <a:lnTo>
                  <a:pt x="4643972" y="187263"/>
                </a:lnTo>
                <a:cubicBezTo>
                  <a:pt x="4644108" y="180038"/>
                  <a:pt x="4644284" y="172064"/>
                  <a:pt x="4644501" y="163340"/>
                </a:cubicBezTo>
                <a:close/>
                <a:moveTo>
                  <a:pt x="1022200" y="150486"/>
                </a:moveTo>
                <a:cubicBezTo>
                  <a:pt x="1019881" y="150797"/>
                  <a:pt x="1017076" y="151432"/>
                  <a:pt x="1013785" y="152391"/>
                </a:cubicBezTo>
                <a:cubicBezTo>
                  <a:pt x="1000621" y="156227"/>
                  <a:pt x="991145" y="162039"/>
                  <a:pt x="985359" y="169825"/>
                </a:cubicBezTo>
                <a:cubicBezTo>
                  <a:pt x="979573" y="177612"/>
                  <a:pt x="978146" y="187191"/>
                  <a:pt x="981079" y="198563"/>
                </a:cubicBezTo>
                <a:cubicBezTo>
                  <a:pt x="984011" y="209935"/>
                  <a:pt x="993257" y="207253"/>
                  <a:pt x="1008816" y="190518"/>
                </a:cubicBezTo>
                <a:cubicBezTo>
                  <a:pt x="1020503" y="174328"/>
                  <a:pt x="1027545" y="162967"/>
                  <a:pt x="1029939" y="156435"/>
                </a:cubicBezTo>
                <a:cubicBezTo>
                  <a:pt x="1031735" y="151536"/>
                  <a:pt x="1029156" y="149553"/>
                  <a:pt x="1022200" y="150486"/>
                </a:cubicBezTo>
                <a:close/>
                <a:moveTo>
                  <a:pt x="3513659" y="130587"/>
                </a:moveTo>
                <a:cubicBezTo>
                  <a:pt x="3506852" y="129720"/>
                  <a:pt x="3500338" y="132198"/>
                  <a:pt x="3494116" y="138022"/>
                </a:cubicBezTo>
                <a:cubicBezTo>
                  <a:pt x="3485821" y="145787"/>
                  <a:pt x="3485566" y="151430"/>
                  <a:pt x="3493353" y="154951"/>
                </a:cubicBezTo>
                <a:cubicBezTo>
                  <a:pt x="3501140" y="158471"/>
                  <a:pt x="3510077" y="160916"/>
                  <a:pt x="3520166" y="162286"/>
                </a:cubicBezTo>
                <a:cubicBezTo>
                  <a:pt x="3530254" y="163655"/>
                  <a:pt x="3542730" y="165240"/>
                  <a:pt x="3557593" y="167040"/>
                </a:cubicBezTo>
                <a:cubicBezTo>
                  <a:pt x="3572457" y="168839"/>
                  <a:pt x="3584693" y="166269"/>
                  <a:pt x="3594301" y="159328"/>
                </a:cubicBezTo>
                <a:cubicBezTo>
                  <a:pt x="3603908" y="152388"/>
                  <a:pt x="3595893" y="147741"/>
                  <a:pt x="3570252" y="145390"/>
                </a:cubicBezTo>
                <a:cubicBezTo>
                  <a:pt x="3546462" y="140973"/>
                  <a:pt x="3529899" y="136699"/>
                  <a:pt x="3520563" y="132569"/>
                </a:cubicBezTo>
                <a:cubicBezTo>
                  <a:pt x="3518230" y="131537"/>
                  <a:pt x="3515928" y="130876"/>
                  <a:pt x="3513659" y="130587"/>
                </a:cubicBezTo>
                <a:close/>
                <a:moveTo>
                  <a:pt x="5759866" y="128775"/>
                </a:moveTo>
                <a:cubicBezTo>
                  <a:pt x="5755134" y="128781"/>
                  <a:pt x="5750396" y="130031"/>
                  <a:pt x="5745653" y="132526"/>
                </a:cubicBezTo>
                <a:cubicBezTo>
                  <a:pt x="5736167" y="137517"/>
                  <a:pt x="5731424" y="145411"/>
                  <a:pt x="5731424" y="156209"/>
                </a:cubicBezTo>
                <a:cubicBezTo>
                  <a:pt x="5731424" y="166993"/>
                  <a:pt x="5736920" y="174644"/>
                  <a:pt x="5747911" y="179161"/>
                </a:cubicBezTo>
                <a:cubicBezTo>
                  <a:pt x="5758903" y="183678"/>
                  <a:pt x="5768605" y="183129"/>
                  <a:pt x="5777015" y="177515"/>
                </a:cubicBezTo>
                <a:cubicBezTo>
                  <a:pt x="5785426" y="171901"/>
                  <a:pt x="5789394" y="164236"/>
                  <a:pt x="5788921" y="154521"/>
                </a:cubicBezTo>
                <a:cubicBezTo>
                  <a:pt x="5788448" y="144805"/>
                  <a:pt x="5783490" y="137463"/>
                  <a:pt x="5774047" y="132494"/>
                </a:cubicBezTo>
                <a:cubicBezTo>
                  <a:pt x="5769325" y="130010"/>
                  <a:pt x="5764599" y="128770"/>
                  <a:pt x="5759866" y="128775"/>
                </a:cubicBezTo>
                <a:close/>
                <a:moveTo>
                  <a:pt x="5306273" y="126546"/>
                </a:moveTo>
                <a:lnTo>
                  <a:pt x="5346884" y="131558"/>
                </a:lnTo>
                <a:cubicBezTo>
                  <a:pt x="5347673" y="144049"/>
                  <a:pt x="5349379" y="153442"/>
                  <a:pt x="5352004" y="159737"/>
                </a:cubicBezTo>
                <a:cubicBezTo>
                  <a:pt x="5339083" y="162218"/>
                  <a:pt x="5331128" y="166803"/>
                  <a:pt x="5328138" y="173493"/>
                </a:cubicBezTo>
                <a:lnTo>
                  <a:pt x="5328433" y="188997"/>
                </a:lnTo>
                <a:lnTo>
                  <a:pt x="5320265" y="176956"/>
                </a:lnTo>
                <a:cubicBezTo>
                  <a:pt x="5312729" y="161877"/>
                  <a:pt x="5308065" y="145074"/>
                  <a:pt x="5306273" y="126546"/>
                </a:cubicBezTo>
                <a:close/>
                <a:moveTo>
                  <a:pt x="1353476" y="125062"/>
                </a:moveTo>
                <a:cubicBezTo>
                  <a:pt x="1346378" y="125062"/>
                  <a:pt x="1338742" y="127188"/>
                  <a:pt x="1330568" y="131440"/>
                </a:cubicBezTo>
                <a:cubicBezTo>
                  <a:pt x="1322394" y="135692"/>
                  <a:pt x="1319655" y="140603"/>
                  <a:pt x="1322351" y="146175"/>
                </a:cubicBezTo>
                <a:cubicBezTo>
                  <a:pt x="1325046" y="151746"/>
                  <a:pt x="1326395" y="165875"/>
                  <a:pt x="1326395" y="188561"/>
                </a:cubicBezTo>
                <a:cubicBezTo>
                  <a:pt x="1326395" y="211405"/>
                  <a:pt x="1325721" y="230814"/>
                  <a:pt x="1324373" y="246789"/>
                </a:cubicBezTo>
                <a:cubicBezTo>
                  <a:pt x="1323024" y="262764"/>
                  <a:pt x="1327187" y="277086"/>
                  <a:pt x="1336860" y="289756"/>
                </a:cubicBezTo>
                <a:cubicBezTo>
                  <a:pt x="1346532" y="302426"/>
                  <a:pt x="1354057" y="304057"/>
                  <a:pt x="1359434" y="294650"/>
                </a:cubicBezTo>
                <a:cubicBezTo>
                  <a:pt x="1364812" y="285242"/>
                  <a:pt x="1373051" y="275993"/>
                  <a:pt x="1384150" y="266901"/>
                </a:cubicBezTo>
                <a:cubicBezTo>
                  <a:pt x="1395249" y="257810"/>
                  <a:pt x="1394890" y="254164"/>
                  <a:pt x="1383074" y="255963"/>
                </a:cubicBezTo>
                <a:cubicBezTo>
                  <a:pt x="1371258" y="257763"/>
                  <a:pt x="1363374" y="258727"/>
                  <a:pt x="1359424" y="258856"/>
                </a:cubicBezTo>
                <a:cubicBezTo>
                  <a:pt x="1355473" y="258985"/>
                  <a:pt x="1353283" y="250256"/>
                  <a:pt x="1352852" y="232668"/>
                </a:cubicBezTo>
                <a:cubicBezTo>
                  <a:pt x="1352422" y="215079"/>
                  <a:pt x="1352648" y="196563"/>
                  <a:pt x="1353530" y="177117"/>
                </a:cubicBezTo>
                <a:cubicBezTo>
                  <a:pt x="1354412" y="157672"/>
                  <a:pt x="1356660" y="144135"/>
                  <a:pt x="1360273" y="136506"/>
                </a:cubicBezTo>
                <a:cubicBezTo>
                  <a:pt x="1363887" y="128877"/>
                  <a:pt x="1361622" y="125062"/>
                  <a:pt x="1353476" y="125062"/>
                </a:cubicBezTo>
                <a:close/>
                <a:moveTo>
                  <a:pt x="6291127" y="124182"/>
                </a:moveTo>
                <a:cubicBezTo>
                  <a:pt x="6274947" y="123098"/>
                  <a:pt x="6261375" y="125471"/>
                  <a:pt x="6250410" y="131300"/>
                </a:cubicBezTo>
                <a:cubicBezTo>
                  <a:pt x="6235790" y="139073"/>
                  <a:pt x="6229352" y="146071"/>
                  <a:pt x="6231094" y="152294"/>
                </a:cubicBezTo>
                <a:cubicBezTo>
                  <a:pt x="6232836" y="158518"/>
                  <a:pt x="6239870" y="161182"/>
                  <a:pt x="6252196" y="160285"/>
                </a:cubicBezTo>
                <a:cubicBezTo>
                  <a:pt x="6264521" y="159389"/>
                  <a:pt x="6281840" y="158941"/>
                  <a:pt x="6304153" y="158941"/>
                </a:cubicBezTo>
                <a:cubicBezTo>
                  <a:pt x="6326438" y="158941"/>
                  <a:pt x="6350379" y="160063"/>
                  <a:pt x="6375977" y="162307"/>
                </a:cubicBezTo>
                <a:cubicBezTo>
                  <a:pt x="6401574" y="164552"/>
                  <a:pt x="6422998" y="167222"/>
                  <a:pt x="6440250" y="170320"/>
                </a:cubicBezTo>
                <a:cubicBezTo>
                  <a:pt x="6457501" y="173417"/>
                  <a:pt x="6472558" y="176343"/>
                  <a:pt x="6485421" y="179096"/>
                </a:cubicBezTo>
                <a:cubicBezTo>
                  <a:pt x="6498284" y="181850"/>
                  <a:pt x="6511671" y="178860"/>
                  <a:pt x="6525581" y="170126"/>
                </a:cubicBezTo>
                <a:cubicBezTo>
                  <a:pt x="6538186" y="156259"/>
                  <a:pt x="6539082" y="150011"/>
                  <a:pt x="6528269" y="151380"/>
                </a:cubicBezTo>
                <a:cubicBezTo>
                  <a:pt x="6517457" y="152750"/>
                  <a:pt x="6498933" y="152319"/>
                  <a:pt x="6472698" y="150090"/>
                </a:cubicBezTo>
                <a:cubicBezTo>
                  <a:pt x="6446462" y="147860"/>
                  <a:pt x="6418456" y="144486"/>
                  <a:pt x="6388679" y="139969"/>
                </a:cubicBezTo>
                <a:cubicBezTo>
                  <a:pt x="6358901" y="135452"/>
                  <a:pt x="6332067" y="130935"/>
                  <a:pt x="6308176" y="126417"/>
                </a:cubicBezTo>
                <a:cubicBezTo>
                  <a:pt x="6302203" y="125288"/>
                  <a:pt x="6296520" y="124543"/>
                  <a:pt x="6291127" y="124182"/>
                </a:cubicBezTo>
                <a:close/>
                <a:moveTo>
                  <a:pt x="1098331" y="123159"/>
                </a:moveTo>
                <a:cubicBezTo>
                  <a:pt x="1103257" y="123596"/>
                  <a:pt x="1115794" y="125822"/>
                  <a:pt x="1135942" y="129838"/>
                </a:cubicBezTo>
                <a:lnTo>
                  <a:pt x="1134759" y="168233"/>
                </a:lnTo>
                <a:cubicBezTo>
                  <a:pt x="1126829" y="167488"/>
                  <a:pt x="1120229" y="165724"/>
                  <a:pt x="1114959" y="162942"/>
                </a:cubicBezTo>
                <a:cubicBezTo>
                  <a:pt x="1109689" y="160160"/>
                  <a:pt x="1103996" y="161777"/>
                  <a:pt x="1097880" y="167793"/>
                </a:cubicBezTo>
                <a:cubicBezTo>
                  <a:pt x="1091764" y="173808"/>
                  <a:pt x="1093520" y="178784"/>
                  <a:pt x="1103150" y="182721"/>
                </a:cubicBezTo>
                <a:cubicBezTo>
                  <a:pt x="1112779" y="186657"/>
                  <a:pt x="1123258" y="188625"/>
                  <a:pt x="1134587" y="188625"/>
                </a:cubicBezTo>
                <a:lnTo>
                  <a:pt x="1133426" y="223558"/>
                </a:lnTo>
                <a:cubicBezTo>
                  <a:pt x="1128894" y="223687"/>
                  <a:pt x="1122140" y="221920"/>
                  <a:pt x="1113163" y="218256"/>
                </a:cubicBezTo>
                <a:cubicBezTo>
                  <a:pt x="1104186" y="214592"/>
                  <a:pt x="1098167" y="214785"/>
                  <a:pt x="1095105" y="218836"/>
                </a:cubicBezTo>
                <a:cubicBezTo>
                  <a:pt x="1092043" y="222888"/>
                  <a:pt x="1089788" y="222629"/>
                  <a:pt x="1088340" y="218062"/>
                </a:cubicBezTo>
                <a:cubicBezTo>
                  <a:pt x="1086892" y="213495"/>
                  <a:pt x="1085941" y="197979"/>
                  <a:pt x="1085490" y="171514"/>
                </a:cubicBezTo>
                <a:cubicBezTo>
                  <a:pt x="1085038" y="145049"/>
                  <a:pt x="1085834" y="130264"/>
                  <a:pt x="1087877" y="127160"/>
                </a:cubicBezTo>
                <a:cubicBezTo>
                  <a:pt x="1089921" y="124055"/>
                  <a:pt x="1093405" y="122721"/>
                  <a:pt x="1098331" y="123159"/>
                </a:cubicBezTo>
                <a:close/>
                <a:moveTo>
                  <a:pt x="4692157" y="115748"/>
                </a:moveTo>
                <a:lnTo>
                  <a:pt x="4705128" y="117964"/>
                </a:lnTo>
                <a:cubicBezTo>
                  <a:pt x="4705128" y="129164"/>
                  <a:pt x="4705301" y="139873"/>
                  <a:pt x="4705647" y="150092"/>
                </a:cubicBezTo>
                <a:lnTo>
                  <a:pt x="4705706" y="151199"/>
                </a:lnTo>
                <a:lnTo>
                  <a:pt x="4705179" y="150770"/>
                </a:lnTo>
                <a:cubicBezTo>
                  <a:pt x="4701323" y="149212"/>
                  <a:pt x="4695957" y="148007"/>
                  <a:pt x="4689081" y="147153"/>
                </a:cubicBezTo>
                <a:cubicBezTo>
                  <a:pt x="4689081" y="134778"/>
                  <a:pt x="4690107" y="124309"/>
                  <a:pt x="4692157" y="115748"/>
                </a:cubicBezTo>
                <a:close/>
                <a:moveTo>
                  <a:pt x="4546586" y="115006"/>
                </a:moveTo>
                <a:cubicBezTo>
                  <a:pt x="4538879" y="116419"/>
                  <a:pt x="4531881" y="118505"/>
                  <a:pt x="4525592" y="121266"/>
                </a:cubicBezTo>
                <a:cubicBezTo>
                  <a:pt x="4519304" y="124026"/>
                  <a:pt x="4517060" y="127540"/>
                  <a:pt x="4518860" y="131806"/>
                </a:cubicBezTo>
                <a:cubicBezTo>
                  <a:pt x="4520659" y="136072"/>
                  <a:pt x="4521559" y="141016"/>
                  <a:pt x="4521559" y="146637"/>
                </a:cubicBezTo>
                <a:cubicBezTo>
                  <a:pt x="4516095" y="146738"/>
                  <a:pt x="4510370" y="145863"/>
                  <a:pt x="4504383" y="144013"/>
                </a:cubicBezTo>
                <a:cubicBezTo>
                  <a:pt x="4498396" y="142163"/>
                  <a:pt x="4491663" y="143676"/>
                  <a:pt x="4484185" y="148552"/>
                </a:cubicBezTo>
                <a:cubicBezTo>
                  <a:pt x="4476706" y="153427"/>
                  <a:pt x="4476420" y="157493"/>
                  <a:pt x="4483324" y="160748"/>
                </a:cubicBezTo>
                <a:cubicBezTo>
                  <a:pt x="4490229" y="164003"/>
                  <a:pt x="4502974" y="166842"/>
                  <a:pt x="4521559" y="169266"/>
                </a:cubicBezTo>
                <a:lnTo>
                  <a:pt x="4521559" y="189830"/>
                </a:lnTo>
                <a:cubicBezTo>
                  <a:pt x="4503347" y="188998"/>
                  <a:pt x="4488691" y="187439"/>
                  <a:pt x="4477592" y="185151"/>
                </a:cubicBezTo>
                <a:cubicBezTo>
                  <a:pt x="4466493" y="182864"/>
                  <a:pt x="4456870" y="185743"/>
                  <a:pt x="4448725" y="193788"/>
                </a:cubicBezTo>
                <a:cubicBezTo>
                  <a:pt x="4440580" y="201833"/>
                  <a:pt x="4444606" y="206135"/>
                  <a:pt x="4460803" y="206694"/>
                </a:cubicBezTo>
                <a:cubicBezTo>
                  <a:pt x="4477000" y="207253"/>
                  <a:pt x="4497252" y="207942"/>
                  <a:pt x="4521559" y="208759"/>
                </a:cubicBezTo>
                <a:cubicBezTo>
                  <a:pt x="4521559" y="235260"/>
                  <a:pt x="4522283" y="260126"/>
                  <a:pt x="4523732" y="283357"/>
                </a:cubicBezTo>
                <a:cubicBezTo>
                  <a:pt x="4525180" y="306588"/>
                  <a:pt x="4528980" y="318203"/>
                  <a:pt x="4535132" y="318203"/>
                </a:cubicBezTo>
                <a:cubicBezTo>
                  <a:pt x="4541427" y="318203"/>
                  <a:pt x="4544815" y="307617"/>
                  <a:pt x="4545296" y="286443"/>
                </a:cubicBezTo>
                <a:cubicBezTo>
                  <a:pt x="4545776" y="265270"/>
                  <a:pt x="4546016" y="239863"/>
                  <a:pt x="4546016" y="210222"/>
                </a:cubicBezTo>
                <a:cubicBezTo>
                  <a:pt x="4570581" y="212903"/>
                  <a:pt x="4586036" y="215151"/>
                  <a:pt x="4592382" y="216965"/>
                </a:cubicBezTo>
                <a:cubicBezTo>
                  <a:pt x="4598727" y="218779"/>
                  <a:pt x="4606306" y="216062"/>
                  <a:pt x="4615118" y="208813"/>
                </a:cubicBezTo>
                <a:cubicBezTo>
                  <a:pt x="4623930" y="201564"/>
                  <a:pt x="4621561" y="197939"/>
                  <a:pt x="4608009" y="197939"/>
                </a:cubicBezTo>
                <a:cubicBezTo>
                  <a:pt x="4596408" y="197939"/>
                  <a:pt x="4575744" y="196290"/>
                  <a:pt x="4546016" y="192992"/>
                </a:cubicBezTo>
                <a:lnTo>
                  <a:pt x="4546016" y="171094"/>
                </a:lnTo>
                <a:cubicBezTo>
                  <a:pt x="4560973" y="172887"/>
                  <a:pt x="4570918" y="171983"/>
                  <a:pt x="4575851" y="168384"/>
                </a:cubicBezTo>
                <a:cubicBezTo>
                  <a:pt x="4582663" y="178308"/>
                  <a:pt x="4591091" y="186413"/>
                  <a:pt x="4601136" y="192701"/>
                </a:cubicBezTo>
                <a:cubicBezTo>
                  <a:pt x="4611182" y="198990"/>
                  <a:pt x="4613473" y="196351"/>
                  <a:pt x="4608009" y="184786"/>
                </a:cubicBezTo>
                <a:cubicBezTo>
                  <a:pt x="4602545" y="173220"/>
                  <a:pt x="4598268" y="163594"/>
                  <a:pt x="4595178" y="155908"/>
                </a:cubicBezTo>
                <a:cubicBezTo>
                  <a:pt x="4592088" y="148222"/>
                  <a:pt x="4591442" y="141604"/>
                  <a:pt x="4593242" y="136054"/>
                </a:cubicBezTo>
                <a:cubicBezTo>
                  <a:pt x="4595042" y="130504"/>
                  <a:pt x="4592292" y="128210"/>
                  <a:pt x="4584993" y="129171"/>
                </a:cubicBezTo>
                <a:cubicBezTo>
                  <a:pt x="4577694" y="130132"/>
                  <a:pt x="4571144" y="132365"/>
                  <a:pt x="4565343" y="135871"/>
                </a:cubicBezTo>
                <a:cubicBezTo>
                  <a:pt x="4559543" y="139377"/>
                  <a:pt x="4558148" y="142955"/>
                  <a:pt x="4561160" y="146605"/>
                </a:cubicBezTo>
                <a:cubicBezTo>
                  <a:pt x="4564171" y="150254"/>
                  <a:pt x="4567168" y="152961"/>
                  <a:pt x="4570151" y="154725"/>
                </a:cubicBezTo>
                <a:cubicBezTo>
                  <a:pt x="4564501" y="154797"/>
                  <a:pt x="4556456" y="153721"/>
                  <a:pt x="4546016" y="151498"/>
                </a:cubicBezTo>
                <a:cubicBezTo>
                  <a:pt x="4546862" y="140284"/>
                  <a:pt x="4549096" y="131046"/>
                  <a:pt x="4552717" y="123782"/>
                </a:cubicBezTo>
                <a:cubicBezTo>
                  <a:pt x="4556337" y="116519"/>
                  <a:pt x="4554294" y="113594"/>
                  <a:pt x="4546586" y="115006"/>
                </a:cubicBezTo>
                <a:close/>
                <a:moveTo>
                  <a:pt x="343441" y="114393"/>
                </a:moveTo>
                <a:cubicBezTo>
                  <a:pt x="352131" y="115297"/>
                  <a:pt x="371878" y="117412"/>
                  <a:pt x="402680" y="120739"/>
                </a:cubicBezTo>
                <a:cubicBezTo>
                  <a:pt x="399125" y="170356"/>
                  <a:pt x="396500" y="210931"/>
                  <a:pt x="394808" y="242466"/>
                </a:cubicBezTo>
                <a:cubicBezTo>
                  <a:pt x="367390" y="237145"/>
                  <a:pt x="350268" y="234141"/>
                  <a:pt x="343441" y="233453"/>
                </a:cubicBezTo>
                <a:lnTo>
                  <a:pt x="343441" y="185936"/>
                </a:lnTo>
                <a:cubicBezTo>
                  <a:pt x="354870" y="188632"/>
                  <a:pt x="363385" y="190206"/>
                  <a:pt x="368985" y="190658"/>
                </a:cubicBezTo>
                <a:cubicBezTo>
                  <a:pt x="374585" y="191110"/>
                  <a:pt x="380500" y="187489"/>
                  <a:pt x="386731" y="179795"/>
                </a:cubicBezTo>
                <a:cubicBezTo>
                  <a:pt x="392962" y="172102"/>
                  <a:pt x="392005" y="168255"/>
                  <a:pt x="383859" y="168255"/>
                </a:cubicBezTo>
                <a:cubicBezTo>
                  <a:pt x="378696" y="168255"/>
                  <a:pt x="365224" y="166642"/>
                  <a:pt x="343441" y="163415"/>
                </a:cubicBezTo>
                <a:close/>
                <a:moveTo>
                  <a:pt x="4905174" y="114393"/>
                </a:moveTo>
                <a:lnTo>
                  <a:pt x="4941462" y="118050"/>
                </a:lnTo>
                <a:cubicBezTo>
                  <a:pt x="4938809" y="142371"/>
                  <a:pt x="4937153" y="156847"/>
                  <a:pt x="4936493" y="161479"/>
                </a:cubicBezTo>
                <a:lnTo>
                  <a:pt x="4905174" y="157995"/>
                </a:lnTo>
                <a:close/>
                <a:moveTo>
                  <a:pt x="2049374" y="113694"/>
                </a:moveTo>
                <a:cubicBezTo>
                  <a:pt x="2054995" y="114131"/>
                  <a:pt x="2070575" y="116809"/>
                  <a:pt x="2096116" y="121728"/>
                </a:cubicBezTo>
                <a:cubicBezTo>
                  <a:pt x="2095255" y="130089"/>
                  <a:pt x="2094051" y="141087"/>
                  <a:pt x="2092502" y="154725"/>
                </a:cubicBezTo>
                <a:cubicBezTo>
                  <a:pt x="2068510" y="150308"/>
                  <a:pt x="2053754" y="147756"/>
                  <a:pt x="2048234" y="147067"/>
                </a:cubicBezTo>
                <a:cubicBezTo>
                  <a:pt x="2046972" y="143956"/>
                  <a:pt x="2045441" y="137506"/>
                  <a:pt x="2043642" y="127719"/>
                </a:cubicBezTo>
                <a:cubicBezTo>
                  <a:pt x="2041842" y="117932"/>
                  <a:pt x="2043752" y="113257"/>
                  <a:pt x="2049374" y="113694"/>
                </a:cubicBezTo>
                <a:close/>
                <a:moveTo>
                  <a:pt x="2186749" y="111933"/>
                </a:moveTo>
                <a:cubicBezTo>
                  <a:pt x="2182451" y="112067"/>
                  <a:pt x="2177396" y="113683"/>
                  <a:pt x="2171584" y="116781"/>
                </a:cubicBezTo>
                <a:cubicBezTo>
                  <a:pt x="2159961" y="122976"/>
                  <a:pt x="2156481" y="128970"/>
                  <a:pt x="2161141" y="134763"/>
                </a:cubicBezTo>
                <a:cubicBezTo>
                  <a:pt x="2165802" y="140557"/>
                  <a:pt x="2168967" y="146383"/>
                  <a:pt x="2170638" y="152241"/>
                </a:cubicBezTo>
                <a:cubicBezTo>
                  <a:pt x="2172308" y="158099"/>
                  <a:pt x="2174033" y="174787"/>
                  <a:pt x="2175811" y="202306"/>
                </a:cubicBezTo>
                <a:cubicBezTo>
                  <a:pt x="2176672" y="217377"/>
                  <a:pt x="2176901" y="223085"/>
                  <a:pt x="2176499" y="219428"/>
                </a:cubicBezTo>
                <a:cubicBezTo>
                  <a:pt x="2136404" y="192497"/>
                  <a:pt x="2123559" y="187890"/>
                  <a:pt x="2137964" y="205608"/>
                </a:cubicBezTo>
                <a:cubicBezTo>
                  <a:pt x="2152368" y="223325"/>
                  <a:pt x="2162622" y="235887"/>
                  <a:pt x="2168723" y="243294"/>
                </a:cubicBezTo>
                <a:cubicBezTo>
                  <a:pt x="2174825" y="250700"/>
                  <a:pt x="2181196" y="259416"/>
                  <a:pt x="2187835" y="269440"/>
                </a:cubicBezTo>
                <a:cubicBezTo>
                  <a:pt x="2194475" y="279463"/>
                  <a:pt x="2200670" y="279087"/>
                  <a:pt x="2206420" y="268310"/>
                </a:cubicBezTo>
                <a:cubicBezTo>
                  <a:pt x="2212171" y="257534"/>
                  <a:pt x="2212795" y="248205"/>
                  <a:pt x="2208292" y="240325"/>
                </a:cubicBezTo>
                <a:cubicBezTo>
                  <a:pt x="2203789" y="232445"/>
                  <a:pt x="2200867" y="219320"/>
                  <a:pt x="2199526" y="200951"/>
                </a:cubicBezTo>
                <a:cubicBezTo>
                  <a:pt x="2198185" y="182581"/>
                  <a:pt x="2197515" y="169897"/>
                  <a:pt x="2197515" y="162899"/>
                </a:cubicBezTo>
                <a:lnTo>
                  <a:pt x="2197515" y="144013"/>
                </a:lnTo>
                <a:cubicBezTo>
                  <a:pt x="2197515" y="140471"/>
                  <a:pt x="2200612" y="140905"/>
                  <a:pt x="2206807" y="145314"/>
                </a:cubicBezTo>
                <a:cubicBezTo>
                  <a:pt x="2213002" y="149724"/>
                  <a:pt x="2220961" y="153546"/>
                  <a:pt x="2230684" y="156779"/>
                </a:cubicBezTo>
                <a:cubicBezTo>
                  <a:pt x="2240407" y="160013"/>
                  <a:pt x="2249229" y="158346"/>
                  <a:pt x="2257152" y="151778"/>
                </a:cubicBezTo>
                <a:cubicBezTo>
                  <a:pt x="2265075" y="145210"/>
                  <a:pt x="2264756" y="141607"/>
                  <a:pt x="2256195" y="140969"/>
                </a:cubicBezTo>
                <a:cubicBezTo>
                  <a:pt x="2247634" y="140331"/>
                  <a:pt x="2237083" y="137420"/>
                  <a:pt x="2224543" y="132236"/>
                </a:cubicBezTo>
                <a:cubicBezTo>
                  <a:pt x="2212002" y="127052"/>
                  <a:pt x="2202946" y="121631"/>
                  <a:pt x="2197375" y="115974"/>
                </a:cubicBezTo>
                <a:cubicBezTo>
                  <a:pt x="2194590" y="113146"/>
                  <a:pt x="2191048" y="111798"/>
                  <a:pt x="2186749" y="111933"/>
                </a:cubicBezTo>
                <a:close/>
                <a:moveTo>
                  <a:pt x="4650567" y="109994"/>
                </a:moveTo>
                <a:cubicBezTo>
                  <a:pt x="4653743" y="109327"/>
                  <a:pt x="4661132" y="109761"/>
                  <a:pt x="4672734" y="111296"/>
                </a:cubicBezTo>
                <a:cubicBezTo>
                  <a:pt x="4665535" y="113633"/>
                  <a:pt x="4662609" y="117483"/>
                  <a:pt x="4663957" y="122847"/>
                </a:cubicBezTo>
                <a:cubicBezTo>
                  <a:pt x="4665305" y="128210"/>
                  <a:pt x="4665979" y="135244"/>
                  <a:pt x="4665979" y="143948"/>
                </a:cubicBezTo>
                <a:cubicBezTo>
                  <a:pt x="4667341" y="143948"/>
                  <a:pt x="4665122" y="143045"/>
                  <a:pt x="4659322" y="141238"/>
                </a:cubicBezTo>
                <a:cubicBezTo>
                  <a:pt x="4653521" y="139431"/>
                  <a:pt x="4648907" y="141417"/>
                  <a:pt x="4645480" y="147196"/>
                </a:cubicBezTo>
                <a:lnTo>
                  <a:pt x="4645004" y="150012"/>
                </a:lnTo>
                <a:lnTo>
                  <a:pt x="4645368" y="140376"/>
                </a:lnTo>
                <a:cubicBezTo>
                  <a:pt x="4646452" y="120622"/>
                  <a:pt x="4648185" y="110494"/>
                  <a:pt x="4650567" y="109994"/>
                </a:cubicBezTo>
                <a:close/>
                <a:moveTo>
                  <a:pt x="4856926" y="104950"/>
                </a:moveTo>
                <a:cubicBezTo>
                  <a:pt x="4861529" y="105854"/>
                  <a:pt x="4869015" y="107409"/>
                  <a:pt x="4879383" y="109618"/>
                </a:cubicBezTo>
                <a:lnTo>
                  <a:pt x="4879383" y="153370"/>
                </a:lnTo>
                <a:cubicBezTo>
                  <a:pt x="4870177" y="152552"/>
                  <a:pt x="4860712" y="151025"/>
                  <a:pt x="4850990" y="148788"/>
                </a:cubicBezTo>
                <a:cubicBezTo>
                  <a:pt x="4848423" y="125270"/>
                  <a:pt x="4847619" y="111859"/>
                  <a:pt x="4848580" y="108553"/>
                </a:cubicBezTo>
                <a:cubicBezTo>
                  <a:pt x="4849541" y="105248"/>
                  <a:pt x="4852323" y="104047"/>
                  <a:pt x="4856926" y="104950"/>
                </a:cubicBezTo>
                <a:close/>
                <a:moveTo>
                  <a:pt x="254510" y="102428"/>
                </a:moveTo>
                <a:cubicBezTo>
                  <a:pt x="259004" y="102518"/>
                  <a:pt x="264376" y="103115"/>
                  <a:pt x="270628" y="104219"/>
                </a:cubicBezTo>
                <a:cubicBezTo>
                  <a:pt x="283134" y="106427"/>
                  <a:pt x="297954" y="108765"/>
                  <a:pt x="315090" y="111231"/>
                </a:cubicBezTo>
                <a:lnTo>
                  <a:pt x="316295" y="158769"/>
                </a:lnTo>
                <a:cubicBezTo>
                  <a:pt x="309656" y="157952"/>
                  <a:pt x="301202" y="156399"/>
                  <a:pt x="290934" y="154112"/>
                </a:cubicBezTo>
                <a:cubicBezTo>
                  <a:pt x="280668" y="151825"/>
                  <a:pt x="272650" y="154230"/>
                  <a:pt x="266886" y="161329"/>
                </a:cubicBezTo>
                <a:cubicBezTo>
                  <a:pt x="261121" y="168427"/>
                  <a:pt x="263774" y="173625"/>
                  <a:pt x="274844" y="176924"/>
                </a:cubicBezTo>
                <a:cubicBezTo>
                  <a:pt x="285916" y="180222"/>
                  <a:pt x="299782" y="182660"/>
                  <a:pt x="316446" y="184237"/>
                </a:cubicBezTo>
                <a:lnTo>
                  <a:pt x="317628" y="230312"/>
                </a:lnTo>
                <a:cubicBezTo>
                  <a:pt x="298242" y="228563"/>
                  <a:pt x="284524" y="227000"/>
                  <a:pt x="276480" y="225623"/>
                </a:cubicBezTo>
                <a:cubicBezTo>
                  <a:pt x="268434" y="224246"/>
                  <a:pt x="262164" y="226709"/>
                  <a:pt x="257669" y="233012"/>
                </a:cubicBezTo>
                <a:cubicBezTo>
                  <a:pt x="253174" y="239314"/>
                  <a:pt x="250144" y="240831"/>
                  <a:pt x="248580" y="237561"/>
                </a:cubicBezTo>
                <a:cubicBezTo>
                  <a:pt x="247018" y="234292"/>
                  <a:pt x="245336" y="226139"/>
                  <a:pt x="243536" y="213104"/>
                </a:cubicBezTo>
                <a:cubicBezTo>
                  <a:pt x="241738" y="200069"/>
                  <a:pt x="239941" y="179035"/>
                  <a:pt x="238148" y="150004"/>
                </a:cubicBezTo>
                <a:cubicBezTo>
                  <a:pt x="236356" y="120972"/>
                  <a:pt x="238195" y="105531"/>
                  <a:pt x="243666" y="103681"/>
                </a:cubicBezTo>
                <a:cubicBezTo>
                  <a:pt x="246402" y="102756"/>
                  <a:pt x="250016" y="102338"/>
                  <a:pt x="254510" y="102428"/>
                </a:cubicBezTo>
                <a:close/>
                <a:moveTo>
                  <a:pt x="2900639" y="93384"/>
                </a:moveTo>
                <a:cubicBezTo>
                  <a:pt x="2901817" y="93106"/>
                  <a:pt x="2903176" y="93136"/>
                  <a:pt x="2904716" y="93474"/>
                </a:cubicBezTo>
                <a:cubicBezTo>
                  <a:pt x="2910875" y="94830"/>
                  <a:pt x="2920408" y="96998"/>
                  <a:pt x="2933314" y="99981"/>
                </a:cubicBezTo>
                <a:cubicBezTo>
                  <a:pt x="2930676" y="119054"/>
                  <a:pt x="2928976" y="133702"/>
                  <a:pt x="2928216" y="143927"/>
                </a:cubicBezTo>
                <a:cubicBezTo>
                  <a:pt x="2914407" y="141331"/>
                  <a:pt x="2903530" y="138951"/>
                  <a:pt x="2895585" y="136785"/>
                </a:cubicBezTo>
                <a:cubicBezTo>
                  <a:pt x="2894753" y="123607"/>
                  <a:pt x="2894528" y="112755"/>
                  <a:pt x="2894907" y="104230"/>
                </a:cubicBezTo>
                <a:cubicBezTo>
                  <a:pt x="2895192" y="97836"/>
                  <a:pt x="2897103" y="94221"/>
                  <a:pt x="2900639" y="93384"/>
                </a:cubicBezTo>
                <a:close/>
                <a:moveTo>
                  <a:pt x="2035526" y="86148"/>
                </a:moveTo>
                <a:cubicBezTo>
                  <a:pt x="2029816" y="85343"/>
                  <a:pt x="2022378" y="88032"/>
                  <a:pt x="2013215" y="94216"/>
                </a:cubicBezTo>
                <a:cubicBezTo>
                  <a:pt x="2000997" y="102462"/>
                  <a:pt x="1998566" y="109632"/>
                  <a:pt x="2005923" y="115727"/>
                </a:cubicBezTo>
                <a:cubicBezTo>
                  <a:pt x="2013279" y="121821"/>
                  <a:pt x="2018599" y="131472"/>
                  <a:pt x="2021884" y="144680"/>
                </a:cubicBezTo>
                <a:cubicBezTo>
                  <a:pt x="2013781" y="152237"/>
                  <a:pt x="2011566" y="157166"/>
                  <a:pt x="2015237" y="159468"/>
                </a:cubicBezTo>
                <a:cubicBezTo>
                  <a:pt x="2018908" y="161770"/>
                  <a:pt x="2030566" y="163559"/>
                  <a:pt x="2050213" y="164835"/>
                </a:cubicBezTo>
                <a:cubicBezTo>
                  <a:pt x="2037622" y="170528"/>
                  <a:pt x="2032929" y="175938"/>
                  <a:pt x="2036134" y="181064"/>
                </a:cubicBezTo>
                <a:cubicBezTo>
                  <a:pt x="2039339" y="186191"/>
                  <a:pt x="2041813" y="196806"/>
                  <a:pt x="2043556" y="212910"/>
                </a:cubicBezTo>
                <a:cubicBezTo>
                  <a:pt x="2045298" y="229014"/>
                  <a:pt x="2044505" y="242060"/>
                  <a:pt x="2041178" y="252048"/>
                </a:cubicBezTo>
                <a:cubicBezTo>
                  <a:pt x="2037851" y="262036"/>
                  <a:pt x="2029634" y="267439"/>
                  <a:pt x="2016528" y="268256"/>
                </a:cubicBezTo>
                <a:cubicBezTo>
                  <a:pt x="2003420" y="269074"/>
                  <a:pt x="1993110" y="268493"/>
                  <a:pt x="1985596" y="266514"/>
                </a:cubicBezTo>
                <a:cubicBezTo>
                  <a:pt x="1978081" y="264535"/>
                  <a:pt x="1973052" y="258957"/>
                  <a:pt x="1970506" y="249779"/>
                </a:cubicBezTo>
                <a:cubicBezTo>
                  <a:pt x="1967961" y="240601"/>
                  <a:pt x="1964931" y="230115"/>
                  <a:pt x="1961418" y="218320"/>
                </a:cubicBezTo>
                <a:cubicBezTo>
                  <a:pt x="1957904" y="206525"/>
                  <a:pt x="1954746" y="209978"/>
                  <a:pt x="1951943" y="228677"/>
                </a:cubicBezTo>
                <a:cubicBezTo>
                  <a:pt x="1949139" y="247377"/>
                  <a:pt x="1945246" y="260086"/>
                  <a:pt x="1940263" y="266804"/>
                </a:cubicBezTo>
                <a:cubicBezTo>
                  <a:pt x="1935280" y="273523"/>
                  <a:pt x="1939843" y="279947"/>
                  <a:pt x="1953954" y="286078"/>
                </a:cubicBezTo>
                <a:cubicBezTo>
                  <a:pt x="1968065" y="292208"/>
                  <a:pt x="1985330" y="295273"/>
                  <a:pt x="2005751" y="295273"/>
                </a:cubicBezTo>
                <a:cubicBezTo>
                  <a:pt x="2025626" y="295273"/>
                  <a:pt x="2040734" y="291559"/>
                  <a:pt x="2051073" y="284131"/>
                </a:cubicBezTo>
                <a:cubicBezTo>
                  <a:pt x="2061412" y="276703"/>
                  <a:pt x="2065682" y="258344"/>
                  <a:pt x="2063882" y="229054"/>
                </a:cubicBezTo>
                <a:cubicBezTo>
                  <a:pt x="2062083" y="199764"/>
                  <a:pt x="2062653" y="179089"/>
                  <a:pt x="2065593" y="167029"/>
                </a:cubicBezTo>
                <a:cubicBezTo>
                  <a:pt x="2069235" y="167932"/>
                  <a:pt x="2074010" y="168743"/>
                  <a:pt x="2079918" y="169460"/>
                </a:cubicBezTo>
                <a:cubicBezTo>
                  <a:pt x="2068217" y="176960"/>
                  <a:pt x="2064065" y="182656"/>
                  <a:pt x="2067464" y="186550"/>
                </a:cubicBezTo>
                <a:cubicBezTo>
                  <a:pt x="2070863" y="190443"/>
                  <a:pt x="2075006" y="197943"/>
                  <a:pt x="2079897" y="209049"/>
                </a:cubicBezTo>
                <a:cubicBezTo>
                  <a:pt x="2084787" y="220156"/>
                  <a:pt x="2091394" y="231499"/>
                  <a:pt x="2099718" y="243079"/>
                </a:cubicBezTo>
                <a:cubicBezTo>
                  <a:pt x="2108043" y="254658"/>
                  <a:pt x="2117368" y="263962"/>
                  <a:pt x="2127693" y="270988"/>
                </a:cubicBezTo>
                <a:cubicBezTo>
                  <a:pt x="2138018" y="278015"/>
                  <a:pt x="2147737" y="282468"/>
                  <a:pt x="2156850" y="284346"/>
                </a:cubicBezTo>
                <a:cubicBezTo>
                  <a:pt x="2165963" y="286225"/>
                  <a:pt x="2166336" y="283066"/>
                  <a:pt x="2157968" y="274871"/>
                </a:cubicBezTo>
                <a:cubicBezTo>
                  <a:pt x="2149601" y="266675"/>
                  <a:pt x="2140115" y="256390"/>
                  <a:pt x="2129510" y="244014"/>
                </a:cubicBezTo>
                <a:cubicBezTo>
                  <a:pt x="2118906" y="231639"/>
                  <a:pt x="2110266" y="217148"/>
                  <a:pt x="2103590" y="200542"/>
                </a:cubicBezTo>
                <a:cubicBezTo>
                  <a:pt x="2100253" y="192239"/>
                  <a:pt x="2097938" y="185745"/>
                  <a:pt x="2096645" y="181059"/>
                </a:cubicBezTo>
                <a:lnTo>
                  <a:pt x="2095859" y="177255"/>
                </a:lnTo>
                <a:lnTo>
                  <a:pt x="2097243" y="179678"/>
                </a:lnTo>
                <a:cubicBezTo>
                  <a:pt x="2101218" y="184725"/>
                  <a:pt x="2104704" y="183162"/>
                  <a:pt x="2107699" y="174988"/>
                </a:cubicBezTo>
                <a:cubicBezTo>
                  <a:pt x="2111693" y="164089"/>
                  <a:pt x="2115231" y="153130"/>
                  <a:pt x="2118314" y="142109"/>
                </a:cubicBezTo>
                <a:cubicBezTo>
                  <a:pt x="2121397" y="131089"/>
                  <a:pt x="2125018" y="121664"/>
                  <a:pt x="2129177" y="113834"/>
                </a:cubicBezTo>
                <a:cubicBezTo>
                  <a:pt x="2133335" y="106004"/>
                  <a:pt x="2130266" y="102763"/>
                  <a:pt x="2119971" y="104111"/>
                </a:cubicBezTo>
                <a:cubicBezTo>
                  <a:pt x="2109674" y="105459"/>
                  <a:pt x="2095402" y="104176"/>
                  <a:pt x="2077154" y="100261"/>
                </a:cubicBezTo>
                <a:cubicBezTo>
                  <a:pt x="2058906" y="96346"/>
                  <a:pt x="2046742" y="92298"/>
                  <a:pt x="2040662" y="88118"/>
                </a:cubicBezTo>
                <a:cubicBezTo>
                  <a:pt x="2039142" y="87073"/>
                  <a:pt x="2037430" y="86417"/>
                  <a:pt x="2035526" y="86148"/>
                </a:cubicBezTo>
                <a:close/>
                <a:moveTo>
                  <a:pt x="4274311" y="85563"/>
                </a:moveTo>
                <a:cubicBezTo>
                  <a:pt x="4273145" y="85427"/>
                  <a:pt x="4271748" y="85602"/>
                  <a:pt x="4270118" y="86086"/>
                </a:cubicBezTo>
                <a:cubicBezTo>
                  <a:pt x="4263601" y="88022"/>
                  <a:pt x="4257273" y="90685"/>
                  <a:pt x="4251135" y="94077"/>
                </a:cubicBezTo>
                <a:cubicBezTo>
                  <a:pt x="4244998" y="97468"/>
                  <a:pt x="4242958" y="100533"/>
                  <a:pt x="4245016" y="103272"/>
                </a:cubicBezTo>
                <a:cubicBezTo>
                  <a:pt x="4247073" y="106011"/>
                  <a:pt x="4249200" y="109087"/>
                  <a:pt x="4251394" y="112500"/>
                </a:cubicBezTo>
                <a:cubicBezTo>
                  <a:pt x="4213693" y="138456"/>
                  <a:pt x="4187020" y="155679"/>
                  <a:pt x="4171375" y="164168"/>
                </a:cubicBezTo>
                <a:cubicBezTo>
                  <a:pt x="4155730" y="172657"/>
                  <a:pt x="4140902" y="179530"/>
                  <a:pt x="4126892" y="184786"/>
                </a:cubicBezTo>
                <a:cubicBezTo>
                  <a:pt x="4112881" y="190041"/>
                  <a:pt x="4099308" y="195347"/>
                  <a:pt x="4086173" y="200703"/>
                </a:cubicBezTo>
                <a:cubicBezTo>
                  <a:pt x="4073037" y="206059"/>
                  <a:pt x="4075658" y="209662"/>
                  <a:pt x="4094035" y="211512"/>
                </a:cubicBezTo>
                <a:cubicBezTo>
                  <a:pt x="4112412" y="213362"/>
                  <a:pt x="4127092" y="214287"/>
                  <a:pt x="4138077" y="214287"/>
                </a:cubicBezTo>
                <a:cubicBezTo>
                  <a:pt x="4149033" y="214287"/>
                  <a:pt x="4158706" y="210788"/>
                  <a:pt x="4167095" y="203790"/>
                </a:cubicBezTo>
                <a:cubicBezTo>
                  <a:pt x="4175484" y="196792"/>
                  <a:pt x="4186296" y="187338"/>
                  <a:pt x="4199532" y="175429"/>
                </a:cubicBezTo>
                <a:cubicBezTo>
                  <a:pt x="4212768" y="163519"/>
                  <a:pt x="4232622" y="145877"/>
                  <a:pt x="4259094" y="122503"/>
                </a:cubicBezTo>
                <a:cubicBezTo>
                  <a:pt x="4266150" y="132139"/>
                  <a:pt x="4275184" y="143149"/>
                  <a:pt x="4286197" y="155532"/>
                </a:cubicBezTo>
                <a:cubicBezTo>
                  <a:pt x="4297211" y="167914"/>
                  <a:pt x="4308873" y="179121"/>
                  <a:pt x="4321184" y="189152"/>
                </a:cubicBezTo>
                <a:cubicBezTo>
                  <a:pt x="4333495" y="199183"/>
                  <a:pt x="4345810" y="207848"/>
                  <a:pt x="4358128" y="215147"/>
                </a:cubicBezTo>
                <a:cubicBezTo>
                  <a:pt x="4370446" y="222447"/>
                  <a:pt x="4382983" y="227727"/>
                  <a:pt x="4395738" y="230990"/>
                </a:cubicBezTo>
                <a:cubicBezTo>
                  <a:pt x="4408494" y="234252"/>
                  <a:pt x="4408376" y="231058"/>
                  <a:pt x="4395384" y="221407"/>
                </a:cubicBezTo>
                <a:cubicBezTo>
                  <a:pt x="4382391" y="211756"/>
                  <a:pt x="4366979" y="199574"/>
                  <a:pt x="4349147" y="184861"/>
                </a:cubicBezTo>
                <a:cubicBezTo>
                  <a:pt x="4331315" y="170148"/>
                  <a:pt x="4314863" y="153513"/>
                  <a:pt x="4299792" y="134957"/>
                </a:cubicBezTo>
                <a:cubicBezTo>
                  <a:pt x="4284720" y="116401"/>
                  <a:pt x="4277636" y="103133"/>
                  <a:pt x="4278540" y="95152"/>
                </a:cubicBezTo>
                <a:cubicBezTo>
                  <a:pt x="4279217" y="89167"/>
                  <a:pt x="4277807" y="85971"/>
                  <a:pt x="4274311" y="85563"/>
                </a:cubicBezTo>
                <a:close/>
                <a:moveTo>
                  <a:pt x="4317936" y="72141"/>
                </a:moveTo>
                <a:cubicBezTo>
                  <a:pt x="4316435" y="71978"/>
                  <a:pt x="4314564" y="72142"/>
                  <a:pt x="4312322" y="72631"/>
                </a:cubicBezTo>
                <a:cubicBezTo>
                  <a:pt x="4303352" y="74588"/>
                  <a:pt x="4296354" y="78123"/>
                  <a:pt x="4291327" y="83235"/>
                </a:cubicBezTo>
                <a:cubicBezTo>
                  <a:pt x="4286301" y="88348"/>
                  <a:pt x="4284985" y="95270"/>
                  <a:pt x="4287380" y="104004"/>
                </a:cubicBezTo>
                <a:cubicBezTo>
                  <a:pt x="4289775" y="112737"/>
                  <a:pt x="4296350" y="113561"/>
                  <a:pt x="4307105" y="106477"/>
                </a:cubicBezTo>
                <a:cubicBezTo>
                  <a:pt x="4313745" y="98906"/>
                  <a:pt x="4318517" y="90882"/>
                  <a:pt x="4321420" y="82407"/>
                </a:cubicBezTo>
                <a:cubicBezTo>
                  <a:pt x="4323598" y="76051"/>
                  <a:pt x="4322437" y="72629"/>
                  <a:pt x="4317936" y="72141"/>
                </a:cubicBezTo>
                <a:close/>
                <a:moveTo>
                  <a:pt x="3896567" y="67374"/>
                </a:moveTo>
                <a:lnTo>
                  <a:pt x="3901066" y="71867"/>
                </a:lnTo>
                <a:cubicBezTo>
                  <a:pt x="3906967" y="74018"/>
                  <a:pt x="3915324" y="76255"/>
                  <a:pt x="3926136" y="78578"/>
                </a:cubicBezTo>
                <a:lnTo>
                  <a:pt x="3927298" y="108843"/>
                </a:lnTo>
                <a:lnTo>
                  <a:pt x="3919489" y="107983"/>
                </a:lnTo>
                <a:cubicBezTo>
                  <a:pt x="3912090" y="97300"/>
                  <a:pt x="3905271" y="85713"/>
                  <a:pt x="3899033" y="73222"/>
                </a:cubicBezTo>
                <a:close/>
                <a:moveTo>
                  <a:pt x="2888183" y="66605"/>
                </a:moveTo>
                <a:cubicBezTo>
                  <a:pt x="2884883" y="66496"/>
                  <a:pt x="2881058" y="67157"/>
                  <a:pt x="2876710" y="68587"/>
                </a:cubicBezTo>
                <a:cubicBezTo>
                  <a:pt x="2868012" y="71448"/>
                  <a:pt x="2860875" y="75079"/>
                  <a:pt x="2855296" y="79482"/>
                </a:cubicBezTo>
                <a:cubicBezTo>
                  <a:pt x="2849718" y="83884"/>
                  <a:pt x="2849725" y="89369"/>
                  <a:pt x="2855318" y="95937"/>
                </a:cubicBezTo>
                <a:cubicBezTo>
                  <a:pt x="2860910" y="102505"/>
                  <a:pt x="2866661" y="114795"/>
                  <a:pt x="2872569" y="132806"/>
                </a:cubicBezTo>
                <a:cubicBezTo>
                  <a:pt x="2861771" y="146171"/>
                  <a:pt x="2862075" y="153406"/>
                  <a:pt x="2873483" y="154510"/>
                </a:cubicBezTo>
                <a:cubicBezTo>
                  <a:pt x="2884891" y="155614"/>
                  <a:pt x="2902268" y="157837"/>
                  <a:pt x="2925613" y="161178"/>
                </a:cubicBezTo>
                <a:cubicBezTo>
                  <a:pt x="2926359" y="168807"/>
                  <a:pt x="2928768" y="174615"/>
                  <a:pt x="2932841" y="178601"/>
                </a:cubicBezTo>
                <a:cubicBezTo>
                  <a:pt x="2936914" y="182588"/>
                  <a:pt x="2940481" y="180548"/>
                  <a:pt x="2943542" y="172482"/>
                </a:cubicBezTo>
                <a:cubicBezTo>
                  <a:pt x="2946604" y="164415"/>
                  <a:pt x="2949927" y="151868"/>
                  <a:pt x="2953512" y="134839"/>
                </a:cubicBezTo>
                <a:cubicBezTo>
                  <a:pt x="2957097" y="117810"/>
                  <a:pt x="2961403" y="105262"/>
                  <a:pt x="2966429" y="97196"/>
                </a:cubicBezTo>
                <a:cubicBezTo>
                  <a:pt x="2971455" y="89129"/>
                  <a:pt x="2970333" y="84784"/>
                  <a:pt x="2963063" y="84160"/>
                </a:cubicBezTo>
                <a:cubicBezTo>
                  <a:pt x="2955792" y="83537"/>
                  <a:pt x="2950444" y="83218"/>
                  <a:pt x="2947016" y="83203"/>
                </a:cubicBezTo>
                <a:cubicBezTo>
                  <a:pt x="2943589" y="83189"/>
                  <a:pt x="2935440" y="81683"/>
                  <a:pt x="2922570" y="78686"/>
                </a:cubicBezTo>
                <a:cubicBezTo>
                  <a:pt x="2909699" y="75689"/>
                  <a:pt x="2901013" y="72541"/>
                  <a:pt x="2896510" y="69243"/>
                </a:cubicBezTo>
                <a:cubicBezTo>
                  <a:pt x="2894258" y="67594"/>
                  <a:pt x="2891483" y="66715"/>
                  <a:pt x="2888183" y="66605"/>
                </a:cubicBezTo>
                <a:close/>
                <a:moveTo>
                  <a:pt x="646306" y="65801"/>
                </a:moveTo>
                <a:cubicBezTo>
                  <a:pt x="656804" y="67608"/>
                  <a:pt x="667423" y="69602"/>
                  <a:pt x="678163" y="71781"/>
                </a:cubicBezTo>
                <a:cubicBezTo>
                  <a:pt x="677332" y="84429"/>
                  <a:pt x="673904" y="110729"/>
                  <a:pt x="667881" y="150681"/>
                </a:cubicBezTo>
                <a:cubicBezTo>
                  <a:pt x="659994" y="149835"/>
                  <a:pt x="652229" y="148724"/>
                  <a:pt x="644586" y="147347"/>
                </a:cubicBezTo>
                <a:lnTo>
                  <a:pt x="644586" y="121147"/>
                </a:lnTo>
                <a:lnTo>
                  <a:pt x="653942" y="121147"/>
                </a:lnTo>
                <a:cubicBezTo>
                  <a:pt x="658302" y="121147"/>
                  <a:pt x="663006" y="119226"/>
                  <a:pt x="668053" y="115383"/>
                </a:cubicBezTo>
                <a:cubicBezTo>
                  <a:pt x="673102" y="111539"/>
                  <a:pt x="672269" y="108628"/>
                  <a:pt x="665558" y="106649"/>
                </a:cubicBezTo>
                <a:cubicBezTo>
                  <a:pt x="658847" y="104670"/>
                  <a:pt x="651856" y="102225"/>
                  <a:pt x="644586" y="99314"/>
                </a:cubicBezTo>
                <a:cubicBezTo>
                  <a:pt x="644586" y="81934"/>
                  <a:pt x="645160" y="70763"/>
                  <a:pt x="646306" y="65801"/>
                </a:cubicBezTo>
                <a:close/>
                <a:moveTo>
                  <a:pt x="3151382" y="65801"/>
                </a:moveTo>
                <a:cubicBezTo>
                  <a:pt x="3161879" y="67608"/>
                  <a:pt x="3172498" y="69602"/>
                  <a:pt x="3183239" y="71781"/>
                </a:cubicBezTo>
                <a:cubicBezTo>
                  <a:pt x="3182407" y="84429"/>
                  <a:pt x="3178980" y="110729"/>
                  <a:pt x="3172957" y="150681"/>
                </a:cubicBezTo>
                <a:cubicBezTo>
                  <a:pt x="3165069" y="149835"/>
                  <a:pt x="3157304" y="148724"/>
                  <a:pt x="3149661" y="147347"/>
                </a:cubicBezTo>
                <a:lnTo>
                  <a:pt x="3149661" y="121147"/>
                </a:lnTo>
                <a:lnTo>
                  <a:pt x="3159018" y="121147"/>
                </a:lnTo>
                <a:cubicBezTo>
                  <a:pt x="3163377" y="121147"/>
                  <a:pt x="3168081" y="119226"/>
                  <a:pt x="3173129" y="115383"/>
                </a:cubicBezTo>
                <a:cubicBezTo>
                  <a:pt x="3178176" y="111539"/>
                  <a:pt x="3177345" y="108628"/>
                  <a:pt x="3170634" y="106649"/>
                </a:cubicBezTo>
                <a:cubicBezTo>
                  <a:pt x="3163922" y="104670"/>
                  <a:pt x="3156932" y="102225"/>
                  <a:pt x="3149661" y="99314"/>
                </a:cubicBezTo>
                <a:cubicBezTo>
                  <a:pt x="3149661" y="81934"/>
                  <a:pt x="3150234" y="70763"/>
                  <a:pt x="3151382" y="65801"/>
                </a:cubicBezTo>
                <a:close/>
                <a:moveTo>
                  <a:pt x="4215460" y="61806"/>
                </a:moveTo>
                <a:cubicBezTo>
                  <a:pt x="4213840" y="61662"/>
                  <a:pt x="4211750" y="61890"/>
                  <a:pt x="4209190" y="62489"/>
                </a:cubicBezTo>
                <a:cubicBezTo>
                  <a:pt x="4198951" y="64884"/>
                  <a:pt x="4190828" y="68616"/>
                  <a:pt x="4184819" y="73685"/>
                </a:cubicBezTo>
                <a:cubicBezTo>
                  <a:pt x="4178811" y="78754"/>
                  <a:pt x="4176993" y="85906"/>
                  <a:pt x="4179366" y="95141"/>
                </a:cubicBezTo>
                <a:cubicBezTo>
                  <a:pt x="4181739" y="104377"/>
                  <a:pt x="4188261" y="105517"/>
                  <a:pt x="4198930" y="98562"/>
                </a:cubicBezTo>
                <a:cubicBezTo>
                  <a:pt x="4206416" y="91076"/>
                  <a:pt x="4212557" y="82594"/>
                  <a:pt x="4217354" y="73115"/>
                </a:cubicBezTo>
                <a:cubicBezTo>
                  <a:pt x="4220951" y="66006"/>
                  <a:pt x="4220320" y="62236"/>
                  <a:pt x="4215460" y="61806"/>
                </a:cubicBezTo>
                <a:close/>
                <a:moveTo>
                  <a:pt x="5309585" y="61757"/>
                </a:moveTo>
                <a:cubicBezTo>
                  <a:pt x="5326507" y="64453"/>
                  <a:pt x="5340646" y="66604"/>
                  <a:pt x="5352004" y="68211"/>
                </a:cubicBezTo>
                <a:cubicBezTo>
                  <a:pt x="5343012" y="72498"/>
                  <a:pt x="5339438" y="76951"/>
                  <a:pt x="5341281" y="81568"/>
                </a:cubicBezTo>
                <a:cubicBezTo>
                  <a:pt x="5343123" y="86186"/>
                  <a:pt x="5344898" y="96626"/>
                  <a:pt x="5346605" y="112887"/>
                </a:cubicBezTo>
                <a:cubicBezTo>
                  <a:pt x="5334931" y="112099"/>
                  <a:pt x="5320986" y="110485"/>
                  <a:pt x="5304767" y="108048"/>
                </a:cubicBezTo>
                <a:cubicBezTo>
                  <a:pt x="5303075" y="85060"/>
                  <a:pt x="5304681" y="69630"/>
                  <a:pt x="5309585" y="61757"/>
                </a:cubicBezTo>
                <a:close/>
                <a:moveTo>
                  <a:pt x="4656996" y="60300"/>
                </a:moveTo>
                <a:cubicBezTo>
                  <a:pt x="4658346" y="59916"/>
                  <a:pt x="4660695" y="59951"/>
                  <a:pt x="4664043" y="60402"/>
                </a:cubicBezTo>
                <a:cubicBezTo>
                  <a:pt x="4670740" y="61306"/>
                  <a:pt x="4677996" y="61306"/>
                  <a:pt x="4685812" y="60402"/>
                </a:cubicBezTo>
                <a:cubicBezTo>
                  <a:pt x="4691333" y="67673"/>
                  <a:pt x="4699553" y="76539"/>
                  <a:pt x="4710473" y="87000"/>
                </a:cubicBezTo>
                <a:lnTo>
                  <a:pt x="4726770" y="100756"/>
                </a:lnTo>
                <a:lnTo>
                  <a:pt x="4714765" y="100745"/>
                </a:lnTo>
                <a:cubicBezTo>
                  <a:pt x="4710319" y="100738"/>
                  <a:pt x="4699485" y="99960"/>
                  <a:pt x="4682262" y="98411"/>
                </a:cubicBezTo>
                <a:cubicBezTo>
                  <a:pt x="4666015" y="77044"/>
                  <a:pt x="4657242" y="65142"/>
                  <a:pt x="4655945" y="62704"/>
                </a:cubicBezTo>
                <a:cubicBezTo>
                  <a:pt x="4655296" y="61485"/>
                  <a:pt x="4655646" y="60684"/>
                  <a:pt x="4656996" y="60300"/>
                </a:cubicBezTo>
                <a:close/>
                <a:moveTo>
                  <a:pt x="593552" y="55670"/>
                </a:moveTo>
                <a:cubicBezTo>
                  <a:pt x="599224" y="56115"/>
                  <a:pt x="609883" y="57699"/>
                  <a:pt x="625528" y="60424"/>
                </a:cubicBezTo>
                <a:cubicBezTo>
                  <a:pt x="617426" y="67450"/>
                  <a:pt x="614070" y="72749"/>
                  <a:pt x="615460" y="76320"/>
                </a:cubicBezTo>
                <a:cubicBezTo>
                  <a:pt x="616852" y="79891"/>
                  <a:pt x="617956" y="84881"/>
                  <a:pt x="618773" y="91291"/>
                </a:cubicBezTo>
                <a:cubicBezTo>
                  <a:pt x="618745" y="91391"/>
                  <a:pt x="615078" y="90743"/>
                  <a:pt x="607771" y="89344"/>
                </a:cubicBezTo>
                <a:cubicBezTo>
                  <a:pt x="600465" y="87946"/>
                  <a:pt x="595072" y="89398"/>
                  <a:pt x="591595" y="93700"/>
                </a:cubicBezTo>
                <a:cubicBezTo>
                  <a:pt x="588118" y="98002"/>
                  <a:pt x="588540" y="102247"/>
                  <a:pt x="592864" y="106434"/>
                </a:cubicBezTo>
                <a:cubicBezTo>
                  <a:pt x="597188" y="110622"/>
                  <a:pt x="605888" y="114357"/>
                  <a:pt x="618966" y="117641"/>
                </a:cubicBezTo>
                <a:lnTo>
                  <a:pt x="620128" y="142572"/>
                </a:lnTo>
                <a:cubicBezTo>
                  <a:pt x="608943" y="140837"/>
                  <a:pt x="599794" y="139618"/>
                  <a:pt x="592681" y="138915"/>
                </a:cubicBezTo>
                <a:cubicBezTo>
                  <a:pt x="584980" y="111525"/>
                  <a:pt x="580682" y="91481"/>
                  <a:pt x="579786" y="78783"/>
                </a:cubicBezTo>
                <a:cubicBezTo>
                  <a:pt x="578890" y="66085"/>
                  <a:pt x="579542" y="58947"/>
                  <a:pt x="581744" y="57369"/>
                </a:cubicBezTo>
                <a:cubicBezTo>
                  <a:pt x="583945" y="55792"/>
                  <a:pt x="587882" y="55225"/>
                  <a:pt x="593552" y="55670"/>
                </a:cubicBezTo>
                <a:close/>
                <a:moveTo>
                  <a:pt x="3098628" y="55670"/>
                </a:moveTo>
                <a:cubicBezTo>
                  <a:pt x="3104299" y="56115"/>
                  <a:pt x="3114957" y="57699"/>
                  <a:pt x="3130603" y="60424"/>
                </a:cubicBezTo>
                <a:cubicBezTo>
                  <a:pt x="3122501" y="67450"/>
                  <a:pt x="3119145" y="72749"/>
                  <a:pt x="3120536" y="76320"/>
                </a:cubicBezTo>
                <a:cubicBezTo>
                  <a:pt x="3121927" y="79891"/>
                  <a:pt x="3123031" y="84881"/>
                  <a:pt x="3123849" y="91291"/>
                </a:cubicBezTo>
                <a:cubicBezTo>
                  <a:pt x="3123820" y="91391"/>
                  <a:pt x="3120152" y="90743"/>
                  <a:pt x="3112846" y="89344"/>
                </a:cubicBezTo>
                <a:cubicBezTo>
                  <a:pt x="3105540" y="87946"/>
                  <a:pt x="3100148" y="89398"/>
                  <a:pt x="3096670" y="93700"/>
                </a:cubicBezTo>
                <a:cubicBezTo>
                  <a:pt x="3093193" y="98002"/>
                  <a:pt x="3093616" y="102247"/>
                  <a:pt x="3097940" y="106434"/>
                </a:cubicBezTo>
                <a:cubicBezTo>
                  <a:pt x="3102263" y="110622"/>
                  <a:pt x="3110964" y="114357"/>
                  <a:pt x="3124042" y="117641"/>
                </a:cubicBezTo>
                <a:lnTo>
                  <a:pt x="3125204" y="142572"/>
                </a:lnTo>
                <a:cubicBezTo>
                  <a:pt x="3114019" y="140837"/>
                  <a:pt x="3104869" y="139618"/>
                  <a:pt x="3097757" y="138915"/>
                </a:cubicBezTo>
                <a:cubicBezTo>
                  <a:pt x="3090056" y="111525"/>
                  <a:pt x="3085757" y="91481"/>
                  <a:pt x="3084861" y="78783"/>
                </a:cubicBezTo>
                <a:cubicBezTo>
                  <a:pt x="3083965" y="66085"/>
                  <a:pt x="3084617" y="58947"/>
                  <a:pt x="3086819" y="57369"/>
                </a:cubicBezTo>
                <a:cubicBezTo>
                  <a:pt x="3089020" y="55792"/>
                  <a:pt x="3092956" y="55225"/>
                  <a:pt x="3098628" y="55670"/>
                </a:cubicBezTo>
                <a:close/>
                <a:moveTo>
                  <a:pt x="730990" y="54371"/>
                </a:moveTo>
                <a:cubicBezTo>
                  <a:pt x="727886" y="54886"/>
                  <a:pt x="724432" y="56143"/>
                  <a:pt x="720624" y="58144"/>
                </a:cubicBezTo>
                <a:cubicBezTo>
                  <a:pt x="713010" y="62145"/>
                  <a:pt x="711842" y="66615"/>
                  <a:pt x="717118" y="71555"/>
                </a:cubicBezTo>
                <a:cubicBezTo>
                  <a:pt x="722396" y="76496"/>
                  <a:pt x="734154" y="80966"/>
                  <a:pt x="752395" y="84967"/>
                </a:cubicBezTo>
                <a:cubicBezTo>
                  <a:pt x="740694" y="89513"/>
                  <a:pt x="735761" y="94586"/>
                  <a:pt x="737596" y="100186"/>
                </a:cubicBezTo>
                <a:cubicBezTo>
                  <a:pt x="739432" y="105785"/>
                  <a:pt x="740766" y="116315"/>
                  <a:pt x="741597" y="131774"/>
                </a:cubicBezTo>
                <a:cubicBezTo>
                  <a:pt x="739776" y="130985"/>
                  <a:pt x="736306" y="129665"/>
                  <a:pt x="731186" y="127816"/>
                </a:cubicBezTo>
                <a:cubicBezTo>
                  <a:pt x="726066" y="125966"/>
                  <a:pt x="720675" y="127177"/>
                  <a:pt x="715010" y="131451"/>
                </a:cubicBezTo>
                <a:cubicBezTo>
                  <a:pt x="709346" y="135724"/>
                  <a:pt x="709848" y="140202"/>
                  <a:pt x="716516" y="144884"/>
                </a:cubicBezTo>
                <a:cubicBezTo>
                  <a:pt x="723184" y="149566"/>
                  <a:pt x="731602" y="153470"/>
                  <a:pt x="741769" y="156596"/>
                </a:cubicBezTo>
                <a:cubicBezTo>
                  <a:pt x="742558" y="176802"/>
                  <a:pt x="742952" y="193279"/>
                  <a:pt x="742952" y="206027"/>
                </a:cubicBezTo>
                <a:cubicBezTo>
                  <a:pt x="728900" y="199029"/>
                  <a:pt x="717513" y="194580"/>
                  <a:pt x="708794" y="192680"/>
                </a:cubicBezTo>
                <a:cubicBezTo>
                  <a:pt x="700076" y="190780"/>
                  <a:pt x="701136" y="194580"/>
                  <a:pt x="711977" y="204080"/>
                </a:cubicBezTo>
                <a:cubicBezTo>
                  <a:pt x="722818" y="213581"/>
                  <a:pt x="737234" y="224031"/>
                  <a:pt x="755224" y="235432"/>
                </a:cubicBezTo>
                <a:cubicBezTo>
                  <a:pt x="773214" y="246832"/>
                  <a:pt x="784822" y="255157"/>
                  <a:pt x="790049" y="260405"/>
                </a:cubicBezTo>
                <a:cubicBezTo>
                  <a:pt x="795276" y="265654"/>
                  <a:pt x="803834" y="263223"/>
                  <a:pt x="815722" y="253113"/>
                </a:cubicBezTo>
                <a:cubicBezTo>
                  <a:pt x="827610" y="243003"/>
                  <a:pt x="828420" y="237386"/>
                  <a:pt x="818152" y="236260"/>
                </a:cubicBezTo>
                <a:cubicBezTo>
                  <a:pt x="807886" y="235134"/>
                  <a:pt x="790519" y="227824"/>
                  <a:pt x="766054" y="214330"/>
                </a:cubicBezTo>
                <a:lnTo>
                  <a:pt x="766054" y="161630"/>
                </a:lnTo>
                <a:cubicBezTo>
                  <a:pt x="770041" y="163437"/>
                  <a:pt x="774967" y="164340"/>
                  <a:pt x="780832" y="164340"/>
                </a:cubicBezTo>
                <a:cubicBezTo>
                  <a:pt x="786740" y="164340"/>
                  <a:pt x="792953" y="162867"/>
                  <a:pt x="799470" y="159920"/>
                </a:cubicBezTo>
                <a:cubicBezTo>
                  <a:pt x="805988" y="156973"/>
                  <a:pt x="804913" y="153660"/>
                  <a:pt x="796244" y="149982"/>
                </a:cubicBezTo>
                <a:cubicBezTo>
                  <a:pt x="787576" y="146304"/>
                  <a:pt x="777513" y="142428"/>
                  <a:pt x="766054" y="138356"/>
                </a:cubicBezTo>
                <a:cubicBezTo>
                  <a:pt x="766054" y="117218"/>
                  <a:pt x="767158" y="100684"/>
                  <a:pt x="769367" y="88753"/>
                </a:cubicBezTo>
                <a:cubicBezTo>
                  <a:pt x="783034" y="89656"/>
                  <a:pt x="793096" y="87971"/>
                  <a:pt x="799557" y="83698"/>
                </a:cubicBezTo>
                <a:cubicBezTo>
                  <a:pt x="806018" y="79425"/>
                  <a:pt x="803648" y="75836"/>
                  <a:pt x="792448" y="72932"/>
                </a:cubicBezTo>
                <a:cubicBezTo>
                  <a:pt x="781248" y="70028"/>
                  <a:pt x="770780" y="66809"/>
                  <a:pt x="761042" y="63274"/>
                </a:cubicBezTo>
                <a:cubicBezTo>
                  <a:pt x="751306" y="59739"/>
                  <a:pt x="744038" y="57000"/>
                  <a:pt x="739242" y="55057"/>
                </a:cubicBezTo>
                <a:cubicBezTo>
                  <a:pt x="736844" y="54085"/>
                  <a:pt x="734092" y="53857"/>
                  <a:pt x="730990" y="54371"/>
                </a:cubicBezTo>
                <a:close/>
                <a:moveTo>
                  <a:pt x="3236065" y="54371"/>
                </a:moveTo>
                <a:cubicBezTo>
                  <a:pt x="3232962" y="54886"/>
                  <a:pt x="3229507" y="56143"/>
                  <a:pt x="3225700" y="58144"/>
                </a:cubicBezTo>
                <a:cubicBezTo>
                  <a:pt x="3218085" y="62145"/>
                  <a:pt x="3216916" y="66615"/>
                  <a:pt x="3222194" y="71555"/>
                </a:cubicBezTo>
                <a:cubicBezTo>
                  <a:pt x="3227471" y="76496"/>
                  <a:pt x="3239230" y="80966"/>
                  <a:pt x="3257471" y="84967"/>
                </a:cubicBezTo>
                <a:cubicBezTo>
                  <a:pt x="3245769" y="89513"/>
                  <a:pt x="3240836" y="94586"/>
                  <a:pt x="3242672" y="100186"/>
                </a:cubicBezTo>
                <a:cubicBezTo>
                  <a:pt x="3244507" y="105785"/>
                  <a:pt x="3245841" y="116315"/>
                  <a:pt x="3246673" y="131774"/>
                </a:cubicBezTo>
                <a:cubicBezTo>
                  <a:pt x="3244851" y="130985"/>
                  <a:pt x="3241381" y="129665"/>
                  <a:pt x="3236262" y="127816"/>
                </a:cubicBezTo>
                <a:cubicBezTo>
                  <a:pt x="3231142" y="125966"/>
                  <a:pt x="3225750" y="127177"/>
                  <a:pt x="3220086" y="131451"/>
                </a:cubicBezTo>
                <a:cubicBezTo>
                  <a:pt x="3214421" y="135724"/>
                  <a:pt x="3214923" y="140202"/>
                  <a:pt x="3221592" y="144884"/>
                </a:cubicBezTo>
                <a:cubicBezTo>
                  <a:pt x="3228260" y="149566"/>
                  <a:pt x="3236677" y="153470"/>
                  <a:pt x="3246845" y="156596"/>
                </a:cubicBezTo>
                <a:cubicBezTo>
                  <a:pt x="3247633" y="176802"/>
                  <a:pt x="3248028" y="193279"/>
                  <a:pt x="3248028" y="206027"/>
                </a:cubicBezTo>
                <a:cubicBezTo>
                  <a:pt x="3233974" y="199029"/>
                  <a:pt x="3222588" y="194580"/>
                  <a:pt x="3213869" y="192680"/>
                </a:cubicBezTo>
                <a:cubicBezTo>
                  <a:pt x="3205150" y="190780"/>
                  <a:pt x="3206212" y="194580"/>
                  <a:pt x="3217053" y="204080"/>
                </a:cubicBezTo>
                <a:cubicBezTo>
                  <a:pt x="3227894" y="213581"/>
                  <a:pt x="3242309" y="224031"/>
                  <a:pt x="3260299" y="235432"/>
                </a:cubicBezTo>
                <a:cubicBezTo>
                  <a:pt x="3278289" y="246832"/>
                  <a:pt x="3289898" y="255157"/>
                  <a:pt x="3295125" y="260405"/>
                </a:cubicBezTo>
                <a:cubicBezTo>
                  <a:pt x="3300352" y="265654"/>
                  <a:pt x="3308909" y="263223"/>
                  <a:pt x="3320797" y="253113"/>
                </a:cubicBezTo>
                <a:cubicBezTo>
                  <a:pt x="3332685" y="243003"/>
                  <a:pt x="3333495" y="237386"/>
                  <a:pt x="3323228" y="236260"/>
                </a:cubicBezTo>
                <a:cubicBezTo>
                  <a:pt x="3312960" y="235134"/>
                  <a:pt x="3295594" y="227824"/>
                  <a:pt x="3271130" y="214330"/>
                </a:cubicBezTo>
                <a:lnTo>
                  <a:pt x="3271130" y="161630"/>
                </a:lnTo>
                <a:cubicBezTo>
                  <a:pt x="3275116" y="163437"/>
                  <a:pt x="3280042" y="164340"/>
                  <a:pt x="3285907" y="164340"/>
                </a:cubicBezTo>
                <a:cubicBezTo>
                  <a:pt x="3291815" y="164340"/>
                  <a:pt x="3298029" y="162867"/>
                  <a:pt x="3304546" y="159920"/>
                </a:cubicBezTo>
                <a:cubicBezTo>
                  <a:pt x="3311064" y="156973"/>
                  <a:pt x="3309988" y="153660"/>
                  <a:pt x="3301320" y="149982"/>
                </a:cubicBezTo>
                <a:cubicBezTo>
                  <a:pt x="3292651" y="146304"/>
                  <a:pt x="3282587" y="142428"/>
                  <a:pt x="3271130" y="138356"/>
                </a:cubicBezTo>
                <a:cubicBezTo>
                  <a:pt x="3271130" y="117218"/>
                  <a:pt x="3272234" y="100684"/>
                  <a:pt x="3274442" y="88753"/>
                </a:cubicBezTo>
                <a:cubicBezTo>
                  <a:pt x="3288108" y="89656"/>
                  <a:pt x="3298172" y="87971"/>
                  <a:pt x="3304632" y="83698"/>
                </a:cubicBezTo>
                <a:cubicBezTo>
                  <a:pt x="3311092" y="79425"/>
                  <a:pt x="3308722" y="75836"/>
                  <a:pt x="3297523" y="72932"/>
                </a:cubicBezTo>
                <a:cubicBezTo>
                  <a:pt x="3286323" y="70028"/>
                  <a:pt x="3275855" y="66809"/>
                  <a:pt x="3266118" y="63274"/>
                </a:cubicBezTo>
                <a:cubicBezTo>
                  <a:pt x="3256381" y="59739"/>
                  <a:pt x="3249114" y="57000"/>
                  <a:pt x="3244317" y="55057"/>
                </a:cubicBezTo>
                <a:cubicBezTo>
                  <a:pt x="3241919" y="54085"/>
                  <a:pt x="3239168" y="53857"/>
                  <a:pt x="3236065" y="54371"/>
                </a:cubicBezTo>
                <a:close/>
                <a:moveTo>
                  <a:pt x="5961954" y="51922"/>
                </a:moveTo>
                <a:cubicBezTo>
                  <a:pt x="5964160" y="51904"/>
                  <a:pt x="5966843" y="52207"/>
                  <a:pt x="5970001" y="52831"/>
                </a:cubicBezTo>
                <a:cubicBezTo>
                  <a:pt x="5976318" y="54078"/>
                  <a:pt x="5988648" y="56789"/>
                  <a:pt x="6006989" y="60962"/>
                </a:cubicBezTo>
                <a:lnTo>
                  <a:pt x="6006989" y="83182"/>
                </a:lnTo>
                <a:cubicBezTo>
                  <a:pt x="6000622" y="83296"/>
                  <a:pt x="5993487" y="82203"/>
                  <a:pt x="5985586" y="79901"/>
                </a:cubicBezTo>
                <a:cubicBezTo>
                  <a:pt x="5977685" y="77600"/>
                  <a:pt x="5971178" y="78872"/>
                  <a:pt x="5966065" y="83719"/>
                </a:cubicBezTo>
                <a:cubicBezTo>
                  <a:pt x="5960953" y="88566"/>
                  <a:pt x="5964398" y="92417"/>
                  <a:pt x="5976401" y="95270"/>
                </a:cubicBezTo>
                <a:cubicBezTo>
                  <a:pt x="5988404" y="98124"/>
                  <a:pt x="5998600" y="99551"/>
                  <a:pt x="6006989" y="99551"/>
                </a:cubicBezTo>
                <a:lnTo>
                  <a:pt x="6006989" y="122330"/>
                </a:lnTo>
                <a:cubicBezTo>
                  <a:pt x="6000708" y="122431"/>
                  <a:pt x="5993605" y="121108"/>
                  <a:pt x="5985683" y="118362"/>
                </a:cubicBezTo>
                <a:cubicBezTo>
                  <a:pt x="5977760" y="115616"/>
                  <a:pt x="5970783" y="117103"/>
                  <a:pt x="5964753" y="122825"/>
                </a:cubicBezTo>
                <a:cubicBezTo>
                  <a:pt x="5958723" y="128547"/>
                  <a:pt x="5961914" y="133071"/>
                  <a:pt x="5974325" y="136398"/>
                </a:cubicBezTo>
                <a:cubicBezTo>
                  <a:pt x="5986737" y="139725"/>
                  <a:pt x="5997624" y="141389"/>
                  <a:pt x="6006989" y="141389"/>
                </a:cubicBezTo>
                <a:lnTo>
                  <a:pt x="6006989" y="162834"/>
                </a:lnTo>
                <a:cubicBezTo>
                  <a:pt x="5998657" y="162906"/>
                  <a:pt x="5988909" y="161798"/>
                  <a:pt x="5977745" y="159511"/>
                </a:cubicBezTo>
                <a:cubicBezTo>
                  <a:pt x="5966582" y="157224"/>
                  <a:pt x="5960056" y="157654"/>
                  <a:pt x="5958171" y="160802"/>
                </a:cubicBezTo>
                <a:cubicBezTo>
                  <a:pt x="5956285" y="163949"/>
                  <a:pt x="5954529" y="153169"/>
                  <a:pt x="5952901" y="128461"/>
                </a:cubicBezTo>
                <a:cubicBezTo>
                  <a:pt x="5951274" y="103753"/>
                  <a:pt x="5950883" y="85318"/>
                  <a:pt x="5951729" y="73158"/>
                </a:cubicBezTo>
                <a:cubicBezTo>
                  <a:pt x="5952575" y="60997"/>
                  <a:pt x="5954253" y="54257"/>
                  <a:pt x="5956762" y="52938"/>
                </a:cubicBezTo>
                <a:cubicBezTo>
                  <a:pt x="5958017" y="52279"/>
                  <a:pt x="5959748" y="51940"/>
                  <a:pt x="5961954" y="51922"/>
                </a:cubicBezTo>
                <a:close/>
                <a:moveTo>
                  <a:pt x="6676329" y="51922"/>
                </a:moveTo>
                <a:cubicBezTo>
                  <a:pt x="6678536" y="51904"/>
                  <a:pt x="6681218" y="52207"/>
                  <a:pt x="6684377" y="52831"/>
                </a:cubicBezTo>
                <a:cubicBezTo>
                  <a:pt x="6690693" y="54078"/>
                  <a:pt x="6703022" y="56789"/>
                  <a:pt x="6721363" y="60962"/>
                </a:cubicBezTo>
                <a:lnTo>
                  <a:pt x="6721363" y="83182"/>
                </a:lnTo>
                <a:cubicBezTo>
                  <a:pt x="6714997" y="83296"/>
                  <a:pt x="6707862" y="82203"/>
                  <a:pt x="6699961" y="79901"/>
                </a:cubicBezTo>
                <a:cubicBezTo>
                  <a:pt x="6692059" y="77600"/>
                  <a:pt x="6685553" y="78872"/>
                  <a:pt x="6680440" y="83719"/>
                </a:cubicBezTo>
                <a:cubicBezTo>
                  <a:pt x="6675328" y="88566"/>
                  <a:pt x="6678773" y="92417"/>
                  <a:pt x="6690776" y="95270"/>
                </a:cubicBezTo>
                <a:cubicBezTo>
                  <a:pt x="6702778" y="98124"/>
                  <a:pt x="6712974" y="99551"/>
                  <a:pt x="6721363" y="99551"/>
                </a:cubicBezTo>
                <a:lnTo>
                  <a:pt x="6721363" y="122330"/>
                </a:lnTo>
                <a:cubicBezTo>
                  <a:pt x="6715083" y="122431"/>
                  <a:pt x="6707981" y="121108"/>
                  <a:pt x="6700058" y="118362"/>
                </a:cubicBezTo>
                <a:cubicBezTo>
                  <a:pt x="6692135" y="115616"/>
                  <a:pt x="6685158" y="117103"/>
                  <a:pt x="6679128" y="122825"/>
                </a:cubicBezTo>
                <a:cubicBezTo>
                  <a:pt x="6673098" y="128547"/>
                  <a:pt x="6676289" y="133071"/>
                  <a:pt x="6688700" y="136398"/>
                </a:cubicBezTo>
                <a:cubicBezTo>
                  <a:pt x="6701112" y="139725"/>
                  <a:pt x="6712000" y="141389"/>
                  <a:pt x="6721363" y="141389"/>
                </a:cubicBezTo>
                <a:lnTo>
                  <a:pt x="6721363" y="162834"/>
                </a:lnTo>
                <a:cubicBezTo>
                  <a:pt x="6713032" y="162906"/>
                  <a:pt x="6703284" y="161798"/>
                  <a:pt x="6692120" y="159511"/>
                </a:cubicBezTo>
                <a:cubicBezTo>
                  <a:pt x="6680957" y="157224"/>
                  <a:pt x="6674432" y="157654"/>
                  <a:pt x="6672546" y="160802"/>
                </a:cubicBezTo>
                <a:cubicBezTo>
                  <a:pt x="6670660" y="163949"/>
                  <a:pt x="6668903" y="153169"/>
                  <a:pt x="6667276" y="128461"/>
                </a:cubicBezTo>
                <a:cubicBezTo>
                  <a:pt x="6665648" y="103753"/>
                  <a:pt x="6665258" y="85318"/>
                  <a:pt x="6666103" y="73158"/>
                </a:cubicBezTo>
                <a:cubicBezTo>
                  <a:pt x="6666950" y="60997"/>
                  <a:pt x="6668628" y="54257"/>
                  <a:pt x="6671137" y="52938"/>
                </a:cubicBezTo>
                <a:cubicBezTo>
                  <a:pt x="6672392" y="52279"/>
                  <a:pt x="6674122" y="51940"/>
                  <a:pt x="6676329" y="51922"/>
                </a:cubicBezTo>
                <a:close/>
                <a:moveTo>
                  <a:pt x="3776841" y="48158"/>
                </a:moveTo>
                <a:cubicBezTo>
                  <a:pt x="3772282" y="48814"/>
                  <a:pt x="3766709" y="51289"/>
                  <a:pt x="3760120" y="55584"/>
                </a:cubicBezTo>
                <a:cubicBezTo>
                  <a:pt x="3743800" y="66540"/>
                  <a:pt x="3741061" y="74897"/>
                  <a:pt x="3751903" y="80654"/>
                </a:cubicBezTo>
                <a:cubicBezTo>
                  <a:pt x="3762743" y="86412"/>
                  <a:pt x="3778016" y="101143"/>
                  <a:pt x="3797719" y="124847"/>
                </a:cubicBezTo>
                <a:cubicBezTo>
                  <a:pt x="3784742" y="132089"/>
                  <a:pt x="3772050" y="143981"/>
                  <a:pt x="3759646" y="160522"/>
                </a:cubicBezTo>
                <a:cubicBezTo>
                  <a:pt x="3747242" y="177063"/>
                  <a:pt x="3741517" y="191569"/>
                  <a:pt x="3742470" y="204037"/>
                </a:cubicBezTo>
                <a:cubicBezTo>
                  <a:pt x="3743424" y="216506"/>
                  <a:pt x="3748443" y="226953"/>
                  <a:pt x="3757527" y="235378"/>
                </a:cubicBezTo>
                <a:cubicBezTo>
                  <a:pt x="3766612" y="243803"/>
                  <a:pt x="3773033" y="243265"/>
                  <a:pt x="3776790" y="233765"/>
                </a:cubicBezTo>
                <a:cubicBezTo>
                  <a:pt x="3780547" y="224264"/>
                  <a:pt x="3789503" y="213667"/>
                  <a:pt x="3803656" y="201972"/>
                </a:cubicBezTo>
                <a:cubicBezTo>
                  <a:pt x="3817810" y="190278"/>
                  <a:pt x="3817147" y="186234"/>
                  <a:pt x="3801666" y="189841"/>
                </a:cubicBezTo>
                <a:cubicBezTo>
                  <a:pt x="3786187" y="193447"/>
                  <a:pt x="3776353" y="195250"/>
                  <a:pt x="3772165" y="195250"/>
                </a:cubicBezTo>
                <a:cubicBezTo>
                  <a:pt x="3770416" y="195250"/>
                  <a:pt x="3771491" y="189120"/>
                  <a:pt x="3775392" y="176859"/>
                </a:cubicBezTo>
                <a:cubicBezTo>
                  <a:pt x="3779292" y="164598"/>
                  <a:pt x="3788779" y="151814"/>
                  <a:pt x="3803850" y="138506"/>
                </a:cubicBezTo>
                <a:cubicBezTo>
                  <a:pt x="3809773" y="132584"/>
                  <a:pt x="3812734" y="128568"/>
                  <a:pt x="3812734" y="126460"/>
                </a:cubicBezTo>
                <a:cubicBezTo>
                  <a:pt x="3812734" y="124395"/>
                  <a:pt x="3811608" y="121395"/>
                  <a:pt x="3809357" y="117458"/>
                </a:cubicBezTo>
                <a:cubicBezTo>
                  <a:pt x="3807105" y="113522"/>
                  <a:pt x="3803058" y="105689"/>
                  <a:pt x="3797214" y="93958"/>
                </a:cubicBezTo>
                <a:cubicBezTo>
                  <a:pt x="3791371" y="82228"/>
                  <a:pt x="3788531" y="75954"/>
                  <a:pt x="3788696" y="75137"/>
                </a:cubicBezTo>
                <a:cubicBezTo>
                  <a:pt x="3788861" y="74319"/>
                  <a:pt x="3791141" y="74348"/>
                  <a:pt x="3795536" y="75223"/>
                </a:cubicBezTo>
                <a:cubicBezTo>
                  <a:pt x="3799932" y="76098"/>
                  <a:pt x="3808833" y="77324"/>
                  <a:pt x="3822241" y="78901"/>
                </a:cubicBezTo>
                <a:cubicBezTo>
                  <a:pt x="3823933" y="118681"/>
                  <a:pt x="3824557" y="150072"/>
                  <a:pt x="3824113" y="173073"/>
                </a:cubicBezTo>
                <a:cubicBezTo>
                  <a:pt x="3823668" y="196075"/>
                  <a:pt x="3823668" y="215248"/>
                  <a:pt x="3824113" y="230592"/>
                </a:cubicBezTo>
                <a:cubicBezTo>
                  <a:pt x="3824557" y="245936"/>
                  <a:pt x="3825245" y="261914"/>
                  <a:pt x="3826178" y="278528"/>
                </a:cubicBezTo>
                <a:cubicBezTo>
                  <a:pt x="3827110" y="295141"/>
                  <a:pt x="3831369" y="307258"/>
                  <a:pt x="3838955" y="314880"/>
                </a:cubicBezTo>
                <a:cubicBezTo>
                  <a:pt x="3846541" y="322502"/>
                  <a:pt x="3850592" y="311227"/>
                  <a:pt x="3851108" y="281055"/>
                </a:cubicBezTo>
                <a:cubicBezTo>
                  <a:pt x="3851624" y="250883"/>
                  <a:pt x="3851656" y="220493"/>
                  <a:pt x="3851205" y="189884"/>
                </a:cubicBezTo>
                <a:cubicBezTo>
                  <a:pt x="3850753" y="159274"/>
                  <a:pt x="3850301" y="133799"/>
                  <a:pt x="3849849" y="113457"/>
                </a:cubicBezTo>
                <a:cubicBezTo>
                  <a:pt x="3849398" y="93116"/>
                  <a:pt x="3851198" y="78263"/>
                  <a:pt x="3855249" y="68899"/>
                </a:cubicBezTo>
                <a:cubicBezTo>
                  <a:pt x="3859300" y="59535"/>
                  <a:pt x="3857098" y="56000"/>
                  <a:pt x="3848645" y="58294"/>
                </a:cubicBezTo>
                <a:cubicBezTo>
                  <a:pt x="3840191" y="60589"/>
                  <a:pt x="3834248" y="61937"/>
                  <a:pt x="3830813" y="62338"/>
                </a:cubicBezTo>
                <a:cubicBezTo>
                  <a:pt x="3827379" y="62740"/>
                  <a:pt x="3821238" y="62983"/>
                  <a:pt x="3812390" y="63070"/>
                </a:cubicBezTo>
                <a:cubicBezTo>
                  <a:pt x="3800831" y="61420"/>
                  <a:pt x="3792525" y="57613"/>
                  <a:pt x="3787470" y="51648"/>
                </a:cubicBezTo>
                <a:cubicBezTo>
                  <a:pt x="3784942" y="48665"/>
                  <a:pt x="3781399" y="47501"/>
                  <a:pt x="3776841" y="48158"/>
                </a:cubicBezTo>
                <a:close/>
                <a:moveTo>
                  <a:pt x="2124763" y="42939"/>
                </a:moveTo>
                <a:cubicBezTo>
                  <a:pt x="2122421" y="42836"/>
                  <a:pt x="2119375" y="43244"/>
                  <a:pt x="2115626" y="44162"/>
                </a:cubicBezTo>
                <a:cubicBezTo>
                  <a:pt x="2101730" y="46127"/>
                  <a:pt x="2092530" y="50414"/>
                  <a:pt x="2088028" y="57025"/>
                </a:cubicBezTo>
                <a:cubicBezTo>
                  <a:pt x="2083525" y="63636"/>
                  <a:pt x="2082711" y="71476"/>
                  <a:pt x="2085586" y="80547"/>
                </a:cubicBezTo>
                <a:cubicBezTo>
                  <a:pt x="2088461" y="89617"/>
                  <a:pt x="2094172" y="91227"/>
                  <a:pt x="2102719" y="85376"/>
                </a:cubicBezTo>
                <a:cubicBezTo>
                  <a:pt x="2111266" y="79525"/>
                  <a:pt x="2119304" y="70275"/>
                  <a:pt x="2126832" y="57627"/>
                </a:cubicBezTo>
                <a:cubicBezTo>
                  <a:pt x="2132479" y="48141"/>
                  <a:pt x="2131789" y="43245"/>
                  <a:pt x="2124763" y="42939"/>
                </a:cubicBezTo>
                <a:close/>
                <a:moveTo>
                  <a:pt x="2196074" y="31923"/>
                </a:moveTo>
                <a:cubicBezTo>
                  <a:pt x="2184645" y="31923"/>
                  <a:pt x="2173900" y="33945"/>
                  <a:pt x="2163841" y="37989"/>
                </a:cubicBezTo>
                <a:cubicBezTo>
                  <a:pt x="2153781" y="42032"/>
                  <a:pt x="2149569" y="50378"/>
                  <a:pt x="2151203" y="63027"/>
                </a:cubicBezTo>
                <a:cubicBezTo>
                  <a:pt x="2152838" y="75675"/>
                  <a:pt x="2159162" y="79134"/>
                  <a:pt x="2170175" y="73405"/>
                </a:cubicBezTo>
                <a:cubicBezTo>
                  <a:pt x="2181189" y="67676"/>
                  <a:pt x="2191646" y="59330"/>
                  <a:pt x="2201548" y="48367"/>
                </a:cubicBezTo>
                <a:cubicBezTo>
                  <a:pt x="2211450" y="37404"/>
                  <a:pt x="2209625" y="31923"/>
                  <a:pt x="2196074" y="31923"/>
                </a:cubicBezTo>
                <a:close/>
                <a:moveTo>
                  <a:pt x="2528189" y="28008"/>
                </a:moveTo>
                <a:cubicBezTo>
                  <a:pt x="2502205" y="24308"/>
                  <a:pt x="2481576" y="37128"/>
                  <a:pt x="2466304" y="66468"/>
                </a:cubicBezTo>
                <a:cubicBezTo>
                  <a:pt x="2457212" y="98432"/>
                  <a:pt x="2469652" y="130153"/>
                  <a:pt x="2503624" y="161630"/>
                </a:cubicBezTo>
                <a:cubicBezTo>
                  <a:pt x="2513748" y="176830"/>
                  <a:pt x="2518811" y="194827"/>
                  <a:pt x="2518811" y="215621"/>
                </a:cubicBezTo>
                <a:lnTo>
                  <a:pt x="2551248" y="215621"/>
                </a:lnTo>
                <a:cubicBezTo>
                  <a:pt x="2552223" y="179111"/>
                  <a:pt x="2537274" y="145863"/>
                  <a:pt x="2506399" y="115877"/>
                </a:cubicBezTo>
                <a:cubicBezTo>
                  <a:pt x="2499473" y="105524"/>
                  <a:pt x="2496447" y="94518"/>
                  <a:pt x="2497322" y="82859"/>
                </a:cubicBezTo>
                <a:cubicBezTo>
                  <a:pt x="2502040" y="66984"/>
                  <a:pt x="2510995" y="59499"/>
                  <a:pt x="2524188" y="60402"/>
                </a:cubicBezTo>
                <a:lnTo>
                  <a:pt x="2529480" y="60402"/>
                </a:lnTo>
                <a:cubicBezTo>
                  <a:pt x="2545756" y="61177"/>
                  <a:pt x="2553442" y="75122"/>
                  <a:pt x="2552539" y="102240"/>
                </a:cubicBezTo>
                <a:lnTo>
                  <a:pt x="2586353" y="102240"/>
                </a:lnTo>
                <a:cubicBezTo>
                  <a:pt x="2587314" y="65127"/>
                  <a:pt x="2575576" y="42341"/>
                  <a:pt x="2551141" y="33880"/>
                </a:cubicBezTo>
                <a:cubicBezTo>
                  <a:pt x="2547168" y="30897"/>
                  <a:pt x="2539518" y="28940"/>
                  <a:pt x="2528189" y="28008"/>
                </a:cubicBezTo>
                <a:close/>
                <a:moveTo>
                  <a:pt x="5952420" y="27155"/>
                </a:moveTo>
                <a:cubicBezTo>
                  <a:pt x="5949876" y="27279"/>
                  <a:pt x="5946875" y="28072"/>
                  <a:pt x="5943415" y="29535"/>
                </a:cubicBezTo>
                <a:cubicBezTo>
                  <a:pt x="5936496" y="32460"/>
                  <a:pt x="5930064" y="35755"/>
                  <a:pt x="5924120" y="39419"/>
                </a:cubicBezTo>
                <a:cubicBezTo>
                  <a:pt x="5918176" y="43083"/>
                  <a:pt x="5916352" y="47034"/>
                  <a:pt x="5918646" y="51271"/>
                </a:cubicBezTo>
                <a:cubicBezTo>
                  <a:pt x="5920940" y="55509"/>
                  <a:pt x="5922751" y="67558"/>
                  <a:pt x="5924077" y="87419"/>
                </a:cubicBezTo>
                <a:cubicBezTo>
                  <a:pt x="5925404" y="107280"/>
                  <a:pt x="5926296" y="124069"/>
                  <a:pt x="5926755" y="137786"/>
                </a:cubicBezTo>
                <a:cubicBezTo>
                  <a:pt x="5927214" y="151502"/>
                  <a:pt x="5929340" y="163343"/>
                  <a:pt x="5933133" y="173310"/>
                </a:cubicBezTo>
                <a:cubicBezTo>
                  <a:pt x="5936926" y="183276"/>
                  <a:pt x="5940719" y="189672"/>
                  <a:pt x="5944512" y="192497"/>
                </a:cubicBezTo>
                <a:cubicBezTo>
                  <a:pt x="5948305" y="195322"/>
                  <a:pt x="5952019" y="193583"/>
                  <a:pt x="5955654" y="187281"/>
                </a:cubicBezTo>
                <a:cubicBezTo>
                  <a:pt x="5959290" y="180978"/>
                  <a:pt x="5963380" y="177827"/>
                  <a:pt x="5967926" y="177827"/>
                </a:cubicBezTo>
                <a:cubicBezTo>
                  <a:pt x="5972945" y="177827"/>
                  <a:pt x="5987543" y="179555"/>
                  <a:pt x="6011721" y="183011"/>
                </a:cubicBezTo>
                <a:cubicBezTo>
                  <a:pt x="6018533" y="188561"/>
                  <a:pt x="6023749" y="187116"/>
                  <a:pt x="6027370" y="178677"/>
                </a:cubicBezTo>
                <a:cubicBezTo>
                  <a:pt x="6030991" y="170238"/>
                  <a:pt x="6031901" y="160497"/>
                  <a:pt x="6030101" y="149455"/>
                </a:cubicBezTo>
                <a:cubicBezTo>
                  <a:pt x="6028302" y="138413"/>
                  <a:pt x="6027847" y="122947"/>
                  <a:pt x="6028736" y="103057"/>
                </a:cubicBezTo>
                <a:cubicBezTo>
                  <a:pt x="6029624" y="83167"/>
                  <a:pt x="6031650" y="67461"/>
                  <a:pt x="6034812" y="55939"/>
                </a:cubicBezTo>
                <a:cubicBezTo>
                  <a:pt x="6037974" y="44417"/>
                  <a:pt x="6035232" y="40229"/>
                  <a:pt x="6026585" y="43377"/>
                </a:cubicBezTo>
                <a:cubicBezTo>
                  <a:pt x="6017937" y="46525"/>
                  <a:pt x="6005271" y="45488"/>
                  <a:pt x="5988586" y="40269"/>
                </a:cubicBezTo>
                <a:cubicBezTo>
                  <a:pt x="5971902" y="35049"/>
                  <a:pt x="5961932" y="31224"/>
                  <a:pt x="5958677" y="28793"/>
                </a:cubicBezTo>
                <a:cubicBezTo>
                  <a:pt x="5957049" y="27578"/>
                  <a:pt x="5954963" y="27032"/>
                  <a:pt x="5952420" y="27155"/>
                </a:cubicBezTo>
                <a:close/>
                <a:moveTo>
                  <a:pt x="6666795" y="27155"/>
                </a:moveTo>
                <a:cubicBezTo>
                  <a:pt x="6664251" y="27279"/>
                  <a:pt x="6661249" y="28072"/>
                  <a:pt x="6657790" y="29535"/>
                </a:cubicBezTo>
                <a:cubicBezTo>
                  <a:pt x="6650871" y="32460"/>
                  <a:pt x="6644439" y="35755"/>
                  <a:pt x="6638495" y="39419"/>
                </a:cubicBezTo>
                <a:cubicBezTo>
                  <a:pt x="6632551" y="43083"/>
                  <a:pt x="6630726" y="47034"/>
                  <a:pt x="6633021" y="51271"/>
                </a:cubicBezTo>
                <a:cubicBezTo>
                  <a:pt x="6635315" y="55509"/>
                  <a:pt x="6637126" y="67558"/>
                  <a:pt x="6638452" y="87419"/>
                </a:cubicBezTo>
                <a:cubicBezTo>
                  <a:pt x="6639778" y="107280"/>
                  <a:pt x="6640671" y="124069"/>
                  <a:pt x="6641130" y="137786"/>
                </a:cubicBezTo>
                <a:cubicBezTo>
                  <a:pt x="6641589" y="151502"/>
                  <a:pt x="6643715" y="163343"/>
                  <a:pt x="6647508" y="173310"/>
                </a:cubicBezTo>
                <a:cubicBezTo>
                  <a:pt x="6651301" y="183276"/>
                  <a:pt x="6655094" y="189672"/>
                  <a:pt x="6658887" y="192497"/>
                </a:cubicBezTo>
                <a:cubicBezTo>
                  <a:pt x="6662680" y="195322"/>
                  <a:pt x="6666394" y="193583"/>
                  <a:pt x="6670029" y="187281"/>
                </a:cubicBezTo>
                <a:cubicBezTo>
                  <a:pt x="6673664" y="180978"/>
                  <a:pt x="6677755" y="177827"/>
                  <a:pt x="6682301" y="177827"/>
                </a:cubicBezTo>
                <a:cubicBezTo>
                  <a:pt x="6687320" y="177827"/>
                  <a:pt x="6701918" y="179555"/>
                  <a:pt x="6726096" y="183011"/>
                </a:cubicBezTo>
                <a:cubicBezTo>
                  <a:pt x="6732908" y="188561"/>
                  <a:pt x="6738124" y="187116"/>
                  <a:pt x="6741744" y="178677"/>
                </a:cubicBezTo>
                <a:cubicBezTo>
                  <a:pt x="6745365" y="170238"/>
                  <a:pt x="6746276" y="160497"/>
                  <a:pt x="6744477" y="149455"/>
                </a:cubicBezTo>
                <a:cubicBezTo>
                  <a:pt x="6742677" y="138413"/>
                  <a:pt x="6742221" y="122947"/>
                  <a:pt x="6743111" y="103057"/>
                </a:cubicBezTo>
                <a:cubicBezTo>
                  <a:pt x="6744000" y="83167"/>
                  <a:pt x="6746025" y="67461"/>
                  <a:pt x="6749187" y="55939"/>
                </a:cubicBezTo>
                <a:cubicBezTo>
                  <a:pt x="6752349" y="44417"/>
                  <a:pt x="6749607" y="40229"/>
                  <a:pt x="6740960" y="43377"/>
                </a:cubicBezTo>
                <a:cubicBezTo>
                  <a:pt x="6732312" y="46525"/>
                  <a:pt x="6719647" y="45488"/>
                  <a:pt x="6702962" y="40269"/>
                </a:cubicBezTo>
                <a:cubicBezTo>
                  <a:pt x="6686277" y="35049"/>
                  <a:pt x="6676306" y="31224"/>
                  <a:pt x="6673052" y="28793"/>
                </a:cubicBezTo>
                <a:cubicBezTo>
                  <a:pt x="6671424" y="27578"/>
                  <a:pt x="6669338" y="27032"/>
                  <a:pt x="6666795" y="27155"/>
                </a:cubicBezTo>
                <a:close/>
                <a:moveTo>
                  <a:pt x="573771" y="26784"/>
                </a:moveTo>
                <a:cubicBezTo>
                  <a:pt x="570016" y="26689"/>
                  <a:pt x="565858" y="27592"/>
                  <a:pt x="561298" y="29492"/>
                </a:cubicBezTo>
                <a:cubicBezTo>
                  <a:pt x="552177" y="33292"/>
                  <a:pt x="543728" y="38053"/>
                  <a:pt x="535948" y="43775"/>
                </a:cubicBezTo>
                <a:cubicBezTo>
                  <a:pt x="528168" y="49497"/>
                  <a:pt x="527530" y="55874"/>
                  <a:pt x="534034" y="62908"/>
                </a:cubicBezTo>
                <a:cubicBezTo>
                  <a:pt x="540537" y="69942"/>
                  <a:pt x="545818" y="79776"/>
                  <a:pt x="549876" y="92410"/>
                </a:cubicBezTo>
                <a:cubicBezTo>
                  <a:pt x="553934" y="105043"/>
                  <a:pt x="557720" y="116186"/>
                  <a:pt x="561233" y="125837"/>
                </a:cubicBezTo>
                <a:cubicBezTo>
                  <a:pt x="564746" y="135488"/>
                  <a:pt x="570536" y="145666"/>
                  <a:pt x="578603" y="156371"/>
                </a:cubicBezTo>
                <a:cubicBezTo>
                  <a:pt x="586669" y="167076"/>
                  <a:pt x="592552" y="167481"/>
                  <a:pt x="596252" y="157586"/>
                </a:cubicBezTo>
                <a:lnTo>
                  <a:pt x="620300" y="161200"/>
                </a:lnTo>
                <a:lnTo>
                  <a:pt x="621462" y="193874"/>
                </a:lnTo>
                <a:cubicBezTo>
                  <a:pt x="617146" y="193128"/>
                  <a:pt x="610714" y="191368"/>
                  <a:pt x="602167" y="188593"/>
                </a:cubicBezTo>
                <a:cubicBezTo>
                  <a:pt x="593621" y="185818"/>
                  <a:pt x="585927" y="187944"/>
                  <a:pt x="579086" y="194971"/>
                </a:cubicBezTo>
                <a:cubicBezTo>
                  <a:pt x="572246" y="201998"/>
                  <a:pt x="573186" y="206963"/>
                  <a:pt x="581904" y="209867"/>
                </a:cubicBezTo>
                <a:cubicBezTo>
                  <a:pt x="590624" y="212771"/>
                  <a:pt x="603866" y="215441"/>
                  <a:pt x="621634" y="217879"/>
                </a:cubicBezTo>
                <a:lnTo>
                  <a:pt x="622817" y="253264"/>
                </a:lnTo>
                <a:cubicBezTo>
                  <a:pt x="604734" y="250654"/>
                  <a:pt x="590040" y="248894"/>
                  <a:pt x="578732" y="247983"/>
                </a:cubicBezTo>
                <a:cubicBezTo>
                  <a:pt x="567425" y="247072"/>
                  <a:pt x="555856" y="245473"/>
                  <a:pt x="544024" y="243186"/>
                </a:cubicBezTo>
                <a:cubicBezTo>
                  <a:pt x="532194" y="240899"/>
                  <a:pt x="522798" y="245409"/>
                  <a:pt x="515836" y="256716"/>
                </a:cubicBezTo>
                <a:cubicBezTo>
                  <a:pt x="508874" y="268023"/>
                  <a:pt x="511928" y="273451"/>
                  <a:pt x="524999" y="272999"/>
                </a:cubicBezTo>
                <a:cubicBezTo>
                  <a:pt x="538070" y="272548"/>
                  <a:pt x="552708" y="272322"/>
                  <a:pt x="568912" y="272322"/>
                </a:cubicBezTo>
                <a:cubicBezTo>
                  <a:pt x="583912" y="272322"/>
                  <a:pt x="600400" y="273448"/>
                  <a:pt x="618376" y="275699"/>
                </a:cubicBezTo>
                <a:cubicBezTo>
                  <a:pt x="636351" y="277950"/>
                  <a:pt x="653598" y="280191"/>
                  <a:pt x="670118" y="282421"/>
                </a:cubicBezTo>
                <a:cubicBezTo>
                  <a:pt x="686638" y="284651"/>
                  <a:pt x="698978" y="286899"/>
                  <a:pt x="707138" y="289164"/>
                </a:cubicBezTo>
                <a:cubicBezTo>
                  <a:pt x="715298" y="291430"/>
                  <a:pt x="724458" y="288562"/>
                  <a:pt x="734617" y="280560"/>
                </a:cubicBezTo>
                <a:cubicBezTo>
                  <a:pt x="744778" y="272559"/>
                  <a:pt x="742988" y="268274"/>
                  <a:pt x="729250" y="267708"/>
                </a:cubicBezTo>
                <a:cubicBezTo>
                  <a:pt x="715512" y="267142"/>
                  <a:pt x="701926" y="265510"/>
                  <a:pt x="688488" y="262814"/>
                </a:cubicBezTo>
                <a:cubicBezTo>
                  <a:pt x="675052" y="260118"/>
                  <a:pt x="660417" y="257982"/>
                  <a:pt x="644586" y="256404"/>
                </a:cubicBezTo>
                <a:lnTo>
                  <a:pt x="644586" y="221020"/>
                </a:lnTo>
                <a:cubicBezTo>
                  <a:pt x="652372" y="222827"/>
                  <a:pt x="659500" y="223490"/>
                  <a:pt x="665966" y="223009"/>
                </a:cubicBezTo>
                <a:cubicBezTo>
                  <a:pt x="672435" y="222529"/>
                  <a:pt x="678808" y="219546"/>
                  <a:pt x="685090" y="214061"/>
                </a:cubicBezTo>
                <a:cubicBezTo>
                  <a:pt x="691370" y="208576"/>
                  <a:pt x="690142" y="205210"/>
                  <a:pt x="681400" y="203962"/>
                </a:cubicBezTo>
                <a:cubicBezTo>
                  <a:pt x="672660" y="202715"/>
                  <a:pt x="660389" y="200513"/>
                  <a:pt x="644586" y="197358"/>
                </a:cubicBezTo>
                <a:lnTo>
                  <a:pt x="644586" y="164340"/>
                </a:lnTo>
                <a:lnTo>
                  <a:pt x="668268" y="168018"/>
                </a:lnTo>
                <a:cubicBezTo>
                  <a:pt x="673933" y="181756"/>
                  <a:pt x="679500" y="181082"/>
                  <a:pt x="684972" y="165996"/>
                </a:cubicBezTo>
                <a:cubicBezTo>
                  <a:pt x="690442" y="150911"/>
                  <a:pt x="695172" y="131838"/>
                  <a:pt x="699157" y="108779"/>
                </a:cubicBezTo>
                <a:cubicBezTo>
                  <a:pt x="703144" y="85720"/>
                  <a:pt x="707417" y="70519"/>
                  <a:pt x="711977" y="63177"/>
                </a:cubicBezTo>
                <a:cubicBezTo>
                  <a:pt x="716538" y="55835"/>
                  <a:pt x="714738" y="52164"/>
                  <a:pt x="706578" y="52164"/>
                </a:cubicBezTo>
                <a:cubicBezTo>
                  <a:pt x="700886" y="52164"/>
                  <a:pt x="696078" y="52386"/>
                  <a:pt x="692156" y="52831"/>
                </a:cubicBezTo>
                <a:cubicBezTo>
                  <a:pt x="688234" y="53275"/>
                  <a:pt x="677009" y="52167"/>
                  <a:pt x="658481" y="49507"/>
                </a:cubicBezTo>
                <a:cubicBezTo>
                  <a:pt x="639954" y="46847"/>
                  <a:pt x="624356" y="43986"/>
                  <a:pt x="611686" y="40925"/>
                </a:cubicBezTo>
                <a:cubicBezTo>
                  <a:pt x="599016" y="37863"/>
                  <a:pt x="589731" y="34242"/>
                  <a:pt x="583830" y="30062"/>
                </a:cubicBezTo>
                <a:cubicBezTo>
                  <a:pt x="580880" y="27972"/>
                  <a:pt x="577526" y="26879"/>
                  <a:pt x="573771" y="26784"/>
                </a:cubicBezTo>
                <a:close/>
                <a:moveTo>
                  <a:pt x="3078846" y="26784"/>
                </a:moveTo>
                <a:cubicBezTo>
                  <a:pt x="3075091" y="26689"/>
                  <a:pt x="3070933" y="27592"/>
                  <a:pt x="3066373" y="29492"/>
                </a:cubicBezTo>
                <a:cubicBezTo>
                  <a:pt x="3057253" y="33292"/>
                  <a:pt x="3048802" y="38053"/>
                  <a:pt x="3041023" y="43775"/>
                </a:cubicBezTo>
                <a:cubicBezTo>
                  <a:pt x="3033244" y="49497"/>
                  <a:pt x="3032605" y="55874"/>
                  <a:pt x="3039109" y="62908"/>
                </a:cubicBezTo>
                <a:cubicBezTo>
                  <a:pt x="3045612" y="69942"/>
                  <a:pt x="3050893" y="79776"/>
                  <a:pt x="3054951" y="92410"/>
                </a:cubicBezTo>
                <a:cubicBezTo>
                  <a:pt x="3059009" y="105043"/>
                  <a:pt x="3062795" y="116186"/>
                  <a:pt x="3066309" y="125837"/>
                </a:cubicBezTo>
                <a:cubicBezTo>
                  <a:pt x="3069822" y="135488"/>
                  <a:pt x="3075612" y="145666"/>
                  <a:pt x="3083678" y="156371"/>
                </a:cubicBezTo>
                <a:cubicBezTo>
                  <a:pt x="3091745" y="167076"/>
                  <a:pt x="3097628" y="167481"/>
                  <a:pt x="3101327" y="157586"/>
                </a:cubicBezTo>
                <a:lnTo>
                  <a:pt x="3125376" y="161200"/>
                </a:lnTo>
                <a:lnTo>
                  <a:pt x="3126538" y="193874"/>
                </a:lnTo>
                <a:cubicBezTo>
                  <a:pt x="3122221" y="193128"/>
                  <a:pt x="3115789" y="191368"/>
                  <a:pt x="3107243" y="188593"/>
                </a:cubicBezTo>
                <a:cubicBezTo>
                  <a:pt x="3098696" y="185818"/>
                  <a:pt x="3091002" y="187944"/>
                  <a:pt x="3084162" y="194971"/>
                </a:cubicBezTo>
                <a:cubicBezTo>
                  <a:pt x="3077322" y="201998"/>
                  <a:pt x="3078261" y="206963"/>
                  <a:pt x="3086980" y="209867"/>
                </a:cubicBezTo>
                <a:cubicBezTo>
                  <a:pt x="3095699" y="212771"/>
                  <a:pt x="3108942" y="215441"/>
                  <a:pt x="3126710" y="217879"/>
                </a:cubicBezTo>
                <a:lnTo>
                  <a:pt x="3127893" y="253264"/>
                </a:lnTo>
                <a:cubicBezTo>
                  <a:pt x="3109809" y="250654"/>
                  <a:pt x="3095114" y="248894"/>
                  <a:pt x="3083807" y="247983"/>
                </a:cubicBezTo>
                <a:cubicBezTo>
                  <a:pt x="3072500" y="247072"/>
                  <a:pt x="3060931" y="245473"/>
                  <a:pt x="3049100" y="243186"/>
                </a:cubicBezTo>
                <a:cubicBezTo>
                  <a:pt x="3037270" y="240899"/>
                  <a:pt x="3027873" y="245409"/>
                  <a:pt x="3020911" y="256716"/>
                </a:cubicBezTo>
                <a:cubicBezTo>
                  <a:pt x="3013949" y="268023"/>
                  <a:pt x="3017003" y="273451"/>
                  <a:pt x="3030075" y="272999"/>
                </a:cubicBezTo>
                <a:cubicBezTo>
                  <a:pt x="3043145" y="272548"/>
                  <a:pt x="3057783" y="272322"/>
                  <a:pt x="3073988" y="272322"/>
                </a:cubicBezTo>
                <a:cubicBezTo>
                  <a:pt x="3088988" y="272322"/>
                  <a:pt x="3105475" y="273448"/>
                  <a:pt x="3123451" y="275699"/>
                </a:cubicBezTo>
                <a:cubicBezTo>
                  <a:pt x="3141426" y="277950"/>
                  <a:pt x="3158674" y="280191"/>
                  <a:pt x="3175194" y="282421"/>
                </a:cubicBezTo>
                <a:cubicBezTo>
                  <a:pt x="3191714" y="284651"/>
                  <a:pt x="3204053" y="286899"/>
                  <a:pt x="3212213" y="289164"/>
                </a:cubicBezTo>
                <a:cubicBezTo>
                  <a:pt x="3220373" y="291430"/>
                  <a:pt x="3229532" y="288562"/>
                  <a:pt x="3239693" y="280560"/>
                </a:cubicBezTo>
                <a:cubicBezTo>
                  <a:pt x="3249852" y="272559"/>
                  <a:pt x="3248063" y="268274"/>
                  <a:pt x="3234326" y="267708"/>
                </a:cubicBezTo>
                <a:cubicBezTo>
                  <a:pt x="3220588" y="267142"/>
                  <a:pt x="3207000" y="265510"/>
                  <a:pt x="3193564" y="262814"/>
                </a:cubicBezTo>
                <a:cubicBezTo>
                  <a:pt x="3180127" y="260118"/>
                  <a:pt x="3165493" y="257982"/>
                  <a:pt x="3149661" y="256404"/>
                </a:cubicBezTo>
                <a:lnTo>
                  <a:pt x="3149661" y="221020"/>
                </a:lnTo>
                <a:cubicBezTo>
                  <a:pt x="3157448" y="222827"/>
                  <a:pt x="3164575" y="223490"/>
                  <a:pt x="3171042" y="223009"/>
                </a:cubicBezTo>
                <a:cubicBezTo>
                  <a:pt x="3177509" y="222529"/>
                  <a:pt x="3183884" y="219546"/>
                  <a:pt x="3190165" y="214061"/>
                </a:cubicBezTo>
                <a:cubicBezTo>
                  <a:pt x="3196446" y="208576"/>
                  <a:pt x="3195216" y="205210"/>
                  <a:pt x="3186476" y="203962"/>
                </a:cubicBezTo>
                <a:cubicBezTo>
                  <a:pt x="3177735" y="202715"/>
                  <a:pt x="3165464" y="200513"/>
                  <a:pt x="3149661" y="197358"/>
                </a:cubicBezTo>
                <a:lnTo>
                  <a:pt x="3149661" y="164340"/>
                </a:lnTo>
                <a:lnTo>
                  <a:pt x="3173344" y="168018"/>
                </a:lnTo>
                <a:cubicBezTo>
                  <a:pt x="3179008" y="181756"/>
                  <a:pt x="3184576" y="181082"/>
                  <a:pt x="3190047" y="165996"/>
                </a:cubicBezTo>
                <a:cubicBezTo>
                  <a:pt x="3195517" y="150911"/>
                  <a:pt x="3200246" y="131838"/>
                  <a:pt x="3204233" y="108779"/>
                </a:cubicBezTo>
                <a:cubicBezTo>
                  <a:pt x="3208219" y="85720"/>
                  <a:pt x="3212493" y="70519"/>
                  <a:pt x="3217053" y="63177"/>
                </a:cubicBezTo>
                <a:cubicBezTo>
                  <a:pt x="3221613" y="55835"/>
                  <a:pt x="3219813" y="52164"/>
                  <a:pt x="3211654" y="52164"/>
                </a:cubicBezTo>
                <a:cubicBezTo>
                  <a:pt x="3205961" y="52164"/>
                  <a:pt x="3201153" y="52386"/>
                  <a:pt x="3197231" y="52831"/>
                </a:cubicBezTo>
                <a:cubicBezTo>
                  <a:pt x="3193309" y="53275"/>
                  <a:pt x="3182084" y="52167"/>
                  <a:pt x="3163557" y="49507"/>
                </a:cubicBezTo>
                <a:cubicBezTo>
                  <a:pt x="3145029" y="46847"/>
                  <a:pt x="3129431" y="43986"/>
                  <a:pt x="3116761" y="40925"/>
                </a:cubicBezTo>
                <a:cubicBezTo>
                  <a:pt x="3104092" y="37863"/>
                  <a:pt x="3094806" y="34242"/>
                  <a:pt x="3088905" y="30062"/>
                </a:cubicBezTo>
                <a:cubicBezTo>
                  <a:pt x="3085955" y="27972"/>
                  <a:pt x="3082602" y="26879"/>
                  <a:pt x="3078846" y="26784"/>
                </a:cubicBezTo>
                <a:close/>
                <a:moveTo>
                  <a:pt x="5239703" y="24586"/>
                </a:moveTo>
                <a:cubicBezTo>
                  <a:pt x="5231367" y="24388"/>
                  <a:pt x="5223431" y="27475"/>
                  <a:pt x="5215897" y="33848"/>
                </a:cubicBezTo>
                <a:cubicBezTo>
                  <a:pt x="5205851" y="42344"/>
                  <a:pt x="5207304" y="47994"/>
                  <a:pt x="5220253" y="50798"/>
                </a:cubicBezTo>
                <a:cubicBezTo>
                  <a:pt x="5233202" y="53601"/>
                  <a:pt x="5256426" y="56487"/>
                  <a:pt x="5289925" y="59456"/>
                </a:cubicBezTo>
                <a:cubicBezTo>
                  <a:pt x="5277320" y="65981"/>
                  <a:pt x="5271942" y="71555"/>
                  <a:pt x="5273792" y="76180"/>
                </a:cubicBezTo>
                <a:cubicBezTo>
                  <a:pt x="5275642" y="80805"/>
                  <a:pt x="5277420" y="89893"/>
                  <a:pt x="5279127" y="103444"/>
                </a:cubicBezTo>
                <a:cubicBezTo>
                  <a:pt x="5260441" y="100892"/>
                  <a:pt x="5248420" y="98228"/>
                  <a:pt x="5243065" y="95453"/>
                </a:cubicBezTo>
                <a:cubicBezTo>
                  <a:pt x="5237709" y="92678"/>
                  <a:pt x="5231026" y="92711"/>
                  <a:pt x="5223017" y="95550"/>
                </a:cubicBezTo>
                <a:cubicBezTo>
                  <a:pt x="5215008" y="98389"/>
                  <a:pt x="5207060" y="102329"/>
                  <a:pt x="5199173" y="107370"/>
                </a:cubicBezTo>
                <a:cubicBezTo>
                  <a:pt x="5191285" y="112411"/>
                  <a:pt x="5189152" y="119914"/>
                  <a:pt x="5192774" y="129881"/>
                </a:cubicBezTo>
                <a:cubicBezTo>
                  <a:pt x="5196394" y="139847"/>
                  <a:pt x="5198431" y="162612"/>
                  <a:pt x="5198882" y="198176"/>
                </a:cubicBezTo>
                <a:cubicBezTo>
                  <a:pt x="5199334" y="233740"/>
                  <a:pt x="5202177" y="257706"/>
                  <a:pt x="5207411" y="270074"/>
                </a:cubicBezTo>
                <a:cubicBezTo>
                  <a:pt x="5212645" y="282442"/>
                  <a:pt x="5220357" y="291308"/>
                  <a:pt x="5230546" y="296672"/>
                </a:cubicBezTo>
                <a:cubicBezTo>
                  <a:pt x="5240735" y="302035"/>
                  <a:pt x="5246628" y="300619"/>
                  <a:pt x="5248227" y="292423"/>
                </a:cubicBezTo>
                <a:cubicBezTo>
                  <a:pt x="5249826" y="284228"/>
                  <a:pt x="5257200" y="274753"/>
                  <a:pt x="5270350" y="263997"/>
                </a:cubicBezTo>
                <a:cubicBezTo>
                  <a:pt x="5283501" y="253242"/>
                  <a:pt x="5283461" y="249442"/>
                  <a:pt x="5270232" y="252597"/>
                </a:cubicBezTo>
                <a:cubicBezTo>
                  <a:pt x="5257003" y="255752"/>
                  <a:pt x="5247513" y="257150"/>
                  <a:pt x="5241763" y="256791"/>
                </a:cubicBezTo>
                <a:cubicBezTo>
                  <a:pt x="5236013" y="256433"/>
                  <a:pt x="5232055" y="247158"/>
                  <a:pt x="5229890" y="228968"/>
                </a:cubicBezTo>
                <a:cubicBezTo>
                  <a:pt x="5227724" y="210777"/>
                  <a:pt x="5226641" y="191457"/>
                  <a:pt x="5226641" y="171008"/>
                </a:cubicBezTo>
                <a:cubicBezTo>
                  <a:pt x="5226641" y="150832"/>
                  <a:pt x="5227627" y="137786"/>
                  <a:pt x="5229599" y="131870"/>
                </a:cubicBezTo>
                <a:cubicBezTo>
                  <a:pt x="5231571" y="125955"/>
                  <a:pt x="5234769" y="122237"/>
                  <a:pt x="5239193" y="120717"/>
                </a:cubicBezTo>
                <a:cubicBezTo>
                  <a:pt x="5243617" y="119197"/>
                  <a:pt x="5257122" y="120093"/>
                  <a:pt x="5279707" y="123406"/>
                </a:cubicBezTo>
                <a:cubicBezTo>
                  <a:pt x="5282059" y="136728"/>
                  <a:pt x="5284562" y="148007"/>
                  <a:pt x="5287214" y="157242"/>
                </a:cubicBezTo>
                <a:cubicBezTo>
                  <a:pt x="5282511" y="158504"/>
                  <a:pt x="5275861" y="161042"/>
                  <a:pt x="5267264" y="164856"/>
                </a:cubicBezTo>
                <a:cubicBezTo>
                  <a:pt x="5258667" y="168671"/>
                  <a:pt x="5251970" y="174005"/>
                  <a:pt x="5247173" y="180860"/>
                </a:cubicBezTo>
                <a:cubicBezTo>
                  <a:pt x="5242376" y="187715"/>
                  <a:pt x="5241491" y="195000"/>
                  <a:pt x="5244517" y="202715"/>
                </a:cubicBezTo>
                <a:cubicBezTo>
                  <a:pt x="5247543" y="210430"/>
                  <a:pt x="5254368" y="210021"/>
                  <a:pt x="5264994" y="201488"/>
                </a:cubicBezTo>
                <a:cubicBezTo>
                  <a:pt x="5275620" y="192956"/>
                  <a:pt x="5284590" y="182373"/>
                  <a:pt x="5291904" y="169739"/>
                </a:cubicBezTo>
                <a:cubicBezTo>
                  <a:pt x="5302889" y="195939"/>
                  <a:pt x="5318153" y="214187"/>
                  <a:pt x="5337699" y="224483"/>
                </a:cubicBezTo>
                <a:cubicBezTo>
                  <a:pt x="5357245" y="234779"/>
                  <a:pt x="5361110" y="233202"/>
                  <a:pt x="5349293" y="219751"/>
                </a:cubicBezTo>
                <a:lnTo>
                  <a:pt x="5333256" y="196108"/>
                </a:lnTo>
                <a:lnTo>
                  <a:pt x="5334693" y="196600"/>
                </a:lnTo>
                <a:cubicBezTo>
                  <a:pt x="5337214" y="196690"/>
                  <a:pt x="5340187" y="195387"/>
                  <a:pt x="5343615" y="192691"/>
                </a:cubicBezTo>
                <a:cubicBezTo>
                  <a:pt x="5350469" y="187299"/>
                  <a:pt x="5354800" y="181448"/>
                  <a:pt x="5356607" y="175138"/>
                </a:cubicBezTo>
                <a:cubicBezTo>
                  <a:pt x="5360278" y="188360"/>
                  <a:pt x="5366774" y="200097"/>
                  <a:pt x="5376095" y="210351"/>
                </a:cubicBezTo>
                <a:cubicBezTo>
                  <a:pt x="5385416" y="220604"/>
                  <a:pt x="5396580" y="228323"/>
                  <a:pt x="5409586" y="233507"/>
                </a:cubicBezTo>
                <a:cubicBezTo>
                  <a:pt x="5422594" y="238691"/>
                  <a:pt x="5424303" y="236116"/>
                  <a:pt x="5414717" y="225784"/>
                </a:cubicBezTo>
                <a:cubicBezTo>
                  <a:pt x="5405130" y="215452"/>
                  <a:pt x="5396129" y="202987"/>
                  <a:pt x="5387710" y="188389"/>
                </a:cubicBezTo>
                <a:cubicBezTo>
                  <a:pt x="5379293" y="173790"/>
                  <a:pt x="5374195" y="155872"/>
                  <a:pt x="5372417" y="134634"/>
                </a:cubicBezTo>
                <a:cubicBezTo>
                  <a:pt x="5389224" y="136441"/>
                  <a:pt x="5405363" y="138119"/>
                  <a:pt x="5420836" y="139668"/>
                </a:cubicBezTo>
                <a:lnTo>
                  <a:pt x="5420836" y="199359"/>
                </a:lnTo>
                <a:cubicBezTo>
                  <a:pt x="5420836" y="212423"/>
                  <a:pt x="5421310" y="226021"/>
                  <a:pt x="5422256" y="240153"/>
                </a:cubicBezTo>
                <a:cubicBezTo>
                  <a:pt x="5423203" y="254285"/>
                  <a:pt x="5425687" y="264306"/>
                  <a:pt x="5429709" y="270214"/>
                </a:cubicBezTo>
                <a:cubicBezTo>
                  <a:pt x="5433732" y="276122"/>
                  <a:pt x="5438686" y="274448"/>
                  <a:pt x="5444573" y="265191"/>
                </a:cubicBezTo>
                <a:cubicBezTo>
                  <a:pt x="5450460" y="255935"/>
                  <a:pt x="5452274" y="246617"/>
                  <a:pt x="5450015" y="237239"/>
                </a:cubicBezTo>
                <a:cubicBezTo>
                  <a:pt x="5447757" y="227860"/>
                  <a:pt x="5446183" y="209738"/>
                  <a:pt x="5445294" y="182871"/>
                </a:cubicBezTo>
                <a:cubicBezTo>
                  <a:pt x="5444405" y="156005"/>
                  <a:pt x="5446659" y="137624"/>
                  <a:pt x="5452059" y="127730"/>
                </a:cubicBezTo>
                <a:cubicBezTo>
                  <a:pt x="5457458" y="117835"/>
                  <a:pt x="5456071" y="113827"/>
                  <a:pt x="5447896" y="115705"/>
                </a:cubicBezTo>
                <a:cubicBezTo>
                  <a:pt x="5439723" y="117584"/>
                  <a:pt x="5433521" y="119158"/>
                  <a:pt x="5429290" y="120427"/>
                </a:cubicBezTo>
                <a:cubicBezTo>
                  <a:pt x="5425060" y="121696"/>
                  <a:pt x="5405621" y="120696"/>
                  <a:pt x="5370976" y="117426"/>
                </a:cubicBezTo>
                <a:cubicBezTo>
                  <a:pt x="5370130" y="93392"/>
                  <a:pt x="5371033" y="77983"/>
                  <a:pt x="5373686" y="71200"/>
                </a:cubicBezTo>
                <a:cubicBezTo>
                  <a:pt x="5387567" y="72979"/>
                  <a:pt x="5397989" y="74097"/>
                  <a:pt x="5404951" y="74556"/>
                </a:cubicBezTo>
                <a:cubicBezTo>
                  <a:pt x="5411914" y="75015"/>
                  <a:pt x="5419929" y="71175"/>
                  <a:pt x="5428999" y="63037"/>
                </a:cubicBezTo>
                <a:cubicBezTo>
                  <a:pt x="5438070" y="54899"/>
                  <a:pt x="5435377" y="50830"/>
                  <a:pt x="5420922" y="50830"/>
                </a:cubicBezTo>
                <a:cubicBezTo>
                  <a:pt x="5408490" y="50830"/>
                  <a:pt x="5388492" y="49052"/>
                  <a:pt x="5360930" y="45496"/>
                </a:cubicBezTo>
                <a:cubicBezTo>
                  <a:pt x="5333369" y="41939"/>
                  <a:pt x="5310553" y="38576"/>
                  <a:pt x="5292484" y="35407"/>
                </a:cubicBezTo>
                <a:cubicBezTo>
                  <a:pt x="5274416" y="32238"/>
                  <a:pt x="5259645" y="29062"/>
                  <a:pt x="5248173" y="25878"/>
                </a:cubicBezTo>
                <a:cubicBezTo>
                  <a:pt x="5245305" y="25082"/>
                  <a:pt x="5242482" y="24651"/>
                  <a:pt x="5239703" y="24586"/>
                </a:cubicBezTo>
                <a:close/>
                <a:moveTo>
                  <a:pt x="4504055" y="22727"/>
                </a:moveTo>
                <a:cubicBezTo>
                  <a:pt x="4501341" y="22645"/>
                  <a:pt x="4498493" y="23103"/>
                  <a:pt x="4495510" y="24104"/>
                </a:cubicBezTo>
                <a:cubicBezTo>
                  <a:pt x="4489544" y="26104"/>
                  <a:pt x="4483844" y="30101"/>
                  <a:pt x="4478409" y="36096"/>
                </a:cubicBezTo>
                <a:cubicBezTo>
                  <a:pt x="4472974" y="42090"/>
                  <a:pt x="4472608" y="46930"/>
                  <a:pt x="4477312" y="50615"/>
                </a:cubicBezTo>
                <a:cubicBezTo>
                  <a:pt x="4482016" y="54300"/>
                  <a:pt x="4485648" y="60847"/>
                  <a:pt x="4488207" y="70254"/>
                </a:cubicBezTo>
                <a:cubicBezTo>
                  <a:pt x="4490767" y="79661"/>
                  <a:pt x="4493011" y="87978"/>
                  <a:pt x="4494940" y="95206"/>
                </a:cubicBezTo>
                <a:cubicBezTo>
                  <a:pt x="4496869" y="102433"/>
                  <a:pt x="4502343" y="109012"/>
                  <a:pt x="4511363" y="114942"/>
                </a:cubicBezTo>
                <a:cubicBezTo>
                  <a:pt x="4520383" y="120871"/>
                  <a:pt x="4526266" y="120688"/>
                  <a:pt x="4529012" y="114393"/>
                </a:cubicBezTo>
                <a:cubicBezTo>
                  <a:pt x="4531758" y="108098"/>
                  <a:pt x="4536627" y="101548"/>
                  <a:pt x="4543618" y="94743"/>
                </a:cubicBezTo>
                <a:cubicBezTo>
                  <a:pt x="4550609" y="87939"/>
                  <a:pt x="4549795" y="84996"/>
                  <a:pt x="4541176" y="85913"/>
                </a:cubicBezTo>
                <a:cubicBezTo>
                  <a:pt x="4532558" y="86831"/>
                  <a:pt x="4527396" y="87283"/>
                  <a:pt x="4525689" y="87269"/>
                </a:cubicBezTo>
                <a:cubicBezTo>
                  <a:pt x="4524556" y="87269"/>
                  <a:pt x="4523144" y="86251"/>
                  <a:pt x="4521452" y="84214"/>
                </a:cubicBezTo>
                <a:cubicBezTo>
                  <a:pt x="4519759" y="82178"/>
                  <a:pt x="4517806" y="76377"/>
                  <a:pt x="4515590" y="66812"/>
                </a:cubicBezTo>
                <a:cubicBezTo>
                  <a:pt x="4513374" y="57247"/>
                  <a:pt x="4512535" y="51540"/>
                  <a:pt x="4513073" y="49690"/>
                </a:cubicBezTo>
                <a:cubicBezTo>
                  <a:pt x="4513611" y="47840"/>
                  <a:pt x="4515461" y="47127"/>
                  <a:pt x="4518623" y="47550"/>
                </a:cubicBezTo>
                <a:cubicBezTo>
                  <a:pt x="4521785" y="47973"/>
                  <a:pt x="4529511" y="49461"/>
                  <a:pt x="4541800" y="52013"/>
                </a:cubicBezTo>
                <a:cubicBezTo>
                  <a:pt x="4535505" y="57004"/>
                  <a:pt x="4534093" y="61438"/>
                  <a:pt x="4537563" y="65317"/>
                </a:cubicBezTo>
                <a:cubicBezTo>
                  <a:pt x="4541033" y="69196"/>
                  <a:pt x="4547522" y="78829"/>
                  <a:pt x="4557030" y="94216"/>
                </a:cubicBezTo>
                <a:cubicBezTo>
                  <a:pt x="4566537" y="109604"/>
                  <a:pt x="4579224" y="121538"/>
                  <a:pt x="4595092" y="130020"/>
                </a:cubicBezTo>
                <a:cubicBezTo>
                  <a:pt x="4610959" y="138503"/>
                  <a:pt x="4613662" y="136248"/>
                  <a:pt x="4603201" y="123255"/>
                </a:cubicBezTo>
                <a:cubicBezTo>
                  <a:pt x="4592740" y="110263"/>
                  <a:pt x="4584401" y="97551"/>
                  <a:pt x="4578185" y="85118"/>
                </a:cubicBezTo>
                <a:cubicBezTo>
                  <a:pt x="4571968" y="72685"/>
                  <a:pt x="4567993" y="63098"/>
                  <a:pt x="4566258" y="56358"/>
                </a:cubicBezTo>
                <a:cubicBezTo>
                  <a:pt x="4569369" y="58151"/>
                  <a:pt x="4572510" y="59273"/>
                  <a:pt x="4575679" y="59725"/>
                </a:cubicBezTo>
                <a:cubicBezTo>
                  <a:pt x="4578848" y="60176"/>
                  <a:pt x="4584369" y="57316"/>
                  <a:pt x="4592242" y="51142"/>
                </a:cubicBezTo>
                <a:cubicBezTo>
                  <a:pt x="4600115" y="44969"/>
                  <a:pt x="4598136" y="41588"/>
                  <a:pt x="4586305" y="41000"/>
                </a:cubicBezTo>
                <a:cubicBezTo>
                  <a:pt x="4574474" y="40412"/>
                  <a:pt x="4560321" y="38114"/>
                  <a:pt x="4543844" y="34106"/>
                </a:cubicBezTo>
                <a:cubicBezTo>
                  <a:pt x="4527367" y="30098"/>
                  <a:pt x="4516683" y="26929"/>
                  <a:pt x="4511793" y="24598"/>
                </a:cubicBezTo>
                <a:cubicBezTo>
                  <a:pt x="4509348" y="23433"/>
                  <a:pt x="4506769" y="22809"/>
                  <a:pt x="4504055" y="22727"/>
                </a:cubicBezTo>
                <a:close/>
                <a:moveTo>
                  <a:pt x="5002382" y="15840"/>
                </a:moveTo>
                <a:cubicBezTo>
                  <a:pt x="4998980" y="14132"/>
                  <a:pt x="4991812" y="17607"/>
                  <a:pt x="4980880" y="26265"/>
                </a:cubicBezTo>
                <a:cubicBezTo>
                  <a:pt x="4966303" y="37809"/>
                  <a:pt x="4963714" y="44990"/>
                  <a:pt x="4973114" y="47808"/>
                </a:cubicBezTo>
                <a:cubicBezTo>
                  <a:pt x="4982514" y="50626"/>
                  <a:pt x="4990079" y="53354"/>
                  <a:pt x="4995808" y="55993"/>
                </a:cubicBezTo>
                <a:cubicBezTo>
                  <a:pt x="5001537" y="58631"/>
                  <a:pt x="5008617" y="61628"/>
                  <a:pt x="5017049" y="64984"/>
                </a:cubicBezTo>
                <a:cubicBezTo>
                  <a:pt x="5005348" y="70491"/>
                  <a:pt x="5000396" y="74897"/>
                  <a:pt x="5002196" y="78202"/>
                </a:cubicBezTo>
                <a:cubicBezTo>
                  <a:pt x="5003996" y="81507"/>
                  <a:pt x="5004896" y="86767"/>
                  <a:pt x="5004896" y="93980"/>
                </a:cubicBezTo>
                <a:cubicBezTo>
                  <a:pt x="5000981" y="92488"/>
                  <a:pt x="4996041" y="90542"/>
                  <a:pt x="4990075" y="88140"/>
                </a:cubicBezTo>
                <a:cubicBezTo>
                  <a:pt x="4984110" y="85738"/>
                  <a:pt x="4978567" y="87057"/>
                  <a:pt x="4973448" y="92098"/>
                </a:cubicBezTo>
                <a:cubicBezTo>
                  <a:pt x="4968328" y="97138"/>
                  <a:pt x="4969615" y="101412"/>
                  <a:pt x="4977309" y="104918"/>
                </a:cubicBezTo>
                <a:cubicBezTo>
                  <a:pt x="4985002" y="108424"/>
                  <a:pt x="4994198" y="111704"/>
                  <a:pt x="5004896" y="114759"/>
                </a:cubicBezTo>
                <a:lnTo>
                  <a:pt x="5004896" y="141625"/>
                </a:lnTo>
                <a:cubicBezTo>
                  <a:pt x="4995904" y="142385"/>
                  <a:pt x="4987135" y="144787"/>
                  <a:pt x="4978589" y="148831"/>
                </a:cubicBezTo>
                <a:cubicBezTo>
                  <a:pt x="4970042" y="152875"/>
                  <a:pt x="4966353" y="159844"/>
                  <a:pt x="4967522" y="169739"/>
                </a:cubicBezTo>
                <a:cubicBezTo>
                  <a:pt x="4968690" y="179634"/>
                  <a:pt x="4973839" y="181979"/>
                  <a:pt x="4982966" y="176773"/>
                </a:cubicBezTo>
                <a:cubicBezTo>
                  <a:pt x="4992093" y="171568"/>
                  <a:pt x="4999404" y="165172"/>
                  <a:pt x="5004896" y="157586"/>
                </a:cubicBezTo>
                <a:lnTo>
                  <a:pt x="5004896" y="246596"/>
                </a:lnTo>
                <a:cubicBezTo>
                  <a:pt x="5004896" y="255128"/>
                  <a:pt x="5007405" y="264696"/>
                  <a:pt x="5012424" y="275301"/>
                </a:cubicBezTo>
                <a:cubicBezTo>
                  <a:pt x="5017443" y="285906"/>
                  <a:pt x="5022871" y="284525"/>
                  <a:pt x="5028708" y="271160"/>
                </a:cubicBezTo>
                <a:cubicBezTo>
                  <a:pt x="5034544" y="257795"/>
                  <a:pt x="5036337" y="246721"/>
                  <a:pt x="5034085" y="237938"/>
                </a:cubicBezTo>
                <a:cubicBezTo>
                  <a:pt x="5031834" y="229154"/>
                  <a:pt x="5030482" y="217141"/>
                  <a:pt x="5030031" y="201897"/>
                </a:cubicBezTo>
                <a:cubicBezTo>
                  <a:pt x="5029579" y="186654"/>
                  <a:pt x="5028908" y="169187"/>
                  <a:pt x="5028019" y="149498"/>
                </a:cubicBezTo>
                <a:cubicBezTo>
                  <a:pt x="5042015" y="184545"/>
                  <a:pt x="5061712" y="211078"/>
                  <a:pt x="5087108" y="229097"/>
                </a:cubicBezTo>
                <a:cubicBezTo>
                  <a:pt x="5112505" y="247115"/>
                  <a:pt x="5117491" y="246925"/>
                  <a:pt x="5102069" y="228527"/>
                </a:cubicBezTo>
                <a:cubicBezTo>
                  <a:pt x="5086646" y="210128"/>
                  <a:pt x="5072453" y="189977"/>
                  <a:pt x="5059489" y="168072"/>
                </a:cubicBezTo>
                <a:cubicBezTo>
                  <a:pt x="5046525" y="146167"/>
                  <a:pt x="5038280" y="130978"/>
                  <a:pt x="5034752" y="122503"/>
                </a:cubicBezTo>
                <a:cubicBezTo>
                  <a:pt x="5057266" y="131494"/>
                  <a:pt x="5071503" y="137115"/>
                  <a:pt x="5077461" y="139367"/>
                </a:cubicBezTo>
                <a:cubicBezTo>
                  <a:pt x="5083419" y="141618"/>
                  <a:pt x="5091514" y="139083"/>
                  <a:pt x="5101746" y="131763"/>
                </a:cubicBezTo>
                <a:cubicBezTo>
                  <a:pt x="5111978" y="124442"/>
                  <a:pt x="5110074" y="119939"/>
                  <a:pt x="5096035" y="118254"/>
                </a:cubicBezTo>
                <a:cubicBezTo>
                  <a:pt x="5081996" y="116569"/>
                  <a:pt x="5059733" y="110643"/>
                  <a:pt x="5029246" y="100476"/>
                </a:cubicBezTo>
                <a:cubicBezTo>
                  <a:pt x="5028428" y="90323"/>
                  <a:pt x="5029317" y="81016"/>
                  <a:pt x="5031913" y="72556"/>
                </a:cubicBezTo>
                <a:cubicBezTo>
                  <a:pt x="5047544" y="78822"/>
                  <a:pt x="5060249" y="82189"/>
                  <a:pt x="5070029" y="82655"/>
                </a:cubicBezTo>
                <a:cubicBezTo>
                  <a:pt x="5079809" y="83121"/>
                  <a:pt x="5080612" y="80518"/>
                  <a:pt x="5072438" y="74846"/>
                </a:cubicBezTo>
                <a:cubicBezTo>
                  <a:pt x="5064264" y="69175"/>
                  <a:pt x="5056180" y="64113"/>
                  <a:pt x="5048185" y="59660"/>
                </a:cubicBezTo>
                <a:cubicBezTo>
                  <a:pt x="5040191" y="55208"/>
                  <a:pt x="5031214" y="49084"/>
                  <a:pt x="5021254" y="41290"/>
                </a:cubicBezTo>
                <a:cubicBezTo>
                  <a:pt x="5011295" y="33496"/>
                  <a:pt x="5005720" y="26158"/>
                  <a:pt x="5004530" y="19275"/>
                </a:cubicBezTo>
                <a:cubicBezTo>
                  <a:pt x="5004233" y="17554"/>
                  <a:pt x="5003517" y="16409"/>
                  <a:pt x="5002382" y="15840"/>
                </a:cubicBezTo>
                <a:close/>
                <a:moveTo>
                  <a:pt x="2759290" y="15486"/>
                </a:moveTo>
                <a:cubicBezTo>
                  <a:pt x="2756315" y="15283"/>
                  <a:pt x="2753094" y="15912"/>
                  <a:pt x="2749627" y="17371"/>
                </a:cubicBezTo>
                <a:cubicBezTo>
                  <a:pt x="2742693" y="20289"/>
                  <a:pt x="2736255" y="23881"/>
                  <a:pt x="2730311" y="28148"/>
                </a:cubicBezTo>
                <a:cubicBezTo>
                  <a:pt x="2724367" y="32414"/>
                  <a:pt x="2723901" y="37773"/>
                  <a:pt x="2728913" y="44227"/>
                </a:cubicBezTo>
                <a:cubicBezTo>
                  <a:pt x="2733924" y="50680"/>
                  <a:pt x="2737094" y="62786"/>
                  <a:pt x="2738420" y="80547"/>
                </a:cubicBezTo>
                <a:cubicBezTo>
                  <a:pt x="2739746" y="98307"/>
                  <a:pt x="2741722" y="115834"/>
                  <a:pt x="2744346" y="133129"/>
                </a:cubicBezTo>
                <a:cubicBezTo>
                  <a:pt x="2733992" y="130662"/>
                  <a:pt x="2726310" y="127798"/>
                  <a:pt x="2721298" y="124535"/>
                </a:cubicBezTo>
                <a:cubicBezTo>
                  <a:pt x="2716286" y="121273"/>
                  <a:pt x="2708485" y="122036"/>
                  <a:pt x="2697895" y="126826"/>
                </a:cubicBezTo>
                <a:cubicBezTo>
                  <a:pt x="2687304" y="131616"/>
                  <a:pt x="2679801" y="136882"/>
                  <a:pt x="2675384" y="142625"/>
                </a:cubicBezTo>
                <a:cubicBezTo>
                  <a:pt x="2670967" y="148369"/>
                  <a:pt x="2670820" y="153922"/>
                  <a:pt x="2674943" y="159285"/>
                </a:cubicBezTo>
                <a:cubicBezTo>
                  <a:pt x="2679066" y="164648"/>
                  <a:pt x="2682920" y="181452"/>
                  <a:pt x="2686505" y="209695"/>
                </a:cubicBezTo>
                <a:cubicBezTo>
                  <a:pt x="2690090" y="237938"/>
                  <a:pt x="2696102" y="259326"/>
                  <a:pt x="2704541" y="273860"/>
                </a:cubicBezTo>
                <a:cubicBezTo>
                  <a:pt x="2712981" y="288394"/>
                  <a:pt x="2723166" y="298296"/>
                  <a:pt x="2735097" y="303566"/>
                </a:cubicBezTo>
                <a:cubicBezTo>
                  <a:pt x="2747028" y="308836"/>
                  <a:pt x="2754012" y="305964"/>
                  <a:pt x="2756048" y="294951"/>
                </a:cubicBezTo>
                <a:cubicBezTo>
                  <a:pt x="2758084" y="283937"/>
                  <a:pt x="2764093" y="273111"/>
                  <a:pt x="2774073" y="262470"/>
                </a:cubicBezTo>
                <a:cubicBezTo>
                  <a:pt x="2784054" y="251830"/>
                  <a:pt x="2781692" y="249213"/>
                  <a:pt x="2766986" y="254619"/>
                </a:cubicBezTo>
                <a:cubicBezTo>
                  <a:pt x="2752280" y="260025"/>
                  <a:pt x="2742511" y="262728"/>
                  <a:pt x="2737678" y="262728"/>
                </a:cubicBezTo>
                <a:cubicBezTo>
                  <a:pt x="2734279" y="262728"/>
                  <a:pt x="2730744" y="258860"/>
                  <a:pt x="2727073" y="251123"/>
                </a:cubicBezTo>
                <a:cubicBezTo>
                  <a:pt x="2723402" y="243387"/>
                  <a:pt x="2719767" y="231879"/>
                  <a:pt x="2716168" y="216599"/>
                </a:cubicBezTo>
                <a:cubicBezTo>
                  <a:pt x="2712568" y="201320"/>
                  <a:pt x="2710991" y="188260"/>
                  <a:pt x="2711435" y="177418"/>
                </a:cubicBezTo>
                <a:cubicBezTo>
                  <a:pt x="2711880" y="166577"/>
                  <a:pt x="2712791" y="159213"/>
                  <a:pt x="2714167" y="155327"/>
                </a:cubicBezTo>
                <a:cubicBezTo>
                  <a:pt x="2715544" y="151441"/>
                  <a:pt x="2720165" y="149943"/>
                  <a:pt x="2728031" y="150832"/>
                </a:cubicBezTo>
                <a:cubicBezTo>
                  <a:pt x="2735896" y="151721"/>
                  <a:pt x="2752875" y="154818"/>
                  <a:pt x="2778967" y="160124"/>
                </a:cubicBezTo>
                <a:cubicBezTo>
                  <a:pt x="2805059" y="165430"/>
                  <a:pt x="2821783" y="171059"/>
                  <a:pt x="2829140" y="177010"/>
                </a:cubicBezTo>
                <a:cubicBezTo>
                  <a:pt x="2836496" y="182961"/>
                  <a:pt x="2842451" y="181638"/>
                  <a:pt x="2847004" y="173041"/>
                </a:cubicBezTo>
                <a:cubicBezTo>
                  <a:pt x="2851557" y="164444"/>
                  <a:pt x="2851338" y="157313"/>
                  <a:pt x="2846348" y="151649"/>
                </a:cubicBezTo>
                <a:cubicBezTo>
                  <a:pt x="2841358" y="145985"/>
                  <a:pt x="2837984" y="139209"/>
                  <a:pt x="2836227" y="131322"/>
                </a:cubicBezTo>
                <a:cubicBezTo>
                  <a:pt x="2834471" y="123435"/>
                  <a:pt x="2833811" y="113644"/>
                  <a:pt x="2834248" y="101949"/>
                </a:cubicBezTo>
                <a:cubicBezTo>
                  <a:pt x="2834686" y="90255"/>
                  <a:pt x="2836937" y="79704"/>
                  <a:pt x="2841003" y="70297"/>
                </a:cubicBezTo>
                <a:cubicBezTo>
                  <a:pt x="2845068" y="60890"/>
                  <a:pt x="2842236" y="57376"/>
                  <a:pt x="2832506" y="59757"/>
                </a:cubicBezTo>
                <a:cubicBezTo>
                  <a:pt x="2822776" y="62137"/>
                  <a:pt x="2814875" y="65472"/>
                  <a:pt x="2808802" y="69759"/>
                </a:cubicBezTo>
                <a:cubicBezTo>
                  <a:pt x="2802729" y="74047"/>
                  <a:pt x="2801524" y="79199"/>
                  <a:pt x="2805188" y="85214"/>
                </a:cubicBezTo>
                <a:cubicBezTo>
                  <a:pt x="2808852" y="91230"/>
                  <a:pt x="2811562" y="101720"/>
                  <a:pt x="2813319" y="116684"/>
                </a:cubicBezTo>
                <a:cubicBezTo>
                  <a:pt x="2815076" y="131648"/>
                  <a:pt x="2816169" y="140381"/>
                  <a:pt x="2816599" y="142884"/>
                </a:cubicBezTo>
                <a:cubicBezTo>
                  <a:pt x="2817030" y="145386"/>
                  <a:pt x="2815832" y="146655"/>
                  <a:pt x="2813007" y="146691"/>
                </a:cubicBezTo>
                <a:cubicBezTo>
                  <a:pt x="2810182" y="146727"/>
                  <a:pt x="2793648" y="143504"/>
                  <a:pt x="2763404" y="137022"/>
                </a:cubicBezTo>
                <a:cubicBezTo>
                  <a:pt x="2768811" y="129493"/>
                  <a:pt x="2770836" y="123574"/>
                  <a:pt x="2769481" y="119265"/>
                </a:cubicBezTo>
                <a:cubicBezTo>
                  <a:pt x="2768126" y="114956"/>
                  <a:pt x="2766771" y="108026"/>
                  <a:pt x="2765416" y="98476"/>
                </a:cubicBezTo>
                <a:cubicBezTo>
                  <a:pt x="2764060" y="88925"/>
                  <a:pt x="2763160" y="77428"/>
                  <a:pt x="2762716" y="63984"/>
                </a:cubicBezTo>
                <a:cubicBezTo>
                  <a:pt x="2762272" y="50540"/>
                  <a:pt x="2763024" y="43208"/>
                  <a:pt x="2764975" y="41989"/>
                </a:cubicBezTo>
                <a:cubicBezTo>
                  <a:pt x="2766925" y="40771"/>
                  <a:pt x="2772790" y="41713"/>
                  <a:pt x="2782570" y="44818"/>
                </a:cubicBezTo>
                <a:cubicBezTo>
                  <a:pt x="2792350" y="47923"/>
                  <a:pt x="2801814" y="50848"/>
                  <a:pt x="2810964" y="53594"/>
                </a:cubicBezTo>
                <a:cubicBezTo>
                  <a:pt x="2820113" y="56340"/>
                  <a:pt x="2829545" y="53867"/>
                  <a:pt x="2839260" y="46173"/>
                </a:cubicBezTo>
                <a:cubicBezTo>
                  <a:pt x="2848976" y="38480"/>
                  <a:pt x="2847058" y="34633"/>
                  <a:pt x="2833506" y="34633"/>
                </a:cubicBezTo>
                <a:cubicBezTo>
                  <a:pt x="2823167" y="34633"/>
                  <a:pt x="2810820" y="32891"/>
                  <a:pt x="2796466" y="29406"/>
                </a:cubicBezTo>
                <a:cubicBezTo>
                  <a:pt x="2782111" y="25921"/>
                  <a:pt x="2772449" y="22315"/>
                  <a:pt x="2767481" y="18586"/>
                </a:cubicBezTo>
                <a:cubicBezTo>
                  <a:pt x="2764996" y="16722"/>
                  <a:pt x="2762266" y="15689"/>
                  <a:pt x="2759290" y="15486"/>
                </a:cubicBezTo>
                <a:close/>
                <a:moveTo>
                  <a:pt x="2027384" y="14962"/>
                </a:moveTo>
                <a:cubicBezTo>
                  <a:pt x="2024710" y="15331"/>
                  <a:pt x="2021572" y="16095"/>
                  <a:pt x="2017969" y="17253"/>
                </a:cubicBezTo>
                <a:cubicBezTo>
                  <a:pt x="2006109" y="21210"/>
                  <a:pt x="1998398" y="25677"/>
                  <a:pt x="1994835" y="30653"/>
                </a:cubicBezTo>
                <a:cubicBezTo>
                  <a:pt x="1991271" y="35630"/>
                  <a:pt x="1992959" y="39501"/>
                  <a:pt x="1999900" y="42269"/>
                </a:cubicBezTo>
                <a:cubicBezTo>
                  <a:pt x="2006840" y="45037"/>
                  <a:pt x="2016104" y="51766"/>
                  <a:pt x="2027691" y="62456"/>
                </a:cubicBezTo>
                <a:cubicBezTo>
                  <a:pt x="2039278" y="73147"/>
                  <a:pt x="2049782" y="80651"/>
                  <a:pt x="2059204" y="84967"/>
                </a:cubicBezTo>
                <a:cubicBezTo>
                  <a:pt x="2068625" y="89283"/>
                  <a:pt x="2070618" y="87265"/>
                  <a:pt x="2065184" y="78912"/>
                </a:cubicBezTo>
                <a:cubicBezTo>
                  <a:pt x="2059749" y="70559"/>
                  <a:pt x="2053898" y="61030"/>
                  <a:pt x="2047631" y="50325"/>
                </a:cubicBezTo>
                <a:cubicBezTo>
                  <a:pt x="2041364" y="39620"/>
                  <a:pt x="2038458" y="30273"/>
                  <a:pt x="2038909" y="22286"/>
                </a:cubicBezTo>
                <a:cubicBezTo>
                  <a:pt x="2039248" y="16295"/>
                  <a:pt x="2035406" y="13854"/>
                  <a:pt x="2027384" y="14962"/>
                </a:cubicBezTo>
                <a:close/>
                <a:moveTo>
                  <a:pt x="4323407" y="14494"/>
                </a:moveTo>
                <a:cubicBezTo>
                  <a:pt x="4320243" y="13920"/>
                  <a:pt x="4314935" y="15195"/>
                  <a:pt x="4307482" y="18317"/>
                </a:cubicBezTo>
                <a:cubicBezTo>
                  <a:pt x="4292575" y="24562"/>
                  <a:pt x="4287093" y="29556"/>
                  <a:pt x="4291037" y="33299"/>
                </a:cubicBezTo>
                <a:cubicBezTo>
                  <a:pt x="4294981" y="37042"/>
                  <a:pt x="4298860" y="40627"/>
                  <a:pt x="4302674" y="44054"/>
                </a:cubicBezTo>
                <a:cubicBezTo>
                  <a:pt x="4295389" y="43251"/>
                  <a:pt x="4285598" y="40799"/>
                  <a:pt x="4273302" y="36698"/>
                </a:cubicBezTo>
                <a:cubicBezTo>
                  <a:pt x="4261005" y="32597"/>
                  <a:pt x="4252702" y="34421"/>
                  <a:pt x="4248393" y="42172"/>
                </a:cubicBezTo>
                <a:cubicBezTo>
                  <a:pt x="4244084" y="49923"/>
                  <a:pt x="4251548" y="55799"/>
                  <a:pt x="4270785" y="59800"/>
                </a:cubicBezTo>
                <a:cubicBezTo>
                  <a:pt x="4290023" y="63801"/>
                  <a:pt x="4303061" y="63105"/>
                  <a:pt x="4309901" y="57713"/>
                </a:cubicBezTo>
                <a:cubicBezTo>
                  <a:pt x="4326723" y="81447"/>
                  <a:pt x="4345049" y="97726"/>
                  <a:pt x="4364882" y="106553"/>
                </a:cubicBezTo>
                <a:cubicBezTo>
                  <a:pt x="4384715" y="115379"/>
                  <a:pt x="4388461" y="113708"/>
                  <a:pt x="4376121" y="101541"/>
                </a:cubicBezTo>
                <a:cubicBezTo>
                  <a:pt x="4363781" y="89373"/>
                  <a:pt x="4351858" y="75169"/>
                  <a:pt x="4340349" y="58929"/>
                </a:cubicBezTo>
                <a:cubicBezTo>
                  <a:pt x="4328841" y="42689"/>
                  <a:pt x="4324213" y="30299"/>
                  <a:pt x="4326465" y="21759"/>
                </a:cubicBezTo>
                <a:cubicBezTo>
                  <a:pt x="4327590" y="17489"/>
                  <a:pt x="4326571" y="15068"/>
                  <a:pt x="4323407" y="14494"/>
                </a:cubicBezTo>
                <a:close/>
                <a:moveTo>
                  <a:pt x="1449880" y="13018"/>
                </a:moveTo>
                <a:cubicBezTo>
                  <a:pt x="1446381" y="12822"/>
                  <a:pt x="1440793" y="15331"/>
                  <a:pt x="1433118" y="20544"/>
                </a:cubicBezTo>
                <a:cubicBezTo>
                  <a:pt x="1417767" y="30969"/>
                  <a:pt x="1412049" y="38404"/>
                  <a:pt x="1415964" y="42850"/>
                </a:cubicBezTo>
                <a:cubicBezTo>
                  <a:pt x="1419878" y="47295"/>
                  <a:pt x="1424636" y="53806"/>
                  <a:pt x="1430236" y="62381"/>
                </a:cubicBezTo>
                <a:cubicBezTo>
                  <a:pt x="1435836" y="70957"/>
                  <a:pt x="1444415" y="85075"/>
                  <a:pt x="1455973" y="104735"/>
                </a:cubicBezTo>
                <a:cubicBezTo>
                  <a:pt x="1445175" y="114443"/>
                  <a:pt x="1440901" y="122639"/>
                  <a:pt x="1443153" y="129321"/>
                </a:cubicBezTo>
                <a:cubicBezTo>
                  <a:pt x="1445404" y="136004"/>
                  <a:pt x="1446530" y="147648"/>
                  <a:pt x="1446530" y="164254"/>
                </a:cubicBezTo>
                <a:cubicBezTo>
                  <a:pt x="1446530" y="179469"/>
                  <a:pt x="1446993" y="199176"/>
                  <a:pt x="1447917" y="223375"/>
                </a:cubicBezTo>
                <a:cubicBezTo>
                  <a:pt x="1448842" y="247574"/>
                  <a:pt x="1451717" y="265381"/>
                  <a:pt x="1456543" y="276796"/>
                </a:cubicBezTo>
                <a:cubicBezTo>
                  <a:pt x="1461368" y="288211"/>
                  <a:pt x="1467008" y="287426"/>
                  <a:pt x="1473461" y="274441"/>
                </a:cubicBezTo>
                <a:cubicBezTo>
                  <a:pt x="1479914" y="261456"/>
                  <a:pt x="1481560" y="250812"/>
                  <a:pt x="1478398" y="242509"/>
                </a:cubicBezTo>
                <a:cubicBezTo>
                  <a:pt x="1475236" y="234206"/>
                  <a:pt x="1472984" y="221744"/>
                  <a:pt x="1471643" y="205124"/>
                </a:cubicBezTo>
                <a:cubicBezTo>
                  <a:pt x="1470302" y="188503"/>
                  <a:pt x="1469632" y="171733"/>
                  <a:pt x="1469632" y="154811"/>
                </a:cubicBezTo>
                <a:cubicBezTo>
                  <a:pt x="1469632" y="137330"/>
                  <a:pt x="1469840" y="126109"/>
                  <a:pt x="1470256" y="121147"/>
                </a:cubicBezTo>
                <a:cubicBezTo>
                  <a:pt x="1477784" y="133867"/>
                  <a:pt x="1485897" y="144120"/>
                  <a:pt x="1494595" y="151907"/>
                </a:cubicBezTo>
                <a:cubicBezTo>
                  <a:pt x="1503292" y="159694"/>
                  <a:pt x="1514578" y="167086"/>
                  <a:pt x="1528452" y="174084"/>
                </a:cubicBezTo>
                <a:cubicBezTo>
                  <a:pt x="1542326" y="181082"/>
                  <a:pt x="1543083" y="177583"/>
                  <a:pt x="1530721" y="163587"/>
                </a:cubicBezTo>
                <a:cubicBezTo>
                  <a:pt x="1518360" y="149591"/>
                  <a:pt x="1506637" y="135057"/>
                  <a:pt x="1495552" y="119986"/>
                </a:cubicBezTo>
                <a:cubicBezTo>
                  <a:pt x="1484467" y="104914"/>
                  <a:pt x="1474450" y="87570"/>
                  <a:pt x="1465502" y="67952"/>
                </a:cubicBezTo>
                <a:cubicBezTo>
                  <a:pt x="1456554" y="48335"/>
                  <a:pt x="1452757" y="32923"/>
                  <a:pt x="1454112" y="21716"/>
                </a:cubicBezTo>
                <a:cubicBezTo>
                  <a:pt x="1454790" y="16113"/>
                  <a:pt x="1453379" y="13213"/>
                  <a:pt x="1449880" y="13018"/>
                </a:cubicBezTo>
                <a:close/>
                <a:moveTo>
                  <a:pt x="4912370" y="11309"/>
                </a:moveTo>
                <a:cubicBezTo>
                  <a:pt x="4910970" y="11156"/>
                  <a:pt x="4909184" y="11316"/>
                  <a:pt x="4907013" y="11789"/>
                </a:cubicBezTo>
                <a:cubicBezTo>
                  <a:pt x="4898330" y="13682"/>
                  <a:pt x="4890203" y="16471"/>
                  <a:pt x="4882631" y="20156"/>
                </a:cubicBezTo>
                <a:cubicBezTo>
                  <a:pt x="4875060" y="23842"/>
                  <a:pt x="4872625" y="28700"/>
                  <a:pt x="4875328" y="34730"/>
                </a:cubicBezTo>
                <a:cubicBezTo>
                  <a:pt x="4878031" y="40760"/>
                  <a:pt x="4879383" y="59614"/>
                  <a:pt x="4879383" y="91291"/>
                </a:cubicBezTo>
                <a:cubicBezTo>
                  <a:pt x="4866362" y="88825"/>
                  <a:pt x="4857141" y="85734"/>
                  <a:pt x="4851721" y="82020"/>
                </a:cubicBezTo>
                <a:cubicBezTo>
                  <a:pt x="4846300" y="78306"/>
                  <a:pt x="4839689" y="78134"/>
                  <a:pt x="4831888" y="81504"/>
                </a:cubicBezTo>
                <a:cubicBezTo>
                  <a:pt x="4824087" y="84874"/>
                  <a:pt x="4817229" y="88986"/>
                  <a:pt x="4811314" y="93840"/>
                </a:cubicBezTo>
                <a:cubicBezTo>
                  <a:pt x="4805398" y="98694"/>
                  <a:pt x="4805456" y="104158"/>
                  <a:pt x="4811486" y="110231"/>
                </a:cubicBezTo>
                <a:cubicBezTo>
                  <a:pt x="4817516" y="116304"/>
                  <a:pt x="4823499" y="128776"/>
                  <a:pt x="4829436" y="147648"/>
                </a:cubicBezTo>
                <a:cubicBezTo>
                  <a:pt x="4820430" y="159335"/>
                  <a:pt x="4820075" y="165480"/>
                  <a:pt x="4828371" y="166082"/>
                </a:cubicBezTo>
                <a:cubicBezTo>
                  <a:pt x="4836667" y="166685"/>
                  <a:pt x="4853671" y="168642"/>
                  <a:pt x="4879383" y="171955"/>
                </a:cubicBezTo>
                <a:cubicBezTo>
                  <a:pt x="4879383" y="225960"/>
                  <a:pt x="4879849" y="258588"/>
                  <a:pt x="4880781" y="269837"/>
                </a:cubicBezTo>
                <a:cubicBezTo>
                  <a:pt x="4881713" y="281087"/>
                  <a:pt x="4882914" y="291122"/>
                  <a:pt x="4884384" y="299941"/>
                </a:cubicBezTo>
                <a:cubicBezTo>
                  <a:pt x="4885854" y="308760"/>
                  <a:pt x="4889170" y="313787"/>
                  <a:pt x="4894333" y="315020"/>
                </a:cubicBezTo>
                <a:cubicBezTo>
                  <a:pt x="4899495" y="316253"/>
                  <a:pt x="4902593" y="310603"/>
                  <a:pt x="4903625" y="298070"/>
                </a:cubicBezTo>
                <a:cubicBezTo>
                  <a:pt x="4904658" y="285536"/>
                  <a:pt x="4905174" y="272429"/>
                  <a:pt x="4905174" y="258749"/>
                </a:cubicBezTo>
                <a:lnTo>
                  <a:pt x="4905174" y="175138"/>
                </a:lnTo>
                <a:lnTo>
                  <a:pt x="4937181" y="180193"/>
                </a:lnTo>
                <a:cubicBezTo>
                  <a:pt x="4942301" y="190317"/>
                  <a:pt x="4947004" y="192443"/>
                  <a:pt x="4951292" y="186571"/>
                </a:cubicBezTo>
                <a:cubicBezTo>
                  <a:pt x="4955580" y="180699"/>
                  <a:pt x="4958168" y="174407"/>
                  <a:pt x="4959057" y="167696"/>
                </a:cubicBezTo>
                <a:cubicBezTo>
                  <a:pt x="4959946" y="160985"/>
                  <a:pt x="4961517" y="150667"/>
                  <a:pt x="4963768" y="136742"/>
                </a:cubicBezTo>
                <a:cubicBezTo>
                  <a:pt x="4966020" y="122818"/>
                  <a:pt x="4968966" y="112210"/>
                  <a:pt x="4972609" y="104918"/>
                </a:cubicBezTo>
                <a:cubicBezTo>
                  <a:pt x="4976251" y="97626"/>
                  <a:pt x="4974276" y="94683"/>
                  <a:pt x="4966683" y="96088"/>
                </a:cubicBezTo>
                <a:cubicBezTo>
                  <a:pt x="4959090" y="97493"/>
                  <a:pt x="4953798" y="98622"/>
                  <a:pt x="4950808" y="99476"/>
                </a:cubicBezTo>
                <a:cubicBezTo>
                  <a:pt x="4947818" y="100329"/>
                  <a:pt x="4942480" y="100544"/>
                  <a:pt x="4934794" y="100121"/>
                </a:cubicBezTo>
                <a:cubicBezTo>
                  <a:pt x="4927107" y="99698"/>
                  <a:pt x="4917234" y="98346"/>
                  <a:pt x="4905174" y="96066"/>
                </a:cubicBezTo>
                <a:cubicBezTo>
                  <a:pt x="4905174" y="76176"/>
                  <a:pt x="4905834" y="60750"/>
                  <a:pt x="4907153" y="49787"/>
                </a:cubicBezTo>
                <a:cubicBezTo>
                  <a:pt x="4908472" y="38824"/>
                  <a:pt x="4910949" y="29277"/>
                  <a:pt x="4914585" y="21146"/>
                </a:cubicBezTo>
                <a:cubicBezTo>
                  <a:pt x="4917311" y="15048"/>
                  <a:pt x="4916573" y="11769"/>
                  <a:pt x="4912370" y="11309"/>
                </a:cubicBezTo>
                <a:close/>
                <a:moveTo>
                  <a:pt x="990104" y="10066"/>
                </a:moveTo>
                <a:cubicBezTo>
                  <a:pt x="988215" y="10008"/>
                  <a:pt x="985881" y="10393"/>
                  <a:pt x="983100" y="11219"/>
                </a:cubicBezTo>
                <a:cubicBezTo>
                  <a:pt x="971980" y="14524"/>
                  <a:pt x="963630" y="18371"/>
                  <a:pt x="958051" y="22759"/>
                </a:cubicBezTo>
                <a:cubicBezTo>
                  <a:pt x="952474" y="27147"/>
                  <a:pt x="951817" y="31966"/>
                  <a:pt x="956084" y="37214"/>
                </a:cubicBezTo>
                <a:cubicBezTo>
                  <a:pt x="960350" y="42463"/>
                  <a:pt x="965391" y="50895"/>
                  <a:pt x="971205" y="62510"/>
                </a:cubicBezTo>
                <a:cubicBezTo>
                  <a:pt x="977021" y="74126"/>
                  <a:pt x="985592" y="85971"/>
                  <a:pt x="996921" y="98045"/>
                </a:cubicBezTo>
                <a:cubicBezTo>
                  <a:pt x="968571" y="97257"/>
                  <a:pt x="951043" y="94360"/>
                  <a:pt x="944339" y="89355"/>
                </a:cubicBezTo>
                <a:cubicBezTo>
                  <a:pt x="937635" y="84350"/>
                  <a:pt x="929867" y="83777"/>
                  <a:pt x="921033" y="87634"/>
                </a:cubicBezTo>
                <a:cubicBezTo>
                  <a:pt x="912198" y="91492"/>
                  <a:pt x="905090" y="96314"/>
                  <a:pt x="899704" y="102100"/>
                </a:cubicBezTo>
                <a:cubicBezTo>
                  <a:pt x="894320" y="107886"/>
                  <a:pt x="893915" y="113271"/>
                  <a:pt x="898490" y="118254"/>
                </a:cubicBezTo>
                <a:cubicBezTo>
                  <a:pt x="903064" y="123237"/>
                  <a:pt x="906237" y="135054"/>
                  <a:pt x="908008" y="153703"/>
                </a:cubicBezTo>
                <a:cubicBezTo>
                  <a:pt x="909779" y="172353"/>
                  <a:pt x="911338" y="191110"/>
                  <a:pt x="912686" y="209974"/>
                </a:cubicBezTo>
                <a:cubicBezTo>
                  <a:pt x="914034" y="228839"/>
                  <a:pt x="918014" y="245111"/>
                  <a:pt x="924624" y="258792"/>
                </a:cubicBezTo>
                <a:cubicBezTo>
                  <a:pt x="931236" y="272472"/>
                  <a:pt x="941493" y="282873"/>
                  <a:pt x="955395" y="289993"/>
                </a:cubicBezTo>
                <a:cubicBezTo>
                  <a:pt x="969298" y="297113"/>
                  <a:pt x="976776" y="295324"/>
                  <a:pt x="977830" y="284626"/>
                </a:cubicBezTo>
                <a:cubicBezTo>
                  <a:pt x="978884" y="273928"/>
                  <a:pt x="984606" y="261753"/>
                  <a:pt x="994996" y="248101"/>
                </a:cubicBezTo>
                <a:cubicBezTo>
                  <a:pt x="1005385" y="234449"/>
                  <a:pt x="1003980" y="230821"/>
                  <a:pt x="990780" y="237217"/>
                </a:cubicBezTo>
                <a:cubicBezTo>
                  <a:pt x="977580" y="243613"/>
                  <a:pt x="968362" y="247212"/>
                  <a:pt x="963128" y="248015"/>
                </a:cubicBezTo>
                <a:cubicBezTo>
                  <a:pt x="957894" y="248818"/>
                  <a:pt x="953022" y="244011"/>
                  <a:pt x="948512" y="233593"/>
                </a:cubicBezTo>
                <a:cubicBezTo>
                  <a:pt x="944002" y="223174"/>
                  <a:pt x="940847" y="207397"/>
                  <a:pt x="939047" y="186259"/>
                </a:cubicBezTo>
                <a:cubicBezTo>
                  <a:pt x="937248" y="165122"/>
                  <a:pt x="936348" y="147440"/>
                  <a:pt x="936348" y="133215"/>
                </a:cubicBezTo>
                <a:cubicBezTo>
                  <a:pt x="936348" y="120380"/>
                  <a:pt x="937585" y="113135"/>
                  <a:pt x="940058" y="111479"/>
                </a:cubicBezTo>
                <a:cubicBezTo>
                  <a:pt x="942532" y="109822"/>
                  <a:pt x="948680" y="110227"/>
                  <a:pt x="958504" y="112694"/>
                </a:cubicBezTo>
                <a:lnTo>
                  <a:pt x="986639" y="119749"/>
                </a:lnTo>
                <a:cubicBezTo>
                  <a:pt x="993465" y="120681"/>
                  <a:pt x="999531" y="118444"/>
                  <a:pt x="1004837" y="113038"/>
                </a:cubicBezTo>
                <a:cubicBezTo>
                  <a:pt x="1018561" y="128626"/>
                  <a:pt x="1032847" y="140621"/>
                  <a:pt x="1047696" y="149025"/>
                </a:cubicBezTo>
                <a:cubicBezTo>
                  <a:pt x="1051409" y="151126"/>
                  <a:pt x="1054204" y="152404"/>
                  <a:pt x="1056081" y="152860"/>
                </a:cubicBezTo>
                <a:lnTo>
                  <a:pt x="1057744" y="152227"/>
                </a:lnTo>
                <a:lnTo>
                  <a:pt x="1058062" y="157790"/>
                </a:lnTo>
                <a:cubicBezTo>
                  <a:pt x="1058267" y="165122"/>
                  <a:pt x="1058146" y="174185"/>
                  <a:pt x="1057698" y="184979"/>
                </a:cubicBezTo>
                <a:cubicBezTo>
                  <a:pt x="1056802" y="206568"/>
                  <a:pt x="1057512" y="222916"/>
                  <a:pt x="1059828" y="234023"/>
                </a:cubicBezTo>
                <a:cubicBezTo>
                  <a:pt x="1062144" y="245129"/>
                  <a:pt x="1065256" y="254063"/>
                  <a:pt x="1069163" y="260825"/>
                </a:cubicBezTo>
                <a:cubicBezTo>
                  <a:pt x="1073071" y="267586"/>
                  <a:pt x="1077255" y="267686"/>
                  <a:pt x="1081715" y="261126"/>
                </a:cubicBezTo>
                <a:cubicBezTo>
                  <a:pt x="1086174" y="254565"/>
                  <a:pt x="1089588" y="249116"/>
                  <a:pt x="1091954" y="244778"/>
                </a:cubicBezTo>
                <a:cubicBezTo>
                  <a:pt x="1094320" y="240440"/>
                  <a:pt x="1096632" y="238095"/>
                  <a:pt x="1098890" y="237744"/>
                </a:cubicBezTo>
                <a:cubicBezTo>
                  <a:pt x="1101149" y="237393"/>
                  <a:pt x="1112374" y="238866"/>
                  <a:pt x="1132565" y="242164"/>
                </a:cubicBezTo>
                <a:cubicBezTo>
                  <a:pt x="1137269" y="262269"/>
                  <a:pt x="1142635" y="267769"/>
                  <a:pt x="1148665" y="258663"/>
                </a:cubicBezTo>
                <a:cubicBezTo>
                  <a:pt x="1154696" y="249557"/>
                  <a:pt x="1157710" y="237432"/>
                  <a:pt x="1157710" y="222289"/>
                </a:cubicBezTo>
                <a:cubicBezTo>
                  <a:pt x="1157710" y="208020"/>
                  <a:pt x="1158151" y="190292"/>
                  <a:pt x="1159033" y="169105"/>
                </a:cubicBezTo>
                <a:cubicBezTo>
                  <a:pt x="1159915" y="147917"/>
                  <a:pt x="1163063" y="132580"/>
                  <a:pt x="1168476" y="123094"/>
                </a:cubicBezTo>
                <a:cubicBezTo>
                  <a:pt x="1173890" y="113608"/>
                  <a:pt x="1172969" y="108865"/>
                  <a:pt x="1165712" y="108865"/>
                </a:cubicBezTo>
                <a:cubicBezTo>
                  <a:pt x="1160923" y="108865"/>
                  <a:pt x="1155323" y="109302"/>
                  <a:pt x="1148913" y="110177"/>
                </a:cubicBezTo>
                <a:cubicBezTo>
                  <a:pt x="1142030" y="101530"/>
                  <a:pt x="1134350" y="88158"/>
                  <a:pt x="1125875" y="70060"/>
                </a:cubicBezTo>
                <a:cubicBezTo>
                  <a:pt x="1117400" y="51963"/>
                  <a:pt x="1114737" y="37705"/>
                  <a:pt x="1117884" y="27287"/>
                </a:cubicBezTo>
                <a:cubicBezTo>
                  <a:pt x="1121032" y="16869"/>
                  <a:pt x="1113105" y="15783"/>
                  <a:pt x="1094105" y="24028"/>
                </a:cubicBezTo>
                <a:cubicBezTo>
                  <a:pt x="1077900" y="31858"/>
                  <a:pt x="1072892" y="38752"/>
                  <a:pt x="1079079" y="44710"/>
                </a:cubicBezTo>
                <a:cubicBezTo>
                  <a:pt x="1085267" y="50669"/>
                  <a:pt x="1091932" y="59004"/>
                  <a:pt x="1099073" y="69716"/>
                </a:cubicBezTo>
                <a:cubicBezTo>
                  <a:pt x="1106214" y="80428"/>
                  <a:pt x="1117157" y="93915"/>
                  <a:pt x="1131898" y="110177"/>
                </a:cubicBezTo>
                <a:cubicBezTo>
                  <a:pt x="1114547" y="107682"/>
                  <a:pt x="1102487" y="103459"/>
                  <a:pt x="1095717" y="97508"/>
                </a:cubicBezTo>
                <a:cubicBezTo>
                  <a:pt x="1088949" y="91556"/>
                  <a:pt x="1081622" y="90502"/>
                  <a:pt x="1073734" y="94346"/>
                </a:cubicBezTo>
                <a:cubicBezTo>
                  <a:pt x="1065847" y="98189"/>
                  <a:pt x="1058946" y="102190"/>
                  <a:pt x="1053031" y="106348"/>
                </a:cubicBezTo>
                <a:cubicBezTo>
                  <a:pt x="1047115" y="110507"/>
                  <a:pt x="1045778" y="115386"/>
                  <a:pt x="1049019" y="120986"/>
                </a:cubicBezTo>
                <a:cubicBezTo>
                  <a:pt x="1052260" y="126586"/>
                  <a:pt x="1054741" y="133254"/>
                  <a:pt x="1056462" y="140991"/>
                </a:cubicBezTo>
                <a:cubicBezTo>
                  <a:pt x="1056892" y="142925"/>
                  <a:pt x="1057240" y="145292"/>
                  <a:pt x="1057507" y="148092"/>
                </a:cubicBezTo>
                <a:lnTo>
                  <a:pt x="1057528" y="148464"/>
                </a:lnTo>
                <a:lnTo>
                  <a:pt x="1056339" y="145730"/>
                </a:lnTo>
                <a:cubicBezTo>
                  <a:pt x="1054548" y="142897"/>
                  <a:pt x="1051839" y="139241"/>
                  <a:pt x="1048212" y="134763"/>
                </a:cubicBezTo>
                <a:cubicBezTo>
                  <a:pt x="1033707" y="116853"/>
                  <a:pt x="1020435" y="96378"/>
                  <a:pt x="1008397" y="73341"/>
                </a:cubicBezTo>
                <a:cubicBezTo>
                  <a:pt x="996358" y="50303"/>
                  <a:pt x="991913" y="33364"/>
                  <a:pt x="995060" y="22523"/>
                </a:cubicBezTo>
                <a:cubicBezTo>
                  <a:pt x="997421" y="14392"/>
                  <a:pt x="995769" y="10240"/>
                  <a:pt x="990104" y="10066"/>
                </a:cubicBezTo>
                <a:close/>
                <a:moveTo>
                  <a:pt x="4221699" y="9724"/>
                </a:moveTo>
                <a:cubicBezTo>
                  <a:pt x="4213503" y="11144"/>
                  <a:pt x="4206279" y="13610"/>
                  <a:pt x="4200027" y="17124"/>
                </a:cubicBezTo>
                <a:cubicBezTo>
                  <a:pt x="4193774" y="20637"/>
                  <a:pt x="4192380" y="24218"/>
                  <a:pt x="4195843" y="27868"/>
                </a:cubicBezTo>
                <a:cubicBezTo>
                  <a:pt x="4199306" y="31518"/>
                  <a:pt x="4202522" y="34210"/>
                  <a:pt x="4205490" y="35945"/>
                </a:cubicBezTo>
                <a:cubicBezTo>
                  <a:pt x="4196341" y="36017"/>
                  <a:pt x="4185737" y="34009"/>
                  <a:pt x="4173677" y="29922"/>
                </a:cubicBezTo>
                <a:cubicBezTo>
                  <a:pt x="4161617" y="25835"/>
                  <a:pt x="4152432" y="27646"/>
                  <a:pt x="4146122" y="35354"/>
                </a:cubicBezTo>
                <a:cubicBezTo>
                  <a:pt x="4139812" y="43061"/>
                  <a:pt x="4145954" y="48715"/>
                  <a:pt x="4164546" y="52314"/>
                </a:cubicBezTo>
                <a:cubicBezTo>
                  <a:pt x="4183138" y="55914"/>
                  <a:pt x="4198636" y="55462"/>
                  <a:pt x="4211040" y="50959"/>
                </a:cubicBezTo>
                <a:cubicBezTo>
                  <a:pt x="4220906" y="62919"/>
                  <a:pt x="4233049" y="73556"/>
                  <a:pt x="4247468" y="82870"/>
                </a:cubicBezTo>
                <a:cubicBezTo>
                  <a:pt x="4261887" y="92184"/>
                  <a:pt x="4265902" y="91947"/>
                  <a:pt x="4259514" y="82160"/>
                </a:cubicBezTo>
                <a:cubicBezTo>
                  <a:pt x="4253125" y="72373"/>
                  <a:pt x="4247479" y="63245"/>
                  <a:pt x="4242574" y="54777"/>
                </a:cubicBezTo>
                <a:cubicBezTo>
                  <a:pt x="4237670" y="46309"/>
                  <a:pt x="4234114" y="39103"/>
                  <a:pt x="4231905" y="33159"/>
                </a:cubicBezTo>
                <a:cubicBezTo>
                  <a:pt x="4229697" y="27215"/>
                  <a:pt x="4229492" y="21469"/>
                  <a:pt x="4231292" y="15919"/>
                </a:cubicBezTo>
                <a:cubicBezTo>
                  <a:pt x="4233092" y="10369"/>
                  <a:pt x="4229894" y="8304"/>
                  <a:pt x="4221699" y="9724"/>
                </a:cubicBezTo>
                <a:close/>
                <a:moveTo>
                  <a:pt x="3554280" y="5968"/>
                </a:moveTo>
                <a:cubicBezTo>
                  <a:pt x="3552534" y="5980"/>
                  <a:pt x="3550423" y="6408"/>
                  <a:pt x="3547946" y="7250"/>
                </a:cubicBezTo>
                <a:cubicBezTo>
                  <a:pt x="3538037" y="10620"/>
                  <a:pt x="3530361" y="14944"/>
                  <a:pt x="3524919" y="20221"/>
                </a:cubicBezTo>
                <a:cubicBezTo>
                  <a:pt x="3519477" y="25498"/>
                  <a:pt x="3518258" y="30105"/>
                  <a:pt x="3521263" y="34041"/>
                </a:cubicBezTo>
                <a:cubicBezTo>
                  <a:pt x="3524266" y="37978"/>
                  <a:pt x="3526815" y="41323"/>
                  <a:pt x="3528909" y="44076"/>
                </a:cubicBezTo>
                <a:cubicBezTo>
                  <a:pt x="3519301" y="53254"/>
                  <a:pt x="3508245" y="63424"/>
                  <a:pt x="3495741" y="74588"/>
                </a:cubicBezTo>
                <a:cubicBezTo>
                  <a:pt x="3483236" y="85752"/>
                  <a:pt x="3471000" y="96873"/>
                  <a:pt x="3459033" y="107951"/>
                </a:cubicBezTo>
                <a:cubicBezTo>
                  <a:pt x="3447066" y="119029"/>
                  <a:pt x="3434235" y="128543"/>
                  <a:pt x="3420541" y="136495"/>
                </a:cubicBezTo>
                <a:cubicBezTo>
                  <a:pt x="3406845" y="144447"/>
                  <a:pt x="3391788" y="151753"/>
                  <a:pt x="3375369" y="158414"/>
                </a:cubicBezTo>
                <a:cubicBezTo>
                  <a:pt x="3358949" y="165075"/>
                  <a:pt x="3360656" y="169302"/>
                  <a:pt x="3380488" y="171094"/>
                </a:cubicBezTo>
                <a:cubicBezTo>
                  <a:pt x="3400321" y="172887"/>
                  <a:pt x="3417163" y="173314"/>
                  <a:pt x="3431016" y="172374"/>
                </a:cubicBezTo>
                <a:cubicBezTo>
                  <a:pt x="3444869" y="171435"/>
                  <a:pt x="3454878" y="165978"/>
                  <a:pt x="3461044" y="156005"/>
                </a:cubicBezTo>
                <a:cubicBezTo>
                  <a:pt x="3467210" y="146031"/>
                  <a:pt x="3477783" y="131964"/>
                  <a:pt x="3492761" y="113802"/>
                </a:cubicBezTo>
                <a:cubicBezTo>
                  <a:pt x="3507740" y="95640"/>
                  <a:pt x="3522341" y="76492"/>
                  <a:pt x="3536567" y="56358"/>
                </a:cubicBezTo>
                <a:cubicBezTo>
                  <a:pt x="3545544" y="74226"/>
                  <a:pt x="3555665" y="91714"/>
                  <a:pt x="3566929" y="108822"/>
                </a:cubicBezTo>
                <a:cubicBezTo>
                  <a:pt x="3578193" y="125930"/>
                  <a:pt x="3592996" y="142970"/>
                  <a:pt x="3611337" y="159941"/>
                </a:cubicBezTo>
                <a:cubicBezTo>
                  <a:pt x="3629678" y="176913"/>
                  <a:pt x="3648897" y="188862"/>
                  <a:pt x="3668995" y="195788"/>
                </a:cubicBezTo>
                <a:cubicBezTo>
                  <a:pt x="3689093" y="202715"/>
                  <a:pt x="3690689" y="199599"/>
                  <a:pt x="3673781" y="186442"/>
                </a:cubicBezTo>
                <a:cubicBezTo>
                  <a:pt x="3656874" y="173285"/>
                  <a:pt x="3638816" y="155768"/>
                  <a:pt x="3619608" y="133892"/>
                </a:cubicBezTo>
                <a:cubicBezTo>
                  <a:pt x="3600399" y="112016"/>
                  <a:pt x="3585230" y="89552"/>
                  <a:pt x="3574103" y="66500"/>
                </a:cubicBezTo>
                <a:cubicBezTo>
                  <a:pt x="3562974" y="43449"/>
                  <a:pt x="3558310" y="26968"/>
                  <a:pt x="3560110" y="17059"/>
                </a:cubicBezTo>
                <a:cubicBezTo>
                  <a:pt x="3561460" y="9627"/>
                  <a:pt x="3559516" y="5930"/>
                  <a:pt x="3554280" y="5968"/>
                </a:cubicBezTo>
                <a:close/>
                <a:moveTo>
                  <a:pt x="1364325" y="5215"/>
                </a:moveTo>
                <a:cubicBezTo>
                  <a:pt x="1360713" y="4743"/>
                  <a:pt x="1354846" y="6626"/>
                  <a:pt x="1346722" y="10864"/>
                </a:cubicBezTo>
                <a:cubicBezTo>
                  <a:pt x="1330475" y="19339"/>
                  <a:pt x="1324728" y="26513"/>
                  <a:pt x="1329482" y="32385"/>
                </a:cubicBezTo>
                <a:cubicBezTo>
                  <a:pt x="1334235" y="38257"/>
                  <a:pt x="1339183" y="45890"/>
                  <a:pt x="1344324" y="55283"/>
                </a:cubicBezTo>
                <a:cubicBezTo>
                  <a:pt x="1349465" y="64676"/>
                  <a:pt x="1358789" y="79389"/>
                  <a:pt x="1372298" y="99422"/>
                </a:cubicBezTo>
                <a:cubicBezTo>
                  <a:pt x="1370089" y="99422"/>
                  <a:pt x="1362586" y="97873"/>
                  <a:pt x="1349787" y="94776"/>
                </a:cubicBezTo>
                <a:cubicBezTo>
                  <a:pt x="1336989" y="91678"/>
                  <a:pt x="1326230" y="88606"/>
                  <a:pt x="1317511" y="85559"/>
                </a:cubicBezTo>
                <a:cubicBezTo>
                  <a:pt x="1308792" y="82511"/>
                  <a:pt x="1301690" y="79105"/>
                  <a:pt x="1296205" y="75341"/>
                </a:cubicBezTo>
                <a:cubicBezTo>
                  <a:pt x="1290720" y="71577"/>
                  <a:pt x="1283844" y="71380"/>
                  <a:pt x="1275576" y="74750"/>
                </a:cubicBezTo>
                <a:cubicBezTo>
                  <a:pt x="1267309" y="78120"/>
                  <a:pt x="1258867" y="83633"/>
                  <a:pt x="1250248" y="91291"/>
                </a:cubicBezTo>
                <a:cubicBezTo>
                  <a:pt x="1241629" y="98949"/>
                  <a:pt x="1243490" y="104864"/>
                  <a:pt x="1255830" y="109037"/>
                </a:cubicBezTo>
                <a:cubicBezTo>
                  <a:pt x="1268170" y="113210"/>
                  <a:pt x="1281018" y="121445"/>
                  <a:pt x="1294377" y="133742"/>
                </a:cubicBezTo>
                <a:cubicBezTo>
                  <a:pt x="1307735" y="146038"/>
                  <a:pt x="1311262" y="143701"/>
                  <a:pt x="1304960" y="126729"/>
                </a:cubicBezTo>
                <a:cubicBezTo>
                  <a:pt x="1298657" y="109758"/>
                  <a:pt x="1295649" y="100985"/>
                  <a:pt x="1295936" y="100411"/>
                </a:cubicBezTo>
                <a:cubicBezTo>
                  <a:pt x="1296223" y="99838"/>
                  <a:pt x="1298761" y="100214"/>
                  <a:pt x="1303551" y="101541"/>
                </a:cubicBezTo>
                <a:cubicBezTo>
                  <a:pt x="1308341" y="102867"/>
                  <a:pt x="1320164" y="105775"/>
                  <a:pt x="1339021" y="110263"/>
                </a:cubicBezTo>
                <a:lnTo>
                  <a:pt x="1349669" y="114264"/>
                </a:lnTo>
                <a:cubicBezTo>
                  <a:pt x="1355849" y="116028"/>
                  <a:pt x="1361334" y="117616"/>
                  <a:pt x="1366124" y="119029"/>
                </a:cubicBezTo>
                <a:cubicBezTo>
                  <a:pt x="1370914" y="120441"/>
                  <a:pt x="1375926" y="118444"/>
                  <a:pt x="1381160" y="113038"/>
                </a:cubicBezTo>
                <a:cubicBezTo>
                  <a:pt x="1389592" y="125815"/>
                  <a:pt x="1400372" y="136208"/>
                  <a:pt x="1413501" y="144217"/>
                </a:cubicBezTo>
                <a:cubicBezTo>
                  <a:pt x="1426629" y="152226"/>
                  <a:pt x="1429537" y="150430"/>
                  <a:pt x="1422223" y="138829"/>
                </a:cubicBezTo>
                <a:cubicBezTo>
                  <a:pt x="1414910" y="127228"/>
                  <a:pt x="1406571" y="114070"/>
                  <a:pt x="1397207" y="99357"/>
                </a:cubicBezTo>
                <a:cubicBezTo>
                  <a:pt x="1387843" y="84644"/>
                  <a:pt x="1380249" y="69279"/>
                  <a:pt x="1374427" y="53261"/>
                </a:cubicBezTo>
                <a:cubicBezTo>
                  <a:pt x="1368605" y="37243"/>
                  <a:pt x="1366594" y="24053"/>
                  <a:pt x="1368394" y="13693"/>
                </a:cubicBezTo>
                <a:cubicBezTo>
                  <a:pt x="1369293" y="8512"/>
                  <a:pt x="1367937" y="5686"/>
                  <a:pt x="1364325" y="5215"/>
                </a:cubicBezTo>
                <a:close/>
                <a:moveTo>
                  <a:pt x="4687062" y="5037"/>
                </a:moveTo>
                <a:cubicBezTo>
                  <a:pt x="4683468" y="4734"/>
                  <a:pt x="4677853" y="6727"/>
                  <a:pt x="4670217" y="11015"/>
                </a:cubicBezTo>
                <a:cubicBezTo>
                  <a:pt x="4658386" y="18701"/>
                  <a:pt x="4654679" y="24810"/>
                  <a:pt x="4659096" y="29341"/>
                </a:cubicBezTo>
                <a:cubicBezTo>
                  <a:pt x="4663513" y="33873"/>
                  <a:pt x="4669858" y="39222"/>
                  <a:pt x="4678133" y="45388"/>
                </a:cubicBezTo>
                <a:cubicBezTo>
                  <a:pt x="4660437" y="43739"/>
                  <a:pt x="4649154" y="41305"/>
                  <a:pt x="4644286" y="38085"/>
                </a:cubicBezTo>
                <a:cubicBezTo>
                  <a:pt x="4639418" y="34866"/>
                  <a:pt x="4633707" y="34500"/>
                  <a:pt x="4627153" y="36988"/>
                </a:cubicBezTo>
                <a:cubicBezTo>
                  <a:pt x="4620600" y="39476"/>
                  <a:pt x="4614860" y="43897"/>
                  <a:pt x="4609934" y="50249"/>
                </a:cubicBezTo>
                <a:cubicBezTo>
                  <a:pt x="4605008" y="56602"/>
                  <a:pt x="4605646" y="60951"/>
                  <a:pt x="4611848" y="63295"/>
                </a:cubicBezTo>
                <a:cubicBezTo>
                  <a:pt x="4618051" y="65640"/>
                  <a:pt x="4624439" y="68569"/>
                  <a:pt x="4631014" y="72082"/>
                </a:cubicBezTo>
                <a:cubicBezTo>
                  <a:pt x="4637589" y="75596"/>
                  <a:pt x="4649696" y="83347"/>
                  <a:pt x="4667334" y="95335"/>
                </a:cubicBezTo>
                <a:cubicBezTo>
                  <a:pt x="4657569" y="93700"/>
                  <a:pt x="4650646" y="91944"/>
                  <a:pt x="4646566" y="90065"/>
                </a:cubicBezTo>
                <a:cubicBezTo>
                  <a:pt x="4642486" y="88186"/>
                  <a:pt x="4638209" y="88258"/>
                  <a:pt x="4633735" y="90280"/>
                </a:cubicBezTo>
                <a:cubicBezTo>
                  <a:pt x="4629261" y="92302"/>
                  <a:pt x="4624292" y="95744"/>
                  <a:pt x="4618829" y="100605"/>
                </a:cubicBezTo>
                <a:cubicBezTo>
                  <a:pt x="4613365" y="105466"/>
                  <a:pt x="4612454" y="109955"/>
                  <a:pt x="4616097" y="114070"/>
                </a:cubicBezTo>
                <a:cubicBezTo>
                  <a:pt x="4619739" y="118186"/>
                  <a:pt x="4621772" y="125794"/>
                  <a:pt x="4622195" y="136893"/>
                </a:cubicBezTo>
                <a:cubicBezTo>
                  <a:pt x="4622618" y="147992"/>
                  <a:pt x="4621930" y="168674"/>
                  <a:pt x="4620130" y="198939"/>
                </a:cubicBezTo>
                <a:cubicBezTo>
                  <a:pt x="4618330" y="229204"/>
                  <a:pt x="4618129" y="248782"/>
                  <a:pt x="4619528" y="257673"/>
                </a:cubicBezTo>
                <a:cubicBezTo>
                  <a:pt x="4620926" y="266564"/>
                  <a:pt x="4624916" y="275276"/>
                  <a:pt x="4631498" y="283808"/>
                </a:cubicBezTo>
                <a:cubicBezTo>
                  <a:pt x="4638080" y="292341"/>
                  <a:pt x="4643357" y="292319"/>
                  <a:pt x="4647330" y="283744"/>
                </a:cubicBezTo>
                <a:cubicBezTo>
                  <a:pt x="4651302" y="275168"/>
                  <a:pt x="4657906" y="266593"/>
                  <a:pt x="4667141" y="258018"/>
                </a:cubicBezTo>
                <a:cubicBezTo>
                  <a:pt x="4676376" y="249442"/>
                  <a:pt x="4675802" y="246280"/>
                  <a:pt x="4665420" y="248531"/>
                </a:cubicBezTo>
                <a:cubicBezTo>
                  <a:pt x="4655038" y="250783"/>
                  <a:pt x="4648954" y="251321"/>
                  <a:pt x="4647168" y="250145"/>
                </a:cubicBezTo>
                <a:cubicBezTo>
                  <a:pt x="4645383" y="248969"/>
                  <a:pt x="4644275" y="242932"/>
                  <a:pt x="4643845" y="232033"/>
                </a:cubicBezTo>
                <a:cubicBezTo>
                  <a:pt x="4643630" y="226584"/>
                  <a:pt x="4643577" y="218135"/>
                  <a:pt x="4643686" y="206686"/>
                </a:cubicBezTo>
                <a:lnTo>
                  <a:pt x="4643824" y="197315"/>
                </a:lnTo>
                <a:lnTo>
                  <a:pt x="4650245" y="200305"/>
                </a:lnTo>
                <a:cubicBezTo>
                  <a:pt x="4658655" y="201524"/>
                  <a:pt x="4663964" y="202349"/>
                  <a:pt x="4666173" y="202779"/>
                </a:cubicBezTo>
                <a:cubicBezTo>
                  <a:pt x="4667005" y="225351"/>
                  <a:pt x="4670002" y="241910"/>
                  <a:pt x="4675164" y="252457"/>
                </a:cubicBezTo>
                <a:cubicBezTo>
                  <a:pt x="4680327" y="263004"/>
                  <a:pt x="4683937" y="261832"/>
                  <a:pt x="4685995" y="248940"/>
                </a:cubicBezTo>
                <a:cubicBezTo>
                  <a:pt x="4688053" y="236048"/>
                  <a:pt x="4689081" y="221794"/>
                  <a:pt x="4689081" y="206178"/>
                </a:cubicBezTo>
                <a:cubicBezTo>
                  <a:pt x="4696854" y="207081"/>
                  <a:pt x="4703296" y="205661"/>
                  <a:pt x="4708408" y="201919"/>
                </a:cubicBezTo>
                <a:lnTo>
                  <a:pt x="4709702" y="194704"/>
                </a:lnTo>
                <a:lnTo>
                  <a:pt x="4716163" y="234604"/>
                </a:lnTo>
                <a:cubicBezTo>
                  <a:pt x="4720752" y="253009"/>
                  <a:pt x="4729983" y="268170"/>
                  <a:pt x="4743857" y="280087"/>
                </a:cubicBezTo>
                <a:cubicBezTo>
                  <a:pt x="4757731" y="292004"/>
                  <a:pt x="4760395" y="289778"/>
                  <a:pt x="4751848" y="273408"/>
                </a:cubicBezTo>
                <a:cubicBezTo>
                  <a:pt x="4743302" y="257039"/>
                  <a:pt x="4737229" y="236708"/>
                  <a:pt x="4733629" y="212416"/>
                </a:cubicBezTo>
                <a:cubicBezTo>
                  <a:pt x="4730030" y="188123"/>
                  <a:pt x="4728230" y="166670"/>
                  <a:pt x="4728230" y="148057"/>
                </a:cubicBezTo>
                <a:cubicBezTo>
                  <a:pt x="4728230" y="129042"/>
                  <a:pt x="4729578" y="116404"/>
                  <a:pt x="4732274" y="110145"/>
                </a:cubicBezTo>
                <a:lnTo>
                  <a:pt x="4732785" y="104615"/>
                </a:lnTo>
                <a:lnTo>
                  <a:pt x="4744417" y="111919"/>
                </a:lnTo>
                <a:cubicBezTo>
                  <a:pt x="4756125" y="118071"/>
                  <a:pt x="4757147" y="115275"/>
                  <a:pt x="4747482" y="103530"/>
                </a:cubicBezTo>
                <a:cubicBezTo>
                  <a:pt x="4737817" y="91786"/>
                  <a:pt x="4725893" y="76180"/>
                  <a:pt x="4711710" y="56713"/>
                </a:cubicBezTo>
                <a:cubicBezTo>
                  <a:pt x="4697528" y="37246"/>
                  <a:pt x="4690884" y="22619"/>
                  <a:pt x="4691781" y="12832"/>
                </a:cubicBezTo>
                <a:cubicBezTo>
                  <a:pt x="4692229" y="7939"/>
                  <a:pt x="4690656" y="5340"/>
                  <a:pt x="4687062" y="5037"/>
                </a:cubicBezTo>
                <a:close/>
                <a:moveTo>
                  <a:pt x="1772435" y="2927"/>
                </a:moveTo>
                <a:cubicBezTo>
                  <a:pt x="1770276" y="2787"/>
                  <a:pt x="1767514" y="3074"/>
                  <a:pt x="1764147" y="3787"/>
                </a:cubicBezTo>
                <a:cubicBezTo>
                  <a:pt x="1750682" y="6641"/>
                  <a:pt x="1741207" y="10893"/>
                  <a:pt x="1735721" y="16543"/>
                </a:cubicBezTo>
                <a:cubicBezTo>
                  <a:pt x="1730236" y="22193"/>
                  <a:pt x="1728640" y="27728"/>
                  <a:pt x="1730935" y="33149"/>
                </a:cubicBezTo>
                <a:cubicBezTo>
                  <a:pt x="1733229" y="38569"/>
                  <a:pt x="1735040" y="48812"/>
                  <a:pt x="1736367" y="63876"/>
                </a:cubicBezTo>
                <a:cubicBezTo>
                  <a:pt x="1737693" y="78941"/>
                  <a:pt x="1738786" y="101128"/>
                  <a:pt x="1739647" y="130440"/>
                </a:cubicBezTo>
                <a:cubicBezTo>
                  <a:pt x="1707682" y="125980"/>
                  <a:pt x="1686035" y="122997"/>
                  <a:pt x="1674707" y="121492"/>
                </a:cubicBezTo>
                <a:cubicBezTo>
                  <a:pt x="1672212" y="106262"/>
                  <a:pt x="1672764" y="93370"/>
                  <a:pt x="1676363" y="82816"/>
                </a:cubicBezTo>
                <a:cubicBezTo>
                  <a:pt x="1679963" y="72262"/>
                  <a:pt x="1676141" y="68662"/>
                  <a:pt x="1664898" y="72018"/>
                </a:cubicBezTo>
                <a:cubicBezTo>
                  <a:pt x="1653655" y="75373"/>
                  <a:pt x="1645306" y="79704"/>
                  <a:pt x="1639850" y="85010"/>
                </a:cubicBezTo>
                <a:cubicBezTo>
                  <a:pt x="1634393" y="90316"/>
                  <a:pt x="1633504" y="95253"/>
                  <a:pt x="1637183" y="99820"/>
                </a:cubicBezTo>
                <a:cubicBezTo>
                  <a:pt x="1640861" y="104387"/>
                  <a:pt x="1643578" y="112160"/>
                  <a:pt x="1645335" y="123137"/>
                </a:cubicBezTo>
                <a:cubicBezTo>
                  <a:pt x="1647091" y="134115"/>
                  <a:pt x="1650465" y="145752"/>
                  <a:pt x="1655455" y="158048"/>
                </a:cubicBezTo>
                <a:cubicBezTo>
                  <a:pt x="1660446" y="170345"/>
                  <a:pt x="1666078" y="172804"/>
                  <a:pt x="1672352" y="165426"/>
                </a:cubicBezTo>
                <a:cubicBezTo>
                  <a:pt x="1678625" y="158048"/>
                  <a:pt x="1679963" y="150036"/>
                  <a:pt x="1676363" y="141389"/>
                </a:cubicBezTo>
                <a:cubicBezTo>
                  <a:pt x="1705517" y="144974"/>
                  <a:pt x="1726655" y="148308"/>
                  <a:pt x="1739776" y="151391"/>
                </a:cubicBezTo>
                <a:cubicBezTo>
                  <a:pt x="1740622" y="190697"/>
                  <a:pt x="1741475" y="219708"/>
                  <a:pt x="1742336" y="238422"/>
                </a:cubicBezTo>
                <a:cubicBezTo>
                  <a:pt x="1712579" y="234923"/>
                  <a:pt x="1690072" y="232363"/>
                  <a:pt x="1674815" y="230742"/>
                </a:cubicBezTo>
                <a:cubicBezTo>
                  <a:pt x="1673151" y="213032"/>
                  <a:pt x="1674119" y="199535"/>
                  <a:pt x="1677719" y="190249"/>
                </a:cubicBezTo>
                <a:cubicBezTo>
                  <a:pt x="1681318" y="180964"/>
                  <a:pt x="1677016" y="178465"/>
                  <a:pt x="1664812" y="182753"/>
                </a:cubicBezTo>
                <a:cubicBezTo>
                  <a:pt x="1652608" y="187041"/>
                  <a:pt x="1644707" y="191077"/>
                  <a:pt x="1641108" y="194863"/>
                </a:cubicBezTo>
                <a:cubicBezTo>
                  <a:pt x="1637508" y="198649"/>
                  <a:pt x="1636860" y="203026"/>
                  <a:pt x="1639162" y="207995"/>
                </a:cubicBezTo>
                <a:cubicBezTo>
                  <a:pt x="1641463" y="212964"/>
                  <a:pt x="1643503" y="223002"/>
                  <a:pt x="1645281" y="238110"/>
                </a:cubicBezTo>
                <a:cubicBezTo>
                  <a:pt x="1647059" y="253217"/>
                  <a:pt x="1648658" y="264094"/>
                  <a:pt x="1650078" y="270741"/>
                </a:cubicBezTo>
                <a:cubicBezTo>
                  <a:pt x="1651497" y="277388"/>
                  <a:pt x="1654480" y="283360"/>
                  <a:pt x="1659026" y="288659"/>
                </a:cubicBezTo>
                <a:cubicBezTo>
                  <a:pt x="1663572" y="293958"/>
                  <a:pt x="1668046" y="293395"/>
                  <a:pt x="1672449" y="286970"/>
                </a:cubicBezTo>
                <a:cubicBezTo>
                  <a:pt x="1676851" y="280546"/>
                  <a:pt x="1678823" y="274566"/>
                  <a:pt x="1678364" y="269031"/>
                </a:cubicBezTo>
                <a:cubicBezTo>
                  <a:pt x="1677905" y="263496"/>
                  <a:pt x="1676786" y="256942"/>
                  <a:pt x="1675008" y="249370"/>
                </a:cubicBezTo>
                <a:cubicBezTo>
                  <a:pt x="1714888" y="255666"/>
                  <a:pt x="1745616" y="260825"/>
                  <a:pt x="1767191" y="264847"/>
                </a:cubicBezTo>
                <a:cubicBezTo>
                  <a:pt x="1788766" y="268869"/>
                  <a:pt x="1804995" y="272623"/>
                  <a:pt x="1815879" y="276108"/>
                </a:cubicBezTo>
                <a:cubicBezTo>
                  <a:pt x="1826764" y="279592"/>
                  <a:pt x="1835973" y="283658"/>
                  <a:pt x="1843510" y="288304"/>
                </a:cubicBezTo>
                <a:cubicBezTo>
                  <a:pt x="1851045" y="292950"/>
                  <a:pt x="1857014" y="290495"/>
                  <a:pt x="1861417" y="280937"/>
                </a:cubicBezTo>
                <a:cubicBezTo>
                  <a:pt x="1865819" y="271379"/>
                  <a:pt x="1865948" y="264435"/>
                  <a:pt x="1861804" y="260104"/>
                </a:cubicBezTo>
                <a:cubicBezTo>
                  <a:pt x="1857659" y="255773"/>
                  <a:pt x="1853612" y="248463"/>
                  <a:pt x="1849662" y="238174"/>
                </a:cubicBezTo>
                <a:cubicBezTo>
                  <a:pt x="1845711" y="227885"/>
                  <a:pt x="1846209" y="216804"/>
                  <a:pt x="1851156" y="204930"/>
                </a:cubicBezTo>
                <a:cubicBezTo>
                  <a:pt x="1856104" y="193056"/>
                  <a:pt x="1853418" y="188324"/>
                  <a:pt x="1843101" y="190733"/>
                </a:cubicBezTo>
                <a:cubicBezTo>
                  <a:pt x="1832783" y="193142"/>
                  <a:pt x="1825333" y="196731"/>
                  <a:pt x="1820752" y="201499"/>
                </a:cubicBezTo>
                <a:cubicBezTo>
                  <a:pt x="1816170" y="206267"/>
                  <a:pt x="1815047" y="211175"/>
                  <a:pt x="1817385" y="216223"/>
                </a:cubicBezTo>
                <a:cubicBezTo>
                  <a:pt x="1819722" y="221271"/>
                  <a:pt x="1821748" y="227871"/>
                  <a:pt x="1823462" y="236023"/>
                </a:cubicBezTo>
                <a:cubicBezTo>
                  <a:pt x="1825175" y="244176"/>
                  <a:pt x="1826032" y="249499"/>
                  <a:pt x="1826032" y="251995"/>
                </a:cubicBezTo>
                <a:cubicBezTo>
                  <a:pt x="1826032" y="251034"/>
                  <a:pt x="1820152" y="249679"/>
                  <a:pt x="1808394" y="247929"/>
                </a:cubicBezTo>
                <a:cubicBezTo>
                  <a:pt x="1796635" y="246180"/>
                  <a:pt x="1782767" y="244502"/>
                  <a:pt x="1766793" y="242896"/>
                </a:cubicBezTo>
                <a:lnTo>
                  <a:pt x="1766793" y="154897"/>
                </a:lnTo>
                <a:cubicBezTo>
                  <a:pt x="1804249" y="162813"/>
                  <a:pt x="1827147" y="169739"/>
                  <a:pt x="1835486" y="175676"/>
                </a:cubicBezTo>
                <a:cubicBezTo>
                  <a:pt x="1843825" y="181613"/>
                  <a:pt x="1850210" y="179845"/>
                  <a:pt x="1854641" y="170374"/>
                </a:cubicBezTo>
                <a:cubicBezTo>
                  <a:pt x="1859072" y="160902"/>
                  <a:pt x="1859036" y="153144"/>
                  <a:pt x="1854533" y="147100"/>
                </a:cubicBezTo>
                <a:cubicBezTo>
                  <a:pt x="1850030" y="141055"/>
                  <a:pt x="1847779" y="132376"/>
                  <a:pt x="1847779" y="121061"/>
                </a:cubicBezTo>
                <a:cubicBezTo>
                  <a:pt x="1847779" y="109976"/>
                  <a:pt x="1849131" y="100444"/>
                  <a:pt x="1851834" y="92463"/>
                </a:cubicBezTo>
                <a:cubicBezTo>
                  <a:pt x="1854537" y="84483"/>
                  <a:pt x="1851705" y="81454"/>
                  <a:pt x="1843337" y="83375"/>
                </a:cubicBezTo>
                <a:cubicBezTo>
                  <a:pt x="1834970" y="85297"/>
                  <a:pt x="1827743" y="88369"/>
                  <a:pt x="1821655" y="92592"/>
                </a:cubicBezTo>
                <a:cubicBezTo>
                  <a:pt x="1815568" y="96816"/>
                  <a:pt x="1813900" y="101932"/>
                  <a:pt x="1816654" y="107940"/>
                </a:cubicBezTo>
                <a:cubicBezTo>
                  <a:pt x="1819407" y="113949"/>
                  <a:pt x="1821217" y="120205"/>
                  <a:pt x="1822085" y="126708"/>
                </a:cubicBezTo>
                <a:cubicBezTo>
                  <a:pt x="1822953" y="133211"/>
                  <a:pt x="1823601" y="137481"/>
                  <a:pt x="1824032" y="139517"/>
                </a:cubicBezTo>
                <a:cubicBezTo>
                  <a:pt x="1824462" y="141554"/>
                  <a:pt x="1823537" y="142600"/>
                  <a:pt x="1821257" y="142658"/>
                </a:cubicBezTo>
                <a:cubicBezTo>
                  <a:pt x="1818977" y="142715"/>
                  <a:pt x="1800822" y="140184"/>
                  <a:pt x="1766793" y="135065"/>
                </a:cubicBezTo>
                <a:lnTo>
                  <a:pt x="1766793" y="58983"/>
                </a:lnTo>
                <a:cubicBezTo>
                  <a:pt x="1766793" y="40928"/>
                  <a:pt x="1769718" y="26502"/>
                  <a:pt x="1775569" y="15704"/>
                </a:cubicBezTo>
                <a:cubicBezTo>
                  <a:pt x="1779957" y="7605"/>
                  <a:pt x="1778912" y="3346"/>
                  <a:pt x="1772435" y="2927"/>
                </a:cubicBezTo>
                <a:close/>
                <a:moveTo>
                  <a:pt x="6103043" y="1604"/>
                </a:moveTo>
                <a:cubicBezTo>
                  <a:pt x="6095880" y="3002"/>
                  <a:pt x="6088430" y="5042"/>
                  <a:pt x="6080693" y="7724"/>
                </a:cubicBezTo>
                <a:cubicBezTo>
                  <a:pt x="6072957" y="10405"/>
                  <a:pt x="6070677" y="15733"/>
                  <a:pt x="6073854" y="23706"/>
                </a:cubicBezTo>
                <a:cubicBezTo>
                  <a:pt x="6077030" y="31679"/>
                  <a:pt x="6079041" y="47460"/>
                  <a:pt x="6079887" y="71050"/>
                </a:cubicBezTo>
                <a:cubicBezTo>
                  <a:pt x="6076216" y="71150"/>
                  <a:pt x="6071211" y="70275"/>
                  <a:pt x="6064873" y="68426"/>
                </a:cubicBezTo>
                <a:cubicBezTo>
                  <a:pt x="6058535" y="66576"/>
                  <a:pt x="6051802" y="67533"/>
                  <a:pt x="6044675" y="71297"/>
                </a:cubicBezTo>
                <a:cubicBezTo>
                  <a:pt x="6037548" y="75062"/>
                  <a:pt x="6036917" y="78657"/>
                  <a:pt x="6042782" y="82085"/>
                </a:cubicBezTo>
                <a:cubicBezTo>
                  <a:pt x="6048647" y="85512"/>
                  <a:pt x="6061015" y="89276"/>
                  <a:pt x="6079887" y="93378"/>
                </a:cubicBezTo>
                <a:lnTo>
                  <a:pt x="6079887" y="112070"/>
                </a:lnTo>
                <a:cubicBezTo>
                  <a:pt x="6068200" y="113647"/>
                  <a:pt x="6058753" y="115999"/>
                  <a:pt x="6051547" y="119125"/>
                </a:cubicBezTo>
                <a:cubicBezTo>
                  <a:pt x="6044341" y="122252"/>
                  <a:pt x="6041638" y="128318"/>
                  <a:pt x="6043438" y="137323"/>
                </a:cubicBezTo>
                <a:cubicBezTo>
                  <a:pt x="6045237" y="146329"/>
                  <a:pt x="6049877" y="148498"/>
                  <a:pt x="6057355" y="143830"/>
                </a:cubicBezTo>
                <a:cubicBezTo>
                  <a:pt x="6064834" y="139162"/>
                  <a:pt x="6072344" y="132949"/>
                  <a:pt x="6079887" y="125191"/>
                </a:cubicBezTo>
                <a:cubicBezTo>
                  <a:pt x="6079027" y="161630"/>
                  <a:pt x="6080407" y="184911"/>
                  <a:pt x="6084028" y="195035"/>
                </a:cubicBezTo>
                <a:cubicBezTo>
                  <a:pt x="6087649" y="205160"/>
                  <a:pt x="6092840" y="205604"/>
                  <a:pt x="6099601" y="196369"/>
                </a:cubicBezTo>
                <a:cubicBezTo>
                  <a:pt x="6106363" y="187134"/>
                  <a:pt x="6109066" y="180329"/>
                  <a:pt x="6107711" y="175956"/>
                </a:cubicBezTo>
                <a:cubicBezTo>
                  <a:pt x="6106356" y="171582"/>
                  <a:pt x="6105226" y="164846"/>
                  <a:pt x="6104323" y="155747"/>
                </a:cubicBezTo>
                <a:cubicBezTo>
                  <a:pt x="6103419" y="146648"/>
                  <a:pt x="6102523" y="134663"/>
                  <a:pt x="6101634" y="119792"/>
                </a:cubicBezTo>
                <a:cubicBezTo>
                  <a:pt x="6103828" y="131236"/>
                  <a:pt x="6109091" y="142048"/>
                  <a:pt x="6117422" y="152230"/>
                </a:cubicBezTo>
                <a:cubicBezTo>
                  <a:pt x="6125754" y="162411"/>
                  <a:pt x="6137803" y="171922"/>
                  <a:pt x="6153571" y="180763"/>
                </a:cubicBezTo>
                <a:cubicBezTo>
                  <a:pt x="6169338" y="189604"/>
                  <a:pt x="6170843" y="186607"/>
                  <a:pt x="6158088" y="171772"/>
                </a:cubicBezTo>
                <a:cubicBezTo>
                  <a:pt x="6145332" y="156937"/>
                  <a:pt x="6134749" y="142658"/>
                  <a:pt x="6126339" y="128934"/>
                </a:cubicBezTo>
                <a:cubicBezTo>
                  <a:pt x="6117928" y="115211"/>
                  <a:pt x="6112396" y="105416"/>
                  <a:pt x="6109743" y="99551"/>
                </a:cubicBezTo>
                <a:cubicBezTo>
                  <a:pt x="6116440" y="101329"/>
                  <a:pt x="6122660" y="102674"/>
                  <a:pt x="6128404" y="103584"/>
                </a:cubicBezTo>
                <a:cubicBezTo>
                  <a:pt x="6134147" y="104495"/>
                  <a:pt x="6141919" y="102846"/>
                  <a:pt x="6151721" y="98637"/>
                </a:cubicBezTo>
                <a:cubicBezTo>
                  <a:pt x="6161522" y="94428"/>
                  <a:pt x="6160314" y="91051"/>
                  <a:pt x="6148096" y="88505"/>
                </a:cubicBezTo>
                <a:cubicBezTo>
                  <a:pt x="6135879" y="85960"/>
                  <a:pt x="6120391" y="81834"/>
                  <a:pt x="6101634" y="76126"/>
                </a:cubicBezTo>
                <a:cubicBezTo>
                  <a:pt x="6101634" y="60323"/>
                  <a:pt x="6101853" y="47647"/>
                  <a:pt x="6102290" y="38096"/>
                </a:cubicBezTo>
                <a:cubicBezTo>
                  <a:pt x="6102728" y="28545"/>
                  <a:pt x="6104753" y="19726"/>
                  <a:pt x="6108367" y="11638"/>
                </a:cubicBezTo>
                <a:cubicBezTo>
                  <a:pt x="6111980" y="3551"/>
                  <a:pt x="6110206" y="206"/>
                  <a:pt x="6103043" y="1604"/>
                </a:cubicBezTo>
                <a:close/>
                <a:moveTo>
                  <a:pt x="6817418" y="1604"/>
                </a:moveTo>
                <a:cubicBezTo>
                  <a:pt x="6810255" y="3002"/>
                  <a:pt x="6802805" y="5042"/>
                  <a:pt x="6795069" y="7724"/>
                </a:cubicBezTo>
                <a:cubicBezTo>
                  <a:pt x="6787332" y="10405"/>
                  <a:pt x="6785052" y="15733"/>
                  <a:pt x="6788228" y="23706"/>
                </a:cubicBezTo>
                <a:cubicBezTo>
                  <a:pt x="6791405" y="31679"/>
                  <a:pt x="6793416" y="47460"/>
                  <a:pt x="6794262" y="71050"/>
                </a:cubicBezTo>
                <a:cubicBezTo>
                  <a:pt x="6790591" y="71150"/>
                  <a:pt x="6785586" y="70275"/>
                  <a:pt x="6779248" y="68426"/>
                </a:cubicBezTo>
                <a:cubicBezTo>
                  <a:pt x="6772909" y="66576"/>
                  <a:pt x="6766177" y="67533"/>
                  <a:pt x="6759050" y="71297"/>
                </a:cubicBezTo>
                <a:cubicBezTo>
                  <a:pt x="6751923" y="75062"/>
                  <a:pt x="6751291" y="78657"/>
                  <a:pt x="6757157" y="82085"/>
                </a:cubicBezTo>
                <a:cubicBezTo>
                  <a:pt x="6763022" y="85512"/>
                  <a:pt x="6775390" y="89276"/>
                  <a:pt x="6794262" y="93378"/>
                </a:cubicBezTo>
                <a:lnTo>
                  <a:pt x="6794262" y="112070"/>
                </a:lnTo>
                <a:cubicBezTo>
                  <a:pt x="6782575" y="113647"/>
                  <a:pt x="6773128" y="115999"/>
                  <a:pt x="6765922" y="119125"/>
                </a:cubicBezTo>
                <a:cubicBezTo>
                  <a:pt x="6758716" y="122252"/>
                  <a:pt x="6756013" y="128318"/>
                  <a:pt x="6757813" y="137323"/>
                </a:cubicBezTo>
                <a:cubicBezTo>
                  <a:pt x="6759613" y="146329"/>
                  <a:pt x="6764252" y="148498"/>
                  <a:pt x="6771730" y="143830"/>
                </a:cubicBezTo>
                <a:cubicBezTo>
                  <a:pt x="6779208" y="139162"/>
                  <a:pt x="6786719" y="132949"/>
                  <a:pt x="6794262" y="125191"/>
                </a:cubicBezTo>
                <a:cubicBezTo>
                  <a:pt x="6793402" y="161630"/>
                  <a:pt x="6794782" y="184911"/>
                  <a:pt x="6798403" y="195035"/>
                </a:cubicBezTo>
                <a:cubicBezTo>
                  <a:pt x="6802024" y="205160"/>
                  <a:pt x="6807215" y="205604"/>
                  <a:pt x="6813976" y="196369"/>
                </a:cubicBezTo>
                <a:cubicBezTo>
                  <a:pt x="6820738" y="187134"/>
                  <a:pt x="6823441" y="180329"/>
                  <a:pt x="6822085" y="175956"/>
                </a:cubicBezTo>
                <a:cubicBezTo>
                  <a:pt x="6820731" y="171582"/>
                  <a:pt x="6819601" y="164846"/>
                  <a:pt x="6818698" y="155747"/>
                </a:cubicBezTo>
                <a:cubicBezTo>
                  <a:pt x="6817794" y="146648"/>
                  <a:pt x="6816898" y="134663"/>
                  <a:pt x="6816009" y="119792"/>
                </a:cubicBezTo>
                <a:cubicBezTo>
                  <a:pt x="6818203" y="131236"/>
                  <a:pt x="6823466" y="142048"/>
                  <a:pt x="6831798" y="152230"/>
                </a:cubicBezTo>
                <a:cubicBezTo>
                  <a:pt x="6840129" y="162411"/>
                  <a:pt x="6852179" y="171922"/>
                  <a:pt x="6867945" y="180763"/>
                </a:cubicBezTo>
                <a:cubicBezTo>
                  <a:pt x="6883713" y="189604"/>
                  <a:pt x="6885218" y="186607"/>
                  <a:pt x="6872463" y="171772"/>
                </a:cubicBezTo>
                <a:cubicBezTo>
                  <a:pt x="6859707" y="156937"/>
                  <a:pt x="6849124" y="142658"/>
                  <a:pt x="6840714" y="128934"/>
                </a:cubicBezTo>
                <a:cubicBezTo>
                  <a:pt x="6832303" y="115211"/>
                  <a:pt x="6826771" y="105416"/>
                  <a:pt x="6824118" y="99551"/>
                </a:cubicBezTo>
                <a:cubicBezTo>
                  <a:pt x="6830815" y="101329"/>
                  <a:pt x="6837035" y="102674"/>
                  <a:pt x="6842778" y="103584"/>
                </a:cubicBezTo>
                <a:cubicBezTo>
                  <a:pt x="6848522" y="104495"/>
                  <a:pt x="6856294" y="102846"/>
                  <a:pt x="6866096" y="98637"/>
                </a:cubicBezTo>
                <a:cubicBezTo>
                  <a:pt x="6875897" y="94428"/>
                  <a:pt x="6874689" y="91051"/>
                  <a:pt x="6862471" y="88505"/>
                </a:cubicBezTo>
                <a:cubicBezTo>
                  <a:pt x="6850253" y="85960"/>
                  <a:pt x="6834766" y="81834"/>
                  <a:pt x="6816009" y="76126"/>
                </a:cubicBezTo>
                <a:cubicBezTo>
                  <a:pt x="6816009" y="60323"/>
                  <a:pt x="6816228" y="47647"/>
                  <a:pt x="6816665" y="38096"/>
                </a:cubicBezTo>
                <a:cubicBezTo>
                  <a:pt x="6817103" y="28545"/>
                  <a:pt x="6819128" y="19726"/>
                  <a:pt x="6822742" y="11638"/>
                </a:cubicBezTo>
                <a:cubicBezTo>
                  <a:pt x="6826356" y="3551"/>
                  <a:pt x="6824581" y="206"/>
                  <a:pt x="6817418" y="1604"/>
                </a:cubicBezTo>
                <a:close/>
                <a:moveTo>
                  <a:pt x="349946" y="1104"/>
                </a:moveTo>
                <a:cubicBezTo>
                  <a:pt x="348169" y="900"/>
                  <a:pt x="345908" y="1091"/>
                  <a:pt x="343162" y="1679"/>
                </a:cubicBezTo>
                <a:cubicBezTo>
                  <a:pt x="332177" y="4031"/>
                  <a:pt x="323154" y="7279"/>
                  <a:pt x="316091" y="11423"/>
                </a:cubicBezTo>
                <a:cubicBezTo>
                  <a:pt x="309028" y="15568"/>
                  <a:pt x="306860" y="21759"/>
                  <a:pt x="309584" y="29997"/>
                </a:cubicBezTo>
                <a:cubicBezTo>
                  <a:pt x="312309" y="38236"/>
                  <a:pt x="314094" y="58667"/>
                  <a:pt x="314940" y="91291"/>
                </a:cubicBezTo>
                <a:cubicBezTo>
                  <a:pt x="276494" y="86932"/>
                  <a:pt x="253869" y="82916"/>
                  <a:pt x="247064" y="79245"/>
                </a:cubicBezTo>
                <a:cubicBezTo>
                  <a:pt x="240260" y="75574"/>
                  <a:pt x="231867" y="76123"/>
                  <a:pt x="221886" y="80891"/>
                </a:cubicBezTo>
                <a:cubicBezTo>
                  <a:pt x="211906" y="85659"/>
                  <a:pt x="203772" y="91187"/>
                  <a:pt x="197483" y="97475"/>
                </a:cubicBezTo>
                <a:cubicBezTo>
                  <a:pt x="191195" y="103763"/>
                  <a:pt x="190567" y="109177"/>
                  <a:pt x="195600" y="113716"/>
                </a:cubicBezTo>
                <a:cubicBezTo>
                  <a:pt x="200634" y="118254"/>
                  <a:pt x="204926" y="138262"/>
                  <a:pt x="208475" y="173740"/>
                </a:cubicBezTo>
                <a:cubicBezTo>
                  <a:pt x="212024" y="209218"/>
                  <a:pt x="215179" y="234094"/>
                  <a:pt x="217940" y="248370"/>
                </a:cubicBezTo>
                <a:cubicBezTo>
                  <a:pt x="220700" y="262646"/>
                  <a:pt x="226343" y="275380"/>
                  <a:pt x="234868" y="286572"/>
                </a:cubicBezTo>
                <a:cubicBezTo>
                  <a:pt x="243394" y="297765"/>
                  <a:pt x="249198" y="299074"/>
                  <a:pt x="252280" y="290498"/>
                </a:cubicBezTo>
                <a:cubicBezTo>
                  <a:pt x="255364" y="281923"/>
                  <a:pt x="257927" y="273344"/>
                  <a:pt x="259970" y="264761"/>
                </a:cubicBezTo>
                <a:cubicBezTo>
                  <a:pt x="262014" y="256178"/>
                  <a:pt x="265904" y="251694"/>
                  <a:pt x="271640" y="251306"/>
                </a:cubicBezTo>
                <a:cubicBezTo>
                  <a:pt x="277376" y="250919"/>
                  <a:pt x="285987" y="250726"/>
                  <a:pt x="297474" y="250726"/>
                </a:cubicBezTo>
                <a:cubicBezTo>
                  <a:pt x="307928" y="250726"/>
                  <a:pt x="340150" y="254203"/>
                  <a:pt x="394141" y="261158"/>
                </a:cubicBezTo>
                <a:cubicBezTo>
                  <a:pt x="397182" y="271297"/>
                  <a:pt x="400874" y="275738"/>
                  <a:pt x="405218" y="274484"/>
                </a:cubicBezTo>
                <a:cubicBezTo>
                  <a:pt x="409564" y="273229"/>
                  <a:pt x="412945" y="267288"/>
                  <a:pt x="415361" y="256662"/>
                </a:cubicBezTo>
                <a:cubicBezTo>
                  <a:pt x="417778" y="246036"/>
                  <a:pt x="419892" y="232564"/>
                  <a:pt x="421706" y="216245"/>
                </a:cubicBezTo>
                <a:cubicBezTo>
                  <a:pt x="423521" y="199925"/>
                  <a:pt x="425324" y="183922"/>
                  <a:pt x="427116" y="168233"/>
                </a:cubicBezTo>
                <a:cubicBezTo>
                  <a:pt x="428909" y="152545"/>
                  <a:pt x="430902" y="139668"/>
                  <a:pt x="433096" y="129601"/>
                </a:cubicBezTo>
                <a:cubicBezTo>
                  <a:pt x="435290" y="119534"/>
                  <a:pt x="437994" y="110632"/>
                  <a:pt x="441206" y="102896"/>
                </a:cubicBezTo>
                <a:cubicBezTo>
                  <a:pt x="444418" y="95159"/>
                  <a:pt x="441970" y="91994"/>
                  <a:pt x="433860" y="93399"/>
                </a:cubicBezTo>
                <a:cubicBezTo>
                  <a:pt x="425750" y="94804"/>
                  <a:pt x="418402" y="96604"/>
                  <a:pt x="411812" y="98798"/>
                </a:cubicBezTo>
                <a:cubicBezTo>
                  <a:pt x="405222" y="100992"/>
                  <a:pt x="396536" y="101874"/>
                  <a:pt x="385752" y="101444"/>
                </a:cubicBezTo>
                <a:cubicBezTo>
                  <a:pt x="374968" y="101014"/>
                  <a:pt x="360864" y="99214"/>
                  <a:pt x="343441" y="96045"/>
                </a:cubicBezTo>
                <a:cubicBezTo>
                  <a:pt x="343441" y="75151"/>
                  <a:pt x="343879" y="58778"/>
                  <a:pt x="344753" y="46926"/>
                </a:cubicBezTo>
                <a:cubicBezTo>
                  <a:pt x="345628" y="35074"/>
                  <a:pt x="348328" y="23982"/>
                  <a:pt x="352852" y="13650"/>
                </a:cubicBezTo>
                <a:cubicBezTo>
                  <a:pt x="356246" y="5901"/>
                  <a:pt x="355277" y="1719"/>
                  <a:pt x="349946" y="1104"/>
                </a:cubicBezTo>
                <a:close/>
                <a:moveTo>
                  <a:pt x="3950361" y="1"/>
                </a:moveTo>
                <a:cubicBezTo>
                  <a:pt x="3948813" y="5"/>
                  <a:pt x="3946876" y="363"/>
                  <a:pt x="3944549" y="1077"/>
                </a:cubicBezTo>
                <a:cubicBezTo>
                  <a:pt x="3935242" y="3931"/>
                  <a:pt x="3928241" y="7017"/>
                  <a:pt x="3923544" y="10337"/>
                </a:cubicBezTo>
                <a:cubicBezTo>
                  <a:pt x="3918848" y="13657"/>
                  <a:pt x="3917647" y="17625"/>
                  <a:pt x="3919941" y="22243"/>
                </a:cubicBezTo>
                <a:cubicBezTo>
                  <a:pt x="3922235" y="26861"/>
                  <a:pt x="3924243" y="38175"/>
                  <a:pt x="3925964" y="56186"/>
                </a:cubicBezTo>
                <a:cubicBezTo>
                  <a:pt x="3914219" y="52587"/>
                  <a:pt x="3905658" y="51881"/>
                  <a:pt x="3900281" y="54067"/>
                </a:cubicBezTo>
                <a:lnTo>
                  <a:pt x="3893930" y="61121"/>
                </a:lnTo>
                <a:lnTo>
                  <a:pt x="3892015" y="56579"/>
                </a:lnTo>
                <a:cubicBezTo>
                  <a:pt x="3890456" y="51728"/>
                  <a:pt x="3889676" y="47575"/>
                  <a:pt x="3889676" y="44119"/>
                </a:cubicBezTo>
                <a:cubicBezTo>
                  <a:pt x="3889676" y="34167"/>
                  <a:pt x="3886263" y="30446"/>
                  <a:pt x="3879437" y="32955"/>
                </a:cubicBezTo>
                <a:cubicBezTo>
                  <a:pt x="3872611" y="35465"/>
                  <a:pt x="3866735" y="39390"/>
                  <a:pt x="3861809" y="44732"/>
                </a:cubicBezTo>
                <a:cubicBezTo>
                  <a:pt x="3856883" y="50074"/>
                  <a:pt x="3855930" y="54458"/>
                  <a:pt x="3858948" y="57886"/>
                </a:cubicBezTo>
                <a:cubicBezTo>
                  <a:pt x="3861967" y="61313"/>
                  <a:pt x="3865115" y="65436"/>
                  <a:pt x="3868391" y="70254"/>
                </a:cubicBezTo>
                <a:cubicBezTo>
                  <a:pt x="3871669" y="75072"/>
                  <a:pt x="3880061" y="85684"/>
                  <a:pt x="3893569" y="102089"/>
                </a:cubicBezTo>
                <a:cubicBezTo>
                  <a:pt x="3889898" y="102190"/>
                  <a:pt x="3883804" y="101089"/>
                  <a:pt x="3875286" y="98787"/>
                </a:cubicBezTo>
                <a:cubicBezTo>
                  <a:pt x="3866768" y="96486"/>
                  <a:pt x="3859587" y="98838"/>
                  <a:pt x="3853743" y="105843"/>
                </a:cubicBezTo>
                <a:cubicBezTo>
                  <a:pt x="3847900" y="112848"/>
                  <a:pt x="3850456" y="116913"/>
                  <a:pt x="3861412" y="118039"/>
                </a:cubicBezTo>
                <a:cubicBezTo>
                  <a:pt x="3872368" y="119165"/>
                  <a:pt x="3886449" y="121018"/>
                  <a:pt x="3903658" y="123600"/>
                </a:cubicBezTo>
                <a:cubicBezTo>
                  <a:pt x="3920149" y="143590"/>
                  <a:pt x="3932080" y="154868"/>
                  <a:pt x="3939451" y="157435"/>
                </a:cubicBezTo>
                <a:cubicBezTo>
                  <a:pt x="3930718" y="156675"/>
                  <a:pt x="3922243" y="154008"/>
                  <a:pt x="3914026" y="149433"/>
                </a:cubicBezTo>
                <a:cubicBezTo>
                  <a:pt x="3905809" y="144859"/>
                  <a:pt x="3896932" y="145447"/>
                  <a:pt x="3887396" y="151197"/>
                </a:cubicBezTo>
                <a:cubicBezTo>
                  <a:pt x="3873515" y="158683"/>
                  <a:pt x="3868843" y="165477"/>
                  <a:pt x="3873382" y="171578"/>
                </a:cubicBezTo>
                <a:cubicBezTo>
                  <a:pt x="3877920" y="177680"/>
                  <a:pt x="3880402" y="185402"/>
                  <a:pt x="3880824" y="194745"/>
                </a:cubicBezTo>
                <a:cubicBezTo>
                  <a:pt x="3881248" y="204088"/>
                  <a:pt x="3881000" y="214481"/>
                  <a:pt x="3880083" y="225924"/>
                </a:cubicBezTo>
                <a:cubicBezTo>
                  <a:pt x="3879165" y="237368"/>
                  <a:pt x="3878706" y="246058"/>
                  <a:pt x="3878706" y="251995"/>
                </a:cubicBezTo>
                <a:cubicBezTo>
                  <a:pt x="3878706" y="258964"/>
                  <a:pt x="3881746" y="267020"/>
                  <a:pt x="3887826" y="276161"/>
                </a:cubicBezTo>
                <a:cubicBezTo>
                  <a:pt x="3893906" y="285303"/>
                  <a:pt x="3899033" y="285709"/>
                  <a:pt x="3903206" y="277377"/>
                </a:cubicBezTo>
                <a:cubicBezTo>
                  <a:pt x="3907379" y="269045"/>
                  <a:pt x="3910315" y="263646"/>
                  <a:pt x="3912014" y="261180"/>
                </a:cubicBezTo>
                <a:cubicBezTo>
                  <a:pt x="3913714" y="258713"/>
                  <a:pt x="3920235" y="258154"/>
                  <a:pt x="3931578" y="259502"/>
                </a:cubicBezTo>
                <a:cubicBezTo>
                  <a:pt x="3942921" y="260850"/>
                  <a:pt x="3949317" y="261524"/>
                  <a:pt x="3950765" y="261524"/>
                </a:cubicBezTo>
                <a:cubicBezTo>
                  <a:pt x="3952572" y="275921"/>
                  <a:pt x="3956028" y="283120"/>
                  <a:pt x="3961133" y="283120"/>
                </a:cubicBezTo>
                <a:cubicBezTo>
                  <a:pt x="3964819" y="283120"/>
                  <a:pt x="3968228" y="279141"/>
                  <a:pt x="3971361" y="271182"/>
                </a:cubicBezTo>
                <a:cubicBezTo>
                  <a:pt x="3974495" y="263223"/>
                  <a:pt x="3975162" y="253949"/>
                  <a:pt x="3973362" y="243358"/>
                </a:cubicBezTo>
                <a:cubicBezTo>
                  <a:pt x="3971562" y="232768"/>
                  <a:pt x="3971329" y="215879"/>
                  <a:pt x="3972663" y="192691"/>
                </a:cubicBezTo>
                <a:cubicBezTo>
                  <a:pt x="3974728" y="199115"/>
                  <a:pt x="3982214" y="207393"/>
                  <a:pt x="3995120" y="217524"/>
                </a:cubicBezTo>
                <a:cubicBezTo>
                  <a:pt x="4008026" y="227656"/>
                  <a:pt x="4021574" y="235270"/>
                  <a:pt x="4035763" y="240368"/>
                </a:cubicBezTo>
                <a:cubicBezTo>
                  <a:pt x="4049953" y="245466"/>
                  <a:pt x="4051068" y="242570"/>
                  <a:pt x="4039108" y="231678"/>
                </a:cubicBezTo>
                <a:cubicBezTo>
                  <a:pt x="4027149" y="220787"/>
                  <a:pt x="4015142" y="209540"/>
                  <a:pt x="4003089" y="197939"/>
                </a:cubicBezTo>
                <a:cubicBezTo>
                  <a:pt x="3991036" y="186338"/>
                  <a:pt x="3982027" y="177203"/>
                  <a:pt x="3976062" y="170535"/>
                </a:cubicBezTo>
                <a:lnTo>
                  <a:pt x="3977245" y="164598"/>
                </a:lnTo>
                <a:cubicBezTo>
                  <a:pt x="3981848" y="154417"/>
                  <a:pt x="3980622" y="150068"/>
                  <a:pt x="3973566" y="151552"/>
                </a:cubicBezTo>
                <a:cubicBezTo>
                  <a:pt x="3966511" y="153036"/>
                  <a:pt x="3962051" y="154546"/>
                  <a:pt x="3960187" y="156080"/>
                </a:cubicBezTo>
                <a:cubicBezTo>
                  <a:pt x="3945245" y="141769"/>
                  <a:pt x="3935687" y="132376"/>
                  <a:pt x="3931513" y="127902"/>
                </a:cubicBezTo>
                <a:cubicBezTo>
                  <a:pt x="3976011" y="137768"/>
                  <a:pt x="4001820" y="143608"/>
                  <a:pt x="4008940" y="145422"/>
                </a:cubicBezTo>
                <a:cubicBezTo>
                  <a:pt x="4016059" y="147236"/>
                  <a:pt x="4022448" y="146902"/>
                  <a:pt x="4028105" y="144422"/>
                </a:cubicBezTo>
                <a:cubicBezTo>
                  <a:pt x="4033763" y="141941"/>
                  <a:pt x="4038875" y="136965"/>
                  <a:pt x="4043442" y="129493"/>
                </a:cubicBezTo>
                <a:cubicBezTo>
                  <a:pt x="4048010" y="122022"/>
                  <a:pt x="4042689" y="118964"/>
                  <a:pt x="4027482" y="120319"/>
                </a:cubicBezTo>
                <a:cubicBezTo>
                  <a:pt x="4012274" y="121674"/>
                  <a:pt x="3986136" y="118982"/>
                  <a:pt x="3949066" y="112242"/>
                </a:cubicBezTo>
                <a:lnTo>
                  <a:pt x="3949066" y="83354"/>
                </a:lnTo>
                <a:cubicBezTo>
                  <a:pt x="3956781" y="86050"/>
                  <a:pt x="3964413" y="87154"/>
                  <a:pt x="3971964" y="86666"/>
                </a:cubicBezTo>
                <a:cubicBezTo>
                  <a:pt x="3979514" y="86179"/>
                  <a:pt x="3985458" y="83096"/>
                  <a:pt x="3989796" y="77417"/>
                </a:cubicBezTo>
                <a:cubicBezTo>
                  <a:pt x="3994134" y="71738"/>
                  <a:pt x="3992165" y="68601"/>
                  <a:pt x="3983891" y="68006"/>
                </a:cubicBezTo>
                <a:cubicBezTo>
                  <a:pt x="3975617" y="67411"/>
                  <a:pt x="3964009" y="65543"/>
                  <a:pt x="3949066" y="62403"/>
                </a:cubicBezTo>
                <a:cubicBezTo>
                  <a:pt x="3949066" y="35673"/>
                  <a:pt x="3950640" y="18056"/>
                  <a:pt x="3953787" y="9552"/>
                </a:cubicBezTo>
                <a:cubicBezTo>
                  <a:pt x="3956148" y="3174"/>
                  <a:pt x="3955006" y="-9"/>
                  <a:pt x="39503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412" y="1414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71" y="3376170"/>
            <a:ext cx="2629981" cy="348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43588" y="3810333"/>
            <a:ext cx="4408805" cy="1200329"/>
            <a:chOff x="3030863" y="1284170"/>
            <a:chExt cx="5528426" cy="2661681"/>
          </a:xfrm>
          <a:noFill/>
        </p:grpSpPr>
        <p:sp>
          <p:nvSpPr>
            <p:cNvPr id="2" name="圆角矩形 1"/>
            <p:cNvSpPr/>
            <p:nvPr/>
          </p:nvSpPr>
          <p:spPr>
            <a:xfrm>
              <a:off x="3030863" y="1318869"/>
              <a:ext cx="5528426" cy="2592288"/>
            </a:xfrm>
            <a:prstGeom prst="round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Rectangle 8"/>
            <p:cNvSpPr>
              <a:spLocks noChangeArrowheads="1"/>
            </p:cNvSpPr>
            <p:nvPr/>
          </p:nvSpPr>
          <p:spPr bwMode="auto">
            <a:xfrm>
              <a:off x="3181730" y="1284170"/>
              <a:ext cx="5226690" cy="26616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 60×4=240  242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＞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240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所以行驶的距离比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千米多。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任意多边形: 形状 11"/>
          <p:cNvSpPr>
            <a:spLocks noChangeArrowheads="1"/>
          </p:cNvSpPr>
          <p:nvPr/>
        </p:nvSpPr>
        <p:spPr bwMode="auto">
          <a:xfrm flipH="1">
            <a:off x="2049267" y="1327251"/>
            <a:ext cx="7997443" cy="712644"/>
          </a:xfrm>
          <a:custGeom>
            <a:avLst/>
            <a:gdLst/>
            <a:ahLst/>
            <a:cxnLst/>
            <a:rect l="l" t="t" r="r" b="b"/>
            <a:pathLst>
              <a:path w="7997443" h="712644">
                <a:moveTo>
                  <a:pt x="6884655" y="662875"/>
                </a:moveTo>
                <a:lnTo>
                  <a:pt x="6838602" y="662875"/>
                </a:lnTo>
                <a:lnTo>
                  <a:pt x="6838602" y="708907"/>
                </a:lnTo>
                <a:lnTo>
                  <a:pt x="6884655" y="708907"/>
                </a:lnTo>
                <a:close/>
                <a:moveTo>
                  <a:pt x="7133643" y="551403"/>
                </a:moveTo>
                <a:cubicBezTo>
                  <a:pt x="7129466" y="550711"/>
                  <a:pt x="7122301" y="552011"/>
                  <a:pt x="7112148" y="555302"/>
                </a:cubicBezTo>
                <a:cubicBezTo>
                  <a:pt x="7099041" y="561784"/>
                  <a:pt x="7094542" y="568316"/>
                  <a:pt x="7098651" y="574898"/>
                </a:cubicBezTo>
                <a:cubicBezTo>
                  <a:pt x="7102759" y="581480"/>
                  <a:pt x="7106104" y="597749"/>
                  <a:pt x="7108685" y="623705"/>
                </a:cubicBezTo>
                <a:cubicBezTo>
                  <a:pt x="7103896" y="617424"/>
                  <a:pt x="7096155" y="609164"/>
                  <a:pt x="7085465" y="598925"/>
                </a:cubicBezTo>
                <a:cubicBezTo>
                  <a:pt x="7074774" y="588686"/>
                  <a:pt x="7068346" y="580967"/>
                  <a:pt x="7066181" y="575769"/>
                </a:cubicBezTo>
                <a:cubicBezTo>
                  <a:pt x="7064015" y="570571"/>
                  <a:pt x="7062617" y="564663"/>
                  <a:pt x="7061986" y="558045"/>
                </a:cubicBezTo>
                <a:cubicBezTo>
                  <a:pt x="7061355" y="551426"/>
                  <a:pt x="7053340" y="553509"/>
                  <a:pt x="7037938" y="564293"/>
                </a:cubicBezTo>
                <a:cubicBezTo>
                  <a:pt x="7026624" y="579064"/>
                  <a:pt x="7024942" y="588335"/>
                  <a:pt x="7032894" y="592106"/>
                </a:cubicBezTo>
                <a:cubicBezTo>
                  <a:pt x="7040846" y="595878"/>
                  <a:pt x="7054031" y="603689"/>
                  <a:pt x="7072452" y="615542"/>
                </a:cubicBezTo>
                <a:cubicBezTo>
                  <a:pt x="7090871" y="627394"/>
                  <a:pt x="7103050" y="635435"/>
                  <a:pt x="7108986" y="639665"/>
                </a:cubicBezTo>
                <a:cubicBezTo>
                  <a:pt x="7110593" y="652371"/>
                  <a:pt x="7109535" y="662646"/>
                  <a:pt x="7105813" y="670490"/>
                </a:cubicBezTo>
                <a:cubicBezTo>
                  <a:pt x="7102092" y="678334"/>
                  <a:pt x="7093334" y="683475"/>
                  <a:pt x="7079539" y="685913"/>
                </a:cubicBezTo>
                <a:cubicBezTo>
                  <a:pt x="7063478" y="686759"/>
                  <a:pt x="7049385" y="685715"/>
                  <a:pt x="7037260" y="682783"/>
                </a:cubicBezTo>
                <a:cubicBezTo>
                  <a:pt x="7025136" y="679850"/>
                  <a:pt x="7017833" y="675071"/>
                  <a:pt x="7015352" y="668446"/>
                </a:cubicBezTo>
                <a:cubicBezTo>
                  <a:pt x="7012871" y="661821"/>
                  <a:pt x="7009304" y="650682"/>
                  <a:pt x="7004651" y="635030"/>
                </a:cubicBezTo>
                <a:cubicBezTo>
                  <a:pt x="6999997" y="619378"/>
                  <a:pt x="6996617" y="621378"/>
                  <a:pt x="6994509" y="641031"/>
                </a:cubicBezTo>
                <a:cubicBezTo>
                  <a:pt x="6992401" y="660685"/>
                  <a:pt x="6989084" y="674591"/>
                  <a:pt x="6984560" y="682751"/>
                </a:cubicBezTo>
                <a:cubicBezTo>
                  <a:pt x="6980036" y="690910"/>
                  <a:pt x="6987826" y="698704"/>
                  <a:pt x="7007931" y="706132"/>
                </a:cubicBezTo>
                <a:cubicBezTo>
                  <a:pt x="7029843" y="711582"/>
                  <a:pt x="7052285" y="713611"/>
                  <a:pt x="7075258" y="712220"/>
                </a:cubicBezTo>
                <a:cubicBezTo>
                  <a:pt x="7098231" y="710829"/>
                  <a:pt x="7114070" y="703845"/>
                  <a:pt x="7122775" y="691269"/>
                </a:cubicBezTo>
                <a:cubicBezTo>
                  <a:pt x="7131494" y="677617"/>
                  <a:pt x="7135179" y="661108"/>
                  <a:pt x="7133831" y="641741"/>
                </a:cubicBezTo>
                <a:cubicBezTo>
                  <a:pt x="7132483" y="622375"/>
                  <a:pt x="7131809" y="603342"/>
                  <a:pt x="7131809" y="584642"/>
                </a:cubicBezTo>
                <a:cubicBezTo>
                  <a:pt x="7131809" y="577200"/>
                  <a:pt x="7133609" y="568803"/>
                  <a:pt x="7137208" y="559454"/>
                </a:cubicBezTo>
                <a:cubicBezTo>
                  <a:pt x="7139008" y="554779"/>
                  <a:pt x="7137820" y="552095"/>
                  <a:pt x="7133643" y="551403"/>
                </a:cubicBezTo>
                <a:close/>
                <a:moveTo>
                  <a:pt x="7222647" y="515519"/>
                </a:moveTo>
                <a:cubicBezTo>
                  <a:pt x="7225027" y="514866"/>
                  <a:pt x="7235632" y="516942"/>
                  <a:pt x="7254461" y="521746"/>
                </a:cubicBezTo>
                <a:lnTo>
                  <a:pt x="7252009" y="571069"/>
                </a:lnTo>
                <a:cubicBezTo>
                  <a:pt x="7247233" y="570266"/>
                  <a:pt x="7237231" y="567864"/>
                  <a:pt x="7222002" y="563863"/>
                </a:cubicBezTo>
                <a:cubicBezTo>
                  <a:pt x="7220338" y="553997"/>
                  <a:pt x="7219288" y="544507"/>
                  <a:pt x="7218850" y="535394"/>
                </a:cubicBezTo>
                <a:cubicBezTo>
                  <a:pt x="7218413" y="526281"/>
                  <a:pt x="7218341" y="520853"/>
                  <a:pt x="7218635" y="519111"/>
                </a:cubicBezTo>
                <a:cubicBezTo>
                  <a:pt x="7218929" y="517369"/>
                  <a:pt x="7220266" y="516171"/>
                  <a:pt x="7222647" y="515519"/>
                </a:cubicBezTo>
                <a:close/>
                <a:moveTo>
                  <a:pt x="7979802" y="492814"/>
                </a:moveTo>
                <a:cubicBezTo>
                  <a:pt x="7971671" y="492814"/>
                  <a:pt x="7963325" y="495410"/>
                  <a:pt x="7954764" y="500601"/>
                </a:cubicBezTo>
                <a:cubicBezTo>
                  <a:pt x="7946202" y="505792"/>
                  <a:pt x="7943510" y="511844"/>
                  <a:pt x="7946686" y="518756"/>
                </a:cubicBezTo>
                <a:cubicBezTo>
                  <a:pt x="7949863" y="525668"/>
                  <a:pt x="7951874" y="541306"/>
                  <a:pt x="7952720" y="565670"/>
                </a:cubicBezTo>
                <a:cubicBezTo>
                  <a:pt x="7945837" y="564064"/>
                  <a:pt x="7935609" y="560063"/>
                  <a:pt x="7922036" y="553667"/>
                </a:cubicBezTo>
                <a:cubicBezTo>
                  <a:pt x="7908463" y="547271"/>
                  <a:pt x="7898712" y="547773"/>
                  <a:pt x="7892782" y="555173"/>
                </a:cubicBezTo>
                <a:cubicBezTo>
                  <a:pt x="7886852" y="562573"/>
                  <a:pt x="7892835" y="570022"/>
                  <a:pt x="7910732" y="577522"/>
                </a:cubicBezTo>
                <a:cubicBezTo>
                  <a:pt x="7928629" y="585022"/>
                  <a:pt x="7942754" y="587424"/>
                  <a:pt x="7953107" y="584728"/>
                </a:cubicBezTo>
                <a:cubicBezTo>
                  <a:pt x="7954699" y="609092"/>
                  <a:pt x="7955710" y="626114"/>
                  <a:pt x="7956140" y="635794"/>
                </a:cubicBezTo>
                <a:cubicBezTo>
                  <a:pt x="7956570" y="645473"/>
                  <a:pt x="7956764" y="650378"/>
                  <a:pt x="7956721" y="650507"/>
                </a:cubicBezTo>
                <a:cubicBezTo>
                  <a:pt x="7956678" y="650636"/>
                  <a:pt x="7954398" y="649453"/>
                  <a:pt x="7949881" y="646957"/>
                </a:cubicBezTo>
                <a:cubicBezTo>
                  <a:pt x="7945364" y="644462"/>
                  <a:pt x="7933909" y="638837"/>
                  <a:pt x="7915518" y="630083"/>
                </a:cubicBezTo>
                <a:cubicBezTo>
                  <a:pt x="7897127" y="621328"/>
                  <a:pt x="7890175" y="620625"/>
                  <a:pt x="7894664" y="627975"/>
                </a:cubicBezTo>
                <a:cubicBezTo>
                  <a:pt x="7899152" y="635324"/>
                  <a:pt x="7911266" y="646846"/>
                  <a:pt x="7931006" y="662542"/>
                </a:cubicBezTo>
                <a:cubicBezTo>
                  <a:pt x="7950745" y="678237"/>
                  <a:pt x="7963465" y="689888"/>
                  <a:pt x="7969165" y="697496"/>
                </a:cubicBezTo>
                <a:cubicBezTo>
                  <a:pt x="7974865" y="705103"/>
                  <a:pt x="7980494" y="706785"/>
                  <a:pt x="7986050" y="702540"/>
                </a:cubicBezTo>
                <a:cubicBezTo>
                  <a:pt x="7991607" y="698295"/>
                  <a:pt x="7995117" y="692602"/>
                  <a:pt x="7996580" y="685461"/>
                </a:cubicBezTo>
                <a:cubicBezTo>
                  <a:pt x="7998042" y="678320"/>
                  <a:pt x="7997648" y="673171"/>
                  <a:pt x="7995397" y="670017"/>
                </a:cubicBezTo>
                <a:cubicBezTo>
                  <a:pt x="7993145" y="666862"/>
                  <a:pt x="7989994" y="662542"/>
                  <a:pt x="7985943" y="657057"/>
                </a:cubicBezTo>
                <a:cubicBezTo>
                  <a:pt x="7981892" y="651571"/>
                  <a:pt x="7979418" y="627559"/>
                  <a:pt x="7978522" y="585019"/>
                </a:cubicBezTo>
                <a:cubicBezTo>
                  <a:pt x="7977625" y="542478"/>
                  <a:pt x="7980103" y="516476"/>
                  <a:pt x="7985954" y="507011"/>
                </a:cubicBezTo>
                <a:cubicBezTo>
                  <a:pt x="7991804" y="497547"/>
                  <a:pt x="7989754" y="492814"/>
                  <a:pt x="7979802" y="492814"/>
                </a:cubicBezTo>
                <a:close/>
                <a:moveTo>
                  <a:pt x="7409440" y="492223"/>
                </a:moveTo>
                <a:cubicBezTo>
                  <a:pt x="7419199" y="491800"/>
                  <a:pt x="7428029" y="497013"/>
                  <a:pt x="7435931" y="507861"/>
                </a:cubicBezTo>
                <a:cubicBezTo>
                  <a:pt x="7443832" y="518709"/>
                  <a:pt x="7449109" y="536229"/>
                  <a:pt x="7451762" y="560421"/>
                </a:cubicBezTo>
                <a:cubicBezTo>
                  <a:pt x="7454400" y="584599"/>
                  <a:pt x="7453504" y="606199"/>
                  <a:pt x="7449073" y="625221"/>
                </a:cubicBezTo>
                <a:cubicBezTo>
                  <a:pt x="7444642" y="644244"/>
                  <a:pt x="7437791" y="657297"/>
                  <a:pt x="7428520" y="664381"/>
                </a:cubicBezTo>
                <a:cubicBezTo>
                  <a:pt x="7419250" y="671465"/>
                  <a:pt x="7409942" y="672953"/>
                  <a:pt x="7400600" y="668844"/>
                </a:cubicBezTo>
                <a:cubicBezTo>
                  <a:pt x="7391257" y="664736"/>
                  <a:pt x="7384184" y="655483"/>
                  <a:pt x="7379380" y="641085"/>
                </a:cubicBezTo>
                <a:cubicBezTo>
                  <a:pt x="7374576" y="626688"/>
                  <a:pt x="7372174" y="610820"/>
                  <a:pt x="7372174" y="593483"/>
                </a:cubicBezTo>
                <a:cubicBezTo>
                  <a:pt x="7372174" y="576146"/>
                  <a:pt x="7372833" y="560432"/>
                  <a:pt x="7374153" y="546343"/>
                </a:cubicBezTo>
                <a:cubicBezTo>
                  <a:pt x="7375472" y="532254"/>
                  <a:pt x="7379244" y="519817"/>
                  <a:pt x="7385467" y="509033"/>
                </a:cubicBezTo>
                <a:cubicBezTo>
                  <a:pt x="7391691" y="498249"/>
                  <a:pt x="7399682" y="492646"/>
                  <a:pt x="7409440" y="492223"/>
                </a:cubicBezTo>
                <a:close/>
                <a:moveTo>
                  <a:pt x="7213078" y="486824"/>
                </a:moveTo>
                <a:cubicBezTo>
                  <a:pt x="7210118" y="486361"/>
                  <a:pt x="7206909" y="486612"/>
                  <a:pt x="7203449" y="487577"/>
                </a:cubicBezTo>
                <a:cubicBezTo>
                  <a:pt x="7196530" y="489505"/>
                  <a:pt x="7188904" y="493603"/>
                  <a:pt x="7180573" y="499870"/>
                </a:cubicBezTo>
                <a:cubicBezTo>
                  <a:pt x="7172241" y="506137"/>
                  <a:pt x="7171743" y="512966"/>
                  <a:pt x="7179078" y="520358"/>
                </a:cubicBezTo>
                <a:cubicBezTo>
                  <a:pt x="7186413" y="527751"/>
                  <a:pt x="7192647" y="541349"/>
                  <a:pt x="7197781" y="561153"/>
                </a:cubicBezTo>
                <a:cubicBezTo>
                  <a:pt x="7187886" y="572439"/>
                  <a:pt x="7188058" y="578963"/>
                  <a:pt x="7198297" y="580727"/>
                </a:cubicBezTo>
                <a:cubicBezTo>
                  <a:pt x="7208536" y="582491"/>
                  <a:pt x="7226010" y="585861"/>
                  <a:pt x="7250718" y="590837"/>
                </a:cubicBezTo>
                <a:cubicBezTo>
                  <a:pt x="7251607" y="602252"/>
                  <a:pt x="7254482" y="608587"/>
                  <a:pt x="7259343" y="609841"/>
                </a:cubicBezTo>
                <a:cubicBezTo>
                  <a:pt x="7264205" y="611096"/>
                  <a:pt x="7268001" y="607816"/>
                  <a:pt x="7270734" y="600000"/>
                </a:cubicBezTo>
                <a:cubicBezTo>
                  <a:pt x="7273465" y="592185"/>
                  <a:pt x="7275950" y="577762"/>
                  <a:pt x="7278187" y="556732"/>
                </a:cubicBezTo>
                <a:cubicBezTo>
                  <a:pt x="7280423" y="535702"/>
                  <a:pt x="7283804" y="520237"/>
                  <a:pt x="7288329" y="510335"/>
                </a:cubicBezTo>
                <a:cubicBezTo>
                  <a:pt x="7292853" y="500433"/>
                  <a:pt x="7291269" y="496421"/>
                  <a:pt x="7283575" y="498300"/>
                </a:cubicBezTo>
                <a:cubicBezTo>
                  <a:pt x="7275881" y="500178"/>
                  <a:pt x="7270396" y="501526"/>
                  <a:pt x="7267120" y="502344"/>
                </a:cubicBezTo>
                <a:cubicBezTo>
                  <a:pt x="7263843" y="503161"/>
                  <a:pt x="7258956" y="503168"/>
                  <a:pt x="7252460" y="502365"/>
                </a:cubicBezTo>
                <a:cubicBezTo>
                  <a:pt x="7245964" y="501562"/>
                  <a:pt x="7240361" y="500304"/>
                  <a:pt x="7235650" y="498590"/>
                </a:cubicBezTo>
                <a:cubicBezTo>
                  <a:pt x="7230939" y="496876"/>
                  <a:pt x="7226125" y="494130"/>
                  <a:pt x="7221206" y="490352"/>
                </a:cubicBezTo>
                <a:cubicBezTo>
                  <a:pt x="7218746" y="488462"/>
                  <a:pt x="7216037" y="487286"/>
                  <a:pt x="7213078" y="486824"/>
                </a:cubicBezTo>
                <a:close/>
                <a:moveTo>
                  <a:pt x="7088433" y="478903"/>
                </a:moveTo>
                <a:cubicBezTo>
                  <a:pt x="7090592" y="478792"/>
                  <a:pt x="7093757" y="479399"/>
                  <a:pt x="7097930" y="480726"/>
                </a:cubicBezTo>
                <a:cubicBezTo>
                  <a:pt x="7106276" y="483379"/>
                  <a:pt x="7116300" y="486261"/>
                  <a:pt x="7128001" y="489373"/>
                </a:cubicBezTo>
                <a:cubicBezTo>
                  <a:pt x="7129521" y="501662"/>
                  <a:pt x="7131637" y="513593"/>
                  <a:pt x="7134347" y="525166"/>
                </a:cubicBezTo>
                <a:cubicBezTo>
                  <a:pt x="7124524" y="523517"/>
                  <a:pt x="7109611" y="519774"/>
                  <a:pt x="7089606" y="513938"/>
                </a:cubicBezTo>
                <a:cubicBezTo>
                  <a:pt x="7088043" y="507040"/>
                  <a:pt x="7086809" y="500666"/>
                  <a:pt x="7085906" y="494815"/>
                </a:cubicBezTo>
                <a:cubicBezTo>
                  <a:pt x="7085002" y="488964"/>
                  <a:pt x="7084694" y="484490"/>
                  <a:pt x="7084981" y="481392"/>
                </a:cubicBezTo>
                <a:cubicBezTo>
                  <a:pt x="7085124" y="479844"/>
                  <a:pt x="7086275" y="479014"/>
                  <a:pt x="7088433" y="478903"/>
                </a:cubicBezTo>
                <a:close/>
                <a:moveTo>
                  <a:pt x="7666530" y="465819"/>
                </a:moveTo>
                <a:lnTo>
                  <a:pt x="7513828" y="465819"/>
                </a:lnTo>
                <a:lnTo>
                  <a:pt x="7513828" y="492664"/>
                </a:lnTo>
                <a:cubicBezTo>
                  <a:pt x="7556318" y="561354"/>
                  <a:pt x="7584475" y="630732"/>
                  <a:pt x="7598299" y="700798"/>
                </a:cubicBezTo>
                <a:lnTo>
                  <a:pt x="7635469" y="700798"/>
                </a:lnTo>
                <a:cubicBezTo>
                  <a:pt x="7619250" y="629326"/>
                  <a:pt x="7590907" y="561389"/>
                  <a:pt x="7550439" y="496988"/>
                </a:cubicBezTo>
                <a:lnTo>
                  <a:pt x="7666530" y="496988"/>
                </a:lnTo>
                <a:close/>
                <a:moveTo>
                  <a:pt x="7409053" y="460420"/>
                </a:moveTo>
                <a:cubicBezTo>
                  <a:pt x="7391938" y="460420"/>
                  <a:pt x="7377243" y="467267"/>
                  <a:pt x="7364968" y="480962"/>
                </a:cubicBezTo>
                <a:cubicBezTo>
                  <a:pt x="7352693" y="494657"/>
                  <a:pt x="7344730" y="511532"/>
                  <a:pt x="7341081" y="531587"/>
                </a:cubicBezTo>
                <a:cubicBezTo>
                  <a:pt x="7337431" y="551642"/>
                  <a:pt x="7336291" y="574679"/>
                  <a:pt x="7337661" y="600700"/>
                </a:cubicBezTo>
                <a:cubicBezTo>
                  <a:pt x="7339030" y="626720"/>
                  <a:pt x="7343712" y="648191"/>
                  <a:pt x="7351707" y="665112"/>
                </a:cubicBezTo>
                <a:cubicBezTo>
                  <a:pt x="7359701" y="682034"/>
                  <a:pt x="7371873" y="693789"/>
                  <a:pt x="7388221" y="700378"/>
                </a:cubicBezTo>
                <a:cubicBezTo>
                  <a:pt x="7404568" y="706968"/>
                  <a:pt x="7420884" y="706265"/>
                  <a:pt x="7437168" y="698270"/>
                </a:cubicBezTo>
                <a:cubicBezTo>
                  <a:pt x="7453450" y="690276"/>
                  <a:pt x="7464876" y="679707"/>
                  <a:pt x="7471444" y="666564"/>
                </a:cubicBezTo>
                <a:cubicBezTo>
                  <a:pt x="7478012" y="653421"/>
                  <a:pt x="7482679" y="639698"/>
                  <a:pt x="7485447" y="625393"/>
                </a:cubicBezTo>
                <a:cubicBezTo>
                  <a:pt x="7488215" y="611089"/>
                  <a:pt x="7489147" y="591870"/>
                  <a:pt x="7488243" y="567735"/>
                </a:cubicBezTo>
                <a:cubicBezTo>
                  <a:pt x="7487326" y="543600"/>
                  <a:pt x="7483898" y="524453"/>
                  <a:pt x="7477961" y="510292"/>
                </a:cubicBezTo>
                <a:cubicBezTo>
                  <a:pt x="7472025" y="496131"/>
                  <a:pt x="7463335" y="484278"/>
                  <a:pt x="7451891" y="474735"/>
                </a:cubicBezTo>
                <a:cubicBezTo>
                  <a:pt x="7440447" y="465192"/>
                  <a:pt x="7426168" y="460420"/>
                  <a:pt x="7409053" y="460420"/>
                </a:cubicBezTo>
                <a:close/>
                <a:moveTo>
                  <a:pt x="6856090" y="453795"/>
                </a:moveTo>
                <a:cubicBezTo>
                  <a:pt x="6830105" y="450095"/>
                  <a:pt x="6809477" y="462915"/>
                  <a:pt x="6794205" y="492255"/>
                </a:cubicBezTo>
                <a:cubicBezTo>
                  <a:pt x="6785113" y="524220"/>
                  <a:pt x="6797553" y="555940"/>
                  <a:pt x="6831525" y="587417"/>
                </a:cubicBezTo>
                <a:cubicBezTo>
                  <a:pt x="6841649" y="602618"/>
                  <a:pt x="6846711" y="620614"/>
                  <a:pt x="6846711" y="641408"/>
                </a:cubicBezTo>
                <a:lnTo>
                  <a:pt x="6879149" y="641408"/>
                </a:lnTo>
                <a:cubicBezTo>
                  <a:pt x="6880124" y="604898"/>
                  <a:pt x="6865174" y="571650"/>
                  <a:pt x="6834300" y="541664"/>
                </a:cubicBezTo>
                <a:cubicBezTo>
                  <a:pt x="6827374" y="531311"/>
                  <a:pt x="6824348" y="520305"/>
                  <a:pt x="6825223" y="508646"/>
                </a:cubicBezTo>
                <a:cubicBezTo>
                  <a:pt x="6829940" y="492771"/>
                  <a:pt x="6838896" y="485286"/>
                  <a:pt x="6852089" y="486189"/>
                </a:cubicBezTo>
                <a:lnTo>
                  <a:pt x="6857381" y="486189"/>
                </a:lnTo>
                <a:cubicBezTo>
                  <a:pt x="6873656" y="486964"/>
                  <a:pt x="6881343" y="500909"/>
                  <a:pt x="6880440" y="528027"/>
                </a:cubicBezTo>
                <a:lnTo>
                  <a:pt x="6914254" y="528027"/>
                </a:lnTo>
                <a:cubicBezTo>
                  <a:pt x="6915214" y="490914"/>
                  <a:pt x="6903477" y="468128"/>
                  <a:pt x="6879041" y="459667"/>
                </a:cubicBezTo>
                <a:cubicBezTo>
                  <a:pt x="6875069" y="456684"/>
                  <a:pt x="6867419" y="454727"/>
                  <a:pt x="6856090" y="453795"/>
                </a:cubicBezTo>
                <a:close/>
                <a:moveTo>
                  <a:pt x="7074357" y="447266"/>
                </a:moveTo>
                <a:cubicBezTo>
                  <a:pt x="7069552" y="447589"/>
                  <a:pt x="7063750" y="449385"/>
                  <a:pt x="7056953" y="452655"/>
                </a:cubicBezTo>
                <a:cubicBezTo>
                  <a:pt x="7036561" y="464557"/>
                  <a:pt x="7031442" y="473591"/>
                  <a:pt x="7041595" y="479758"/>
                </a:cubicBezTo>
                <a:cubicBezTo>
                  <a:pt x="7051748" y="485924"/>
                  <a:pt x="7059713" y="497310"/>
                  <a:pt x="7065492" y="513916"/>
                </a:cubicBezTo>
                <a:cubicBezTo>
                  <a:pt x="7055598" y="524356"/>
                  <a:pt x="7057530" y="530669"/>
                  <a:pt x="7071289" y="532856"/>
                </a:cubicBezTo>
                <a:cubicBezTo>
                  <a:pt x="7085049" y="535043"/>
                  <a:pt x="7106800" y="539535"/>
                  <a:pt x="7136541" y="546332"/>
                </a:cubicBezTo>
                <a:cubicBezTo>
                  <a:pt x="7144256" y="574625"/>
                  <a:pt x="7151770" y="597007"/>
                  <a:pt x="7159084" y="613477"/>
                </a:cubicBezTo>
                <a:cubicBezTo>
                  <a:pt x="7166397" y="629946"/>
                  <a:pt x="7176712" y="646441"/>
                  <a:pt x="7190027" y="662961"/>
                </a:cubicBezTo>
                <a:cubicBezTo>
                  <a:pt x="7203341" y="679481"/>
                  <a:pt x="7219912" y="692843"/>
                  <a:pt x="7239737" y="703046"/>
                </a:cubicBezTo>
                <a:cubicBezTo>
                  <a:pt x="7259562" y="713249"/>
                  <a:pt x="7261075" y="709803"/>
                  <a:pt x="7244276" y="692710"/>
                </a:cubicBezTo>
                <a:cubicBezTo>
                  <a:pt x="7227476" y="675616"/>
                  <a:pt x="7213064" y="657490"/>
                  <a:pt x="7201040" y="638332"/>
                </a:cubicBezTo>
                <a:cubicBezTo>
                  <a:pt x="7189015" y="619173"/>
                  <a:pt x="7179189" y="597480"/>
                  <a:pt x="7171560" y="573252"/>
                </a:cubicBezTo>
                <a:cubicBezTo>
                  <a:pt x="7163931" y="549025"/>
                  <a:pt x="7159446" y="529300"/>
                  <a:pt x="7158105" y="514077"/>
                </a:cubicBezTo>
                <a:cubicBezTo>
                  <a:pt x="7156764" y="498855"/>
                  <a:pt x="7158119" y="487570"/>
                  <a:pt x="7162171" y="480220"/>
                </a:cubicBezTo>
                <a:cubicBezTo>
                  <a:pt x="7166222" y="472871"/>
                  <a:pt x="7165430" y="468626"/>
                  <a:pt x="7159794" y="467486"/>
                </a:cubicBezTo>
                <a:cubicBezTo>
                  <a:pt x="7154158" y="466346"/>
                  <a:pt x="7148264" y="466902"/>
                  <a:pt x="7142112" y="469153"/>
                </a:cubicBezTo>
                <a:cubicBezTo>
                  <a:pt x="7135960" y="471405"/>
                  <a:pt x="7129213" y="471698"/>
                  <a:pt x="7121871" y="470035"/>
                </a:cubicBezTo>
                <a:cubicBezTo>
                  <a:pt x="7114529" y="468372"/>
                  <a:pt x="7108087" y="466048"/>
                  <a:pt x="7102544" y="463066"/>
                </a:cubicBezTo>
                <a:cubicBezTo>
                  <a:pt x="7097001" y="460083"/>
                  <a:pt x="7091416" y="455967"/>
                  <a:pt x="7085788" y="450719"/>
                </a:cubicBezTo>
                <a:cubicBezTo>
                  <a:pt x="7082973" y="448095"/>
                  <a:pt x="7079163" y="446944"/>
                  <a:pt x="7074357" y="447266"/>
                </a:cubicBezTo>
                <a:close/>
                <a:moveTo>
                  <a:pt x="7871781" y="443149"/>
                </a:moveTo>
                <a:cubicBezTo>
                  <a:pt x="7869884" y="443254"/>
                  <a:pt x="7867556" y="443658"/>
                  <a:pt x="7864797" y="444362"/>
                </a:cubicBezTo>
                <a:cubicBezTo>
                  <a:pt x="7853762" y="447180"/>
                  <a:pt x="7844735" y="450995"/>
                  <a:pt x="7837715" y="455806"/>
                </a:cubicBezTo>
                <a:cubicBezTo>
                  <a:pt x="7830696" y="460617"/>
                  <a:pt x="7829681" y="466238"/>
                  <a:pt x="7834672" y="472670"/>
                </a:cubicBezTo>
                <a:cubicBezTo>
                  <a:pt x="7839662" y="479102"/>
                  <a:pt x="7843018" y="506502"/>
                  <a:pt x="7844738" y="554872"/>
                </a:cubicBezTo>
                <a:cubicBezTo>
                  <a:pt x="7836708" y="550856"/>
                  <a:pt x="7827014" y="544482"/>
                  <a:pt x="7815657" y="535749"/>
                </a:cubicBezTo>
                <a:cubicBezTo>
                  <a:pt x="7804299" y="527016"/>
                  <a:pt x="7797559" y="520312"/>
                  <a:pt x="7795437" y="515637"/>
                </a:cubicBezTo>
                <a:cubicBezTo>
                  <a:pt x="7793314" y="510962"/>
                  <a:pt x="7792253" y="506517"/>
                  <a:pt x="7792253" y="502301"/>
                </a:cubicBezTo>
                <a:cubicBezTo>
                  <a:pt x="7792253" y="494155"/>
                  <a:pt x="7783004" y="495682"/>
                  <a:pt x="7764505" y="506882"/>
                </a:cubicBezTo>
                <a:cubicBezTo>
                  <a:pt x="7746006" y="518082"/>
                  <a:pt x="7742328" y="526367"/>
                  <a:pt x="7753470" y="531737"/>
                </a:cubicBezTo>
                <a:cubicBezTo>
                  <a:pt x="7764613" y="537108"/>
                  <a:pt x="7778415" y="543457"/>
                  <a:pt x="7794878" y="550785"/>
                </a:cubicBezTo>
                <a:cubicBezTo>
                  <a:pt x="7811340" y="558113"/>
                  <a:pt x="7828506" y="566279"/>
                  <a:pt x="7846373" y="575285"/>
                </a:cubicBezTo>
                <a:cubicBezTo>
                  <a:pt x="7849800" y="614649"/>
                  <a:pt x="7848571" y="640210"/>
                  <a:pt x="7842684" y="651969"/>
                </a:cubicBezTo>
                <a:cubicBezTo>
                  <a:pt x="7836798" y="663728"/>
                  <a:pt x="7824261" y="669403"/>
                  <a:pt x="7805073" y="668995"/>
                </a:cubicBezTo>
                <a:cubicBezTo>
                  <a:pt x="7785886" y="668586"/>
                  <a:pt x="7772392" y="666127"/>
                  <a:pt x="7764591" y="661617"/>
                </a:cubicBezTo>
                <a:cubicBezTo>
                  <a:pt x="7756790" y="657107"/>
                  <a:pt x="7752029" y="650345"/>
                  <a:pt x="7750308" y="641333"/>
                </a:cubicBezTo>
                <a:cubicBezTo>
                  <a:pt x="7748588" y="632320"/>
                  <a:pt x="7746874" y="621729"/>
                  <a:pt x="7745167" y="609562"/>
                </a:cubicBezTo>
                <a:cubicBezTo>
                  <a:pt x="7743461" y="597394"/>
                  <a:pt x="7739861" y="600886"/>
                  <a:pt x="7734369" y="620037"/>
                </a:cubicBezTo>
                <a:cubicBezTo>
                  <a:pt x="7728877" y="639189"/>
                  <a:pt x="7723628" y="652726"/>
                  <a:pt x="7718624" y="660649"/>
                </a:cubicBezTo>
                <a:cubicBezTo>
                  <a:pt x="7713619" y="668572"/>
                  <a:pt x="7717426" y="676556"/>
                  <a:pt x="7730046" y="684601"/>
                </a:cubicBezTo>
                <a:cubicBezTo>
                  <a:pt x="7742665" y="692645"/>
                  <a:pt x="7758267" y="697582"/>
                  <a:pt x="7776852" y="699410"/>
                </a:cubicBezTo>
                <a:cubicBezTo>
                  <a:pt x="7795437" y="701239"/>
                  <a:pt x="7812538" y="700274"/>
                  <a:pt x="7828154" y="696517"/>
                </a:cubicBezTo>
                <a:cubicBezTo>
                  <a:pt x="7843771" y="692760"/>
                  <a:pt x="7854504" y="685758"/>
                  <a:pt x="7860355" y="675512"/>
                </a:cubicBezTo>
                <a:cubicBezTo>
                  <a:pt x="7866206" y="665266"/>
                  <a:pt x="7869594" y="653217"/>
                  <a:pt x="7870519" y="639364"/>
                </a:cubicBezTo>
                <a:cubicBezTo>
                  <a:pt x="7871443" y="625512"/>
                  <a:pt x="7871680" y="607981"/>
                  <a:pt x="7871229" y="586772"/>
                </a:cubicBezTo>
                <a:cubicBezTo>
                  <a:pt x="7870777" y="565562"/>
                  <a:pt x="7870551" y="541908"/>
                  <a:pt x="7870551" y="515809"/>
                </a:cubicBezTo>
                <a:cubicBezTo>
                  <a:pt x="7870551" y="489280"/>
                  <a:pt x="7870981" y="473427"/>
                  <a:pt x="7871841" y="468250"/>
                </a:cubicBezTo>
                <a:cubicBezTo>
                  <a:pt x="7872702" y="463073"/>
                  <a:pt x="7874502" y="457093"/>
                  <a:pt x="7877241" y="450310"/>
                </a:cubicBezTo>
                <a:cubicBezTo>
                  <a:pt x="7879295" y="445223"/>
                  <a:pt x="7877475" y="442836"/>
                  <a:pt x="7871781" y="443149"/>
                </a:cubicBezTo>
                <a:close/>
                <a:moveTo>
                  <a:pt x="93331" y="243775"/>
                </a:moveTo>
                <a:lnTo>
                  <a:pt x="47277" y="243775"/>
                </a:lnTo>
                <a:lnTo>
                  <a:pt x="47277" y="289807"/>
                </a:lnTo>
                <a:lnTo>
                  <a:pt x="93331" y="289807"/>
                </a:lnTo>
                <a:close/>
                <a:moveTo>
                  <a:pt x="6525433" y="236695"/>
                </a:moveTo>
                <a:cubicBezTo>
                  <a:pt x="6520701" y="236701"/>
                  <a:pt x="6515961" y="237953"/>
                  <a:pt x="6511214" y="240452"/>
                </a:cubicBezTo>
                <a:cubicBezTo>
                  <a:pt x="6501721" y="245449"/>
                  <a:pt x="6496974" y="253340"/>
                  <a:pt x="6496974" y="264124"/>
                </a:cubicBezTo>
                <a:cubicBezTo>
                  <a:pt x="6496974" y="274908"/>
                  <a:pt x="6502470" y="282558"/>
                  <a:pt x="6513462" y="287075"/>
                </a:cubicBezTo>
                <a:cubicBezTo>
                  <a:pt x="6524454" y="291592"/>
                  <a:pt x="6534155" y="291044"/>
                  <a:pt x="6542565" y="285430"/>
                </a:cubicBezTo>
                <a:cubicBezTo>
                  <a:pt x="6550976" y="279816"/>
                  <a:pt x="6554945" y="272154"/>
                  <a:pt x="6554472" y="262446"/>
                </a:cubicBezTo>
                <a:cubicBezTo>
                  <a:pt x="6553998" y="252738"/>
                  <a:pt x="6549044" y="245395"/>
                  <a:pt x="6539608" y="240419"/>
                </a:cubicBezTo>
                <a:cubicBezTo>
                  <a:pt x="6534890" y="237931"/>
                  <a:pt x="6530165" y="236690"/>
                  <a:pt x="6525433" y="236695"/>
                </a:cubicBezTo>
                <a:close/>
                <a:moveTo>
                  <a:pt x="7525163" y="215488"/>
                </a:moveTo>
                <a:cubicBezTo>
                  <a:pt x="7521700" y="215729"/>
                  <a:pt x="7523399" y="218984"/>
                  <a:pt x="7530261" y="225255"/>
                </a:cubicBezTo>
                <a:cubicBezTo>
                  <a:pt x="7539411" y="233615"/>
                  <a:pt x="7553353" y="244263"/>
                  <a:pt x="7572088" y="257197"/>
                </a:cubicBezTo>
                <a:cubicBezTo>
                  <a:pt x="7590824" y="270132"/>
                  <a:pt x="7603002" y="279475"/>
                  <a:pt x="7608624" y="285225"/>
                </a:cubicBezTo>
                <a:cubicBezTo>
                  <a:pt x="7614245" y="290976"/>
                  <a:pt x="7623501" y="289714"/>
                  <a:pt x="7636393" y="281440"/>
                </a:cubicBezTo>
                <a:cubicBezTo>
                  <a:pt x="7649286" y="273165"/>
                  <a:pt x="7652225" y="267806"/>
                  <a:pt x="7645212" y="265361"/>
                </a:cubicBezTo>
                <a:cubicBezTo>
                  <a:pt x="7638200" y="262916"/>
                  <a:pt x="7630428" y="260123"/>
                  <a:pt x="7621896" y="256982"/>
                </a:cubicBezTo>
                <a:cubicBezTo>
                  <a:pt x="7613363" y="253842"/>
                  <a:pt x="7598242" y="246844"/>
                  <a:pt x="7576530" y="235988"/>
                </a:cubicBezTo>
                <a:cubicBezTo>
                  <a:pt x="7554948" y="225190"/>
                  <a:pt x="7539554" y="218612"/>
                  <a:pt x="7530348" y="216253"/>
                </a:cubicBezTo>
                <a:cubicBezTo>
                  <a:pt x="7528046" y="215663"/>
                  <a:pt x="7526318" y="215408"/>
                  <a:pt x="7525163" y="215488"/>
                </a:cubicBezTo>
                <a:close/>
                <a:moveTo>
                  <a:pt x="3633797" y="191462"/>
                </a:moveTo>
                <a:cubicBezTo>
                  <a:pt x="3627408" y="191204"/>
                  <a:pt x="3626325" y="192860"/>
                  <a:pt x="3630549" y="196431"/>
                </a:cubicBezTo>
                <a:cubicBezTo>
                  <a:pt x="3638995" y="203572"/>
                  <a:pt x="3653704" y="210936"/>
                  <a:pt x="3674677" y="218522"/>
                </a:cubicBezTo>
                <a:cubicBezTo>
                  <a:pt x="3695649" y="226108"/>
                  <a:pt x="3708054" y="231561"/>
                  <a:pt x="3711890" y="234880"/>
                </a:cubicBezTo>
                <a:cubicBezTo>
                  <a:pt x="3715726" y="238200"/>
                  <a:pt x="3723315" y="234210"/>
                  <a:pt x="3734658" y="222910"/>
                </a:cubicBezTo>
                <a:cubicBezTo>
                  <a:pt x="3746002" y="211610"/>
                  <a:pt x="3745467" y="206419"/>
                  <a:pt x="3733056" y="207337"/>
                </a:cubicBezTo>
                <a:cubicBezTo>
                  <a:pt x="3720644" y="208254"/>
                  <a:pt x="3699252" y="205135"/>
                  <a:pt x="3668880" y="197980"/>
                </a:cubicBezTo>
                <a:cubicBezTo>
                  <a:pt x="3651880" y="193893"/>
                  <a:pt x="3640185" y="191720"/>
                  <a:pt x="3633797" y="191462"/>
                </a:cubicBezTo>
                <a:close/>
                <a:moveTo>
                  <a:pt x="5431786" y="188012"/>
                </a:moveTo>
                <a:cubicBezTo>
                  <a:pt x="5430571" y="187440"/>
                  <a:pt x="5428881" y="187465"/>
                  <a:pt x="5426716" y="188085"/>
                </a:cubicBezTo>
                <a:cubicBezTo>
                  <a:pt x="5418055" y="190566"/>
                  <a:pt x="5411953" y="194434"/>
                  <a:pt x="5408411" y="199690"/>
                </a:cubicBezTo>
                <a:cubicBezTo>
                  <a:pt x="5404869" y="204945"/>
                  <a:pt x="5405371" y="211155"/>
                  <a:pt x="5409917" y="218318"/>
                </a:cubicBezTo>
                <a:cubicBezTo>
                  <a:pt x="5414462" y="225480"/>
                  <a:pt x="5421116" y="222458"/>
                  <a:pt x="5429878" y="209251"/>
                </a:cubicBezTo>
                <a:cubicBezTo>
                  <a:pt x="5434793" y="196807"/>
                  <a:pt x="5435429" y="189728"/>
                  <a:pt x="5431786" y="188012"/>
                </a:cubicBezTo>
                <a:close/>
                <a:moveTo>
                  <a:pt x="3543797" y="180470"/>
                </a:moveTo>
                <a:cubicBezTo>
                  <a:pt x="3547640" y="181331"/>
                  <a:pt x="3552416" y="182829"/>
                  <a:pt x="3558123" y="184966"/>
                </a:cubicBezTo>
                <a:cubicBezTo>
                  <a:pt x="3559564" y="187368"/>
                  <a:pt x="3560980" y="189140"/>
                  <a:pt x="3562369" y="190283"/>
                </a:cubicBezTo>
                <a:lnTo>
                  <a:pt x="3564858" y="191220"/>
                </a:lnTo>
                <a:lnTo>
                  <a:pt x="3545389" y="207315"/>
                </a:lnTo>
                <a:cubicBezTo>
                  <a:pt x="3544328" y="204375"/>
                  <a:pt x="3543797" y="195427"/>
                  <a:pt x="3543797" y="180470"/>
                </a:cubicBezTo>
                <a:close/>
                <a:moveTo>
                  <a:pt x="4969859" y="177781"/>
                </a:moveTo>
                <a:lnTo>
                  <a:pt x="5020277" y="181735"/>
                </a:lnTo>
                <a:lnTo>
                  <a:pt x="5015793" y="182922"/>
                </a:lnTo>
                <a:cubicBezTo>
                  <a:pt x="5004128" y="187368"/>
                  <a:pt x="4997804" y="192692"/>
                  <a:pt x="4996821" y="198894"/>
                </a:cubicBezTo>
                <a:cubicBezTo>
                  <a:pt x="4995839" y="205096"/>
                  <a:pt x="4997410" y="211000"/>
                  <a:pt x="5001532" y="216607"/>
                </a:cubicBezTo>
                <a:cubicBezTo>
                  <a:pt x="5005655" y="222215"/>
                  <a:pt x="5010319" y="221074"/>
                  <a:pt x="5015525" y="213187"/>
                </a:cubicBezTo>
                <a:cubicBezTo>
                  <a:pt x="5020730" y="205300"/>
                  <a:pt x="5025176" y="198130"/>
                  <a:pt x="5028861" y="191677"/>
                </a:cubicBezTo>
                <a:cubicBezTo>
                  <a:pt x="5029600" y="189107"/>
                  <a:pt x="5029881" y="186996"/>
                  <a:pt x="5029706" y="185346"/>
                </a:cubicBezTo>
                <a:lnTo>
                  <a:pt x="5028115" y="182350"/>
                </a:lnTo>
                <a:lnTo>
                  <a:pt x="5053512" y="184342"/>
                </a:lnTo>
                <a:cubicBezTo>
                  <a:pt x="5065544" y="208362"/>
                  <a:pt x="5073151" y="220967"/>
                  <a:pt x="5076335" y="222157"/>
                </a:cubicBezTo>
                <a:cubicBezTo>
                  <a:pt x="5039452" y="222200"/>
                  <a:pt x="5005623" y="222200"/>
                  <a:pt x="4974849" y="222157"/>
                </a:cubicBezTo>
                <a:cubicBezTo>
                  <a:pt x="4973286" y="213696"/>
                  <a:pt x="4971622" y="198904"/>
                  <a:pt x="4969859" y="177781"/>
                </a:cubicBezTo>
                <a:close/>
                <a:moveTo>
                  <a:pt x="4308881" y="163408"/>
                </a:moveTo>
                <a:cubicBezTo>
                  <a:pt x="4306400" y="162954"/>
                  <a:pt x="4303181" y="163023"/>
                  <a:pt x="4299225" y="163617"/>
                </a:cubicBezTo>
                <a:cubicBezTo>
                  <a:pt x="4283400" y="165990"/>
                  <a:pt x="4273251" y="170941"/>
                  <a:pt x="4268777" y="178470"/>
                </a:cubicBezTo>
                <a:cubicBezTo>
                  <a:pt x="4264303" y="185998"/>
                  <a:pt x="4263256" y="193839"/>
                  <a:pt x="4265637" y="201991"/>
                </a:cubicBezTo>
                <a:cubicBezTo>
                  <a:pt x="4268017" y="210144"/>
                  <a:pt x="4274126" y="211119"/>
                  <a:pt x="4283963" y="204917"/>
                </a:cubicBezTo>
                <a:cubicBezTo>
                  <a:pt x="4293801" y="198714"/>
                  <a:pt x="4302914" y="190953"/>
                  <a:pt x="4311303" y="181632"/>
                </a:cubicBezTo>
                <a:cubicBezTo>
                  <a:pt x="4317132" y="170844"/>
                  <a:pt x="4316325" y="164770"/>
                  <a:pt x="4308881" y="163408"/>
                </a:cubicBezTo>
                <a:close/>
                <a:moveTo>
                  <a:pt x="718933" y="162918"/>
                </a:moveTo>
                <a:lnTo>
                  <a:pt x="770058" y="175174"/>
                </a:lnTo>
                <a:lnTo>
                  <a:pt x="764437" y="178029"/>
                </a:lnTo>
                <a:cubicBezTo>
                  <a:pt x="752686" y="184604"/>
                  <a:pt x="747803" y="190139"/>
                  <a:pt x="749789" y="194635"/>
                </a:cubicBezTo>
                <a:cubicBezTo>
                  <a:pt x="751775" y="199130"/>
                  <a:pt x="754381" y="202870"/>
                  <a:pt x="757608" y="205852"/>
                </a:cubicBezTo>
                <a:lnTo>
                  <a:pt x="717277" y="234310"/>
                </a:lnTo>
                <a:lnTo>
                  <a:pt x="717277" y="184450"/>
                </a:lnTo>
                <a:cubicBezTo>
                  <a:pt x="717277" y="171931"/>
                  <a:pt x="717828" y="164753"/>
                  <a:pt x="718933" y="162918"/>
                </a:cubicBezTo>
                <a:close/>
                <a:moveTo>
                  <a:pt x="7161117" y="161202"/>
                </a:moveTo>
                <a:cubicBezTo>
                  <a:pt x="7157364" y="160378"/>
                  <a:pt x="7150762" y="161283"/>
                  <a:pt x="7141312" y="163918"/>
                </a:cubicBezTo>
                <a:cubicBezTo>
                  <a:pt x="7122412" y="169188"/>
                  <a:pt x="7112714" y="177244"/>
                  <a:pt x="7112220" y="188085"/>
                </a:cubicBezTo>
                <a:cubicBezTo>
                  <a:pt x="7111725" y="198926"/>
                  <a:pt x="7113843" y="205540"/>
                  <a:pt x="7118575" y="207928"/>
                </a:cubicBezTo>
                <a:cubicBezTo>
                  <a:pt x="7123307" y="210316"/>
                  <a:pt x="7131324" y="206706"/>
                  <a:pt x="7142624" y="197098"/>
                </a:cubicBezTo>
                <a:cubicBezTo>
                  <a:pt x="7152877" y="186844"/>
                  <a:pt x="7159947" y="177434"/>
                  <a:pt x="7163833" y="168865"/>
                </a:cubicBezTo>
                <a:cubicBezTo>
                  <a:pt x="7165776" y="164581"/>
                  <a:pt x="7164871" y="162027"/>
                  <a:pt x="7161117" y="161202"/>
                </a:cubicBezTo>
                <a:close/>
                <a:moveTo>
                  <a:pt x="1881106" y="157390"/>
                </a:moveTo>
                <a:cubicBezTo>
                  <a:pt x="1893854" y="159096"/>
                  <a:pt x="1903125" y="165320"/>
                  <a:pt x="1908918" y="176061"/>
                </a:cubicBezTo>
                <a:cubicBezTo>
                  <a:pt x="1914712" y="186801"/>
                  <a:pt x="1917174" y="198403"/>
                  <a:pt x="1916307" y="210864"/>
                </a:cubicBezTo>
                <a:cubicBezTo>
                  <a:pt x="1915440" y="223326"/>
                  <a:pt x="1911242" y="233529"/>
                  <a:pt x="1903713" y="241473"/>
                </a:cubicBezTo>
                <a:cubicBezTo>
                  <a:pt x="1896184" y="249418"/>
                  <a:pt x="1886422" y="253584"/>
                  <a:pt x="1874426" y="253971"/>
                </a:cubicBezTo>
                <a:cubicBezTo>
                  <a:pt x="1862431" y="254358"/>
                  <a:pt x="1852260" y="250171"/>
                  <a:pt x="1843914" y="241409"/>
                </a:cubicBezTo>
                <a:cubicBezTo>
                  <a:pt x="1835568" y="232647"/>
                  <a:pt x="1831395" y="219318"/>
                  <a:pt x="1831395" y="201421"/>
                </a:cubicBezTo>
                <a:cubicBezTo>
                  <a:pt x="1831395" y="183525"/>
                  <a:pt x="1836493" y="171285"/>
                  <a:pt x="1846689" y="164703"/>
                </a:cubicBezTo>
                <a:cubicBezTo>
                  <a:pt x="1856885" y="158121"/>
                  <a:pt x="1868357" y="155683"/>
                  <a:pt x="1881106" y="157390"/>
                </a:cubicBezTo>
                <a:close/>
                <a:moveTo>
                  <a:pt x="3206976" y="157173"/>
                </a:moveTo>
                <a:cubicBezTo>
                  <a:pt x="3204657" y="157484"/>
                  <a:pt x="3201852" y="158119"/>
                  <a:pt x="3198561" y="159078"/>
                </a:cubicBezTo>
                <a:cubicBezTo>
                  <a:pt x="3185397" y="162914"/>
                  <a:pt x="3175921" y="168726"/>
                  <a:pt x="3170135" y="176512"/>
                </a:cubicBezTo>
                <a:cubicBezTo>
                  <a:pt x="3164349" y="184299"/>
                  <a:pt x="3162922" y="193878"/>
                  <a:pt x="3165855" y="205250"/>
                </a:cubicBezTo>
                <a:cubicBezTo>
                  <a:pt x="3168787" y="216622"/>
                  <a:pt x="3178033" y="213940"/>
                  <a:pt x="3193592" y="197205"/>
                </a:cubicBezTo>
                <a:cubicBezTo>
                  <a:pt x="3205279" y="181015"/>
                  <a:pt x="3212320" y="169654"/>
                  <a:pt x="3214715" y="163122"/>
                </a:cubicBezTo>
                <a:cubicBezTo>
                  <a:pt x="3216511" y="158223"/>
                  <a:pt x="3213932" y="156240"/>
                  <a:pt x="3206976" y="157173"/>
                </a:cubicBezTo>
                <a:close/>
                <a:moveTo>
                  <a:pt x="2785219" y="139299"/>
                </a:moveTo>
                <a:cubicBezTo>
                  <a:pt x="2792633" y="140647"/>
                  <a:pt x="2809117" y="144211"/>
                  <a:pt x="2834671" y="149990"/>
                </a:cubicBezTo>
                <a:lnTo>
                  <a:pt x="2834671" y="191118"/>
                </a:lnTo>
                <a:cubicBezTo>
                  <a:pt x="2811440" y="186787"/>
                  <a:pt x="2792525" y="182191"/>
                  <a:pt x="2777927" y="177330"/>
                </a:cubicBezTo>
                <a:cubicBezTo>
                  <a:pt x="2775374" y="161097"/>
                  <a:pt x="2774098" y="149969"/>
                  <a:pt x="2774098" y="143946"/>
                </a:cubicBezTo>
                <a:cubicBezTo>
                  <a:pt x="2774098" y="139500"/>
                  <a:pt x="2777805" y="137951"/>
                  <a:pt x="2785219" y="139299"/>
                </a:cubicBezTo>
                <a:close/>
                <a:moveTo>
                  <a:pt x="6802148" y="137802"/>
                </a:moveTo>
                <a:cubicBezTo>
                  <a:pt x="6800647" y="137702"/>
                  <a:pt x="6798726" y="138011"/>
                  <a:pt x="6796387" y="138729"/>
                </a:cubicBezTo>
                <a:cubicBezTo>
                  <a:pt x="6787030" y="141605"/>
                  <a:pt x="6779355" y="145462"/>
                  <a:pt x="6773361" y="150302"/>
                </a:cubicBezTo>
                <a:cubicBezTo>
                  <a:pt x="6767366" y="155142"/>
                  <a:pt x="6766617" y="160290"/>
                  <a:pt x="6771112" y="165746"/>
                </a:cubicBezTo>
                <a:cubicBezTo>
                  <a:pt x="6775608" y="171203"/>
                  <a:pt x="6777856" y="181460"/>
                  <a:pt x="6777856" y="196517"/>
                </a:cubicBezTo>
                <a:cubicBezTo>
                  <a:pt x="6768033" y="190723"/>
                  <a:pt x="6758170" y="183948"/>
                  <a:pt x="6748269" y="176190"/>
                </a:cubicBezTo>
                <a:cubicBezTo>
                  <a:pt x="6738367" y="168432"/>
                  <a:pt x="6733126" y="161330"/>
                  <a:pt x="6732545" y="154884"/>
                </a:cubicBezTo>
                <a:cubicBezTo>
                  <a:pt x="6731964" y="148438"/>
                  <a:pt x="6727372" y="147430"/>
                  <a:pt x="6718767" y="151861"/>
                </a:cubicBezTo>
                <a:cubicBezTo>
                  <a:pt x="6710163" y="156293"/>
                  <a:pt x="6703240" y="162437"/>
                  <a:pt x="6697999" y="170296"/>
                </a:cubicBezTo>
                <a:cubicBezTo>
                  <a:pt x="6692757" y="178154"/>
                  <a:pt x="6695798" y="183152"/>
                  <a:pt x="6707119" y="185288"/>
                </a:cubicBezTo>
                <a:cubicBezTo>
                  <a:pt x="6718440" y="187425"/>
                  <a:pt x="6742077" y="197478"/>
                  <a:pt x="6778028" y="215446"/>
                </a:cubicBezTo>
                <a:cubicBezTo>
                  <a:pt x="6778845" y="235035"/>
                  <a:pt x="6777440" y="248023"/>
                  <a:pt x="6773812" y="254412"/>
                </a:cubicBezTo>
                <a:cubicBezTo>
                  <a:pt x="6770184" y="260800"/>
                  <a:pt x="6757618" y="264013"/>
                  <a:pt x="6736116" y="264048"/>
                </a:cubicBezTo>
                <a:cubicBezTo>
                  <a:pt x="6714612" y="264084"/>
                  <a:pt x="6702258" y="261302"/>
                  <a:pt x="6699053" y="255702"/>
                </a:cubicBezTo>
                <a:cubicBezTo>
                  <a:pt x="6695848" y="250103"/>
                  <a:pt x="6691959" y="239738"/>
                  <a:pt x="6687384" y="224609"/>
                </a:cubicBezTo>
                <a:cubicBezTo>
                  <a:pt x="6682809" y="209480"/>
                  <a:pt x="6679443" y="210588"/>
                  <a:pt x="6677284" y="227933"/>
                </a:cubicBezTo>
                <a:cubicBezTo>
                  <a:pt x="6675127" y="245277"/>
                  <a:pt x="6671778" y="257047"/>
                  <a:pt x="6667240" y="263242"/>
                </a:cubicBezTo>
                <a:cubicBezTo>
                  <a:pt x="6662701" y="269437"/>
                  <a:pt x="6667042" y="275861"/>
                  <a:pt x="6680264" y="282515"/>
                </a:cubicBezTo>
                <a:cubicBezTo>
                  <a:pt x="6693486" y="289169"/>
                  <a:pt x="6712942" y="292270"/>
                  <a:pt x="6738632" y="291818"/>
                </a:cubicBezTo>
                <a:cubicBezTo>
                  <a:pt x="6764323" y="291367"/>
                  <a:pt x="6781137" y="286663"/>
                  <a:pt x="6789074" y="277708"/>
                </a:cubicBezTo>
                <a:cubicBezTo>
                  <a:pt x="6797011" y="268752"/>
                  <a:pt x="6800528" y="247751"/>
                  <a:pt x="6799625" y="214704"/>
                </a:cubicBezTo>
                <a:cubicBezTo>
                  <a:pt x="6798721" y="181657"/>
                  <a:pt x="6800295" y="160014"/>
                  <a:pt x="6804346" y="149775"/>
                </a:cubicBezTo>
                <a:cubicBezTo>
                  <a:pt x="6807384" y="142096"/>
                  <a:pt x="6806651" y="138105"/>
                  <a:pt x="6802148" y="137802"/>
                </a:cubicBezTo>
                <a:close/>
                <a:moveTo>
                  <a:pt x="6525417" y="135462"/>
                </a:moveTo>
                <a:cubicBezTo>
                  <a:pt x="6520684" y="135468"/>
                  <a:pt x="6515946" y="136718"/>
                  <a:pt x="6511203" y="139213"/>
                </a:cubicBezTo>
                <a:cubicBezTo>
                  <a:pt x="6501717" y="144204"/>
                  <a:pt x="6496974" y="152098"/>
                  <a:pt x="6496974" y="162896"/>
                </a:cubicBezTo>
                <a:cubicBezTo>
                  <a:pt x="6496974" y="173680"/>
                  <a:pt x="6502470" y="181331"/>
                  <a:pt x="6513462" y="185848"/>
                </a:cubicBezTo>
                <a:cubicBezTo>
                  <a:pt x="6524454" y="190365"/>
                  <a:pt x="6534155" y="189816"/>
                  <a:pt x="6542565" y="184202"/>
                </a:cubicBezTo>
                <a:cubicBezTo>
                  <a:pt x="6550976" y="178588"/>
                  <a:pt x="6554945" y="170923"/>
                  <a:pt x="6554472" y="161208"/>
                </a:cubicBezTo>
                <a:cubicBezTo>
                  <a:pt x="6553998" y="151492"/>
                  <a:pt x="6549040" y="144150"/>
                  <a:pt x="6539597" y="139181"/>
                </a:cubicBezTo>
                <a:cubicBezTo>
                  <a:pt x="6534876" y="136697"/>
                  <a:pt x="6530149" y="135457"/>
                  <a:pt x="6525417" y="135462"/>
                </a:cubicBezTo>
                <a:close/>
                <a:moveTo>
                  <a:pt x="1006181" y="134970"/>
                </a:moveTo>
                <a:cubicBezTo>
                  <a:pt x="1002385" y="135223"/>
                  <a:pt x="997587" y="136053"/>
                  <a:pt x="991787" y="137460"/>
                </a:cubicBezTo>
                <a:cubicBezTo>
                  <a:pt x="968585" y="143089"/>
                  <a:pt x="954609" y="151757"/>
                  <a:pt x="949863" y="163466"/>
                </a:cubicBezTo>
                <a:cubicBezTo>
                  <a:pt x="945117" y="175175"/>
                  <a:pt x="944862" y="184087"/>
                  <a:pt x="949099" y="190204"/>
                </a:cubicBezTo>
                <a:cubicBezTo>
                  <a:pt x="953337" y="196320"/>
                  <a:pt x="963142" y="192810"/>
                  <a:pt x="978515" y="179674"/>
                </a:cubicBezTo>
                <a:cubicBezTo>
                  <a:pt x="993887" y="166539"/>
                  <a:pt x="1005475" y="156070"/>
                  <a:pt x="1013276" y="148269"/>
                </a:cubicBezTo>
                <a:cubicBezTo>
                  <a:pt x="1019933" y="138643"/>
                  <a:pt x="1017568" y="134210"/>
                  <a:pt x="1006181" y="134970"/>
                </a:cubicBezTo>
                <a:close/>
                <a:moveTo>
                  <a:pt x="3283107" y="129846"/>
                </a:moveTo>
                <a:cubicBezTo>
                  <a:pt x="3288033" y="130283"/>
                  <a:pt x="3300570" y="132509"/>
                  <a:pt x="3320718" y="136525"/>
                </a:cubicBezTo>
                <a:lnTo>
                  <a:pt x="3319535" y="174920"/>
                </a:lnTo>
                <a:cubicBezTo>
                  <a:pt x="3311605" y="174175"/>
                  <a:pt x="3305005" y="172411"/>
                  <a:pt x="3299735" y="169629"/>
                </a:cubicBezTo>
                <a:cubicBezTo>
                  <a:pt x="3294465" y="166847"/>
                  <a:pt x="3288772" y="168464"/>
                  <a:pt x="3282656" y="174480"/>
                </a:cubicBezTo>
                <a:cubicBezTo>
                  <a:pt x="3276539" y="180495"/>
                  <a:pt x="3278296" y="185471"/>
                  <a:pt x="3287926" y="189408"/>
                </a:cubicBezTo>
                <a:cubicBezTo>
                  <a:pt x="3297555" y="193344"/>
                  <a:pt x="3308034" y="195312"/>
                  <a:pt x="3319363" y="195312"/>
                </a:cubicBezTo>
                <a:lnTo>
                  <a:pt x="3318201" y="230245"/>
                </a:lnTo>
                <a:cubicBezTo>
                  <a:pt x="3313670" y="230374"/>
                  <a:pt x="3306916" y="228607"/>
                  <a:pt x="3297939" y="224943"/>
                </a:cubicBezTo>
                <a:cubicBezTo>
                  <a:pt x="3288962" y="221279"/>
                  <a:pt x="3282942" y="221472"/>
                  <a:pt x="3279881" y="225523"/>
                </a:cubicBezTo>
                <a:cubicBezTo>
                  <a:pt x="3276819" y="229575"/>
                  <a:pt x="3274564" y="229316"/>
                  <a:pt x="3273116" y="224749"/>
                </a:cubicBezTo>
                <a:cubicBezTo>
                  <a:pt x="3271667" y="220182"/>
                  <a:pt x="3270717" y="204666"/>
                  <a:pt x="3270266" y="178201"/>
                </a:cubicBezTo>
                <a:cubicBezTo>
                  <a:pt x="3269814" y="151736"/>
                  <a:pt x="3270610" y="136951"/>
                  <a:pt x="3272653" y="133847"/>
                </a:cubicBezTo>
                <a:cubicBezTo>
                  <a:pt x="3274697" y="130742"/>
                  <a:pt x="3278181" y="129408"/>
                  <a:pt x="3283107" y="129846"/>
                </a:cubicBezTo>
                <a:close/>
                <a:moveTo>
                  <a:pt x="3542464" y="129190"/>
                </a:moveTo>
                <a:cubicBezTo>
                  <a:pt x="3556402" y="131886"/>
                  <a:pt x="3564892" y="133456"/>
                  <a:pt x="3567932" y="133900"/>
                </a:cubicBezTo>
                <a:cubicBezTo>
                  <a:pt x="3563573" y="156027"/>
                  <a:pt x="3561185" y="167044"/>
                  <a:pt x="3560769" y="166951"/>
                </a:cubicBezTo>
                <a:cubicBezTo>
                  <a:pt x="3560353" y="166858"/>
                  <a:pt x="3554674" y="166151"/>
                  <a:pt x="3543733" y="164832"/>
                </a:cubicBezTo>
                <a:close/>
                <a:moveTo>
                  <a:pt x="4735445" y="128146"/>
                </a:moveTo>
                <a:cubicBezTo>
                  <a:pt x="4731803" y="125671"/>
                  <a:pt x="4729297" y="132002"/>
                  <a:pt x="4727926" y="147140"/>
                </a:cubicBezTo>
                <a:cubicBezTo>
                  <a:pt x="4726097" y="167324"/>
                  <a:pt x="4731553" y="187597"/>
                  <a:pt x="4744295" y="207960"/>
                </a:cubicBezTo>
                <a:cubicBezTo>
                  <a:pt x="4757036" y="228323"/>
                  <a:pt x="4766511" y="232654"/>
                  <a:pt x="4772721" y="220953"/>
                </a:cubicBezTo>
                <a:cubicBezTo>
                  <a:pt x="4778930" y="209251"/>
                  <a:pt x="4778858" y="198991"/>
                  <a:pt x="4772506" y="190171"/>
                </a:cubicBezTo>
                <a:cubicBezTo>
                  <a:pt x="4766153" y="181352"/>
                  <a:pt x="4760775" y="172597"/>
                  <a:pt x="4756373" y="163907"/>
                </a:cubicBezTo>
                <a:cubicBezTo>
                  <a:pt x="4750966" y="154801"/>
                  <a:pt x="4745331" y="144684"/>
                  <a:pt x="4739466" y="133556"/>
                </a:cubicBezTo>
                <a:cubicBezTo>
                  <a:pt x="4738000" y="130774"/>
                  <a:pt x="4736659" y="128971"/>
                  <a:pt x="4735445" y="128146"/>
                </a:cubicBezTo>
                <a:close/>
                <a:moveTo>
                  <a:pt x="7954894" y="128146"/>
                </a:moveTo>
                <a:cubicBezTo>
                  <a:pt x="7951252" y="125671"/>
                  <a:pt x="7948746" y="132002"/>
                  <a:pt x="7947375" y="147140"/>
                </a:cubicBezTo>
                <a:cubicBezTo>
                  <a:pt x="7945546" y="167324"/>
                  <a:pt x="7951002" y="187597"/>
                  <a:pt x="7963744" y="207960"/>
                </a:cubicBezTo>
                <a:cubicBezTo>
                  <a:pt x="7976485" y="228323"/>
                  <a:pt x="7985960" y="232654"/>
                  <a:pt x="7992170" y="220953"/>
                </a:cubicBezTo>
                <a:cubicBezTo>
                  <a:pt x="7998379" y="209251"/>
                  <a:pt x="7998307" y="198991"/>
                  <a:pt x="7991955" y="190171"/>
                </a:cubicBezTo>
                <a:cubicBezTo>
                  <a:pt x="7985602" y="181352"/>
                  <a:pt x="7980224" y="172597"/>
                  <a:pt x="7975822" y="163907"/>
                </a:cubicBezTo>
                <a:cubicBezTo>
                  <a:pt x="7970415" y="154801"/>
                  <a:pt x="7964780" y="144684"/>
                  <a:pt x="7958915" y="133556"/>
                </a:cubicBezTo>
                <a:cubicBezTo>
                  <a:pt x="7957449" y="130774"/>
                  <a:pt x="7956108" y="128971"/>
                  <a:pt x="7954894" y="128146"/>
                </a:cubicBezTo>
                <a:close/>
                <a:moveTo>
                  <a:pt x="6870233" y="125845"/>
                </a:moveTo>
                <a:cubicBezTo>
                  <a:pt x="6863901" y="127329"/>
                  <a:pt x="6858172" y="130319"/>
                  <a:pt x="6853045" y="134814"/>
                </a:cubicBezTo>
                <a:cubicBezTo>
                  <a:pt x="6847919" y="139310"/>
                  <a:pt x="6847894" y="144336"/>
                  <a:pt x="6852970" y="149893"/>
                </a:cubicBezTo>
                <a:cubicBezTo>
                  <a:pt x="6858047" y="155450"/>
                  <a:pt x="6861646" y="163534"/>
                  <a:pt x="6863769" y="174146"/>
                </a:cubicBezTo>
                <a:cubicBezTo>
                  <a:pt x="6865891" y="184758"/>
                  <a:pt x="6866952" y="205257"/>
                  <a:pt x="6866952" y="235644"/>
                </a:cubicBezTo>
                <a:cubicBezTo>
                  <a:pt x="6853874" y="227786"/>
                  <a:pt x="6842054" y="221999"/>
                  <a:pt x="6831492" y="218285"/>
                </a:cubicBezTo>
                <a:cubicBezTo>
                  <a:pt x="6820930" y="214571"/>
                  <a:pt x="6820149" y="217289"/>
                  <a:pt x="6829148" y="226438"/>
                </a:cubicBezTo>
                <a:cubicBezTo>
                  <a:pt x="6838146" y="235587"/>
                  <a:pt x="6847288" y="244807"/>
                  <a:pt x="6856573" y="254100"/>
                </a:cubicBezTo>
                <a:cubicBezTo>
                  <a:pt x="6865858" y="263392"/>
                  <a:pt x="6873850" y="272567"/>
                  <a:pt x="6880547" y="281622"/>
                </a:cubicBezTo>
                <a:cubicBezTo>
                  <a:pt x="6887243" y="290678"/>
                  <a:pt x="6893428" y="289567"/>
                  <a:pt x="6899099" y="278288"/>
                </a:cubicBezTo>
                <a:cubicBezTo>
                  <a:pt x="6904770" y="267010"/>
                  <a:pt x="6905351" y="258345"/>
                  <a:pt x="6900841" y="252293"/>
                </a:cubicBezTo>
                <a:cubicBezTo>
                  <a:pt x="6896331" y="246242"/>
                  <a:pt x="6893403" y="239394"/>
                  <a:pt x="6892055" y="231751"/>
                </a:cubicBezTo>
                <a:cubicBezTo>
                  <a:pt x="6890706" y="224107"/>
                  <a:pt x="6889810" y="210484"/>
                  <a:pt x="6889366" y="190881"/>
                </a:cubicBezTo>
                <a:cubicBezTo>
                  <a:pt x="6888921" y="171278"/>
                  <a:pt x="6888699" y="159684"/>
                  <a:pt x="6888699" y="156099"/>
                </a:cubicBezTo>
                <a:cubicBezTo>
                  <a:pt x="6888699" y="155253"/>
                  <a:pt x="6891739" y="156780"/>
                  <a:pt x="6897819" y="160681"/>
                </a:cubicBezTo>
                <a:cubicBezTo>
                  <a:pt x="6903899" y="164581"/>
                  <a:pt x="6910915" y="167955"/>
                  <a:pt x="6918867" y="170801"/>
                </a:cubicBezTo>
                <a:cubicBezTo>
                  <a:pt x="6926819" y="173648"/>
                  <a:pt x="6935477" y="172095"/>
                  <a:pt x="6944841" y="166144"/>
                </a:cubicBezTo>
                <a:cubicBezTo>
                  <a:pt x="6954205" y="160193"/>
                  <a:pt x="6953710" y="156594"/>
                  <a:pt x="6943357" y="155346"/>
                </a:cubicBezTo>
                <a:cubicBezTo>
                  <a:pt x="6933002" y="154098"/>
                  <a:pt x="6922000" y="151105"/>
                  <a:pt x="6910349" y="146366"/>
                </a:cubicBezTo>
                <a:cubicBezTo>
                  <a:pt x="6898698" y="141626"/>
                  <a:pt x="6890681" y="136650"/>
                  <a:pt x="6886301" y="131437"/>
                </a:cubicBezTo>
                <a:cubicBezTo>
                  <a:pt x="6881920" y="126225"/>
                  <a:pt x="6876563" y="124360"/>
                  <a:pt x="6870233" y="125845"/>
                </a:cubicBezTo>
                <a:close/>
                <a:moveTo>
                  <a:pt x="5653917" y="125632"/>
                </a:moveTo>
                <a:cubicBezTo>
                  <a:pt x="5650133" y="126301"/>
                  <a:pt x="5646418" y="127641"/>
                  <a:pt x="5642772" y="129652"/>
                </a:cubicBezTo>
                <a:cubicBezTo>
                  <a:pt x="5635480" y="133674"/>
                  <a:pt x="5631092" y="138876"/>
                  <a:pt x="5629608" y="145258"/>
                </a:cubicBezTo>
                <a:cubicBezTo>
                  <a:pt x="5628124" y="151639"/>
                  <a:pt x="5633881" y="154378"/>
                  <a:pt x="5646881" y="153475"/>
                </a:cubicBezTo>
                <a:cubicBezTo>
                  <a:pt x="5659880" y="152571"/>
                  <a:pt x="5682175" y="154027"/>
                  <a:pt x="5713767" y="157841"/>
                </a:cubicBezTo>
                <a:cubicBezTo>
                  <a:pt x="5704761" y="163592"/>
                  <a:pt x="5701614" y="170697"/>
                  <a:pt x="5704324" y="179158"/>
                </a:cubicBezTo>
                <a:cubicBezTo>
                  <a:pt x="5707034" y="187619"/>
                  <a:pt x="5707934" y="201181"/>
                  <a:pt x="5707024" y="219845"/>
                </a:cubicBezTo>
                <a:cubicBezTo>
                  <a:pt x="5706113" y="238509"/>
                  <a:pt x="5705658" y="254602"/>
                  <a:pt x="5705658" y="268125"/>
                </a:cubicBezTo>
                <a:cubicBezTo>
                  <a:pt x="5705658" y="283583"/>
                  <a:pt x="5711308" y="297135"/>
                  <a:pt x="5722608" y="308779"/>
                </a:cubicBezTo>
                <a:cubicBezTo>
                  <a:pt x="5733908" y="320423"/>
                  <a:pt x="5741698" y="321255"/>
                  <a:pt x="5745979" y="311274"/>
                </a:cubicBezTo>
                <a:cubicBezTo>
                  <a:pt x="5750259" y="301294"/>
                  <a:pt x="5757462" y="290693"/>
                  <a:pt x="5767586" y="279471"/>
                </a:cubicBezTo>
                <a:cubicBezTo>
                  <a:pt x="5777710" y="268250"/>
                  <a:pt x="5776660" y="264439"/>
                  <a:pt x="5764435" y="268039"/>
                </a:cubicBezTo>
                <a:cubicBezTo>
                  <a:pt x="5752210" y="271638"/>
                  <a:pt x="5744319" y="273147"/>
                  <a:pt x="5740762" y="272567"/>
                </a:cubicBezTo>
                <a:cubicBezTo>
                  <a:pt x="5737206" y="271986"/>
                  <a:pt x="5735220" y="267945"/>
                  <a:pt x="5734804" y="260445"/>
                </a:cubicBezTo>
                <a:cubicBezTo>
                  <a:pt x="5734388" y="252946"/>
                  <a:pt x="5733954" y="238899"/>
                  <a:pt x="5733503" y="218307"/>
                </a:cubicBezTo>
                <a:cubicBezTo>
                  <a:pt x="5733051" y="197714"/>
                  <a:pt x="5733248" y="183424"/>
                  <a:pt x="5734094" y="175437"/>
                </a:cubicBezTo>
                <a:cubicBezTo>
                  <a:pt x="5734940" y="167449"/>
                  <a:pt x="5735887" y="162832"/>
                  <a:pt x="5736934" y="161584"/>
                </a:cubicBezTo>
                <a:cubicBezTo>
                  <a:pt x="5765313" y="166073"/>
                  <a:pt x="5784030" y="169217"/>
                  <a:pt x="5793086" y="171016"/>
                </a:cubicBezTo>
                <a:cubicBezTo>
                  <a:pt x="5802142" y="172816"/>
                  <a:pt x="5810786" y="169869"/>
                  <a:pt x="5819017" y="162176"/>
                </a:cubicBezTo>
                <a:cubicBezTo>
                  <a:pt x="5827248" y="154482"/>
                  <a:pt x="5827284" y="150635"/>
                  <a:pt x="5819125" y="150635"/>
                </a:cubicBezTo>
                <a:cubicBezTo>
                  <a:pt x="5813747" y="150635"/>
                  <a:pt x="5804390" y="149969"/>
                  <a:pt x="5791054" y="148635"/>
                </a:cubicBezTo>
                <a:cubicBezTo>
                  <a:pt x="5777717" y="147301"/>
                  <a:pt x="5760305" y="144663"/>
                  <a:pt x="5738816" y="140719"/>
                </a:cubicBezTo>
                <a:cubicBezTo>
                  <a:pt x="5717327" y="136776"/>
                  <a:pt x="5701693" y="133613"/>
                  <a:pt x="5691913" y="131233"/>
                </a:cubicBezTo>
                <a:cubicBezTo>
                  <a:pt x="5682132" y="128853"/>
                  <a:pt x="5673321" y="126988"/>
                  <a:pt x="5665477" y="125640"/>
                </a:cubicBezTo>
                <a:cubicBezTo>
                  <a:pt x="5661554" y="124966"/>
                  <a:pt x="5657701" y="124964"/>
                  <a:pt x="5653917" y="125632"/>
                </a:cubicBezTo>
                <a:close/>
                <a:moveTo>
                  <a:pt x="632815" y="123610"/>
                </a:moveTo>
                <a:cubicBezTo>
                  <a:pt x="622898" y="123503"/>
                  <a:pt x="614753" y="127324"/>
                  <a:pt x="608380" y="135073"/>
                </a:cubicBezTo>
                <a:cubicBezTo>
                  <a:pt x="599883" y="145405"/>
                  <a:pt x="605415" y="150825"/>
                  <a:pt x="624975" y="151334"/>
                </a:cubicBezTo>
                <a:cubicBezTo>
                  <a:pt x="644535" y="151844"/>
                  <a:pt x="667150" y="154055"/>
                  <a:pt x="692819" y="157970"/>
                </a:cubicBezTo>
                <a:cubicBezTo>
                  <a:pt x="689219" y="162043"/>
                  <a:pt x="688112" y="166700"/>
                  <a:pt x="689495" y="171941"/>
                </a:cubicBezTo>
                <a:cubicBezTo>
                  <a:pt x="690879" y="177183"/>
                  <a:pt x="691987" y="183123"/>
                  <a:pt x="692819" y="189763"/>
                </a:cubicBezTo>
                <a:cubicBezTo>
                  <a:pt x="682121" y="187196"/>
                  <a:pt x="672581" y="184303"/>
                  <a:pt x="664199" y="181083"/>
                </a:cubicBezTo>
                <a:cubicBezTo>
                  <a:pt x="655817" y="177864"/>
                  <a:pt x="647694" y="179760"/>
                  <a:pt x="639828" y="186773"/>
                </a:cubicBezTo>
                <a:cubicBezTo>
                  <a:pt x="631963" y="193785"/>
                  <a:pt x="635167" y="199439"/>
                  <a:pt x="649443" y="203734"/>
                </a:cubicBezTo>
                <a:cubicBezTo>
                  <a:pt x="663719" y="208028"/>
                  <a:pt x="678242" y="209724"/>
                  <a:pt x="693013" y="208821"/>
                </a:cubicBezTo>
                <a:lnTo>
                  <a:pt x="694196" y="246593"/>
                </a:lnTo>
                <a:cubicBezTo>
                  <a:pt x="668842" y="259255"/>
                  <a:pt x="645693" y="267368"/>
                  <a:pt x="624749" y="270932"/>
                </a:cubicBezTo>
                <a:cubicBezTo>
                  <a:pt x="603805" y="274495"/>
                  <a:pt x="584045" y="277754"/>
                  <a:pt x="565467" y="280708"/>
                </a:cubicBezTo>
                <a:cubicBezTo>
                  <a:pt x="546889" y="283662"/>
                  <a:pt x="544631" y="287695"/>
                  <a:pt x="558691" y="292808"/>
                </a:cubicBezTo>
                <a:cubicBezTo>
                  <a:pt x="572752" y="297920"/>
                  <a:pt x="588799" y="302297"/>
                  <a:pt x="606831" y="305940"/>
                </a:cubicBezTo>
                <a:cubicBezTo>
                  <a:pt x="624864" y="309582"/>
                  <a:pt x="638659" y="309761"/>
                  <a:pt x="648217" y="306478"/>
                </a:cubicBezTo>
                <a:cubicBezTo>
                  <a:pt x="657775" y="303194"/>
                  <a:pt x="674485" y="292091"/>
                  <a:pt x="698347" y="273169"/>
                </a:cubicBezTo>
                <a:cubicBezTo>
                  <a:pt x="722209" y="254247"/>
                  <a:pt x="745340" y="235945"/>
                  <a:pt x="767739" y="218264"/>
                </a:cubicBezTo>
                <a:cubicBezTo>
                  <a:pt x="772285" y="225219"/>
                  <a:pt x="780309" y="234902"/>
                  <a:pt x="791809" y="247313"/>
                </a:cubicBezTo>
                <a:cubicBezTo>
                  <a:pt x="803310" y="259725"/>
                  <a:pt x="814421" y="269426"/>
                  <a:pt x="825139" y="276417"/>
                </a:cubicBezTo>
                <a:cubicBezTo>
                  <a:pt x="835859" y="283408"/>
                  <a:pt x="847557" y="288287"/>
                  <a:pt x="860234" y="291055"/>
                </a:cubicBezTo>
                <a:cubicBezTo>
                  <a:pt x="872911" y="293822"/>
                  <a:pt x="872347" y="289958"/>
                  <a:pt x="858545" y="279461"/>
                </a:cubicBezTo>
                <a:cubicBezTo>
                  <a:pt x="844743" y="268964"/>
                  <a:pt x="830309" y="254405"/>
                  <a:pt x="815245" y="235784"/>
                </a:cubicBezTo>
                <a:cubicBezTo>
                  <a:pt x="800181" y="217163"/>
                  <a:pt x="790659" y="203475"/>
                  <a:pt x="786679" y="194721"/>
                </a:cubicBezTo>
                <a:cubicBezTo>
                  <a:pt x="784689" y="190343"/>
                  <a:pt x="783254" y="186501"/>
                  <a:pt x="782372" y="183194"/>
                </a:cubicBezTo>
                <a:lnTo>
                  <a:pt x="781779" y="178186"/>
                </a:lnTo>
                <a:lnTo>
                  <a:pt x="802855" y="183815"/>
                </a:lnTo>
                <a:cubicBezTo>
                  <a:pt x="812857" y="186991"/>
                  <a:pt x="823139" y="183603"/>
                  <a:pt x="833701" y="173651"/>
                </a:cubicBezTo>
                <a:cubicBezTo>
                  <a:pt x="844262" y="163699"/>
                  <a:pt x="845528" y="159179"/>
                  <a:pt x="837497" y="160089"/>
                </a:cubicBezTo>
                <a:cubicBezTo>
                  <a:pt x="829467" y="161000"/>
                  <a:pt x="822017" y="161025"/>
                  <a:pt x="815149" y="160164"/>
                </a:cubicBezTo>
                <a:cubicBezTo>
                  <a:pt x="808279" y="159304"/>
                  <a:pt x="795122" y="157293"/>
                  <a:pt x="775677" y="154131"/>
                </a:cubicBezTo>
                <a:cubicBezTo>
                  <a:pt x="756231" y="150969"/>
                  <a:pt x="733011" y="146236"/>
                  <a:pt x="706015" y="139934"/>
                </a:cubicBezTo>
                <a:cubicBezTo>
                  <a:pt x="679020" y="133631"/>
                  <a:pt x="658123" y="128663"/>
                  <a:pt x="643324" y="125027"/>
                </a:cubicBezTo>
                <a:cubicBezTo>
                  <a:pt x="639624" y="124118"/>
                  <a:pt x="636121" y="123646"/>
                  <a:pt x="632815" y="123610"/>
                </a:cubicBezTo>
                <a:close/>
                <a:moveTo>
                  <a:pt x="4579386" y="120360"/>
                </a:moveTo>
                <a:cubicBezTo>
                  <a:pt x="4572073" y="121786"/>
                  <a:pt x="4561927" y="125755"/>
                  <a:pt x="4548949" y="132266"/>
                </a:cubicBezTo>
                <a:cubicBezTo>
                  <a:pt x="4535641" y="137944"/>
                  <a:pt x="4525015" y="147398"/>
                  <a:pt x="4517071" y="160627"/>
                </a:cubicBezTo>
                <a:cubicBezTo>
                  <a:pt x="4509126" y="173856"/>
                  <a:pt x="4507954" y="187221"/>
                  <a:pt x="4513554" y="200722"/>
                </a:cubicBezTo>
                <a:cubicBezTo>
                  <a:pt x="4519153" y="214223"/>
                  <a:pt x="4527861" y="211882"/>
                  <a:pt x="4539678" y="193699"/>
                </a:cubicBezTo>
                <a:cubicBezTo>
                  <a:pt x="4551494" y="175516"/>
                  <a:pt x="4562895" y="158390"/>
                  <a:pt x="4573879" y="142322"/>
                </a:cubicBezTo>
                <a:cubicBezTo>
                  <a:pt x="4584864" y="126253"/>
                  <a:pt x="4586700" y="118933"/>
                  <a:pt x="4579386" y="120360"/>
                </a:cubicBezTo>
                <a:close/>
                <a:moveTo>
                  <a:pt x="7798835" y="120360"/>
                </a:moveTo>
                <a:cubicBezTo>
                  <a:pt x="7791521" y="121786"/>
                  <a:pt x="7781376" y="125755"/>
                  <a:pt x="7768398" y="132266"/>
                </a:cubicBezTo>
                <a:cubicBezTo>
                  <a:pt x="7755090" y="137944"/>
                  <a:pt x="7744464" y="147398"/>
                  <a:pt x="7736520" y="160627"/>
                </a:cubicBezTo>
                <a:cubicBezTo>
                  <a:pt x="7728575" y="173856"/>
                  <a:pt x="7727403" y="187221"/>
                  <a:pt x="7733003" y="200722"/>
                </a:cubicBezTo>
                <a:cubicBezTo>
                  <a:pt x="7738603" y="214223"/>
                  <a:pt x="7747311" y="211882"/>
                  <a:pt x="7759127" y="193699"/>
                </a:cubicBezTo>
                <a:cubicBezTo>
                  <a:pt x="7770944" y="175516"/>
                  <a:pt x="7782344" y="158390"/>
                  <a:pt x="7793328" y="142322"/>
                </a:cubicBezTo>
                <a:cubicBezTo>
                  <a:pt x="7804313" y="126253"/>
                  <a:pt x="7806149" y="118933"/>
                  <a:pt x="7798835" y="120360"/>
                </a:cubicBezTo>
                <a:close/>
                <a:moveTo>
                  <a:pt x="1172578" y="119241"/>
                </a:moveTo>
                <a:cubicBezTo>
                  <a:pt x="1169992" y="118875"/>
                  <a:pt x="1167031" y="119302"/>
                  <a:pt x="1163697" y="120521"/>
                </a:cubicBezTo>
                <a:cubicBezTo>
                  <a:pt x="1157029" y="122959"/>
                  <a:pt x="1151153" y="126418"/>
                  <a:pt x="1146069" y="130900"/>
                </a:cubicBezTo>
                <a:cubicBezTo>
                  <a:pt x="1140986" y="135381"/>
                  <a:pt x="1141469" y="140651"/>
                  <a:pt x="1147521" y="146710"/>
                </a:cubicBezTo>
                <a:cubicBezTo>
                  <a:pt x="1153573" y="152768"/>
                  <a:pt x="1158299" y="160559"/>
                  <a:pt x="1161697" y="170081"/>
                </a:cubicBezTo>
                <a:cubicBezTo>
                  <a:pt x="1165095" y="179603"/>
                  <a:pt x="1164095" y="188203"/>
                  <a:pt x="1158696" y="195882"/>
                </a:cubicBezTo>
                <a:cubicBezTo>
                  <a:pt x="1153297" y="203561"/>
                  <a:pt x="1153745" y="214521"/>
                  <a:pt x="1160041" y="228761"/>
                </a:cubicBezTo>
                <a:cubicBezTo>
                  <a:pt x="1117063" y="239774"/>
                  <a:pt x="1079713" y="248407"/>
                  <a:pt x="1047993" y="254659"/>
                </a:cubicBezTo>
                <a:cubicBezTo>
                  <a:pt x="1016273" y="260912"/>
                  <a:pt x="988155" y="263593"/>
                  <a:pt x="963641" y="262704"/>
                </a:cubicBezTo>
                <a:cubicBezTo>
                  <a:pt x="939125" y="261815"/>
                  <a:pt x="921864" y="260908"/>
                  <a:pt x="911855" y="259983"/>
                </a:cubicBezTo>
                <a:cubicBezTo>
                  <a:pt x="901845" y="259058"/>
                  <a:pt x="909037" y="265361"/>
                  <a:pt x="933429" y="278891"/>
                </a:cubicBezTo>
                <a:cubicBezTo>
                  <a:pt x="957822" y="292421"/>
                  <a:pt x="975267" y="299648"/>
                  <a:pt x="985764" y="300573"/>
                </a:cubicBezTo>
                <a:cubicBezTo>
                  <a:pt x="996261" y="301498"/>
                  <a:pt x="1013455" y="297683"/>
                  <a:pt x="1037346" y="289129"/>
                </a:cubicBezTo>
                <a:cubicBezTo>
                  <a:pt x="1061236" y="280576"/>
                  <a:pt x="1084255" y="272011"/>
                  <a:pt x="1106405" y="263435"/>
                </a:cubicBezTo>
                <a:cubicBezTo>
                  <a:pt x="1128553" y="254860"/>
                  <a:pt x="1144363" y="249461"/>
                  <a:pt x="1153835" y="247238"/>
                </a:cubicBezTo>
                <a:cubicBezTo>
                  <a:pt x="1163306" y="245015"/>
                  <a:pt x="1172969" y="245650"/>
                  <a:pt x="1182820" y="249142"/>
                </a:cubicBezTo>
                <a:cubicBezTo>
                  <a:pt x="1192672" y="252634"/>
                  <a:pt x="1200383" y="256011"/>
                  <a:pt x="1205954" y="259273"/>
                </a:cubicBezTo>
                <a:cubicBezTo>
                  <a:pt x="1211525" y="262536"/>
                  <a:pt x="1219241" y="260069"/>
                  <a:pt x="1229099" y="251874"/>
                </a:cubicBezTo>
                <a:cubicBezTo>
                  <a:pt x="1238958" y="243678"/>
                  <a:pt x="1238463" y="238727"/>
                  <a:pt x="1227615" y="237021"/>
                </a:cubicBezTo>
                <a:cubicBezTo>
                  <a:pt x="1216767" y="235314"/>
                  <a:pt x="1199619" y="232367"/>
                  <a:pt x="1176173" y="228180"/>
                </a:cubicBezTo>
                <a:cubicBezTo>
                  <a:pt x="1174524" y="216048"/>
                  <a:pt x="1176851" y="205877"/>
                  <a:pt x="1183153" y="197668"/>
                </a:cubicBezTo>
                <a:cubicBezTo>
                  <a:pt x="1189455" y="189458"/>
                  <a:pt x="1190133" y="179140"/>
                  <a:pt x="1185186" y="166714"/>
                </a:cubicBezTo>
                <a:cubicBezTo>
                  <a:pt x="1180239" y="154289"/>
                  <a:pt x="1181659" y="149427"/>
                  <a:pt x="1189445" y="152130"/>
                </a:cubicBezTo>
                <a:cubicBezTo>
                  <a:pt x="1197232" y="154833"/>
                  <a:pt x="1205331" y="153202"/>
                  <a:pt x="1213741" y="147237"/>
                </a:cubicBezTo>
                <a:cubicBezTo>
                  <a:pt x="1222151" y="141271"/>
                  <a:pt x="1221435" y="137675"/>
                  <a:pt x="1211590" y="136449"/>
                </a:cubicBezTo>
                <a:cubicBezTo>
                  <a:pt x="1201745" y="135223"/>
                  <a:pt x="1194809" y="133603"/>
                  <a:pt x="1190779" y="131588"/>
                </a:cubicBezTo>
                <a:cubicBezTo>
                  <a:pt x="1186749" y="129573"/>
                  <a:pt x="1182895" y="126615"/>
                  <a:pt x="1179217" y="122715"/>
                </a:cubicBezTo>
                <a:cubicBezTo>
                  <a:pt x="1177378" y="120765"/>
                  <a:pt x="1175165" y="119607"/>
                  <a:pt x="1172578" y="119241"/>
                </a:cubicBezTo>
                <a:close/>
                <a:moveTo>
                  <a:pt x="6162456" y="119182"/>
                </a:moveTo>
                <a:cubicBezTo>
                  <a:pt x="6159724" y="118827"/>
                  <a:pt x="6156764" y="119245"/>
                  <a:pt x="6153577" y="120435"/>
                </a:cubicBezTo>
                <a:cubicBezTo>
                  <a:pt x="6147203" y="122815"/>
                  <a:pt x="6140269" y="126056"/>
                  <a:pt x="6132776" y="130158"/>
                </a:cubicBezTo>
                <a:cubicBezTo>
                  <a:pt x="6125284" y="134259"/>
                  <a:pt x="6125449" y="138719"/>
                  <a:pt x="6133271" y="143537"/>
                </a:cubicBezTo>
                <a:cubicBezTo>
                  <a:pt x="6141094" y="148355"/>
                  <a:pt x="6146267" y="156787"/>
                  <a:pt x="6148791" y="168833"/>
                </a:cubicBezTo>
                <a:cubicBezTo>
                  <a:pt x="6151315" y="180879"/>
                  <a:pt x="6150103" y="191297"/>
                  <a:pt x="6145156" y="200088"/>
                </a:cubicBezTo>
                <a:cubicBezTo>
                  <a:pt x="6140209" y="208878"/>
                  <a:pt x="6142230" y="219189"/>
                  <a:pt x="6151222" y="231019"/>
                </a:cubicBezTo>
                <a:cubicBezTo>
                  <a:pt x="6137871" y="232410"/>
                  <a:pt x="6124001" y="235580"/>
                  <a:pt x="6109610" y="240527"/>
                </a:cubicBezTo>
                <a:cubicBezTo>
                  <a:pt x="6095219" y="245474"/>
                  <a:pt x="6074114" y="251318"/>
                  <a:pt x="6046295" y="258058"/>
                </a:cubicBezTo>
                <a:cubicBezTo>
                  <a:pt x="6018475" y="264798"/>
                  <a:pt x="5995738" y="268605"/>
                  <a:pt x="5978085" y="269480"/>
                </a:cubicBezTo>
                <a:cubicBezTo>
                  <a:pt x="5960433" y="270355"/>
                  <a:pt x="5942808" y="270111"/>
                  <a:pt x="5925213" y="268748"/>
                </a:cubicBezTo>
                <a:cubicBezTo>
                  <a:pt x="5907617" y="267386"/>
                  <a:pt x="5905538" y="271183"/>
                  <a:pt x="5918975" y="280138"/>
                </a:cubicBezTo>
                <a:cubicBezTo>
                  <a:pt x="5932412" y="289094"/>
                  <a:pt x="5948451" y="296092"/>
                  <a:pt x="5967094" y="301132"/>
                </a:cubicBezTo>
                <a:cubicBezTo>
                  <a:pt x="5985736" y="306173"/>
                  <a:pt x="6003134" y="305277"/>
                  <a:pt x="6019288" y="298443"/>
                </a:cubicBezTo>
                <a:cubicBezTo>
                  <a:pt x="6035442" y="291610"/>
                  <a:pt x="6054554" y="283827"/>
                  <a:pt x="6076624" y="275094"/>
                </a:cubicBezTo>
                <a:cubicBezTo>
                  <a:pt x="6098694" y="266361"/>
                  <a:pt x="6116949" y="258979"/>
                  <a:pt x="6131389" y="252949"/>
                </a:cubicBezTo>
                <a:cubicBezTo>
                  <a:pt x="6145830" y="246919"/>
                  <a:pt x="6157664" y="245205"/>
                  <a:pt x="6166892" y="247808"/>
                </a:cubicBezTo>
                <a:cubicBezTo>
                  <a:pt x="6176120" y="250411"/>
                  <a:pt x="6184699" y="253562"/>
                  <a:pt x="6192629" y="257262"/>
                </a:cubicBezTo>
                <a:cubicBezTo>
                  <a:pt x="6200560" y="260962"/>
                  <a:pt x="6209167" y="258061"/>
                  <a:pt x="6218452" y="248561"/>
                </a:cubicBezTo>
                <a:cubicBezTo>
                  <a:pt x="6227737" y="239061"/>
                  <a:pt x="6227275" y="234762"/>
                  <a:pt x="6217065" y="235666"/>
                </a:cubicBezTo>
                <a:cubicBezTo>
                  <a:pt x="6206854" y="236569"/>
                  <a:pt x="6190005" y="234504"/>
                  <a:pt x="6166516" y="229471"/>
                </a:cubicBezTo>
                <a:cubicBezTo>
                  <a:pt x="6161827" y="222171"/>
                  <a:pt x="6162407" y="213438"/>
                  <a:pt x="6168258" y="203271"/>
                </a:cubicBezTo>
                <a:cubicBezTo>
                  <a:pt x="6174109" y="193104"/>
                  <a:pt x="6176134" y="181363"/>
                  <a:pt x="6174334" y="168048"/>
                </a:cubicBezTo>
                <a:cubicBezTo>
                  <a:pt x="6172535" y="154733"/>
                  <a:pt x="6173048" y="148294"/>
                  <a:pt x="6175873" y="148732"/>
                </a:cubicBezTo>
                <a:cubicBezTo>
                  <a:pt x="6178697" y="149169"/>
                  <a:pt x="6183788" y="149621"/>
                  <a:pt x="6191145" y="150087"/>
                </a:cubicBezTo>
                <a:cubicBezTo>
                  <a:pt x="6198501" y="150553"/>
                  <a:pt x="6204961" y="148681"/>
                  <a:pt x="6210525" y="144473"/>
                </a:cubicBezTo>
                <a:cubicBezTo>
                  <a:pt x="6216089" y="140264"/>
                  <a:pt x="6215470" y="137783"/>
                  <a:pt x="6208665" y="137030"/>
                </a:cubicBezTo>
                <a:cubicBezTo>
                  <a:pt x="6201861" y="136277"/>
                  <a:pt x="6194848" y="134628"/>
                  <a:pt x="6187628" y="132083"/>
                </a:cubicBezTo>
                <a:cubicBezTo>
                  <a:pt x="6180407" y="129537"/>
                  <a:pt x="6174521" y="126365"/>
                  <a:pt x="6169968" y="122564"/>
                </a:cubicBezTo>
                <a:cubicBezTo>
                  <a:pt x="6167692" y="120664"/>
                  <a:pt x="6165187" y="119537"/>
                  <a:pt x="6162456" y="119182"/>
                </a:cubicBezTo>
                <a:close/>
                <a:moveTo>
                  <a:pt x="3492495" y="119123"/>
                </a:moveTo>
                <a:cubicBezTo>
                  <a:pt x="3494288" y="118635"/>
                  <a:pt x="3502863" y="120370"/>
                  <a:pt x="3518222" y="124328"/>
                </a:cubicBezTo>
                <a:cubicBezTo>
                  <a:pt x="3518967" y="138654"/>
                  <a:pt x="3519340" y="150119"/>
                  <a:pt x="3519340" y="158723"/>
                </a:cubicBezTo>
                <a:cubicBezTo>
                  <a:pt x="3515698" y="158824"/>
                  <a:pt x="3509324" y="157734"/>
                  <a:pt x="3500218" y="155454"/>
                </a:cubicBezTo>
                <a:cubicBezTo>
                  <a:pt x="3498655" y="148427"/>
                  <a:pt x="3496529" y="140737"/>
                  <a:pt x="3493840" y="132384"/>
                </a:cubicBezTo>
                <a:cubicBezTo>
                  <a:pt x="3491151" y="124031"/>
                  <a:pt x="3490703" y="119610"/>
                  <a:pt x="3492495" y="119123"/>
                </a:cubicBezTo>
                <a:close/>
                <a:moveTo>
                  <a:pt x="5020908" y="118982"/>
                </a:moveTo>
                <a:cubicBezTo>
                  <a:pt x="5019311" y="118870"/>
                  <a:pt x="5017319" y="119178"/>
                  <a:pt x="5014933" y="119908"/>
                </a:cubicBezTo>
                <a:cubicBezTo>
                  <a:pt x="5005390" y="122826"/>
                  <a:pt x="4998840" y="126641"/>
                  <a:pt x="4995284" y="131351"/>
                </a:cubicBezTo>
                <a:cubicBezTo>
                  <a:pt x="4991727" y="136062"/>
                  <a:pt x="4991527" y="142279"/>
                  <a:pt x="4994681" y="150001"/>
                </a:cubicBezTo>
                <a:cubicBezTo>
                  <a:pt x="4997836" y="157723"/>
                  <a:pt x="5002959" y="157856"/>
                  <a:pt x="5010050" y="150399"/>
                </a:cubicBezTo>
                <a:cubicBezTo>
                  <a:pt x="5017142" y="142942"/>
                  <a:pt x="5022007" y="136596"/>
                  <a:pt x="5024645" y="131362"/>
                </a:cubicBezTo>
                <a:cubicBezTo>
                  <a:pt x="5026947" y="123446"/>
                  <a:pt x="5025701" y="119320"/>
                  <a:pt x="5020908" y="118982"/>
                </a:cubicBezTo>
                <a:close/>
                <a:moveTo>
                  <a:pt x="317651" y="114027"/>
                </a:moveTo>
                <a:cubicBezTo>
                  <a:pt x="315748" y="114248"/>
                  <a:pt x="313434" y="114828"/>
                  <a:pt x="310710" y="115767"/>
                </a:cubicBezTo>
                <a:cubicBezTo>
                  <a:pt x="302521" y="118836"/>
                  <a:pt x="295749" y="123540"/>
                  <a:pt x="290393" y="129878"/>
                </a:cubicBezTo>
                <a:cubicBezTo>
                  <a:pt x="285037" y="136216"/>
                  <a:pt x="284979" y="141719"/>
                  <a:pt x="290221" y="146387"/>
                </a:cubicBezTo>
                <a:cubicBezTo>
                  <a:pt x="295463" y="151055"/>
                  <a:pt x="303468" y="163481"/>
                  <a:pt x="314237" y="183664"/>
                </a:cubicBezTo>
                <a:cubicBezTo>
                  <a:pt x="325007" y="203848"/>
                  <a:pt x="338139" y="222376"/>
                  <a:pt x="353633" y="239247"/>
                </a:cubicBezTo>
                <a:cubicBezTo>
                  <a:pt x="369128" y="256118"/>
                  <a:pt x="387653" y="271201"/>
                  <a:pt x="409205" y="284494"/>
                </a:cubicBezTo>
                <a:cubicBezTo>
                  <a:pt x="430759" y="297787"/>
                  <a:pt x="453951" y="307169"/>
                  <a:pt x="478781" y="312640"/>
                </a:cubicBezTo>
                <a:cubicBezTo>
                  <a:pt x="503611" y="318111"/>
                  <a:pt x="505217" y="315315"/>
                  <a:pt x="483599" y="304251"/>
                </a:cubicBezTo>
                <a:cubicBezTo>
                  <a:pt x="461981" y="293188"/>
                  <a:pt x="440919" y="279636"/>
                  <a:pt x="420413" y="263597"/>
                </a:cubicBezTo>
                <a:cubicBezTo>
                  <a:pt x="399905" y="247557"/>
                  <a:pt x="382325" y="231324"/>
                  <a:pt x="367669" y="214897"/>
                </a:cubicBezTo>
                <a:cubicBezTo>
                  <a:pt x="353013" y="198471"/>
                  <a:pt x="341455" y="180775"/>
                  <a:pt x="332995" y="161810"/>
                </a:cubicBezTo>
                <a:cubicBezTo>
                  <a:pt x="324533" y="142845"/>
                  <a:pt x="321429" y="129491"/>
                  <a:pt x="323681" y="121747"/>
                </a:cubicBezTo>
                <a:cubicBezTo>
                  <a:pt x="325369" y="115939"/>
                  <a:pt x="323359" y="113366"/>
                  <a:pt x="317651" y="114027"/>
                </a:cubicBezTo>
                <a:close/>
                <a:moveTo>
                  <a:pt x="4977688" y="110193"/>
                </a:moveTo>
                <a:cubicBezTo>
                  <a:pt x="4980628" y="110238"/>
                  <a:pt x="4984507" y="110705"/>
                  <a:pt x="4989325" y="111594"/>
                </a:cubicBezTo>
                <a:cubicBezTo>
                  <a:pt x="4998962" y="113372"/>
                  <a:pt x="5012987" y="115100"/>
                  <a:pt x="5031400" y="116778"/>
                </a:cubicBezTo>
                <a:cubicBezTo>
                  <a:pt x="5035257" y="129154"/>
                  <a:pt x="5040334" y="144032"/>
                  <a:pt x="5046629" y="161412"/>
                </a:cubicBezTo>
                <a:cubicBezTo>
                  <a:pt x="5021749" y="160566"/>
                  <a:pt x="4996137" y="158902"/>
                  <a:pt x="4969794" y="156422"/>
                </a:cubicBezTo>
                <a:cubicBezTo>
                  <a:pt x="4968934" y="127956"/>
                  <a:pt x="4969565" y="112924"/>
                  <a:pt x="4971687" y="111325"/>
                </a:cubicBezTo>
                <a:cubicBezTo>
                  <a:pt x="4972748" y="110526"/>
                  <a:pt x="4974748" y="110148"/>
                  <a:pt x="4977688" y="110193"/>
                </a:cubicBezTo>
                <a:close/>
                <a:moveTo>
                  <a:pt x="7224775" y="106475"/>
                </a:moveTo>
                <a:cubicBezTo>
                  <a:pt x="7220603" y="106865"/>
                  <a:pt x="7215623" y="108740"/>
                  <a:pt x="7209833" y="112100"/>
                </a:cubicBezTo>
                <a:cubicBezTo>
                  <a:pt x="7198253" y="118818"/>
                  <a:pt x="7194360" y="124393"/>
                  <a:pt x="7198153" y="128824"/>
                </a:cubicBezTo>
                <a:cubicBezTo>
                  <a:pt x="7201946" y="133255"/>
                  <a:pt x="7204885" y="138403"/>
                  <a:pt x="7206972" y="144268"/>
                </a:cubicBezTo>
                <a:cubicBezTo>
                  <a:pt x="7209059" y="150133"/>
                  <a:pt x="7210988" y="163671"/>
                  <a:pt x="7212759" y="184880"/>
                </a:cubicBezTo>
                <a:cubicBezTo>
                  <a:pt x="7214530" y="206089"/>
                  <a:pt x="7215003" y="217830"/>
                  <a:pt x="7214178" y="220103"/>
                </a:cubicBezTo>
                <a:cubicBezTo>
                  <a:pt x="7213354" y="222376"/>
                  <a:pt x="7211436" y="222802"/>
                  <a:pt x="7208424" y="221383"/>
                </a:cubicBezTo>
                <a:cubicBezTo>
                  <a:pt x="7186857" y="208405"/>
                  <a:pt x="7173627" y="202565"/>
                  <a:pt x="7168737" y="203863"/>
                </a:cubicBezTo>
                <a:cubicBezTo>
                  <a:pt x="7163847" y="205160"/>
                  <a:pt x="7170150" y="213535"/>
                  <a:pt x="7187645" y="228987"/>
                </a:cubicBezTo>
                <a:cubicBezTo>
                  <a:pt x="7205140" y="244438"/>
                  <a:pt x="7218660" y="257986"/>
                  <a:pt x="7228203" y="269630"/>
                </a:cubicBezTo>
                <a:cubicBezTo>
                  <a:pt x="7237746" y="281275"/>
                  <a:pt x="7244551" y="281680"/>
                  <a:pt x="7248616" y="270846"/>
                </a:cubicBezTo>
                <a:cubicBezTo>
                  <a:pt x="7252682" y="260012"/>
                  <a:pt x="7253126" y="251802"/>
                  <a:pt x="7249949" y="246216"/>
                </a:cubicBezTo>
                <a:cubicBezTo>
                  <a:pt x="7246774" y="240631"/>
                  <a:pt x="7244292" y="234045"/>
                  <a:pt x="7242507" y="226459"/>
                </a:cubicBezTo>
                <a:cubicBezTo>
                  <a:pt x="7240722" y="218873"/>
                  <a:pt x="7239384" y="203422"/>
                  <a:pt x="7238495" y="180104"/>
                </a:cubicBezTo>
                <a:cubicBezTo>
                  <a:pt x="7237607" y="156787"/>
                  <a:pt x="7236936" y="142920"/>
                  <a:pt x="7236484" y="138504"/>
                </a:cubicBezTo>
                <a:cubicBezTo>
                  <a:pt x="7236033" y="134087"/>
                  <a:pt x="7240030" y="133994"/>
                  <a:pt x="7248477" y="138224"/>
                </a:cubicBezTo>
                <a:cubicBezTo>
                  <a:pt x="7256922" y="142454"/>
                  <a:pt x="7265355" y="146054"/>
                  <a:pt x="7273772" y="149022"/>
                </a:cubicBezTo>
                <a:cubicBezTo>
                  <a:pt x="7282190" y="151990"/>
                  <a:pt x="7290565" y="149718"/>
                  <a:pt x="7298897" y="142203"/>
                </a:cubicBezTo>
                <a:cubicBezTo>
                  <a:pt x="7307228" y="134689"/>
                  <a:pt x="7306382" y="130631"/>
                  <a:pt x="7296358" y="130028"/>
                </a:cubicBezTo>
                <a:cubicBezTo>
                  <a:pt x="7286335" y="129426"/>
                  <a:pt x="7274855" y="127186"/>
                  <a:pt x="7261920" y="123306"/>
                </a:cubicBezTo>
                <a:cubicBezTo>
                  <a:pt x="7248985" y="119427"/>
                  <a:pt x="7239965" y="114910"/>
                  <a:pt x="7234860" y="109755"/>
                </a:cubicBezTo>
                <a:cubicBezTo>
                  <a:pt x="7232308" y="107177"/>
                  <a:pt x="7228946" y="106084"/>
                  <a:pt x="7224775" y="106475"/>
                </a:cubicBezTo>
                <a:close/>
                <a:moveTo>
                  <a:pt x="3805942" y="105840"/>
                </a:moveTo>
                <a:cubicBezTo>
                  <a:pt x="3797534" y="105216"/>
                  <a:pt x="3790074" y="107787"/>
                  <a:pt x="3783562" y="113552"/>
                </a:cubicBezTo>
                <a:cubicBezTo>
                  <a:pt x="3774879" y="121238"/>
                  <a:pt x="3773087" y="126433"/>
                  <a:pt x="3778185" y="129136"/>
                </a:cubicBezTo>
                <a:cubicBezTo>
                  <a:pt x="3783283" y="131839"/>
                  <a:pt x="3790822" y="133416"/>
                  <a:pt x="3800803" y="133868"/>
                </a:cubicBezTo>
                <a:cubicBezTo>
                  <a:pt x="3810783" y="134320"/>
                  <a:pt x="3822141" y="135227"/>
                  <a:pt x="3834875" y="136589"/>
                </a:cubicBezTo>
                <a:cubicBezTo>
                  <a:pt x="3847609" y="137951"/>
                  <a:pt x="3858106" y="138912"/>
                  <a:pt x="3866366" y="139471"/>
                </a:cubicBezTo>
                <a:cubicBezTo>
                  <a:pt x="3861878" y="144318"/>
                  <a:pt x="3860314" y="148445"/>
                  <a:pt x="3861677" y="151851"/>
                </a:cubicBezTo>
                <a:cubicBezTo>
                  <a:pt x="3863039" y="155256"/>
                  <a:pt x="3863498" y="163972"/>
                  <a:pt x="3863054" y="177996"/>
                </a:cubicBezTo>
                <a:cubicBezTo>
                  <a:pt x="3862609" y="192021"/>
                  <a:pt x="3861709" y="206032"/>
                  <a:pt x="3860354" y="220028"/>
                </a:cubicBezTo>
                <a:cubicBezTo>
                  <a:pt x="3858999" y="234024"/>
                  <a:pt x="3858554" y="246374"/>
                  <a:pt x="3859020" y="257079"/>
                </a:cubicBezTo>
                <a:cubicBezTo>
                  <a:pt x="3859486" y="267784"/>
                  <a:pt x="3860906" y="276930"/>
                  <a:pt x="3863279" y="284516"/>
                </a:cubicBezTo>
                <a:cubicBezTo>
                  <a:pt x="3865653" y="292102"/>
                  <a:pt x="3870919" y="299827"/>
                  <a:pt x="3879079" y="307693"/>
                </a:cubicBezTo>
                <a:cubicBezTo>
                  <a:pt x="3887238" y="315559"/>
                  <a:pt x="3892523" y="315996"/>
                  <a:pt x="3894932" y="309005"/>
                </a:cubicBezTo>
                <a:cubicBezTo>
                  <a:pt x="3897341" y="302014"/>
                  <a:pt x="3901349" y="295285"/>
                  <a:pt x="3906956" y="288818"/>
                </a:cubicBezTo>
                <a:cubicBezTo>
                  <a:pt x="3912563" y="282350"/>
                  <a:pt x="3917801" y="276148"/>
                  <a:pt x="3922669" y="270211"/>
                </a:cubicBezTo>
                <a:cubicBezTo>
                  <a:pt x="3927538" y="264274"/>
                  <a:pt x="3923931" y="262654"/>
                  <a:pt x="3911850" y="265350"/>
                </a:cubicBezTo>
                <a:cubicBezTo>
                  <a:pt x="3899768" y="268046"/>
                  <a:pt x="3893017" y="268824"/>
                  <a:pt x="3891598" y="267684"/>
                </a:cubicBezTo>
                <a:cubicBezTo>
                  <a:pt x="3890178" y="266544"/>
                  <a:pt x="3889246" y="259359"/>
                  <a:pt x="3888801" y="246130"/>
                </a:cubicBezTo>
                <a:cubicBezTo>
                  <a:pt x="3888357" y="232902"/>
                  <a:pt x="3888135" y="219088"/>
                  <a:pt x="3888135" y="204691"/>
                </a:cubicBezTo>
                <a:cubicBezTo>
                  <a:pt x="3888135" y="190508"/>
                  <a:pt x="3888561" y="177387"/>
                  <a:pt x="3889414" y="165327"/>
                </a:cubicBezTo>
                <a:cubicBezTo>
                  <a:pt x="3890268" y="153267"/>
                  <a:pt x="3891655" y="146168"/>
                  <a:pt x="3893577" y="144032"/>
                </a:cubicBezTo>
                <a:cubicBezTo>
                  <a:pt x="3921554" y="149338"/>
                  <a:pt x="3940645" y="153364"/>
                  <a:pt x="3950848" y="156110"/>
                </a:cubicBezTo>
                <a:cubicBezTo>
                  <a:pt x="3961051" y="158856"/>
                  <a:pt x="3969572" y="156382"/>
                  <a:pt x="3976413" y="148689"/>
                </a:cubicBezTo>
                <a:cubicBezTo>
                  <a:pt x="3983253" y="140995"/>
                  <a:pt x="3983497" y="137148"/>
                  <a:pt x="3977144" y="137148"/>
                </a:cubicBezTo>
                <a:cubicBezTo>
                  <a:pt x="3973788" y="137148"/>
                  <a:pt x="3964639" y="135793"/>
                  <a:pt x="3949697" y="133083"/>
                </a:cubicBezTo>
                <a:cubicBezTo>
                  <a:pt x="3934755" y="130373"/>
                  <a:pt x="3911527" y="126354"/>
                  <a:pt x="3880014" y="121026"/>
                </a:cubicBezTo>
                <a:cubicBezTo>
                  <a:pt x="3848502" y="115699"/>
                  <a:pt x="3826719" y="111200"/>
                  <a:pt x="3814666" y="107529"/>
                </a:cubicBezTo>
                <a:cubicBezTo>
                  <a:pt x="3811653" y="106611"/>
                  <a:pt x="3808745" y="106048"/>
                  <a:pt x="3805942" y="105840"/>
                </a:cubicBezTo>
                <a:close/>
                <a:moveTo>
                  <a:pt x="7434960" y="92009"/>
                </a:moveTo>
                <a:cubicBezTo>
                  <a:pt x="7438065" y="92418"/>
                  <a:pt x="7443740" y="93081"/>
                  <a:pt x="7451986" y="93999"/>
                </a:cubicBezTo>
                <a:cubicBezTo>
                  <a:pt x="7460231" y="94916"/>
                  <a:pt x="7470499" y="96888"/>
                  <a:pt x="7482788" y="99914"/>
                </a:cubicBezTo>
                <a:cubicBezTo>
                  <a:pt x="7481885" y="107988"/>
                  <a:pt x="7481433" y="121288"/>
                  <a:pt x="7481433" y="139816"/>
                </a:cubicBezTo>
                <a:cubicBezTo>
                  <a:pt x="7477819" y="139916"/>
                  <a:pt x="7471660" y="138367"/>
                  <a:pt x="7462956" y="135169"/>
                </a:cubicBezTo>
                <a:cubicBezTo>
                  <a:pt x="7454251" y="131972"/>
                  <a:pt x="7446608" y="132836"/>
                  <a:pt x="7440026" y="137761"/>
                </a:cubicBezTo>
                <a:cubicBezTo>
                  <a:pt x="7433444" y="142687"/>
                  <a:pt x="7435196" y="147437"/>
                  <a:pt x="7445285" y="152012"/>
                </a:cubicBezTo>
                <a:cubicBezTo>
                  <a:pt x="7455373" y="156587"/>
                  <a:pt x="7466978" y="158874"/>
                  <a:pt x="7480100" y="158874"/>
                </a:cubicBezTo>
                <a:lnTo>
                  <a:pt x="7480100" y="192451"/>
                </a:lnTo>
                <a:cubicBezTo>
                  <a:pt x="7476285" y="192537"/>
                  <a:pt x="7469724" y="191211"/>
                  <a:pt x="7460418" y="188472"/>
                </a:cubicBezTo>
                <a:cubicBezTo>
                  <a:pt x="7451111" y="185733"/>
                  <a:pt x="7443966" y="187224"/>
                  <a:pt x="7438983" y="192946"/>
                </a:cubicBezTo>
                <a:cubicBezTo>
                  <a:pt x="7433999" y="198668"/>
                  <a:pt x="7437050" y="203192"/>
                  <a:pt x="7448135" y="206519"/>
                </a:cubicBezTo>
                <a:cubicBezTo>
                  <a:pt x="7459220" y="209846"/>
                  <a:pt x="7469875" y="211510"/>
                  <a:pt x="7480100" y="211510"/>
                </a:cubicBezTo>
                <a:lnTo>
                  <a:pt x="7480100" y="253197"/>
                </a:lnTo>
                <a:cubicBezTo>
                  <a:pt x="7467222" y="253268"/>
                  <a:pt x="7450623" y="252085"/>
                  <a:pt x="7430303" y="249647"/>
                </a:cubicBezTo>
                <a:lnTo>
                  <a:pt x="7430303" y="100753"/>
                </a:lnTo>
                <a:cubicBezTo>
                  <a:pt x="7430303" y="94515"/>
                  <a:pt x="7431856" y="91600"/>
                  <a:pt x="7434960" y="92009"/>
                </a:cubicBezTo>
                <a:close/>
                <a:moveTo>
                  <a:pt x="5408024" y="87997"/>
                </a:moveTo>
                <a:cubicBezTo>
                  <a:pt x="5410691" y="88442"/>
                  <a:pt x="5419403" y="90607"/>
                  <a:pt x="5434159" y="94493"/>
                </a:cubicBezTo>
                <a:lnTo>
                  <a:pt x="5433672" y="111743"/>
                </a:lnTo>
                <a:lnTo>
                  <a:pt x="5432344" y="109776"/>
                </a:lnTo>
                <a:cubicBezTo>
                  <a:pt x="5430026" y="108669"/>
                  <a:pt x="5425705" y="109242"/>
                  <a:pt x="5419381" y="111497"/>
                </a:cubicBezTo>
                <a:cubicBezTo>
                  <a:pt x="5406733" y="116007"/>
                  <a:pt x="5401904" y="123457"/>
                  <a:pt x="5404894" y="133847"/>
                </a:cubicBezTo>
                <a:cubicBezTo>
                  <a:pt x="5407884" y="144236"/>
                  <a:pt x="5413337" y="146247"/>
                  <a:pt x="5421252" y="139880"/>
                </a:cubicBezTo>
                <a:cubicBezTo>
                  <a:pt x="5425899" y="134331"/>
                  <a:pt x="5429910" y="127085"/>
                  <a:pt x="5433287" y="118144"/>
                </a:cubicBezTo>
                <a:lnTo>
                  <a:pt x="5433527" y="116879"/>
                </a:lnTo>
                <a:lnTo>
                  <a:pt x="5433142" y="130502"/>
                </a:lnTo>
                <a:cubicBezTo>
                  <a:pt x="5432916" y="141429"/>
                  <a:pt x="5432804" y="151281"/>
                  <a:pt x="5432804" y="160057"/>
                </a:cubicBezTo>
                <a:lnTo>
                  <a:pt x="5401915" y="152829"/>
                </a:lnTo>
                <a:cubicBezTo>
                  <a:pt x="5401915" y="118542"/>
                  <a:pt x="5402266" y="99054"/>
                  <a:pt x="5402969" y="94364"/>
                </a:cubicBezTo>
                <a:cubicBezTo>
                  <a:pt x="5403671" y="89675"/>
                  <a:pt x="5405356" y="87553"/>
                  <a:pt x="5408024" y="87997"/>
                </a:cubicBezTo>
                <a:close/>
                <a:moveTo>
                  <a:pt x="3999803" y="87460"/>
                </a:moveTo>
                <a:cubicBezTo>
                  <a:pt x="3996865" y="87388"/>
                  <a:pt x="3992008" y="88757"/>
                  <a:pt x="3985232" y="91568"/>
                </a:cubicBezTo>
                <a:cubicBezTo>
                  <a:pt x="3971680" y="97189"/>
                  <a:pt x="3967027" y="103363"/>
                  <a:pt x="3971272" y="110088"/>
                </a:cubicBezTo>
                <a:lnTo>
                  <a:pt x="3982070" y="123575"/>
                </a:lnTo>
                <a:cubicBezTo>
                  <a:pt x="3985311" y="127634"/>
                  <a:pt x="3994438" y="139887"/>
                  <a:pt x="4009453" y="160337"/>
                </a:cubicBezTo>
                <a:cubicBezTo>
                  <a:pt x="3998654" y="171551"/>
                  <a:pt x="3993944" y="181879"/>
                  <a:pt x="3995320" y="191322"/>
                </a:cubicBezTo>
                <a:cubicBezTo>
                  <a:pt x="3996697" y="200765"/>
                  <a:pt x="3997611" y="216514"/>
                  <a:pt x="3998063" y="238570"/>
                </a:cubicBezTo>
                <a:cubicBezTo>
                  <a:pt x="3998515" y="260625"/>
                  <a:pt x="4001429" y="278052"/>
                  <a:pt x="4006807" y="290850"/>
                </a:cubicBezTo>
                <a:cubicBezTo>
                  <a:pt x="4012184" y="303649"/>
                  <a:pt x="4017820" y="303312"/>
                  <a:pt x="4023714" y="289839"/>
                </a:cubicBezTo>
                <a:cubicBezTo>
                  <a:pt x="4029608" y="276367"/>
                  <a:pt x="4031203" y="266827"/>
                  <a:pt x="4028500" y="261220"/>
                </a:cubicBezTo>
                <a:cubicBezTo>
                  <a:pt x="4025797" y="255613"/>
                  <a:pt x="4023771" y="246976"/>
                  <a:pt x="4022423" y="235311"/>
                </a:cubicBezTo>
                <a:cubicBezTo>
                  <a:pt x="4021075" y="223645"/>
                  <a:pt x="4020401" y="210291"/>
                  <a:pt x="4020401" y="195248"/>
                </a:cubicBezTo>
                <a:cubicBezTo>
                  <a:pt x="4020401" y="180936"/>
                  <a:pt x="4020538" y="172863"/>
                  <a:pt x="4020810" y="171027"/>
                </a:cubicBezTo>
                <a:cubicBezTo>
                  <a:pt x="4022775" y="174483"/>
                  <a:pt x="4028213" y="180191"/>
                  <a:pt x="4037126" y="188149"/>
                </a:cubicBezTo>
                <a:cubicBezTo>
                  <a:pt x="4046038" y="196108"/>
                  <a:pt x="4056955" y="203117"/>
                  <a:pt x="4069875" y="209176"/>
                </a:cubicBezTo>
                <a:cubicBezTo>
                  <a:pt x="4082795" y="215234"/>
                  <a:pt x="4087804" y="215546"/>
                  <a:pt x="4084900" y="210111"/>
                </a:cubicBezTo>
                <a:cubicBezTo>
                  <a:pt x="4081996" y="204676"/>
                  <a:pt x="4074890" y="196753"/>
                  <a:pt x="4063583" y="186342"/>
                </a:cubicBezTo>
                <a:cubicBezTo>
                  <a:pt x="4052276" y="175931"/>
                  <a:pt x="4041783" y="164348"/>
                  <a:pt x="4032103" y="151593"/>
                </a:cubicBezTo>
                <a:cubicBezTo>
                  <a:pt x="4022423" y="138837"/>
                  <a:pt x="4014680" y="127193"/>
                  <a:pt x="4008872" y="116660"/>
                </a:cubicBezTo>
                <a:cubicBezTo>
                  <a:pt x="4003064" y="106127"/>
                  <a:pt x="4001060" y="97906"/>
                  <a:pt x="4002860" y="91998"/>
                </a:cubicBezTo>
                <a:cubicBezTo>
                  <a:pt x="4003759" y="89044"/>
                  <a:pt x="4002741" y="87531"/>
                  <a:pt x="3999803" y="87460"/>
                </a:cubicBezTo>
                <a:close/>
                <a:moveTo>
                  <a:pt x="453239" y="85395"/>
                </a:moveTo>
                <a:cubicBezTo>
                  <a:pt x="451317" y="85169"/>
                  <a:pt x="448935" y="86599"/>
                  <a:pt x="446096" y="89686"/>
                </a:cubicBezTo>
                <a:cubicBezTo>
                  <a:pt x="440417" y="95859"/>
                  <a:pt x="437578" y="104947"/>
                  <a:pt x="437578" y="116950"/>
                </a:cubicBezTo>
                <a:cubicBezTo>
                  <a:pt x="437578" y="128365"/>
                  <a:pt x="442109" y="142031"/>
                  <a:pt x="451173" y="157949"/>
                </a:cubicBezTo>
                <a:cubicBezTo>
                  <a:pt x="460235" y="173866"/>
                  <a:pt x="467685" y="176684"/>
                  <a:pt x="473521" y="166402"/>
                </a:cubicBezTo>
                <a:cubicBezTo>
                  <a:pt x="479358" y="156120"/>
                  <a:pt x="480469" y="147699"/>
                  <a:pt x="476855" y="141139"/>
                </a:cubicBezTo>
                <a:cubicBezTo>
                  <a:pt x="473242" y="134578"/>
                  <a:pt x="469585" y="126214"/>
                  <a:pt x="465885" y="116047"/>
                </a:cubicBezTo>
                <a:cubicBezTo>
                  <a:pt x="462401" y="106453"/>
                  <a:pt x="459651" y="98118"/>
                  <a:pt x="457636" y="91041"/>
                </a:cubicBezTo>
                <a:cubicBezTo>
                  <a:pt x="456629" y="87503"/>
                  <a:pt x="455163" y="85620"/>
                  <a:pt x="453239" y="85395"/>
                </a:cubicBezTo>
                <a:close/>
                <a:moveTo>
                  <a:pt x="4968767" y="82405"/>
                </a:moveTo>
                <a:cubicBezTo>
                  <a:pt x="4964906" y="82114"/>
                  <a:pt x="4961032" y="82935"/>
                  <a:pt x="4957146" y="84868"/>
                </a:cubicBezTo>
                <a:cubicBezTo>
                  <a:pt x="4949373" y="88732"/>
                  <a:pt x="4942548" y="93249"/>
                  <a:pt x="4936668" y="98419"/>
                </a:cubicBezTo>
                <a:cubicBezTo>
                  <a:pt x="4930789" y="103589"/>
                  <a:pt x="4929874" y="109103"/>
                  <a:pt x="4933925" y="114960"/>
                </a:cubicBezTo>
                <a:cubicBezTo>
                  <a:pt x="4937977" y="120818"/>
                  <a:pt x="4940002" y="133606"/>
                  <a:pt x="4940002" y="153324"/>
                </a:cubicBezTo>
                <a:cubicBezTo>
                  <a:pt x="4920600" y="152464"/>
                  <a:pt x="4903047" y="150897"/>
                  <a:pt x="4887345" y="148624"/>
                </a:cubicBezTo>
                <a:cubicBezTo>
                  <a:pt x="4871642" y="146351"/>
                  <a:pt x="4859844" y="150865"/>
                  <a:pt x="4851949" y="162165"/>
                </a:cubicBezTo>
                <a:cubicBezTo>
                  <a:pt x="4844055" y="173465"/>
                  <a:pt x="4845328" y="178893"/>
                  <a:pt x="4855768" y="178448"/>
                </a:cubicBezTo>
                <a:cubicBezTo>
                  <a:pt x="4866208" y="178004"/>
                  <a:pt x="4877920" y="177555"/>
                  <a:pt x="4890905" y="177104"/>
                </a:cubicBezTo>
                <a:cubicBezTo>
                  <a:pt x="4903890" y="176652"/>
                  <a:pt x="4920779" y="176426"/>
                  <a:pt x="4941572" y="176426"/>
                </a:cubicBezTo>
                <a:cubicBezTo>
                  <a:pt x="4942376" y="197592"/>
                  <a:pt x="4943652" y="213747"/>
                  <a:pt x="4945401" y="224889"/>
                </a:cubicBezTo>
                <a:cubicBezTo>
                  <a:pt x="4939794" y="224889"/>
                  <a:pt x="4929943" y="226101"/>
                  <a:pt x="4915846" y="228524"/>
                </a:cubicBezTo>
                <a:cubicBezTo>
                  <a:pt x="4901750" y="230948"/>
                  <a:pt x="4893479" y="237494"/>
                  <a:pt x="4891034" y="248163"/>
                </a:cubicBezTo>
                <a:cubicBezTo>
                  <a:pt x="4888589" y="258832"/>
                  <a:pt x="4893647" y="262346"/>
                  <a:pt x="4906209" y="258703"/>
                </a:cubicBezTo>
                <a:cubicBezTo>
                  <a:pt x="4918772" y="255061"/>
                  <a:pt x="4932581" y="251483"/>
                  <a:pt x="4947638" y="247970"/>
                </a:cubicBezTo>
                <a:cubicBezTo>
                  <a:pt x="4952672" y="276191"/>
                  <a:pt x="4961613" y="296966"/>
                  <a:pt x="4974462" y="310296"/>
                </a:cubicBezTo>
                <a:cubicBezTo>
                  <a:pt x="4987311" y="323625"/>
                  <a:pt x="4996359" y="325572"/>
                  <a:pt x="5001608" y="316136"/>
                </a:cubicBezTo>
                <a:cubicBezTo>
                  <a:pt x="5006856" y="306700"/>
                  <a:pt x="5014801" y="297450"/>
                  <a:pt x="5025441" y="288387"/>
                </a:cubicBezTo>
                <a:cubicBezTo>
                  <a:pt x="5036081" y="279324"/>
                  <a:pt x="5033959" y="276144"/>
                  <a:pt x="5019074" y="278848"/>
                </a:cubicBezTo>
                <a:cubicBezTo>
                  <a:pt x="5004189" y="281551"/>
                  <a:pt x="4994495" y="281386"/>
                  <a:pt x="4989992" y="278353"/>
                </a:cubicBezTo>
                <a:cubicBezTo>
                  <a:pt x="4985489" y="275320"/>
                  <a:pt x="4981474" y="264210"/>
                  <a:pt x="4977946" y="245023"/>
                </a:cubicBezTo>
                <a:cubicBezTo>
                  <a:pt x="5025412" y="242484"/>
                  <a:pt x="5056380" y="242535"/>
                  <a:pt x="5070849" y="245173"/>
                </a:cubicBezTo>
                <a:cubicBezTo>
                  <a:pt x="5085319" y="247812"/>
                  <a:pt x="5096565" y="251185"/>
                  <a:pt x="5104588" y="255294"/>
                </a:cubicBezTo>
                <a:cubicBezTo>
                  <a:pt x="5112611" y="259402"/>
                  <a:pt x="5118258" y="256287"/>
                  <a:pt x="5121528" y="245948"/>
                </a:cubicBezTo>
                <a:cubicBezTo>
                  <a:pt x="5124797" y="235608"/>
                  <a:pt x="5121811" y="228549"/>
                  <a:pt x="5112568" y="224771"/>
                </a:cubicBezTo>
                <a:cubicBezTo>
                  <a:pt x="5103327" y="220992"/>
                  <a:pt x="5092202" y="208025"/>
                  <a:pt x="5079195" y="185869"/>
                </a:cubicBezTo>
                <a:cubicBezTo>
                  <a:pt x="5108392" y="188551"/>
                  <a:pt x="5127565" y="190795"/>
                  <a:pt x="5136714" y="192602"/>
                </a:cubicBezTo>
                <a:cubicBezTo>
                  <a:pt x="5145863" y="194409"/>
                  <a:pt x="5154984" y="190562"/>
                  <a:pt x="5164075" y="181062"/>
                </a:cubicBezTo>
                <a:cubicBezTo>
                  <a:pt x="5173167" y="171561"/>
                  <a:pt x="5170758" y="167270"/>
                  <a:pt x="5156848" y="168188"/>
                </a:cubicBezTo>
                <a:cubicBezTo>
                  <a:pt x="5142938" y="169106"/>
                  <a:pt x="5114523" y="167851"/>
                  <a:pt x="5071602" y="164423"/>
                </a:cubicBezTo>
                <a:cubicBezTo>
                  <a:pt x="5060460" y="135700"/>
                  <a:pt x="5056688" y="116093"/>
                  <a:pt x="5060288" y="105603"/>
                </a:cubicBezTo>
                <a:cubicBezTo>
                  <a:pt x="5063887" y="95114"/>
                  <a:pt x="5062719" y="90353"/>
                  <a:pt x="5056782" y="91321"/>
                </a:cubicBezTo>
                <a:cubicBezTo>
                  <a:pt x="5050845" y="92289"/>
                  <a:pt x="5045725" y="93640"/>
                  <a:pt x="5041423" y="95375"/>
                </a:cubicBezTo>
                <a:cubicBezTo>
                  <a:pt x="5037121" y="97111"/>
                  <a:pt x="5027779" y="97340"/>
                  <a:pt x="5013395" y="96064"/>
                </a:cubicBezTo>
                <a:cubicBezTo>
                  <a:pt x="4999012" y="94787"/>
                  <a:pt x="4987984" y="91636"/>
                  <a:pt x="4980313" y="86610"/>
                </a:cubicBezTo>
                <a:cubicBezTo>
                  <a:pt x="4976476" y="84097"/>
                  <a:pt x="4972628" y="82695"/>
                  <a:pt x="4968767" y="82405"/>
                </a:cubicBezTo>
                <a:close/>
                <a:moveTo>
                  <a:pt x="4376302" y="80466"/>
                </a:moveTo>
                <a:cubicBezTo>
                  <a:pt x="4381848" y="81106"/>
                  <a:pt x="4389665" y="83057"/>
                  <a:pt x="4399753" y="86319"/>
                </a:cubicBezTo>
                <a:lnTo>
                  <a:pt x="4399753" y="146570"/>
                </a:lnTo>
                <a:cubicBezTo>
                  <a:pt x="4397459" y="145021"/>
                  <a:pt x="4392311" y="143060"/>
                  <a:pt x="4384309" y="140687"/>
                </a:cubicBezTo>
                <a:cubicBezTo>
                  <a:pt x="4376307" y="138314"/>
                  <a:pt x="4370356" y="140253"/>
                  <a:pt x="4366456" y="146505"/>
                </a:cubicBezTo>
                <a:cubicBezTo>
                  <a:pt x="4362555" y="152758"/>
                  <a:pt x="4365236" y="157282"/>
                  <a:pt x="4374500" y="160078"/>
                </a:cubicBezTo>
                <a:cubicBezTo>
                  <a:pt x="4383764" y="162875"/>
                  <a:pt x="4392626" y="164273"/>
                  <a:pt x="4401087" y="164273"/>
                </a:cubicBezTo>
                <a:lnTo>
                  <a:pt x="4401087" y="228911"/>
                </a:lnTo>
                <a:cubicBezTo>
                  <a:pt x="4388883" y="227119"/>
                  <a:pt x="4377791" y="226223"/>
                  <a:pt x="4367811" y="226223"/>
                </a:cubicBezTo>
                <a:cubicBezTo>
                  <a:pt x="4364914" y="219712"/>
                  <a:pt x="4363466" y="208935"/>
                  <a:pt x="4363466" y="193893"/>
                </a:cubicBezTo>
                <a:lnTo>
                  <a:pt x="4363466" y="129104"/>
                </a:lnTo>
                <a:cubicBezTo>
                  <a:pt x="4363466" y="101986"/>
                  <a:pt x="4364469" y="86445"/>
                  <a:pt x="4366477" y="82480"/>
                </a:cubicBezTo>
                <a:cubicBezTo>
                  <a:pt x="4367481" y="80497"/>
                  <a:pt x="4370756" y="79826"/>
                  <a:pt x="4376302" y="80466"/>
                </a:cubicBezTo>
                <a:close/>
                <a:moveTo>
                  <a:pt x="2920562" y="74489"/>
                </a:moveTo>
                <a:cubicBezTo>
                  <a:pt x="2923903" y="74919"/>
                  <a:pt x="2936214" y="78339"/>
                  <a:pt x="2957495" y="84749"/>
                </a:cubicBezTo>
                <a:cubicBezTo>
                  <a:pt x="2954885" y="94113"/>
                  <a:pt x="2952032" y="105270"/>
                  <a:pt x="2948934" y="118219"/>
                </a:cubicBezTo>
                <a:cubicBezTo>
                  <a:pt x="2937648" y="115652"/>
                  <a:pt x="2926570" y="112426"/>
                  <a:pt x="2915701" y="108540"/>
                </a:cubicBezTo>
                <a:cubicBezTo>
                  <a:pt x="2914883" y="97111"/>
                  <a:pt x="2914654" y="88471"/>
                  <a:pt x="2915012" y="82620"/>
                </a:cubicBezTo>
                <a:cubicBezTo>
                  <a:pt x="2915370" y="76769"/>
                  <a:pt x="2917220" y="74059"/>
                  <a:pt x="2920562" y="74489"/>
                </a:cubicBezTo>
                <a:close/>
                <a:moveTo>
                  <a:pt x="2264802" y="73714"/>
                </a:moveTo>
                <a:cubicBezTo>
                  <a:pt x="2256671" y="73714"/>
                  <a:pt x="2248325" y="76310"/>
                  <a:pt x="2239764" y="81501"/>
                </a:cubicBezTo>
                <a:cubicBezTo>
                  <a:pt x="2231203" y="86692"/>
                  <a:pt x="2228511" y="92744"/>
                  <a:pt x="2231687" y="99656"/>
                </a:cubicBezTo>
                <a:cubicBezTo>
                  <a:pt x="2234864" y="106568"/>
                  <a:pt x="2236875" y="122206"/>
                  <a:pt x="2237721" y="146570"/>
                </a:cubicBezTo>
                <a:cubicBezTo>
                  <a:pt x="2230838" y="144964"/>
                  <a:pt x="2220609" y="140963"/>
                  <a:pt x="2207036" y="134567"/>
                </a:cubicBezTo>
                <a:cubicBezTo>
                  <a:pt x="2193463" y="128171"/>
                  <a:pt x="2183712" y="128673"/>
                  <a:pt x="2177782" y="136073"/>
                </a:cubicBezTo>
                <a:cubicBezTo>
                  <a:pt x="2171853" y="143472"/>
                  <a:pt x="2177836" y="150922"/>
                  <a:pt x="2195733" y="158422"/>
                </a:cubicBezTo>
                <a:cubicBezTo>
                  <a:pt x="2213629" y="165922"/>
                  <a:pt x="2227755" y="168324"/>
                  <a:pt x="2238108" y="165628"/>
                </a:cubicBezTo>
                <a:cubicBezTo>
                  <a:pt x="2239700" y="189992"/>
                  <a:pt x="2240710" y="207014"/>
                  <a:pt x="2241141" y="216694"/>
                </a:cubicBezTo>
                <a:cubicBezTo>
                  <a:pt x="2241571" y="226373"/>
                  <a:pt x="2241765" y="231278"/>
                  <a:pt x="2241722" y="231407"/>
                </a:cubicBezTo>
                <a:cubicBezTo>
                  <a:pt x="2241679" y="231536"/>
                  <a:pt x="2239399" y="230353"/>
                  <a:pt x="2234882" y="227857"/>
                </a:cubicBezTo>
                <a:cubicBezTo>
                  <a:pt x="2230365" y="225362"/>
                  <a:pt x="2218910" y="219737"/>
                  <a:pt x="2200519" y="210983"/>
                </a:cubicBezTo>
                <a:cubicBezTo>
                  <a:pt x="2182127" y="202228"/>
                  <a:pt x="2175176" y="201525"/>
                  <a:pt x="2179664" y="208875"/>
                </a:cubicBezTo>
                <a:cubicBezTo>
                  <a:pt x="2184153" y="216224"/>
                  <a:pt x="2196267" y="227746"/>
                  <a:pt x="2216006" y="243442"/>
                </a:cubicBezTo>
                <a:cubicBezTo>
                  <a:pt x="2235746" y="259137"/>
                  <a:pt x="2248465" y="270788"/>
                  <a:pt x="2254165" y="278396"/>
                </a:cubicBezTo>
                <a:cubicBezTo>
                  <a:pt x="2259866" y="286003"/>
                  <a:pt x="2265494" y="287685"/>
                  <a:pt x="2271051" y="283440"/>
                </a:cubicBezTo>
                <a:cubicBezTo>
                  <a:pt x="2276608" y="279195"/>
                  <a:pt x="2280117" y="273502"/>
                  <a:pt x="2281580" y="266361"/>
                </a:cubicBezTo>
                <a:cubicBezTo>
                  <a:pt x="2283043" y="259219"/>
                  <a:pt x="2282649" y="254071"/>
                  <a:pt x="2280398" y="250916"/>
                </a:cubicBezTo>
                <a:cubicBezTo>
                  <a:pt x="2278146" y="247762"/>
                  <a:pt x="2274995" y="243442"/>
                  <a:pt x="2270943" y="237956"/>
                </a:cubicBezTo>
                <a:cubicBezTo>
                  <a:pt x="2266893" y="232471"/>
                  <a:pt x="2264419" y="208459"/>
                  <a:pt x="2263522" y="165918"/>
                </a:cubicBezTo>
                <a:cubicBezTo>
                  <a:pt x="2262626" y="123378"/>
                  <a:pt x="2265103" y="97376"/>
                  <a:pt x="2270954" y="87911"/>
                </a:cubicBezTo>
                <a:cubicBezTo>
                  <a:pt x="2276805" y="78447"/>
                  <a:pt x="2274755" y="73714"/>
                  <a:pt x="2264802" y="73714"/>
                </a:cubicBezTo>
                <a:close/>
                <a:moveTo>
                  <a:pt x="1694441" y="73123"/>
                </a:moveTo>
                <a:cubicBezTo>
                  <a:pt x="1704200" y="72700"/>
                  <a:pt x="1713029" y="77913"/>
                  <a:pt x="1720931" y="88761"/>
                </a:cubicBezTo>
                <a:cubicBezTo>
                  <a:pt x="1728832" y="99609"/>
                  <a:pt x="1734109" y="117129"/>
                  <a:pt x="1736763" y="141321"/>
                </a:cubicBezTo>
                <a:cubicBezTo>
                  <a:pt x="1739401" y="165499"/>
                  <a:pt x="1738505" y="187099"/>
                  <a:pt x="1734074" y="206121"/>
                </a:cubicBezTo>
                <a:cubicBezTo>
                  <a:pt x="1729643" y="225143"/>
                  <a:pt x="1722791" y="238197"/>
                  <a:pt x="1713520" y="245281"/>
                </a:cubicBezTo>
                <a:cubicBezTo>
                  <a:pt x="1704250" y="252365"/>
                  <a:pt x="1694943" y="253853"/>
                  <a:pt x="1685600" y="249744"/>
                </a:cubicBezTo>
                <a:cubicBezTo>
                  <a:pt x="1676258" y="245636"/>
                  <a:pt x="1669184" y="236383"/>
                  <a:pt x="1664380" y="221985"/>
                </a:cubicBezTo>
                <a:cubicBezTo>
                  <a:pt x="1659576" y="207587"/>
                  <a:pt x="1657174" y="191720"/>
                  <a:pt x="1657174" y="174383"/>
                </a:cubicBezTo>
                <a:cubicBezTo>
                  <a:pt x="1657174" y="157045"/>
                  <a:pt x="1657834" y="141332"/>
                  <a:pt x="1659153" y="127243"/>
                </a:cubicBezTo>
                <a:cubicBezTo>
                  <a:pt x="1660473" y="113154"/>
                  <a:pt x="1664244" y="100717"/>
                  <a:pt x="1670468" y="89933"/>
                </a:cubicBezTo>
                <a:cubicBezTo>
                  <a:pt x="1676691" y="79149"/>
                  <a:pt x="1684682" y="73546"/>
                  <a:pt x="1694441" y="73123"/>
                </a:cubicBezTo>
                <a:close/>
                <a:moveTo>
                  <a:pt x="282661" y="69681"/>
                </a:moveTo>
                <a:cubicBezTo>
                  <a:pt x="278631" y="68742"/>
                  <a:pt x="270027" y="70595"/>
                  <a:pt x="256848" y="75242"/>
                </a:cubicBezTo>
                <a:cubicBezTo>
                  <a:pt x="241561" y="78310"/>
                  <a:pt x="233667" y="86492"/>
                  <a:pt x="233165" y="99785"/>
                </a:cubicBezTo>
                <a:cubicBezTo>
                  <a:pt x="232663" y="113078"/>
                  <a:pt x="238381" y="117172"/>
                  <a:pt x="250319" y="112067"/>
                </a:cubicBezTo>
                <a:cubicBezTo>
                  <a:pt x="262257" y="106962"/>
                  <a:pt x="275558" y="99197"/>
                  <a:pt x="290221" y="88772"/>
                </a:cubicBezTo>
                <a:cubicBezTo>
                  <a:pt x="304884" y="78346"/>
                  <a:pt x="308297" y="72793"/>
                  <a:pt x="300460" y="72112"/>
                </a:cubicBezTo>
                <a:cubicBezTo>
                  <a:pt x="292623" y="71431"/>
                  <a:pt x="286690" y="70621"/>
                  <a:pt x="282661" y="69681"/>
                </a:cubicBezTo>
                <a:close/>
                <a:moveTo>
                  <a:pt x="2443957" y="68760"/>
                </a:moveTo>
                <a:cubicBezTo>
                  <a:pt x="2442292" y="68971"/>
                  <a:pt x="2440217" y="69615"/>
                  <a:pt x="2437735" y="70692"/>
                </a:cubicBezTo>
                <a:cubicBezTo>
                  <a:pt x="2427804" y="75001"/>
                  <a:pt x="2420129" y="79587"/>
                  <a:pt x="2414708" y="84448"/>
                </a:cubicBezTo>
                <a:cubicBezTo>
                  <a:pt x="2409287" y="89309"/>
                  <a:pt x="2408929" y="94085"/>
                  <a:pt x="2413632" y="98774"/>
                </a:cubicBezTo>
                <a:cubicBezTo>
                  <a:pt x="2418336" y="103463"/>
                  <a:pt x="2422688" y="111591"/>
                  <a:pt x="2426689" y="123156"/>
                </a:cubicBezTo>
                <a:cubicBezTo>
                  <a:pt x="2430690" y="134721"/>
                  <a:pt x="2435907" y="144465"/>
                  <a:pt x="2442338" y="152388"/>
                </a:cubicBezTo>
                <a:cubicBezTo>
                  <a:pt x="2448770" y="160311"/>
                  <a:pt x="2453667" y="161218"/>
                  <a:pt x="2457030" y="155109"/>
                </a:cubicBezTo>
                <a:cubicBezTo>
                  <a:pt x="2460392" y="149001"/>
                  <a:pt x="2461629" y="144405"/>
                  <a:pt x="2460740" y="141321"/>
                </a:cubicBezTo>
                <a:lnTo>
                  <a:pt x="2510485" y="150652"/>
                </a:lnTo>
                <a:lnTo>
                  <a:pt x="2496791" y="156217"/>
                </a:lnTo>
                <a:cubicBezTo>
                  <a:pt x="2491543" y="159723"/>
                  <a:pt x="2490396" y="163248"/>
                  <a:pt x="2493350" y="166790"/>
                </a:cubicBezTo>
                <a:cubicBezTo>
                  <a:pt x="2496304" y="170332"/>
                  <a:pt x="2499774" y="174390"/>
                  <a:pt x="2503761" y="178964"/>
                </a:cubicBezTo>
                <a:cubicBezTo>
                  <a:pt x="2464296" y="174591"/>
                  <a:pt x="2441220" y="170798"/>
                  <a:pt x="2434530" y="167585"/>
                </a:cubicBezTo>
                <a:cubicBezTo>
                  <a:pt x="2427840" y="164373"/>
                  <a:pt x="2420505" y="164187"/>
                  <a:pt x="2412525" y="167026"/>
                </a:cubicBezTo>
                <a:cubicBezTo>
                  <a:pt x="2404545" y="169866"/>
                  <a:pt x="2397058" y="173666"/>
                  <a:pt x="2390068" y="178427"/>
                </a:cubicBezTo>
                <a:cubicBezTo>
                  <a:pt x="2383077" y="183188"/>
                  <a:pt x="2381180" y="187898"/>
                  <a:pt x="2384378" y="192559"/>
                </a:cubicBezTo>
                <a:cubicBezTo>
                  <a:pt x="2387576" y="197220"/>
                  <a:pt x="2389612" y="206974"/>
                  <a:pt x="2390487" y="221824"/>
                </a:cubicBezTo>
                <a:cubicBezTo>
                  <a:pt x="2391362" y="236673"/>
                  <a:pt x="2392262" y="253182"/>
                  <a:pt x="2393187" y="271351"/>
                </a:cubicBezTo>
                <a:cubicBezTo>
                  <a:pt x="2394111" y="289520"/>
                  <a:pt x="2401378" y="303212"/>
                  <a:pt x="2414988" y="312425"/>
                </a:cubicBezTo>
                <a:cubicBezTo>
                  <a:pt x="2428597" y="321639"/>
                  <a:pt x="2436208" y="321416"/>
                  <a:pt x="2437821" y="311758"/>
                </a:cubicBezTo>
                <a:cubicBezTo>
                  <a:pt x="2439434" y="302100"/>
                  <a:pt x="2445005" y="292177"/>
                  <a:pt x="2454535" y="281988"/>
                </a:cubicBezTo>
                <a:cubicBezTo>
                  <a:pt x="2464064" y="271799"/>
                  <a:pt x="2463045" y="268727"/>
                  <a:pt x="2451480" y="272771"/>
                </a:cubicBezTo>
                <a:cubicBezTo>
                  <a:pt x="2439915" y="276815"/>
                  <a:pt x="2432468" y="277976"/>
                  <a:pt x="2429141" y="276256"/>
                </a:cubicBezTo>
                <a:cubicBezTo>
                  <a:pt x="2425814" y="274535"/>
                  <a:pt x="2423050" y="267332"/>
                  <a:pt x="2420849" y="254648"/>
                </a:cubicBezTo>
                <a:cubicBezTo>
                  <a:pt x="2418648" y="241965"/>
                  <a:pt x="2418200" y="229169"/>
                  <a:pt x="2419505" y="216263"/>
                </a:cubicBezTo>
                <a:cubicBezTo>
                  <a:pt x="2420810" y="203357"/>
                  <a:pt x="2422688" y="195291"/>
                  <a:pt x="2425140" y="192064"/>
                </a:cubicBezTo>
                <a:cubicBezTo>
                  <a:pt x="2427593" y="188838"/>
                  <a:pt x="2435175" y="187898"/>
                  <a:pt x="2447888" y="189246"/>
                </a:cubicBezTo>
                <a:cubicBezTo>
                  <a:pt x="2460600" y="190594"/>
                  <a:pt x="2480594" y="192975"/>
                  <a:pt x="2507869" y="196388"/>
                </a:cubicBezTo>
                <a:cubicBezTo>
                  <a:pt x="2520431" y="219863"/>
                  <a:pt x="2526766" y="231643"/>
                  <a:pt x="2526874" y="231729"/>
                </a:cubicBezTo>
                <a:cubicBezTo>
                  <a:pt x="2526981" y="231815"/>
                  <a:pt x="2511683" y="228940"/>
                  <a:pt x="2480981" y="223104"/>
                </a:cubicBezTo>
                <a:cubicBezTo>
                  <a:pt x="2484480" y="216177"/>
                  <a:pt x="2486703" y="209789"/>
                  <a:pt x="2487649" y="203938"/>
                </a:cubicBezTo>
                <a:cubicBezTo>
                  <a:pt x="2488596" y="198087"/>
                  <a:pt x="2484021" y="197116"/>
                  <a:pt x="2473926" y="201023"/>
                </a:cubicBezTo>
                <a:cubicBezTo>
                  <a:pt x="2463830" y="204931"/>
                  <a:pt x="2456155" y="211255"/>
                  <a:pt x="2450899" y="219995"/>
                </a:cubicBezTo>
                <a:cubicBezTo>
                  <a:pt x="2445643" y="228736"/>
                  <a:pt x="2445109" y="237831"/>
                  <a:pt x="2449296" y="247281"/>
                </a:cubicBezTo>
                <a:cubicBezTo>
                  <a:pt x="2453484" y="256731"/>
                  <a:pt x="2458600" y="257983"/>
                  <a:pt x="2464644" y="251035"/>
                </a:cubicBezTo>
                <a:cubicBezTo>
                  <a:pt x="2470689" y="244087"/>
                  <a:pt x="2474212" y="239014"/>
                  <a:pt x="2475216" y="235816"/>
                </a:cubicBezTo>
                <a:cubicBezTo>
                  <a:pt x="2509891" y="248063"/>
                  <a:pt x="2530792" y="257197"/>
                  <a:pt x="2537919" y="263220"/>
                </a:cubicBezTo>
                <a:cubicBezTo>
                  <a:pt x="2545046" y="269243"/>
                  <a:pt x="2550610" y="267447"/>
                  <a:pt x="2554611" y="257832"/>
                </a:cubicBezTo>
                <a:cubicBezTo>
                  <a:pt x="2558612" y="248217"/>
                  <a:pt x="2557651" y="240832"/>
                  <a:pt x="2551729" y="235676"/>
                </a:cubicBezTo>
                <a:cubicBezTo>
                  <a:pt x="2545806" y="230521"/>
                  <a:pt x="2539769" y="218421"/>
                  <a:pt x="2533617" y="199378"/>
                </a:cubicBezTo>
                <a:lnTo>
                  <a:pt x="2595545" y="207035"/>
                </a:lnTo>
                <a:cubicBezTo>
                  <a:pt x="2594670" y="238899"/>
                  <a:pt x="2595083" y="263360"/>
                  <a:pt x="2596782" y="280418"/>
                </a:cubicBezTo>
                <a:cubicBezTo>
                  <a:pt x="2598482" y="297475"/>
                  <a:pt x="2603450" y="300975"/>
                  <a:pt x="2611689" y="290915"/>
                </a:cubicBezTo>
                <a:cubicBezTo>
                  <a:pt x="2619927" y="280855"/>
                  <a:pt x="2623372" y="272040"/>
                  <a:pt x="2622024" y="264468"/>
                </a:cubicBezTo>
                <a:cubicBezTo>
                  <a:pt x="2620676" y="256896"/>
                  <a:pt x="2619777" y="245969"/>
                  <a:pt x="2619325" y="231686"/>
                </a:cubicBezTo>
                <a:cubicBezTo>
                  <a:pt x="2618873" y="217403"/>
                  <a:pt x="2621347" y="206401"/>
                  <a:pt x="2626746" y="198679"/>
                </a:cubicBezTo>
                <a:cubicBezTo>
                  <a:pt x="2632145" y="190956"/>
                  <a:pt x="2631224" y="187095"/>
                  <a:pt x="2623982" y="187095"/>
                </a:cubicBezTo>
                <a:cubicBezTo>
                  <a:pt x="2618088" y="187095"/>
                  <a:pt x="2612932" y="187540"/>
                  <a:pt x="2608516" y="188429"/>
                </a:cubicBezTo>
                <a:cubicBezTo>
                  <a:pt x="2604099" y="189318"/>
                  <a:pt x="2593599" y="189110"/>
                  <a:pt x="2577014" y="187805"/>
                </a:cubicBezTo>
                <a:cubicBezTo>
                  <a:pt x="2560430" y="186500"/>
                  <a:pt x="2544809" y="184622"/>
                  <a:pt x="2530154" y="182169"/>
                </a:cubicBezTo>
                <a:cubicBezTo>
                  <a:pt x="2525264" y="170583"/>
                  <a:pt x="2524392" y="161301"/>
                  <a:pt x="2527541" y="154324"/>
                </a:cubicBezTo>
                <a:lnTo>
                  <a:pt x="2527542" y="154212"/>
                </a:lnTo>
                <a:lnTo>
                  <a:pt x="2567894" y="164176"/>
                </a:lnTo>
                <a:cubicBezTo>
                  <a:pt x="2573766" y="166937"/>
                  <a:pt x="2579194" y="164793"/>
                  <a:pt x="2584177" y="157745"/>
                </a:cubicBezTo>
                <a:cubicBezTo>
                  <a:pt x="2589160" y="150696"/>
                  <a:pt x="2590075" y="144297"/>
                  <a:pt x="2586919" y="138547"/>
                </a:cubicBezTo>
                <a:cubicBezTo>
                  <a:pt x="2583764" y="132796"/>
                  <a:pt x="2581742" y="126777"/>
                  <a:pt x="2580854" y="120489"/>
                </a:cubicBezTo>
                <a:cubicBezTo>
                  <a:pt x="2579965" y="114200"/>
                  <a:pt x="2581320" y="106851"/>
                  <a:pt x="2584919" y="98441"/>
                </a:cubicBezTo>
                <a:cubicBezTo>
                  <a:pt x="2588518" y="90030"/>
                  <a:pt x="2585847" y="87036"/>
                  <a:pt x="2576907" y="89460"/>
                </a:cubicBezTo>
                <a:cubicBezTo>
                  <a:pt x="2567965" y="91883"/>
                  <a:pt x="2561638" y="94805"/>
                  <a:pt x="2557924" y="98225"/>
                </a:cubicBezTo>
                <a:cubicBezTo>
                  <a:pt x="2554209" y="101646"/>
                  <a:pt x="2553499" y="105399"/>
                  <a:pt x="2555794" y="109486"/>
                </a:cubicBezTo>
                <a:cubicBezTo>
                  <a:pt x="2558089" y="113573"/>
                  <a:pt x="2559644" y="121883"/>
                  <a:pt x="2560462" y="134417"/>
                </a:cubicBezTo>
                <a:cubicBezTo>
                  <a:pt x="2522475" y="132696"/>
                  <a:pt x="2488058" y="130122"/>
                  <a:pt x="2457212" y="126694"/>
                </a:cubicBezTo>
                <a:cubicBezTo>
                  <a:pt x="2447862" y="104152"/>
                  <a:pt x="2444761" y="88105"/>
                  <a:pt x="2447909" y="78554"/>
                </a:cubicBezTo>
                <a:cubicBezTo>
                  <a:pt x="2450270" y="71391"/>
                  <a:pt x="2448952" y="68126"/>
                  <a:pt x="2443957" y="68760"/>
                </a:cubicBezTo>
                <a:close/>
                <a:moveTo>
                  <a:pt x="7425934" y="66877"/>
                </a:moveTo>
                <a:cubicBezTo>
                  <a:pt x="7422526" y="66800"/>
                  <a:pt x="7418881" y="67606"/>
                  <a:pt x="7414998" y="69294"/>
                </a:cubicBezTo>
                <a:cubicBezTo>
                  <a:pt x="7407233" y="72671"/>
                  <a:pt x="7401292" y="76009"/>
                  <a:pt x="7397177" y="79307"/>
                </a:cubicBezTo>
                <a:cubicBezTo>
                  <a:pt x="7393062" y="82605"/>
                  <a:pt x="7392599" y="87230"/>
                  <a:pt x="7395790" y="93181"/>
                </a:cubicBezTo>
                <a:cubicBezTo>
                  <a:pt x="7398981" y="99132"/>
                  <a:pt x="7401017" y="108730"/>
                  <a:pt x="7401899" y="121973"/>
                </a:cubicBezTo>
                <a:cubicBezTo>
                  <a:pt x="7402781" y="135216"/>
                  <a:pt x="7403447" y="153019"/>
                  <a:pt x="7403899" y="175383"/>
                </a:cubicBezTo>
                <a:cubicBezTo>
                  <a:pt x="7404351" y="197747"/>
                  <a:pt x="7405000" y="221433"/>
                  <a:pt x="7405846" y="246442"/>
                </a:cubicBezTo>
                <a:cubicBezTo>
                  <a:pt x="7397557" y="246528"/>
                  <a:pt x="7389236" y="245428"/>
                  <a:pt x="7380883" y="243140"/>
                </a:cubicBezTo>
                <a:cubicBezTo>
                  <a:pt x="7372530" y="240853"/>
                  <a:pt x="7364954" y="242484"/>
                  <a:pt x="7358158" y="248034"/>
                </a:cubicBezTo>
                <a:cubicBezTo>
                  <a:pt x="7351360" y="253584"/>
                  <a:pt x="7347711" y="258782"/>
                  <a:pt x="7347209" y="263629"/>
                </a:cubicBezTo>
                <a:cubicBezTo>
                  <a:pt x="7346707" y="268476"/>
                  <a:pt x="7353676" y="270451"/>
                  <a:pt x="7368117" y="269555"/>
                </a:cubicBezTo>
                <a:cubicBezTo>
                  <a:pt x="7382557" y="268659"/>
                  <a:pt x="7392649" y="268437"/>
                  <a:pt x="7398393" y="268888"/>
                </a:cubicBezTo>
                <a:cubicBezTo>
                  <a:pt x="7404136" y="269340"/>
                  <a:pt x="7411152" y="269566"/>
                  <a:pt x="7419440" y="269566"/>
                </a:cubicBezTo>
                <a:cubicBezTo>
                  <a:pt x="7426381" y="269566"/>
                  <a:pt x="7439205" y="270459"/>
                  <a:pt x="7457912" y="272244"/>
                </a:cubicBezTo>
                <a:cubicBezTo>
                  <a:pt x="7476618" y="274029"/>
                  <a:pt x="7491478" y="275829"/>
                  <a:pt x="7502492" y="277643"/>
                </a:cubicBezTo>
                <a:cubicBezTo>
                  <a:pt x="7513505" y="279457"/>
                  <a:pt x="7522037" y="280120"/>
                  <a:pt x="7528089" y="279633"/>
                </a:cubicBezTo>
                <a:cubicBezTo>
                  <a:pt x="7534140" y="279145"/>
                  <a:pt x="7540730" y="275069"/>
                  <a:pt x="7547857" y="267404"/>
                </a:cubicBezTo>
                <a:cubicBezTo>
                  <a:pt x="7554984" y="259739"/>
                  <a:pt x="7554045" y="256355"/>
                  <a:pt x="7545039" y="257251"/>
                </a:cubicBezTo>
                <a:cubicBezTo>
                  <a:pt x="7536034" y="258147"/>
                  <a:pt x="7522087" y="257871"/>
                  <a:pt x="7503202" y="256423"/>
                </a:cubicBezTo>
                <a:cubicBezTo>
                  <a:pt x="7503202" y="193269"/>
                  <a:pt x="7503643" y="152184"/>
                  <a:pt x="7504524" y="133169"/>
                </a:cubicBezTo>
                <a:cubicBezTo>
                  <a:pt x="7505406" y="114154"/>
                  <a:pt x="7507880" y="99936"/>
                  <a:pt x="7511946" y="90514"/>
                </a:cubicBezTo>
                <a:cubicBezTo>
                  <a:pt x="7516011" y="81092"/>
                  <a:pt x="7513082" y="77282"/>
                  <a:pt x="7503159" y="79081"/>
                </a:cubicBezTo>
                <a:cubicBezTo>
                  <a:pt x="7493235" y="80881"/>
                  <a:pt x="7480935" y="80698"/>
                  <a:pt x="7466257" y="78533"/>
                </a:cubicBezTo>
                <a:cubicBezTo>
                  <a:pt x="7451580" y="76367"/>
                  <a:pt x="7441309" y="73442"/>
                  <a:pt x="7435444" y="69757"/>
                </a:cubicBezTo>
                <a:cubicBezTo>
                  <a:pt x="7432512" y="67914"/>
                  <a:pt x="7429341" y="66954"/>
                  <a:pt x="7425934" y="66877"/>
                </a:cubicBezTo>
                <a:close/>
                <a:moveTo>
                  <a:pt x="4359451" y="58286"/>
                </a:moveTo>
                <a:cubicBezTo>
                  <a:pt x="4355222" y="59003"/>
                  <a:pt x="4349893" y="60887"/>
                  <a:pt x="4343461" y="63938"/>
                </a:cubicBezTo>
                <a:cubicBezTo>
                  <a:pt x="4330598" y="70040"/>
                  <a:pt x="4325808" y="75554"/>
                  <a:pt x="4329092" y="80479"/>
                </a:cubicBezTo>
                <a:cubicBezTo>
                  <a:pt x="4332376" y="85405"/>
                  <a:pt x="4335305" y="92156"/>
                  <a:pt x="4337879" y="100731"/>
                </a:cubicBezTo>
                <a:cubicBezTo>
                  <a:pt x="4340453" y="109307"/>
                  <a:pt x="4341066" y="133380"/>
                  <a:pt x="4339718" y="172952"/>
                </a:cubicBezTo>
                <a:cubicBezTo>
                  <a:pt x="4338370" y="212524"/>
                  <a:pt x="4339811" y="239193"/>
                  <a:pt x="4344042" y="252960"/>
                </a:cubicBezTo>
                <a:cubicBezTo>
                  <a:pt x="4348272" y="266727"/>
                  <a:pt x="4352750" y="272165"/>
                  <a:pt x="4357475" y="269275"/>
                </a:cubicBezTo>
                <a:cubicBezTo>
                  <a:pt x="4362200" y="266386"/>
                  <a:pt x="4365789" y="257929"/>
                  <a:pt x="4368241" y="243904"/>
                </a:cubicBezTo>
                <a:cubicBezTo>
                  <a:pt x="4378150" y="244793"/>
                  <a:pt x="4389213" y="246385"/>
                  <a:pt x="4401431" y="248679"/>
                </a:cubicBezTo>
                <a:cubicBezTo>
                  <a:pt x="4403883" y="268899"/>
                  <a:pt x="4409415" y="272584"/>
                  <a:pt x="4418026" y="259736"/>
                </a:cubicBezTo>
                <a:cubicBezTo>
                  <a:pt x="4426638" y="246887"/>
                  <a:pt x="4429595" y="235357"/>
                  <a:pt x="4426899" y="225147"/>
                </a:cubicBezTo>
                <a:cubicBezTo>
                  <a:pt x="4424203" y="214937"/>
                  <a:pt x="4422630" y="190705"/>
                  <a:pt x="4422178" y="152453"/>
                </a:cubicBezTo>
                <a:cubicBezTo>
                  <a:pt x="4421726" y="114200"/>
                  <a:pt x="4423974" y="89259"/>
                  <a:pt x="4428921" y="77629"/>
                </a:cubicBezTo>
                <a:cubicBezTo>
                  <a:pt x="4433869" y="65999"/>
                  <a:pt x="4432176" y="61532"/>
                  <a:pt x="4423845" y="64228"/>
                </a:cubicBezTo>
                <a:cubicBezTo>
                  <a:pt x="4415513" y="66924"/>
                  <a:pt x="4405274" y="67641"/>
                  <a:pt x="4393128" y="66379"/>
                </a:cubicBezTo>
                <a:cubicBezTo>
                  <a:pt x="4380982" y="65117"/>
                  <a:pt x="4372883" y="62870"/>
                  <a:pt x="4368832" y="59636"/>
                </a:cubicBezTo>
                <a:cubicBezTo>
                  <a:pt x="4366807" y="58019"/>
                  <a:pt x="4363680" y="57569"/>
                  <a:pt x="4359451" y="58286"/>
                </a:cubicBezTo>
                <a:close/>
                <a:moveTo>
                  <a:pt x="2906376" y="50481"/>
                </a:moveTo>
                <a:cubicBezTo>
                  <a:pt x="2903583" y="50461"/>
                  <a:pt x="2900808" y="51258"/>
                  <a:pt x="2898052" y="52871"/>
                </a:cubicBezTo>
                <a:cubicBezTo>
                  <a:pt x="2892537" y="56097"/>
                  <a:pt x="2887120" y="59500"/>
                  <a:pt x="2881800" y="63078"/>
                </a:cubicBezTo>
                <a:cubicBezTo>
                  <a:pt x="2876480" y="66655"/>
                  <a:pt x="2876380" y="71072"/>
                  <a:pt x="2881499" y="76328"/>
                </a:cubicBezTo>
                <a:cubicBezTo>
                  <a:pt x="2886619" y="81584"/>
                  <a:pt x="2891257" y="91733"/>
                  <a:pt x="2895416" y="106776"/>
                </a:cubicBezTo>
                <a:cubicBezTo>
                  <a:pt x="2885507" y="116384"/>
                  <a:pt x="2885819" y="122062"/>
                  <a:pt x="2896352" y="123812"/>
                </a:cubicBezTo>
                <a:cubicBezTo>
                  <a:pt x="2906885" y="125561"/>
                  <a:pt x="2918719" y="127626"/>
                  <a:pt x="2931855" y="130007"/>
                </a:cubicBezTo>
                <a:cubicBezTo>
                  <a:pt x="2918360" y="133090"/>
                  <a:pt x="2912736" y="137026"/>
                  <a:pt x="2914980" y="141816"/>
                </a:cubicBezTo>
                <a:cubicBezTo>
                  <a:pt x="2917224" y="146606"/>
                  <a:pt x="2918346" y="155389"/>
                  <a:pt x="2918346" y="168166"/>
                </a:cubicBezTo>
                <a:cubicBezTo>
                  <a:pt x="2913212" y="167449"/>
                  <a:pt x="2908114" y="165918"/>
                  <a:pt x="2903053" y="163574"/>
                </a:cubicBezTo>
                <a:cubicBezTo>
                  <a:pt x="2897990" y="161229"/>
                  <a:pt x="2891627" y="162251"/>
                  <a:pt x="2883962" y="166639"/>
                </a:cubicBezTo>
                <a:cubicBezTo>
                  <a:pt x="2876297" y="171027"/>
                  <a:pt x="2877254" y="175322"/>
                  <a:pt x="2886834" y="179524"/>
                </a:cubicBezTo>
                <a:cubicBezTo>
                  <a:pt x="2896413" y="183725"/>
                  <a:pt x="2906917" y="186206"/>
                  <a:pt x="2918346" y="186966"/>
                </a:cubicBezTo>
                <a:lnTo>
                  <a:pt x="2918346" y="228911"/>
                </a:lnTo>
                <a:cubicBezTo>
                  <a:pt x="2905139" y="224595"/>
                  <a:pt x="2892617" y="221039"/>
                  <a:pt x="2880779" y="218242"/>
                </a:cubicBezTo>
                <a:cubicBezTo>
                  <a:pt x="2868941" y="215446"/>
                  <a:pt x="2868585" y="218515"/>
                  <a:pt x="2879714" y="227449"/>
                </a:cubicBezTo>
                <a:cubicBezTo>
                  <a:pt x="2890842" y="236383"/>
                  <a:pt x="2910072" y="246224"/>
                  <a:pt x="2937404" y="256972"/>
                </a:cubicBezTo>
                <a:cubicBezTo>
                  <a:pt x="2964737" y="267720"/>
                  <a:pt x="2981985" y="275427"/>
                  <a:pt x="2989148" y="280095"/>
                </a:cubicBezTo>
                <a:cubicBezTo>
                  <a:pt x="2996311" y="284763"/>
                  <a:pt x="3004552" y="281902"/>
                  <a:pt x="3013874" y="271513"/>
                </a:cubicBezTo>
                <a:cubicBezTo>
                  <a:pt x="3023195" y="261123"/>
                  <a:pt x="3022879" y="255928"/>
                  <a:pt x="3012927" y="255928"/>
                </a:cubicBezTo>
                <a:cubicBezTo>
                  <a:pt x="3005427" y="255928"/>
                  <a:pt x="2995554" y="253641"/>
                  <a:pt x="2983308" y="249067"/>
                </a:cubicBezTo>
                <a:cubicBezTo>
                  <a:pt x="2984182" y="233550"/>
                  <a:pt x="2985505" y="218959"/>
                  <a:pt x="2987276" y="205293"/>
                </a:cubicBezTo>
                <a:cubicBezTo>
                  <a:pt x="2989047" y="191627"/>
                  <a:pt x="2991976" y="181349"/>
                  <a:pt x="2996063" y="174458"/>
                </a:cubicBezTo>
                <a:cubicBezTo>
                  <a:pt x="3000150" y="167568"/>
                  <a:pt x="2998161" y="164821"/>
                  <a:pt x="2990094" y="166220"/>
                </a:cubicBezTo>
                <a:cubicBezTo>
                  <a:pt x="2982028" y="167618"/>
                  <a:pt x="2974803" y="169414"/>
                  <a:pt x="2968422" y="171608"/>
                </a:cubicBezTo>
                <a:cubicBezTo>
                  <a:pt x="2962041" y="173802"/>
                  <a:pt x="2959754" y="178384"/>
                  <a:pt x="2961561" y="185353"/>
                </a:cubicBezTo>
                <a:cubicBezTo>
                  <a:pt x="2963367" y="192322"/>
                  <a:pt x="2963446" y="211337"/>
                  <a:pt x="2961797" y="242398"/>
                </a:cubicBezTo>
                <a:lnTo>
                  <a:pt x="2940115" y="236634"/>
                </a:lnTo>
                <a:cubicBezTo>
                  <a:pt x="2940115" y="201070"/>
                  <a:pt x="2940341" y="178161"/>
                  <a:pt x="2940793" y="167908"/>
                </a:cubicBezTo>
                <a:cubicBezTo>
                  <a:pt x="2941244" y="157655"/>
                  <a:pt x="2942559" y="146548"/>
                  <a:pt x="2944740" y="134589"/>
                </a:cubicBezTo>
                <a:lnTo>
                  <a:pt x="2948611" y="135535"/>
                </a:lnTo>
                <a:cubicBezTo>
                  <a:pt x="2951565" y="146591"/>
                  <a:pt x="2956261" y="146710"/>
                  <a:pt x="2962701" y="135890"/>
                </a:cubicBezTo>
                <a:cubicBezTo>
                  <a:pt x="2969139" y="125070"/>
                  <a:pt x="2973689" y="114340"/>
                  <a:pt x="2976349" y="103700"/>
                </a:cubicBezTo>
                <a:cubicBezTo>
                  <a:pt x="2979009" y="93059"/>
                  <a:pt x="2982408" y="84276"/>
                  <a:pt x="2986545" y="77350"/>
                </a:cubicBezTo>
                <a:cubicBezTo>
                  <a:pt x="2990682" y="70423"/>
                  <a:pt x="2989122" y="66960"/>
                  <a:pt x="2981866" y="66960"/>
                </a:cubicBezTo>
                <a:cubicBezTo>
                  <a:pt x="2977335" y="66960"/>
                  <a:pt x="2973112" y="66957"/>
                  <a:pt x="2969197" y="66949"/>
                </a:cubicBezTo>
                <a:cubicBezTo>
                  <a:pt x="2965282" y="66942"/>
                  <a:pt x="2956653" y="65440"/>
                  <a:pt x="2943309" y="62443"/>
                </a:cubicBezTo>
                <a:cubicBezTo>
                  <a:pt x="2929965" y="59446"/>
                  <a:pt x="2920465" y="56295"/>
                  <a:pt x="2914808" y="52989"/>
                </a:cubicBezTo>
                <a:cubicBezTo>
                  <a:pt x="2911979" y="51337"/>
                  <a:pt x="2909169" y="50500"/>
                  <a:pt x="2906376" y="50481"/>
                </a:cubicBezTo>
                <a:close/>
                <a:moveTo>
                  <a:pt x="5630454" y="50052"/>
                </a:moveTo>
                <a:cubicBezTo>
                  <a:pt x="5623516" y="49592"/>
                  <a:pt x="5616003" y="52048"/>
                  <a:pt x="5607915" y="57420"/>
                </a:cubicBezTo>
                <a:cubicBezTo>
                  <a:pt x="5597131" y="64583"/>
                  <a:pt x="5588455" y="73098"/>
                  <a:pt x="5581887" y="82964"/>
                </a:cubicBezTo>
                <a:cubicBezTo>
                  <a:pt x="5575320" y="92830"/>
                  <a:pt x="5577083" y="98043"/>
                  <a:pt x="5587179" y="98602"/>
                </a:cubicBezTo>
                <a:cubicBezTo>
                  <a:pt x="5597274" y="99161"/>
                  <a:pt x="5606223" y="100742"/>
                  <a:pt x="5614024" y="103345"/>
                </a:cubicBezTo>
                <a:cubicBezTo>
                  <a:pt x="5621825" y="105948"/>
                  <a:pt x="5631204" y="109780"/>
                  <a:pt x="5642159" y="114842"/>
                </a:cubicBezTo>
                <a:cubicBezTo>
                  <a:pt x="5653115" y="119904"/>
                  <a:pt x="5654764" y="116040"/>
                  <a:pt x="5647107" y="103248"/>
                </a:cubicBezTo>
                <a:cubicBezTo>
                  <a:pt x="5639449" y="90457"/>
                  <a:pt x="5635398" y="82132"/>
                  <a:pt x="5634953" y="78275"/>
                </a:cubicBezTo>
                <a:cubicBezTo>
                  <a:pt x="5634509" y="74417"/>
                  <a:pt x="5643421" y="73840"/>
                  <a:pt x="5661691" y="76543"/>
                </a:cubicBezTo>
                <a:cubicBezTo>
                  <a:pt x="5679960" y="79246"/>
                  <a:pt x="5703360" y="82379"/>
                  <a:pt x="5731889" y="85943"/>
                </a:cubicBezTo>
                <a:cubicBezTo>
                  <a:pt x="5760419" y="89507"/>
                  <a:pt x="5779130" y="91980"/>
                  <a:pt x="5788021" y="93364"/>
                </a:cubicBezTo>
                <a:cubicBezTo>
                  <a:pt x="5796912" y="94748"/>
                  <a:pt x="5805430" y="94988"/>
                  <a:pt x="5813575" y="94085"/>
                </a:cubicBezTo>
                <a:cubicBezTo>
                  <a:pt x="5817518" y="106116"/>
                  <a:pt x="5823792" y="117897"/>
                  <a:pt x="5832396" y="129426"/>
                </a:cubicBezTo>
                <a:cubicBezTo>
                  <a:pt x="5841000" y="140956"/>
                  <a:pt x="5848151" y="141533"/>
                  <a:pt x="5853852" y="131158"/>
                </a:cubicBezTo>
                <a:cubicBezTo>
                  <a:pt x="5859552" y="120783"/>
                  <a:pt x="5858316" y="110723"/>
                  <a:pt x="5850142" y="100979"/>
                </a:cubicBezTo>
                <a:cubicBezTo>
                  <a:pt x="5841968" y="91235"/>
                  <a:pt x="5835447" y="80200"/>
                  <a:pt x="5830579" y="67874"/>
                </a:cubicBezTo>
                <a:cubicBezTo>
                  <a:pt x="5825710" y="55549"/>
                  <a:pt x="5821670" y="52796"/>
                  <a:pt x="5818458" y="59614"/>
                </a:cubicBezTo>
                <a:cubicBezTo>
                  <a:pt x="5815246" y="66433"/>
                  <a:pt x="5812973" y="72022"/>
                  <a:pt x="5811639" y="76382"/>
                </a:cubicBezTo>
                <a:cubicBezTo>
                  <a:pt x="5797428" y="76453"/>
                  <a:pt x="5779485" y="74908"/>
                  <a:pt x="5757809" y="71746"/>
                </a:cubicBezTo>
                <a:cubicBezTo>
                  <a:pt x="5736134" y="68584"/>
                  <a:pt x="5712799" y="65218"/>
                  <a:pt x="5687804" y="61647"/>
                </a:cubicBezTo>
                <a:cubicBezTo>
                  <a:pt x="5662809" y="58076"/>
                  <a:pt x="5645942" y="54689"/>
                  <a:pt x="5637201" y="51484"/>
                </a:cubicBezTo>
                <a:cubicBezTo>
                  <a:pt x="5635016" y="50682"/>
                  <a:pt x="5632767" y="50205"/>
                  <a:pt x="5630454" y="50052"/>
                </a:cubicBezTo>
                <a:close/>
                <a:moveTo>
                  <a:pt x="3847902" y="47216"/>
                </a:moveTo>
                <a:cubicBezTo>
                  <a:pt x="3844269" y="47968"/>
                  <a:pt x="3840460" y="49795"/>
                  <a:pt x="3836478" y="52699"/>
                </a:cubicBezTo>
                <a:cubicBezTo>
                  <a:pt x="3828511" y="58507"/>
                  <a:pt x="3829777" y="63920"/>
                  <a:pt x="3840274" y="68939"/>
                </a:cubicBezTo>
                <a:cubicBezTo>
                  <a:pt x="3850771" y="73958"/>
                  <a:pt x="3861143" y="77360"/>
                  <a:pt x="3871389" y="79146"/>
                </a:cubicBezTo>
                <a:cubicBezTo>
                  <a:pt x="3881635" y="80931"/>
                  <a:pt x="3890200" y="82293"/>
                  <a:pt x="3897083" y="83233"/>
                </a:cubicBezTo>
                <a:cubicBezTo>
                  <a:pt x="3903966" y="84172"/>
                  <a:pt x="3912294" y="82702"/>
                  <a:pt x="3922067" y="78823"/>
                </a:cubicBezTo>
                <a:cubicBezTo>
                  <a:pt x="3931840" y="74944"/>
                  <a:pt x="3931772" y="71130"/>
                  <a:pt x="3921863" y="67380"/>
                </a:cubicBezTo>
                <a:cubicBezTo>
                  <a:pt x="3911954" y="63630"/>
                  <a:pt x="3900596" y="60385"/>
                  <a:pt x="3887790" y="57646"/>
                </a:cubicBezTo>
                <a:cubicBezTo>
                  <a:pt x="3874683" y="54147"/>
                  <a:pt x="3864846" y="50996"/>
                  <a:pt x="3858278" y="48192"/>
                </a:cubicBezTo>
                <a:cubicBezTo>
                  <a:pt x="3854994" y="46791"/>
                  <a:pt x="3851536" y="46465"/>
                  <a:pt x="3847902" y="47216"/>
                </a:cubicBezTo>
                <a:close/>
                <a:moveTo>
                  <a:pt x="1428382" y="46848"/>
                </a:moveTo>
                <a:cubicBezTo>
                  <a:pt x="1432275" y="50677"/>
                  <a:pt x="1437069" y="54967"/>
                  <a:pt x="1442764" y="59719"/>
                </a:cubicBezTo>
                <a:lnTo>
                  <a:pt x="1459345" y="72826"/>
                </a:lnTo>
                <a:lnTo>
                  <a:pt x="1449301" y="72499"/>
                </a:lnTo>
                <a:cubicBezTo>
                  <a:pt x="1438567" y="74414"/>
                  <a:pt x="1430665" y="77934"/>
                  <a:pt x="1425596" y="83061"/>
                </a:cubicBezTo>
                <a:cubicBezTo>
                  <a:pt x="1420527" y="88187"/>
                  <a:pt x="1418444" y="92256"/>
                  <a:pt x="1419347" y="95268"/>
                </a:cubicBezTo>
                <a:cubicBezTo>
                  <a:pt x="1417125" y="91582"/>
                  <a:pt x="1411607" y="84889"/>
                  <a:pt x="1402795" y="75188"/>
                </a:cubicBezTo>
                <a:cubicBezTo>
                  <a:pt x="1393983" y="65487"/>
                  <a:pt x="1388717" y="58786"/>
                  <a:pt x="1386996" y="55087"/>
                </a:cubicBezTo>
                <a:cubicBezTo>
                  <a:pt x="1385275" y="51387"/>
                  <a:pt x="1386637" y="49537"/>
                  <a:pt x="1391083" y="49537"/>
                </a:cubicBezTo>
                <a:cubicBezTo>
                  <a:pt x="1396991" y="49537"/>
                  <a:pt x="1403323" y="49989"/>
                  <a:pt x="1410077" y="50892"/>
                </a:cubicBezTo>
                <a:cubicBezTo>
                  <a:pt x="1416831" y="51795"/>
                  <a:pt x="1422932" y="50447"/>
                  <a:pt x="1428382" y="46848"/>
                </a:cubicBezTo>
                <a:close/>
                <a:moveTo>
                  <a:pt x="2760558" y="44041"/>
                </a:moveTo>
                <a:cubicBezTo>
                  <a:pt x="2751745" y="43102"/>
                  <a:pt x="2745697" y="45529"/>
                  <a:pt x="2742413" y="51322"/>
                </a:cubicBezTo>
                <a:cubicBezTo>
                  <a:pt x="2739129" y="57116"/>
                  <a:pt x="2744131" y="62092"/>
                  <a:pt x="2757417" y="66250"/>
                </a:cubicBezTo>
                <a:cubicBezTo>
                  <a:pt x="2770703" y="70409"/>
                  <a:pt x="2796454" y="75887"/>
                  <a:pt x="2834671" y="82684"/>
                </a:cubicBezTo>
                <a:lnTo>
                  <a:pt x="2834671" y="131728"/>
                </a:lnTo>
                <a:cubicBezTo>
                  <a:pt x="2804514" y="124744"/>
                  <a:pt x="2785775" y="119173"/>
                  <a:pt x="2778454" y="115014"/>
                </a:cubicBezTo>
                <a:cubicBezTo>
                  <a:pt x="2771133" y="110856"/>
                  <a:pt x="2764523" y="110246"/>
                  <a:pt x="2758622" y="113186"/>
                </a:cubicBezTo>
                <a:cubicBezTo>
                  <a:pt x="2752720" y="116126"/>
                  <a:pt x="2746823" y="120284"/>
                  <a:pt x="2740929" y="125662"/>
                </a:cubicBezTo>
                <a:cubicBezTo>
                  <a:pt x="2735035" y="131039"/>
                  <a:pt x="2734634" y="136044"/>
                  <a:pt x="2739725" y="140676"/>
                </a:cubicBezTo>
                <a:cubicBezTo>
                  <a:pt x="2744815" y="145308"/>
                  <a:pt x="2749469" y="156988"/>
                  <a:pt x="2753685" y="175716"/>
                </a:cubicBezTo>
                <a:cubicBezTo>
                  <a:pt x="2741080" y="189168"/>
                  <a:pt x="2743019" y="196693"/>
                  <a:pt x="2759504" y="198291"/>
                </a:cubicBezTo>
                <a:cubicBezTo>
                  <a:pt x="2775988" y="199890"/>
                  <a:pt x="2801043" y="204053"/>
                  <a:pt x="2834671" y="210778"/>
                </a:cubicBezTo>
                <a:lnTo>
                  <a:pt x="2834671" y="254638"/>
                </a:lnTo>
                <a:cubicBezTo>
                  <a:pt x="2834671" y="257276"/>
                  <a:pt x="2829125" y="257520"/>
                  <a:pt x="2818033" y="255369"/>
                </a:cubicBezTo>
                <a:cubicBezTo>
                  <a:pt x="2806941" y="253218"/>
                  <a:pt x="2790500" y="249393"/>
                  <a:pt x="2768710" y="243893"/>
                </a:cubicBezTo>
                <a:cubicBezTo>
                  <a:pt x="2746920" y="238394"/>
                  <a:pt x="2731909" y="237128"/>
                  <a:pt x="2723678" y="240097"/>
                </a:cubicBezTo>
                <a:cubicBezTo>
                  <a:pt x="2715447" y="243065"/>
                  <a:pt x="2709839" y="248267"/>
                  <a:pt x="2706857" y="255702"/>
                </a:cubicBezTo>
                <a:cubicBezTo>
                  <a:pt x="2703874" y="263138"/>
                  <a:pt x="2706889" y="266630"/>
                  <a:pt x="2715902" y="266178"/>
                </a:cubicBezTo>
                <a:cubicBezTo>
                  <a:pt x="2724915" y="265726"/>
                  <a:pt x="2739230" y="266397"/>
                  <a:pt x="2758847" y="268189"/>
                </a:cubicBezTo>
                <a:cubicBezTo>
                  <a:pt x="2778465" y="269982"/>
                  <a:pt x="2795716" y="272412"/>
                  <a:pt x="2810601" y="275481"/>
                </a:cubicBezTo>
                <a:cubicBezTo>
                  <a:pt x="2825486" y="278550"/>
                  <a:pt x="2836112" y="282379"/>
                  <a:pt x="2842479" y="286968"/>
                </a:cubicBezTo>
                <a:cubicBezTo>
                  <a:pt x="2848847" y="291557"/>
                  <a:pt x="2854561" y="289890"/>
                  <a:pt x="2859623" y="281967"/>
                </a:cubicBezTo>
                <a:cubicBezTo>
                  <a:pt x="2864685" y="274044"/>
                  <a:pt x="2865868" y="266092"/>
                  <a:pt x="2863172" y="258112"/>
                </a:cubicBezTo>
                <a:cubicBezTo>
                  <a:pt x="2860476" y="250131"/>
                  <a:pt x="2858903" y="228456"/>
                  <a:pt x="2858451" y="193086"/>
                </a:cubicBezTo>
                <a:cubicBezTo>
                  <a:pt x="2857999" y="157716"/>
                  <a:pt x="2857995" y="130344"/>
                  <a:pt x="2858440" y="110970"/>
                </a:cubicBezTo>
                <a:cubicBezTo>
                  <a:pt x="2858884" y="91597"/>
                  <a:pt x="2861136" y="78293"/>
                  <a:pt x="2865194" y="71058"/>
                </a:cubicBezTo>
                <a:cubicBezTo>
                  <a:pt x="2869252" y="63823"/>
                  <a:pt x="2867654" y="60206"/>
                  <a:pt x="2860398" y="60206"/>
                </a:cubicBezTo>
                <a:cubicBezTo>
                  <a:pt x="2854690" y="60206"/>
                  <a:pt x="2849901" y="60428"/>
                  <a:pt x="2846029" y="60873"/>
                </a:cubicBezTo>
                <a:cubicBezTo>
                  <a:pt x="2842157" y="61317"/>
                  <a:pt x="2832560" y="59998"/>
                  <a:pt x="2817237" y="56915"/>
                </a:cubicBezTo>
                <a:cubicBezTo>
                  <a:pt x="2801915" y="53832"/>
                  <a:pt x="2790840" y="51150"/>
                  <a:pt x="2784014" y="48870"/>
                </a:cubicBezTo>
                <a:cubicBezTo>
                  <a:pt x="2777188" y="46590"/>
                  <a:pt x="2769369" y="44980"/>
                  <a:pt x="2760558" y="44041"/>
                </a:cubicBezTo>
                <a:close/>
                <a:moveTo>
                  <a:pt x="1870415" y="42654"/>
                </a:moveTo>
                <a:lnTo>
                  <a:pt x="1832578" y="42654"/>
                </a:lnTo>
                <a:lnTo>
                  <a:pt x="1889280" y="130373"/>
                </a:lnTo>
                <a:cubicBezTo>
                  <a:pt x="1867253" y="124077"/>
                  <a:pt x="1848574" y="125414"/>
                  <a:pt x="1833245" y="134384"/>
                </a:cubicBezTo>
                <a:cubicBezTo>
                  <a:pt x="1817915" y="143354"/>
                  <a:pt x="1807687" y="153199"/>
                  <a:pt x="1802560" y="163918"/>
                </a:cubicBezTo>
                <a:cubicBezTo>
                  <a:pt x="1797434" y="174637"/>
                  <a:pt x="1794638" y="186260"/>
                  <a:pt x="1794171" y="198786"/>
                </a:cubicBezTo>
                <a:cubicBezTo>
                  <a:pt x="1793705" y="211312"/>
                  <a:pt x="1795595" y="223706"/>
                  <a:pt x="1799840" y="235967"/>
                </a:cubicBezTo>
                <a:cubicBezTo>
                  <a:pt x="1804084" y="248228"/>
                  <a:pt x="1811674" y="259356"/>
                  <a:pt x="1822608" y="269351"/>
                </a:cubicBezTo>
                <a:cubicBezTo>
                  <a:pt x="1833542" y="279346"/>
                  <a:pt x="1848715" y="284802"/>
                  <a:pt x="1868124" y="285720"/>
                </a:cubicBezTo>
                <a:cubicBezTo>
                  <a:pt x="1887533" y="286638"/>
                  <a:pt x="1904143" y="283064"/>
                  <a:pt x="1917953" y="274997"/>
                </a:cubicBezTo>
                <a:cubicBezTo>
                  <a:pt x="1931762" y="266931"/>
                  <a:pt x="1941259" y="255559"/>
                  <a:pt x="1946443" y="240882"/>
                </a:cubicBezTo>
                <a:cubicBezTo>
                  <a:pt x="1951627" y="226205"/>
                  <a:pt x="1953767" y="212155"/>
                  <a:pt x="1952864" y="198732"/>
                </a:cubicBezTo>
                <a:cubicBezTo>
                  <a:pt x="1951961" y="185310"/>
                  <a:pt x="1949487" y="174114"/>
                  <a:pt x="1945443" y="165144"/>
                </a:cubicBezTo>
                <a:cubicBezTo>
                  <a:pt x="1941399" y="156174"/>
                  <a:pt x="1935226" y="144742"/>
                  <a:pt x="1926923" y="130846"/>
                </a:cubicBezTo>
                <a:close/>
                <a:moveTo>
                  <a:pt x="1694054" y="41320"/>
                </a:moveTo>
                <a:cubicBezTo>
                  <a:pt x="1676938" y="41320"/>
                  <a:pt x="1662243" y="48167"/>
                  <a:pt x="1649969" y="61862"/>
                </a:cubicBezTo>
                <a:cubicBezTo>
                  <a:pt x="1637693" y="75557"/>
                  <a:pt x="1629731" y="92432"/>
                  <a:pt x="1626081" y="112487"/>
                </a:cubicBezTo>
                <a:cubicBezTo>
                  <a:pt x="1622431" y="132542"/>
                  <a:pt x="1621291" y="155579"/>
                  <a:pt x="1622661" y="181599"/>
                </a:cubicBezTo>
                <a:cubicBezTo>
                  <a:pt x="1624031" y="207620"/>
                  <a:pt x="1628712" y="229091"/>
                  <a:pt x="1636707" y="246012"/>
                </a:cubicBezTo>
                <a:cubicBezTo>
                  <a:pt x="1644702" y="262934"/>
                  <a:pt x="1656873" y="274689"/>
                  <a:pt x="1673221" y="281278"/>
                </a:cubicBezTo>
                <a:cubicBezTo>
                  <a:pt x="1689569" y="287868"/>
                  <a:pt x="1705884" y="287165"/>
                  <a:pt x="1722168" y="279170"/>
                </a:cubicBezTo>
                <a:cubicBezTo>
                  <a:pt x="1738451" y="271176"/>
                  <a:pt x="1749876" y="260607"/>
                  <a:pt x="1756445" y="247464"/>
                </a:cubicBezTo>
                <a:cubicBezTo>
                  <a:pt x="1763012" y="234321"/>
                  <a:pt x="1767680" y="220598"/>
                  <a:pt x="1770448" y="206293"/>
                </a:cubicBezTo>
                <a:cubicBezTo>
                  <a:pt x="1773215" y="191989"/>
                  <a:pt x="1774148" y="172769"/>
                  <a:pt x="1773244" y="148635"/>
                </a:cubicBezTo>
                <a:cubicBezTo>
                  <a:pt x="1772326" y="124500"/>
                  <a:pt x="1768899" y="105353"/>
                  <a:pt x="1762962" y="91192"/>
                </a:cubicBezTo>
                <a:cubicBezTo>
                  <a:pt x="1757025" y="77031"/>
                  <a:pt x="1748335" y="65178"/>
                  <a:pt x="1736892" y="55635"/>
                </a:cubicBezTo>
                <a:cubicBezTo>
                  <a:pt x="1725448" y="46092"/>
                  <a:pt x="1711169" y="41320"/>
                  <a:pt x="1694054" y="41320"/>
                </a:cubicBezTo>
                <a:close/>
                <a:moveTo>
                  <a:pt x="6881880" y="41320"/>
                </a:moveTo>
                <a:cubicBezTo>
                  <a:pt x="6872502" y="41320"/>
                  <a:pt x="6862270" y="42833"/>
                  <a:pt x="6851185" y="45859"/>
                </a:cubicBezTo>
                <a:cubicBezTo>
                  <a:pt x="6840100" y="48884"/>
                  <a:pt x="6835098" y="57005"/>
                  <a:pt x="6836182" y="70219"/>
                </a:cubicBezTo>
                <a:cubicBezTo>
                  <a:pt x="6837264" y="83434"/>
                  <a:pt x="6843785" y="87212"/>
                  <a:pt x="6855745" y="81555"/>
                </a:cubicBezTo>
                <a:cubicBezTo>
                  <a:pt x="6867705" y="75898"/>
                  <a:pt x="6877986" y="67778"/>
                  <a:pt x="6886591" y="57195"/>
                </a:cubicBezTo>
                <a:cubicBezTo>
                  <a:pt x="6895195" y="46611"/>
                  <a:pt x="6893625" y="41320"/>
                  <a:pt x="6881880" y="41320"/>
                </a:cubicBezTo>
                <a:close/>
                <a:moveTo>
                  <a:pt x="683421" y="39380"/>
                </a:moveTo>
                <a:cubicBezTo>
                  <a:pt x="684898" y="39074"/>
                  <a:pt x="686622" y="39090"/>
                  <a:pt x="688592" y="39427"/>
                </a:cubicBezTo>
                <a:cubicBezTo>
                  <a:pt x="696472" y="40775"/>
                  <a:pt x="713627" y="43478"/>
                  <a:pt x="740056" y="47536"/>
                </a:cubicBezTo>
                <a:cubicBezTo>
                  <a:pt x="739167" y="49687"/>
                  <a:pt x="737969" y="56155"/>
                  <a:pt x="736463" y="66939"/>
                </a:cubicBezTo>
                <a:cubicBezTo>
                  <a:pt x="732505" y="67039"/>
                  <a:pt x="722787" y="65264"/>
                  <a:pt x="707306" y="61615"/>
                </a:cubicBezTo>
                <a:cubicBezTo>
                  <a:pt x="691825" y="57965"/>
                  <a:pt x="683515" y="59851"/>
                  <a:pt x="682375" y="67272"/>
                </a:cubicBezTo>
                <a:cubicBezTo>
                  <a:pt x="681235" y="74693"/>
                  <a:pt x="686969" y="79669"/>
                  <a:pt x="699573" y="82200"/>
                </a:cubicBezTo>
                <a:cubicBezTo>
                  <a:pt x="712179" y="84731"/>
                  <a:pt x="723873" y="85093"/>
                  <a:pt x="734657" y="83287"/>
                </a:cubicBezTo>
                <a:lnTo>
                  <a:pt x="731065" y="110131"/>
                </a:lnTo>
                <a:cubicBezTo>
                  <a:pt x="724453" y="108325"/>
                  <a:pt x="716072" y="106751"/>
                  <a:pt x="705919" y="105410"/>
                </a:cubicBezTo>
                <a:cubicBezTo>
                  <a:pt x="695766" y="104069"/>
                  <a:pt x="688144" y="103399"/>
                  <a:pt x="683053" y="103399"/>
                </a:cubicBezTo>
                <a:cubicBezTo>
                  <a:pt x="678866" y="79952"/>
                  <a:pt x="676773" y="62422"/>
                  <a:pt x="676773" y="50806"/>
                </a:cubicBezTo>
                <a:cubicBezTo>
                  <a:pt x="676773" y="44106"/>
                  <a:pt x="678989" y="40297"/>
                  <a:pt x="683421" y="39380"/>
                </a:cubicBezTo>
                <a:close/>
                <a:moveTo>
                  <a:pt x="6003465" y="39080"/>
                </a:moveTo>
                <a:cubicBezTo>
                  <a:pt x="6000197" y="39111"/>
                  <a:pt x="5996319" y="40209"/>
                  <a:pt x="5991830" y="42374"/>
                </a:cubicBezTo>
                <a:cubicBezTo>
                  <a:pt x="5982853" y="46705"/>
                  <a:pt x="5974554" y="52688"/>
                  <a:pt x="5966932" y="60324"/>
                </a:cubicBezTo>
                <a:cubicBezTo>
                  <a:pt x="5959310" y="67960"/>
                  <a:pt x="5959579" y="73227"/>
                  <a:pt x="5967739" y="76124"/>
                </a:cubicBezTo>
                <a:cubicBezTo>
                  <a:pt x="5975898" y="79020"/>
                  <a:pt x="5984972" y="83071"/>
                  <a:pt x="5994960" y="88277"/>
                </a:cubicBezTo>
                <a:cubicBezTo>
                  <a:pt x="6004948" y="93482"/>
                  <a:pt x="6015642" y="100717"/>
                  <a:pt x="6027042" y="109981"/>
                </a:cubicBezTo>
                <a:cubicBezTo>
                  <a:pt x="6019843" y="112992"/>
                  <a:pt x="6016696" y="116574"/>
                  <a:pt x="6017599" y="120725"/>
                </a:cubicBezTo>
                <a:cubicBezTo>
                  <a:pt x="6018503" y="124877"/>
                  <a:pt x="6017829" y="140002"/>
                  <a:pt x="6015578" y="166101"/>
                </a:cubicBezTo>
                <a:cubicBezTo>
                  <a:pt x="6013326" y="192200"/>
                  <a:pt x="6013631" y="210029"/>
                  <a:pt x="6016492" y="219587"/>
                </a:cubicBezTo>
                <a:cubicBezTo>
                  <a:pt x="6019353" y="229144"/>
                  <a:pt x="6025451" y="238064"/>
                  <a:pt x="6034786" y="246345"/>
                </a:cubicBezTo>
                <a:cubicBezTo>
                  <a:pt x="6044122" y="254627"/>
                  <a:pt x="6050923" y="254222"/>
                  <a:pt x="6055189" y="245130"/>
                </a:cubicBezTo>
                <a:cubicBezTo>
                  <a:pt x="6059455" y="236038"/>
                  <a:pt x="6065306" y="226785"/>
                  <a:pt x="6072741" y="217371"/>
                </a:cubicBezTo>
                <a:cubicBezTo>
                  <a:pt x="6080177" y="207957"/>
                  <a:pt x="6078247" y="205049"/>
                  <a:pt x="6066955" y="208649"/>
                </a:cubicBezTo>
                <a:cubicBezTo>
                  <a:pt x="6055662" y="212248"/>
                  <a:pt x="6048690" y="213786"/>
                  <a:pt x="6046036" y="213263"/>
                </a:cubicBezTo>
                <a:cubicBezTo>
                  <a:pt x="6043384" y="212739"/>
                  <a:pt x="6042057" y="200432"/>
                  <a:pt x="6042057" y="176340"/>
                </a:cubicBezTo>
                <a:cubicBezTo>
                  <a:pt x="6042057" y="151775"/>
                  <a:pt x="6043519" y="136148"/>
                  <a:pt x="6046445" y="129458"/>
                </a:cubicBezTo>
                <a:cubicBezTo>
                  <a:pt x="6049371" y="122769"/>
                  <a:pt x="6053644" y="115624"/>
                  <a:pt x="6059265" y="108023"/>
                </a:cubicBezTo>
                <a:cubicBezTo>
                  <a:pt x="6064886" y="100423"/>
                  <a:pt x="6064058" y="97103"/>
                  <a:pt x="6056781" y="98064"/>
                </a:cubicBezTo>
                <a:cubicBezTo>
                  <a:pt x="6049503" y="99025"/>
                  <a:pt x="6043161" y="100796"/>
                  <a:pt x="6037755" y="103377"/>
                </a:cubicBezTo>
                <a:cubicBezTo>
                  <a:pt x="6024246" y="88420"/>
                  <a:pt x="6015961" y="78160"/>
                  <a:pt x="6012899" y="72596"/>
                </a:cubicBezTo>
                <a:cubicBezTo>
                  <a:pt x="6009838" y="67032"/>
                  <a:pt x="6008358" y="64049"/>
                  <a:pt x="6008457" y="63648"/>
                </a:cubicBezTo>
                <a:cubicBezTo>
                  <a:pt x="6008558" y="63246"/>
                  <a:pt x="6016413" y="65039"/>
                  <a:pt x="6032022" y="69025"/>
                </a:cubicBezTo>
                <a:cubicBezTo>
                  <a:pt x="6047631" y="73012"/>
                  <a:pt x="6060215" y="77059"/>
                  <a:pt x="6069773" y="81168"/>
                </a:cubicBezTo>
                <a:cubicBezTo>
                  <a:pt x="6079330" y="85276"/>
                  <a:pt x="6089924" y="82806"/>
                  <a:pt x="6101554" y="73757"/>
                </a:cubicBezTo>
                <a:cubicBezTo>
                  <a:pt x="6113185" y="64709"/>
                  <a:pt x="6112794" y="60643"/>
                  <a:pt x="6100382" y="61561"/>
                </a:cubicBezTo>
                <a:cubicBezTo>
                  <a:pt x="6087971" y="62479"/>
                  <a:pt x="6071067" y="60532"/>
                  <a:pt x="6049672" y="55721"/>
                </a:cubicBezTo>
                <a:cubicBezTo>
                  <a:pt x="6028276" y="50910"/>
                  <a:pt x="6015531" y="46400"/>
                  <a:pt x="6011437" y="42191"/>
                </a:cubicBezTo>
                <a:cubicBezTo>
                  <a:pt x="6009390" y="40087"/>
                  <a:pt x="6006732" y="39050"/>
                  <a:pt x="6003465" y="39080"/>
                </a:cubicBezTo>
                <a:close/>
                <a:moveTo>
                  <a:pt x="6176024" y="39022"/>
                </a:moveTo>
                <a:cubicBezTo>
                  <a:pt x="6173980" y="39055"/>
                  <a:pt x="6171456" y="39427"/>
                  <a:pt x="6168451" y="40137"/>
                </a:cubicBezTo>
                <a:cubicBezTo>
                  <a:pt x="6156434" y="42976"/>
                  <a:pt x="6146959" y="47153"/>
                  <a:pt x="6140025" y="52667"/>
                </a:cubicBezTo>
                <a:cubicBezTo>
                  <a:pt x="6133092" y="58180"/>
                  <a:pt x="6131056" y="66014"/>
                  <a:pt x="6133917" y="76167"/>
                </a:cubicBezTo>
                <a:cubicBezTo>
                  <a:pt x="6136777" y="86319"/>
                  <a:pt x="6141431" y="89284"/>
                  <a:pt x="6147877" y="85061"/>
                </a:cubicBezTo>
                <a:cubicBezTo>
                  <a:pt x="6154323" y="80838"/>
                  <a:pt x="6160945" y="75801"/>
                  <a:pt x="6167742" y="69950"/>
                </a:cubicBezTo>
                <a:cubicBezTo>
                  <a:pt x="6173535" y="63196"/>
                  <a:pt x="6178106" y="55829"/>
                  <a:pt x="6181454" y="47848"/>
                </a:cubicBezTo>
                <a:cubicBezTo>
                  <a:pt x="6183966" y="41863"/>
                  <a:pt x="6182156" y="38921"/>
                  <a:pt x="6176024" y="39022"/>
                </a:cubicBezTo>
                <a:close/>
                <a:moveTo>
                  <a:pt x="2427740" y="35692"/>
                </a:moveTo>
                <a:cubicBezTo>
                  <a:pt x="2420576" y="35196"/>
                  <a:pt x="2412998" y="38061"/>
                  <a:pt x="2405007" y="44288"/>
                </a:cubicBezTo>
                <a:cubicBezTo>
                  <a:pt x="2394352" y="52591"/>
                  <a:pt x="2397736" y="57567"/>
                  <a:pt x="2415160" y="59216"/>
                </a:cubicBezTo>
                <a:cubicBezTo>
                  <a:pt x="2432583" y="60866"/>
                  <a:pt x="2451770" y="62759"/>
                  <a:pt x="2472721" y="64895"/>
                </a:cubicBezTo>
                <a:cubicBezTo>
                  <a:pt x="2464619" y="73284"/>
                  <a:pt x="2462468" y="78149"/>
                  <a:pt x="2466268" y="79490"/>
                </a:cubicBezTo>
                <a:cubicBezTo>
                  <a:pt x="2470068" y="80831"/>
                  <a:pt x="2476715" y="85531"/>
                  <a:pt x="2486208" y="93590"/>
                </a:cubicBezTo>
                <a:cubicBezTo>
                  <a:pt x="2476844" y="97204"/>
                  <a:pt x="2470904" y="101370"/>
                  <a:pt x="2468387" y="106087"/>
                </a:cubicBezTo>
                <a:cubicBezTo>
                  <a:pt x="2465870" y="110805"/>
                  <a:pt x="2466197" y="116283"/>
                  <a:pt x="2469366" y="122521"/>
                </a:cubicBezTo>
                <a:cubicBezTo>
                  <a:pt x="2472535" y="128759"/>
                  <a:pt x="2477271" y="129484"/>
                  <a:pt x="2483573" y="124694"/>
                </a:cubicBezTo>
                <a:cubicBezTo>
                  <a:pt x="2489876" y="119904"/>
                  <a:pt x="2496131" y="115100"/>
                  <a:pt x="2502341" y="110282"/>
                </a:cubicBezTo>
                <a:cubicBezTo>
                  <a:pt x="2517456" y="122715"/>
                  <a:pt x="2530272" y="129874"/>
                  <a:pt x="2540791" y="131760"/>
                </a:cubicBezTo>
                <a:cubicBezTo>
                  <a:pt x="2551309" y="133646"/>
                  <a:pt x="2552388" y="130717"/>
                  <a:pt x="2544028" y="122973"/>
                </a:cubicBezTo>
                <a:cubicBezTo>
                  <a:pt x="2535667" y="115229"/>
                  <a:pt x="2526798" y="107342"/>
                  <a:pt x="2517420" y="99312"/>
                </a:cubicBezTo>
                <a:cubicBezTo>
                  <a:pt x="2526798" y="94622"/>
                  <a:pt x="2534316" y="89177"/>
                  <a:pt x="2539974" y="82975"/>
                </a:cubicBezTo>
                <a:cubicBezTo>
                  <a:pt x="2545631" y="76773"/>
                  <a:pt x="2543530" y="74600"/>
                  <a:pt x="2533671" y="76457"/>
                </a:cubicBezTo>
                <a:cubicBezTo>
                  <a:pt x="2523812" y="78314"/>
                  <a:pt x="2514487" y="80540"/>
                  <a:pt x="2505697" y="83136"/>
                </a:cubicBezTo>
                <a:cubicBezTo>
                  <a:pt x="2499114" y="74690"/>
                  <a:pt x="2495823" y="69341"/>
                  <a:pt x="2495823" y="67089"/>
                </a:cubicBezTo>
                <a:cubicBezTo>
                  <a:pt x="2528648" y="70674"/>
                  <a:pt x="2551366" y="74044"/>
                  <a:pt x="2563979" y="77199"/>
                </a:cubicBezTo>
                <a:cubicBezTo>
                  <a:pt x="2576591" y="80354"/>
                  <a:pt x="2587733" y="78192"/>
                  <a:pt x="2597406" y="70714"/>
                </a:cubicBezTo>
                <a:cubicBezTo>
                  <a:pt x="2607078" y="63235"/>
                  <a:pt x="2607229" y="59173"/>
                  <a:pt x="2597858" y="58528"/>
                </a:cubicBezTo>
                <a:cubicBezTo>
                  <a:pt x="2588486" y="57883"/>
                  <a:pt x="2566478" y="56219"/>
                  <a:pt x="2531832" y="53538"/>
                </a:cubicBezTo>
                <a:cubicBezTo>
                  <a:pt x="2476306" y="46368"/>
                  <a:pt x="2443951" y="40958"/>
                  <a:pt x="2434767" y="37308"/>
                </a:cubicBezTo>
                <a:cubicBezTo>
                  <a:pt x="2432470" y="36396"/>
                  <a:pt x="2430128" y="35857"/>
                  <a:pt x="2427740" y="35692"/>
                </a:cubicBezTo>
                <a:close/>
                <a:moveTo>
                  <a:pt x="5268395" y="35690"/>
                </a:moveTo>
                <a:cubicBezTo>
                  <a:pt x="5265634" y="35496"/>
                  <a:pt x="5262750" y="36136"/>
                  <a:pt x="5259742" y="37609"/>
                </a:cubicBezTo>
                <a:cubicBezTo>
                  <a:pt x="5253726" y="40556"/>
                  <a:pt x="5247320" y="44919"/>
                  <a:pt x="5240523" y="50698"/>
                </a:cubicBezTo>
                <a:cubicBezTo>
                  <a:pt x="5233726" y="56478"/>
                  <a:pt x="5232198" y="61249"/>
                  <a:pt x="5235941" y="65014"/>
                </a:cubicBezTo>
                <a:cubicBezTo>
                  <a:pt x="5239684" y="68778"/>
                  <a:pt x="5242394" y="74865"/>
                  <a:pt x="5244072" y="83276"/>
                </a:cubicBezTo>
                <a:cubicBezTo>
                  <a:pt x="5245750" y="91686"/>
                  <a:pt x="5246815" y="111060"/>
                  <a:pt x="5247266" y="141397"/>
                </a:cubicBezTo>
                <a:cubicBezTo>
                  <a:pt x="5247718" y="171733"/>
                  <a:pt x="5250475" y="191003"/>
                  <a:pt x="5255537" y="199206"/>
                </a:cubicBezTo>
                <a:cubicBezTo>
                  <a:pt x="5260599" y="207408"/>
                  <a:pt x="5265790" y="206189"/>
                  <a:pt x="5271110" y="195549"/>
                </a:cubicBezTo>
                <a:cubicBezTo>
                  <a:pt x="5276430" y="184908"/>
                  <a:pt x="5277965" y="172899"/>
                  <a:pt x="5275714" y="159519"/>
                </a:cubicBezTo>
                <a:cubicBezTo>
                  <a:pt x="5273462" y="146140"/>
                  <a:pt x="5272111" y="126684"/>
                  <a:pt x="5271659" y="101151"/>
                </a:cubicBezTo>
                <a:cubicBezTo>
                  <a:pt x="5271207" y="75618"/>
                  <a:pt x="5271777" y="62432"/>
                  <a:pt x="5273369" y="61593"/>
                </a:cubicBezTo>
                <a:cubicBezTo>
                  <a:pt x="5274961" y="60754"/>
                  <a:pt x="5279385" y="60787"/>
                  <a:pt x="5286641" y="61690"/>
                </a:cubicBezTo>
                <a:cubicBezTo>
                  <a:pt x="5293897" y="62594"/>
                  <a:pt x="5308875" y="64257"/>
                  <a:pt x="5331576" y="66681"/>
                </a:cubicBezTo>
                <a:lnTo>
                  <a:pt x="5331576" y="131792"/>
                </a:lnTo>
                <a:cubicBezTo>
                  <a:pt x="5331576" y="154608"/>
                  <a:pt x="5333662" y="172250"/>
                  <a:pt x="5337835" y="184718"/>
                </a:cubicBezTo>
                <a:cubicBezTo>
                  <a:pt x="5342008" y="197187"/>
                  <a:pt x="5346758" y="199256"/>
                  <a:pt x="5352086" y="190924"/>
                </a:cubicBezTo>
                <a:cubicBezTo>
                  <a:pt x="5357413" y="182593"/>
                  <a:pt x="5359177" y="172841"/>
                  <a:pt x="5357378" y="161670"/>
                </a:cubicBezTo>
                <a:cubicBezTo>
                  <a:pt x="5355578" y="150499"/>
                  <a:pt x="5354678" y="133341"/>
                  <a:pt x="5354678" y="110196"/>
                </a:cubicBezTo>
                <a:cubicBezTo>
                  <a:pt x="5354678" y="86635"/>
                  <a:pt x="5356703" y="69936"/>
                  <a:pt x="5360755" y="60098"/>
                </a:cubicBezTo>
                <a:cubicBezTo>
                  <a:pt x="5364806" y="50261"/>
                  <a:pt x="5363418" y="45790"/>
                  <a:pt x="5356592" y="46687"/>
                </a:cubicBezTo>
                <a:cubicBezTo>
                  <a:pt x="5349766" y="47583"/>
                  <a:pt x="5344102" y="48483"/>
                  <a:pt x="5339599" y="49386"/>
                </a:cubicBezTo>
                <a:cubicBezTo>
                  <a:pt x="5335096" y="50290"/>
                  <a:pt x="5329400" y="50533"/>
                  <a:pt x="5322509" y="50118"/>
                </a:cubicBezTo>
                <a:cubicBezTo>
                  <a:pt x="5315619" y="49702"/>
                  <a:pt x="5307452" y="48637"/>
                  <a:pt x="5298009" y="46923"/>
                </a:cubicBezTo>
                <a:cubicBezTo>
                  <a:pt x="5288566" y="45210"/>
                  <a:pt x="5281331" y="42492"/>
                  <a:pt x="5276305" y="38771"/>
                </a:cubicBezTo>
                <a:cubicBezTo>
                  <a:pt x="5273792" y="36910"/>
                  <a:pt x="5271155" y="35883"/>
                  <a:pt x="5268395" y="35690"/>
                </a:cubicBezTo>
                <a:close/>
                <a:moveTo>
                  <a:pt x="64765" y="34695"/>
                </a:moveTo>
                <a:cubicBezTo>
                  <a:pt x="38781" y="30995"/>
                  <a:pt x="18152" y="43815"/>
                  <a:pt x="2880" y="73155"/>
                </a:cubicBezTo>
                <a:cubicBezTo>
                  <a:pt x="-6212" y="105119"/>
                  <a:pt x="6228" y="136840"/>
                  <a:pt x="40201" y="168317"/>
                </a:cubicBezTo>
                <a:cubicBezTo>
                  <a:pt x="50324" y="183517"/>
                  <a:pt x="55387" y="201514"/>
                  <a:pt x="55387" y="222308"/>
                </a:cubicBezTo>
                <a:lnTo>
                  <a:pt x="87824" y="222308"/>
                </a:lnTo>
                <a:cubicBezTo>
                  <a:pt x="88799" y="185798"/>
                  <a:pt x="73849" y="152550"/>
                  <a:pt x="42975" y="122564"/>
                </a:cubicBezTo>
                <a:cubicBezTo>
                  <a:pt x="36049" y="112211"/>
                  <a:pt x="33023" y="101205"/>
                  <a:pt x="33897" y="89546"/>
                </a:cubicBezTo>
                <a:cubicBezTo>
                  <a:pt x="38615" y="73671"/>
                  <a:pt x="47571" y="66186"/>
                  <a:pt x="60764" y="67089"/>
                </a:cubicBezTo>
                <a:lnTo>
                  <a:pt x="66055" y="67089"/>
                </a:lnTo>
                <a:cubicBezTo>
                  <a:pt x="82331" y="67864"/>
                  <a:pt x="90018" y="81809"/>
                  <a:pt x="89115" y="108927"/>
                </a:cubicBezTo>
                <a:lnTo>
                  <a:pt x="122929" y="108927"/>
                </a:lnTo>
                <a:cubicBezTo>
                  <a:pt x="123889" y="71814"/>
                  <a:pt x="112153" y="49028"/>
                  <a:pt x="87717" y="40567"/>
                </a:cubicBezTo>
                <a:cubicBezTo>
                  <a:pt x="83744" y="37584"/>
                  <a:pt x="76093" y="35627"/>
                  <a:pt x="64765" y="34695"/>
                </a:cubicBezTo>
                <a:close/>
                <a:moveTo>
                  <a:pt x="974526" y="34375"/>
                </a:moveTo>
                <a:cubicBezTo>
                  <a:pt x="965747" y="33971"/>
                  <a:pt x="958311" y="37061"/>
                  <a:pt x="952219" y="43643"/>
                </a:cubicBezTo>
                <a:cubicBezTo>
                  <a:pt x="944095" y="52419"/>
                  <a:pt x="945167" y="57395"/>
                  <a:pt x="955435" y="58571"/>
                </a:cubicBezTo>
                <a:cubicBezTo>
                  <a:pt x="965702" y="59747"/>
                  <a:pt x="976077" y="60772"/>
                  <a:pt x="986560" y="61647"/>
                </a:cubicBezTo>
                <a:cubicBezTo>
                  <a:pt x="997043" y="62522"/>
                  <a:pt x="1009433" y="63562"/>
                  <a:pt x="1023730" y="64766"/>
                </a:cubicBezTo>
                <a:cubicBezTo>
                  <a:pt x="1014724" y="70230"/>
                  <a:pt x="1012867" y="75364"/>
                  <a:pt x="1018159" y="80168"/>
                </a:cubicBezTo>
                <a:cubicBezTo>
                  <a:pt x="1023450" y="84971"/>
                  <a:pt x="1030255" y="93941"/>
                  <a:pt x="1038572" y="107077"/>
                </a:cubicBezTo>
                <a:cubicBezTo>
                  <a:pt x="1036779" y="115480"/>
                  <a:pt x="1036342" y="124228"/>
                  <a:pt x="1037260" y="133320"/>
                </a:cubicBezTo>
                <a:cubicBezTo>
                  <a:pt x="1038177" y="142411"/>
                  <a:pt x="1038411" y="156407"/>
                  <a:pt x="1037959" y="175308"/>
                </a:cubicBezTo>
                <a:cubicBezTo>
                  <a:pt x="1037507" y="194208"/>
                  <a:pt x="1037747" y="210620"/>
                  <a:pt x="1038679" y="224545"/>
                </a:cubicBezTo>
                <a:cubicBezTo>
                  <a:pt x="1039611" y="238469"/>
                  <a:pt x="1042239" y="247654"/>
                  <a:pt x="1046563" y="252099"/>
                </a:cubicBezTo>
                <a:cubicBezTo>
                  <a:pt x="1050887" y="256545"/>
                  <a:pt x="1055837" y="253222"/>
                  <a:pt x="1061416" y="242129"/>
                </a:cubicBezTo>
                <a:cubicBezTo>
                  <a:pt x="1066994" y="231037"/>
                  <a:pt x="1068883" y="221989"/>
                  <a:pt x="1067083" y="214983"/>
                </a:cubicBezTo>
                <a:cubicBezTo>
                  <a:pt x="1065283" y="207978"/>
                  <a:pt x="1063707" y="196427"/>
                  <a:pt x="1062351" y="180330"/>
                </a:cubicBezTo>
                <a:cubicBezTo>
                  <a:pt x="1060996" y="164233"/>
                  <a:pt x="1060827" y="148083"/>
                  <a:pt x="1061846" y="131878"/>
                </a:cubicBezTo>
                <a:cubicBezTo>
                  <a:pt x="1064843" y="142447"/>
                  <a:pt x="1072569" y="154421"/>
                  <a:pt x="1085023" y="167801"/>
                </a:cubicBezTo>
                <a:cubicBezTo>
                  <a:pt x="1097477" y="181180"/>
                  <a:pt x="1111997" y="191362"/>
                  <a:pt x="1128581" y="198345"/>
                </a:cubicBezTo>
                <a:cubicBezTo>
                  <a:pt x="1145166" y="205329"/>
                  <a:pt x="1147679" y="202680"/>
                  <a:pt x="1136121" y="190397"/>
                </a:cubicBezTo>
                <a:cubicBezTo>
                  <a:pt x="1124563" y="178115"/>
                  <a:pt x="1113259" y="165782"/>
                  <a:pt x="1102210" y="153399"/>
                </a:cubicBezTo>
                <a:cubicBezTo>
                  <a:pt x="1091161" y="141017"/>
                  <a:pt x="1079449" y="124844"/>
                  <a:pt x="1067073" y="104883"/>
                </a:cubicBezTo>
                <a:cubicBezTo>
                  <a:pt x="1068679" y="101441"/>
                  <a:pt x="1069981" y="97404"/>
                  <a:pt x="1070977" y="92773"/>
                </a:cubicBezTo>
                <a:cubicBezTo>
                  <a:pt x="1071973" y="88141"/>
                  <a:pt x="1067202" y="87173"/>
                  <a:pt x="1056662" y="89869"/>
                </a:cubicBezTo>
                <a:cubicBezTo>
                  <a:pt x="1050955" y="83157"/>
                  <a:pt x="1046775" y="75564"/>
                  <a:pt x="1044121" y="67089"/>
                </a:cubicBezTo>
                <a:cubicBezTo>
                  <a:pt x="1067252" y="71592"/>
                  <a:pt x="1082191" y="74517"/>
                  <a:pt x="1088938" y="75865"/>
                </a:cubicBezTo>
                <a:cubicBezTo>
                  <a:pt x="1095685" y="77213"/>
                  <a:pt x="1103400" y="73879"/>
                  <a:pt x="1112083" y="65863"/>
                </a:cubicBezTo>
                <a:cubicBezTo>
                  <a:pt x="1120767" y="57847"/>
                  <a:pt x="1118249" y="53563"/>
                  <a:pt x="1104533" y="53011"/>
                </a:cubicBezTo>
                <a:cubicBezTo>
                  <a:pt x="1090817" y="52459"/>
                  <a:pt x="1076391" y="51294"/>
                  <a:pt x="1061254" y="49515"/>
                </a:cubicBezTo>
                <a:cubicBezTo>
                  <a:pt x="1046118" y="47737"/>
                  <a:pt x="1032642" y="45941"/>
                  <a:pt x="1020826" y="44127"/>
                </a:cubicBezTo>
                <a:cubicBezTo>
                  <a:pt x="1009009" y="42313"/>
                  <a:pt x="996652" y="39585"/>
                  <a:pt x="983753" y="35942"/>
                </a:cubicBezTo>
                <a:cubicBezTo>
                  <a:pt x="980528" y="35032"/>
                  <a:pt x="977453" y="34509"/>
                  <a:pt x="974526" y="34375"/>
                </a:cubicBezTo>
                <a:close/>
                <a:moveTo>
                  <a:pt x="3636221" y="34193"/>
                </a:moveTo>
                <a:cubicBezTo>
                  <a:pt x="3631577" y="33282"/>
                  <a:pt x="3625123" y="35173"/>
                  <a:pt x="3616857" y="39868"/>
                </a:cubicBezTo>
                <a:cubicBezTo>
                  <a:pt x="3605837" y="46127"/>
                  <a:pt x="3602435" y="51688"/>
                  <a:pt x="3606651" y="56549"/>
                </a:cubicBezTo>
                <a:cubicBezTo>
                  <a:pt x="3610867" y="61411"/>
                  <a:pt x="3613803" y="66942"/>
                  <a:pt x="3615459" y="73144"/>
                </a:cubicBezTo>
                <a:cubicBezTo>
                  <a:pt x="3617115" y="79347"/>
                  <a:pt x="3619076" y="91045"/>
                  <a:pt x="3621342" y="108238"/>
                </a:cubicBezTo>
                <a:cubicBezTo>
                  <a:pt x="3623608" y="125432"/>
                  <a:pt x="3626505" y="138661"/>
                  <a:pt x="3630032" y="147925"/>
                </a:cubicBezTo>
                <a:cubicBezTo>
                  <a:pt x="3628885" y="147351"/>
                  <a:pt x="3626153" y="145631"/>
                  <a:pt x="3621837" y="142763"/>
                </a:cubicBezTo>
                <a:cubicBezTo>
                  <a:pt x="3617521" y="139895"/>
                  <a:pt x="3610157" y="141813"/>
                  <a:pt x="3599746" y="148517"/>
                </a:cubicBezTo>
                <a:cubicBezTo>
                  <a:pt x="3589335" y="155221"/>
                  <a:pt x="3586424" y="161606"/>
                  <a:pt x="3591013" y="167672"/>
                </a:cubicBezTo>
                <a:cubicBezTo>
                  <a:pt x="3595602" y="173737"/>
                  <a:pt x="3598778" y="181868"/>
                  <a:pt x="3600542" y="192064"/>
                </a:cubicBezTo>
                <a:cubicBezTo>
                  <a:pt x="3602305" y="202260"/>
                  <a:pt x="3603851" y="212872"/>
                  <a:pt x="3605177" y="223899"/>
                </a:cubicBezTo>
                <a:cubicBezTo>
                  <a:pt x="3606503" y="234927"/>
                  <a:pt x="3608346" y="246102"/>
                  <a:pt x="3610705" y="257423"/>
                </a:cubicBezTo>
                <a:cubicBezTo>
                  <a:pt x="3613064" y="268745"/>
                  <a:pt x="3620030" y="278772"/>
                  <a:pt x="3631603" y="287505"/>
                </a:cubicBezTo>
                <a:cubicBezTo>
                  <a:pt x="3643175" y="296239"/>
                  <a:pt x="3650055" y="296006"/>
                  <a:pt x="3652242" y="286806"/>
                </a:cubicBezTo>
                <a:cubicBezTo>
                  <a:pt x="3654428" y="277607"/>
                  <a:pt x="3659849" y="268132"/>
                  <a:pt x="3668503" y="258381"/>
                </a:cubicBezTo>
                <a:cubicBezTo>
                  <a:pt x="3677158" y="248629"/>
                  <a:pt x="3675254" y="245779"/>
                  <a:pt x="3662792" y="249830"/>
                </a:cubicBezTo>
                <a:cubicBezTo>
                  <a:pt x="3650331" y="253881"/>
                  <a:pt x="3642655" y="255251"/>
                  <a:pt x="3639766" y="253939"/>
                </a:cubicBezTo>
                <a:cubicBezTo>
                  <a:pt x="3636876" y="252626"/>
                  <a:pt x="3633879" y="242868"/>
                  <a:pt x="3630774" y="224663"/>
                </a:cubicBezTo>
                <a:cubicBezTo>
                  <a:pt x="3627670" y="206458"/>
                  <a:pt x="3625895" y="191896"/>
                  <a:pt x="3625451" y="180976"/>
                </a:cubicBezTo>
                <a:cubicBezTo>
                  <a:pt x="3625006" y="170056"/>
                  <a:pt x="3625020" y="164316"/>
                  <a:pt x="3625494" y="163757"/>
                </a:cubicBezTo>
                <a:cubicBezTo>
                  <a:pt x="3625967" y="163197"/>
                  <a:pt x="3634460" y="164459"/>
                  <a:pt x="3650973" y="167542"/>
                </a:cubicBezTo>
                <a:cubicBezTo>
                  <a:pt x="3667485" y="170626"/>
                  <a:pt x="3679062" y="174225"/>
                  <a:pt x="3685701" y="178341"/>
                </a:cubicBezTo>
                <a:cubicBezTo>
                  <a:pt x="3692340" y="182456"/>
                  <a:pt x="3697571" y="182517"/>
                  <a:pt x="3701393" y="178523"/>
                </a:cubicBezTo>
                <a:cubicBezTo>
                  <a:pt x="3705214" y="174530"/>
                  <a:pt x="3707125" y="170654"/>
                  <a:pt x="3707125" y="166897"/>
                </a:cubicBezTo>
                <a:cubicBezTo>
                  <a:pt x="3707125" y="162968"/>
                  <a:pt x="3705551" y="158307"/>
                  <a:pt x="3702404" y="152915"/>
                </a:cubicBezTo>
                <a:cubicBezTo>
                  <a:pt x="3699256" y="147524"/>
                  <a:pt x="3697682" y="136439"/>
                  <a:pt x="3697682" y="119660"/>
                </a:cubicBezTo>
                <a:cubicBezTo>
                  <a:pt x="3697682" y="103198"/>
                  <a:pt x="3699256" y="90743"/>
                  <a:pt x="3702404" y="82297"/>
                </a:cubicBezTo>
                <a:cubicBezTo>
                  <a:pt x="3705551" y="73851"/>
                  <a:pt x="3701024" y="72148"/>
                  <a:pt x="3688820" y="77188"/>
                </a:cubicBezTo>
                <a:cubicBezTo>
                  <a:pt x="3676616" y="82229"/>
                  <a:pt x="3671432" y="87793"/>
                  <a:pt x="3673268" y="93880"/>
                </a:cubicBezTo>
                <a:cubicBezTo>
                  <a:pt x="3675104" y="99968"/>
                  <a:pt x="3676702" y="110895"/>
                  <a:pt x="3678065" y="126662"/>
                </a:cubicBezTo>
                <a:cubicBezTo>
                  <a:pt x="3679427" y="142429"/>
                  <a:pt x="3680309" y="151037"/>
                  <a:pt x="3680711" y="152485"/>
                </a:cubicBezTo>
                <a:cubicBezTo>
                  <a:pt x="3681112" y="153934"/>
                  <a:pt x="3679466" y="154679"/>
                  <a:pt x="3675774" y="154722"/>
                </a:cubicBezTo>
                <a:cubicBezTo>
                  <a:pt x="3672081" y="154765"/>
                  <a:pt x="3661839" y="153690"/>
                  <a:pt x="3645046" y="151496"/>
                </a:cubicBezTo>
                <a:cubicBezTo>
                  <a:pt x="3650438" y="145157"/>
                  <a:pt x="3651786" y="138425"/>
                  <a:pt x="3649090" y="131298"/>
                </a:cubicBezTo>
                <a:cubicBezTo>
                  <a:pt x="3646394" y="124170"/>
                  <a:pt x="3643695" y="110113"/>
                  <a:pt x="3640992" y="89127"/>
                </a:cubicBezTo>
                <a:cubicBezTo>
                  <a:pt x="3638289" y="68140"/>
                  <a:pt x="3638070" y="57646"/>
                  <a:pt x="3640336" y="57646"/>
                </a:cubicBezTo>
                <a:cubicBezTo>
                  <a:pt x="3657085" y="60285"/>
                  <a:pt x="3669385" y="62744"/>
                  <a:pt x="3677237" y="65024"/>
                </a:cubicBezTo>
                <a:cubicBezTo>
                  <a:pt x="3685088" y="67304"/>
                  <a:pt x="3692706" y="64594"/>
                  <a:pt x="3700091" y="56893"/>
                </a:cubicBezTo>
                <a:cubicBezTo>
                  <a:pt x="3707477" y="49193"/>
                  <a:pt x="3707179" y="45794"/>
                  <a:pt x="3699199" y="46697"/>
                </a:cubicBezTo>
                <a:cubicBezTo>
                  <a:pt x="3691218" y="47601"/>
                  <a:pt x="3680546" y="46977"/>
                  <a:pt x="3667181" y="44826"/>
                </a:cubicBezTo>
                <a:cubicBezTo>
                  <a:pt x="3653815" y="42675"/>
                  <a:pt x="3644842" y="39746"/>
                  <a:pt x="3640260" y="36039"/>
                </a:cubicBezTo>
                <a:cubicBezTo>
                  <a:pt x="3639115" y="35112"/>
                  <a:pt x="3637768" y="34497"/>
                  <a:pt x="3636221" y="34193"/>
                </a:cubicBezTo>
                <a:close/>
                <a:moveTo>
                  <a:pt x="1183487" y="34006"/>
                </a:moveTo>
                <a:cubicBezTo>
                  <a:pt x="1171111" y="36358"/>
                  <a:pt x="1160510" y="40520"/>
                  <a:pt x="1151683" y="46493"/>
                </a:cubicBezTo>
                <a:cubicBezTo>
                  <a:pt x="1142857" y="52466"/>
                  <a:pt x="1140419" y="61443"/>
                  <a:pt x="1144370" y="73424"/>
                </a:cubicBezTo>
                <a:cubicBezTo>
                  <a:pt x="1148321" y="85405"/>
                  <a:pt x="1160005" y="81494"/>
                  <a:pt x="1179421" y="61690"/>
                </a:cubicBezTo>
                <a:cubicBezTo>
                  <a:pt x="1194507" y="40883"/>
                  <a:pt x="1195863" y="31655"/>
                  <a:pt x="1183487" y="34006"/>
                </a:cubicBezTo>
                <a:close/>
                <a:moveTo>
                  <a:pt x="7226278" y="31855"/>
                </a:moveTo>
                <a:cubicBezTo>
                  <a:pt x="7215651" y="31855"/>
                  <a:pt x="7205334" y="34114"/>
                  <a:pt x="7195324" y="38631"/>
                </a:cubicBezTo>
                <a:cubicBezTo>
                  <a:pt x="7185315" y="43148"/>
                  <a:pt x="7180862" y="52172"/>
                  <a:pt x="7181967" y="65702"/>
                </a:cubicBezTo>
                <a:cubicBezTo>
                  <a:pt x="7183070" y="79232"/>
                  <a:pt x="7189839" y="82236"/>
                  <a:pt x="7202273" y="74715"/>
                </a:cubicBezTo>
                <a:cubicBezTo>
                  <a:pt x="7214705" y="67193"/>
                  <a:pt x="7224977" y="58170"/>
                  <a:pt x="7233085" y="47644"/>
                </a:cubicBezTo>
                <a:cubicBezTo>
                  <a:pt x="7241195" y="37118"/>
                  <a:pt x="7238926" y="31855"/>
                  <a:pt x="7226278" y="31855"/>
                </a:cubicBezTo>
                <a:close/>
                <a:moveTo>
                  <a:pt x="3543733" y="27811"/>
                </a:moveTo>
                <a:cubicBezTo>
                  <a:pt x="3538355" y="27811"/>
                  <a:pt x="3530698" y="30636"/>
                  <a:pt x="3520760" y="36286"/>
                </a:cubicBezTo>
                <a:cubicBezTo>
                  <a:pt x="3510822" y="41937"/>
                  <a:pt x="3507448" y="47795"/>
                  <a:pt x="3510639" y="53860"/>
                </a:cubicBezTo>
                <a:cubicBezTo>
                  <a:pt x="3513830" y="59926"/>
                  <a:pt x="3516286" y="78232"/>
                  <a:pt x="3518007" y="108776"/>
                </a:cubicBezTo>
                <a:cubicBezTo>
                  <a:pt x="3504082" y="104532"/>
                  <a:pt x="3494539" y="100997"/>
                  <a:pt x="3489376" y="98172"/>
                </a:cubicBezTo>
                <a:cubicBezTo>
                  <a:pt x="3484214" y="95347"/>
                  <a:pt x="3476295" y="96852"/>
                  <a:pt x="3465618" y="102689"/>
                </a:cubicBezTo>
                <a:cubicBezTo>
                  <a:pt x="3454942" y="108525"/>
                  <a:pt x="3449080" y="113354"/>
                  <a:pt x="3448033" y="117176"/>
                </a:cubicBezTo>
                <a:cubicBezTo>
                  <a:pt x="3446987" y="120998"/>
                  <a:pt x="3449980" y="125085"/>
                  <a:pt x="3457014" y="129437"/>
                </a:cubicBezTo>
                <a:cubicBezTo>
                  <a:pt x="3464048" y="133789"/>
                  <a:pt x="3470426" y="141773"/>
                  <a:pt x="3476147" y="153389"/>
                </a:cubicBezTo>
                <a:cubicBezTo>
                  <a:pt x="3471659" y="158795"/>
                  <a:pt x="3470103" y="163047"/>
                  <a:pt x="3471480" y="166144"/>
                </a:cubicBezTo>
                <a:cubicBezTo>
                  <a:pt x="3472856" y="169242"/>
                  <a:pt x="3477872" y="171267"/>
                  <a:pt x="3486526" y="172221"/>
                </a:cubicBezTo>
                <a:cubicBezTo>
                  <a:pt x="3495181" y="173175"/>
                  <a:pt x="3506183" y="174834"/>
                  <a:pt x="3519534" y="177201"/>
                </a:cubicBezTo>
                <a:cubicBezTo>
                  <a:pt x="3520365" y="197807"/>
                  <a:pt x="3522101" y="212607"/>
                  <a:pt x="3524739" y="221598"/>
                </a:cubicBezTo>
                <a:cubicBezTo>
                  <a:pt x="3504075" y="237802"/>
                  <a:pt x="3486921" y="249206"/>
                  <a:pt x="3473276" y="255810"/>
                </a:cubicBezTo>
                <a:cubicBezTo>
                  <a:pt x="3459631" y="262414"/>
                  <a:pt x="3444552" y="268282"/>
                  <a:pt x="3428040" y="273416"/>
                </a:cubicBezTo>
                <a:cubicBezTo>
                  <a:pt x="3411527" y="278550"/>
                  <a:pt x="3408555" y="282784"/>
                  <a:pt x="3419124" y="286118"/>
                </a:cubicBezTo>
                <a:cubicBezTo>
                  <a:pt x="3429692" y="289452"/>
                  <a:pt x="3441405" y="291575"/>
                  <a:pt x="3454261" y="292485"/>
                </a:cubicBezTo>
                <a:cubicBezTo>
                  <a:pt x="3467117" y="293396"/>
                  <a:pt x="3477983" y="290370"/>
                  <a:pt x="3486860" y="283408"/>
                </a:cubicBezTo>
                <a:cubicBezTo>
                  <a:pt x="3495736" y="276446"/>
                  <a:pt x="3511303" y="262381"/>
                  <a:pt x="3533559" y="241215"/>
                </a:cubicBezTo>
                <a:cubicBezTo>
                  <a:pt x="3540212" y="252214"/>
                  <a:pt x="3549630" y="261693"/>
                  <a:pt x="3561812" y="269652"/>
                </a:cubicBezTo>
                <a:cubicBezTo>
                  <a:pt x="3573994" y="277611"/>
                  <a:pt x="3587313" y="282286"/>
                  <a:pt x="3601768" y="283677"/>
                </a:cubicBezTo>
                <a:cubicBezTo>
                  <a:pt x="3616223" y="285068"/>
                  <a:pt x="3614548" y="280956"/>
                  <a:pt x="3596745" y="271340"/>
                </a:cubicBezTo>
                <a:cubicBezTo>
                  <a:pt x="3578942" y="261725"/>
                  <a:pt x="3563996" y="246593"/>
                  <a:pt x="3551907" y="225943"/>
                </a:cubicBezTo>
                <a:cubicBezTo>
                  <a:pt x="3566147" y="212234"/>
                  <a:pt x="3578705" y="202231"/>
                  <a:pt x="3589582" y="195936"/>
                </a:cubicBezTo>
                <a:cubicBezTo>
                  <a:pt x="3600459" y="189641"/>
                  <a:pt x="3601639" y="185238"/>
                  <a:pt x="3593121" y="182729"/>
                </a:cubicBezTo>
                <a:cubicBezTo>
                  <a:pt x="3588862" y="181474"/>
                  <a:pt x="3584720" y="181270"/>
                  <a:pt x="3580696" y="182118"/>
                </a:cubicBezTo>
                <a:lnTo>
                  <a:pt x="3572613" y="186048"/>
                </a:lnTo>
                <a:lnTo>
                  <a:pt x="3574170" y="183568"/>
                </a:lnTo>
                <a:cubicBezTo>
                  <a:pt x="3579103" y="173028"/>
                  <a:pt x="3582889" y="162484"/>
                  <a:pt x="3585527" y="151937"/>
                </a:cubicBezTo>
                <a:cubicBezTo>
                  <a:pt x="3588166" y="141389"/>
                  <a:pt x="3591321" y="132233"/>
                  <a:pt x="3594992" y="124468"/>
                </a:cubicBezTo>
                <a:cubicBezTo>
                  <a:pt x="3598663" y="116703"/>
                  <a:pt x="3596383" y="113724"/>
                  <a:pt x="3588152" y="115530"/>
                </a:cubicBezTo>
                <a:cubicBezTo>
                  <a:pt x="3579921" y="117337"/>
                  <a:pt x="3573661" y="118241"/>
                  <a:pt x="3569373" y="118241"/>
                </a:cubicBezTo>
                <a:cubicBezTo>
                  <a:pt x="3564369" y="118241"/>
                  <a:pt x="3555363" y="116714"/>
                  <a:pt x="3542356" y="113659"/>
                </a:cubicBezTo>
                <a:cubicBezTo>
                  <a:pt x="3541525" y="100523"/>
                  <a:pt x="3541327" y="87187"/>
                  <a:pt x="3541765" y="73650"/>
                </a:cubicBezTo>
                <a:cubicBezTo>
                  <a:pt x="3542202" y="60113"/>
                  <a:pt x="3544228" y="49089"/>
                  <a:pt x="3547841" y="40578"/>
                </a:cubicBezTo>
                <a:cubicBezTo>
                  <a:pt x="3551455" y="32067"/>
                  <a:pt x="3550086" y="27811"/>
                  <a:pt x="3543733" y="27811"/>
                </a:cubicBezTo>
                <a:close/>
                <a:moveTo>
                  <a:pt x="4667202" y="25865"/>
                </a:moveTo>
                <a:cubicBezTo>
                  <a:pt x="4659035" y="27277"/>
                  <a:pt x="4649932" y="30264"/>
                  <a:pt x="4639895" y="34824"/>
                </a:cubicBezTo>
                <a:cubicBezTo>
                  <a:pt x="4628365" y="40287"/>
                  <a:pt x="4623969" y="46744"/>
                  <a:pt x="4626709" y="54194"/>
                </a:cubicBezTo>
                <a:cubicBezTo>
                  <a:pt x="4629448" y="61644"/>
                  <a:pt x="4631247" y="71169"/>
                  <a:pt x="4632108" y="82770"/>
                </a:cubicBezTo>
                <a:cubicBezTo>
                  <a:pt x="4632968" y="94371"/>
                  <a:pt x="4633399" y="111616"/>
                  <a:pt x="4633399" y="134503"/>
                </a:cubicBezTo>
                <a:cubicBezTo>
                  <a:pt x="4633399" y="156371"/>
                  <a:pt x="4632506" y="176692"/>
                  <a:pt x="4630720" y="195463"/>
                </a:cubicBezTo>
                <a:cubicBezTo>
                  <a:pt x="4628935" y="214234"/>
                  <a:pt x="4628734" y="231496"/>
                  <a:pt x="4630118" y="247249"/>
                </a:cubicBezTo>
                <a:cubicBezTo>
                  <a:pt x="4631502" y="263002"/>
                  <a:pt x="4636478" y="276958"/>
                  <a:pt x="4645046" y="289119"/>
                </a:cubicBezTo>
                <a:cubicBezTo>
                  <a:pt x="4653614" y="301279"/>
                  <a:pt x="4660917" y="303025"/>
                  <a:pt x="4666955" y="294357"/>
                </a:cubicBezTo>
                <a:cubicBezTo>
                  <a:pt x="4672991" y="285688"/>
                  <a:pt x="4678409" y="278518"/>
                  <a:pt x="4683206" y="272846"/>
                </a:cubicBezTo>
                <a:cubicBezTo>
                  <a:pt x="4688002" y="267175"/>
                  <a:pt x="4693523" y="260908"/>
                  <a:pt x="4699769" y="254046"/>
                </a:cubicBezTo>
                <a:cubicBezTo>
                  <a:pt x="4706014" y="247184"/>
                  <a:pt x="4704547" y="244707"/>
                  <a:pt x="4695370" y="246614"/>
                </a:cubicBezTo>
                <a:cubicBezTo>
                  <a:pt x="4686192" y="248522"/>
                  <a:pt x="4678613" y="250095"/>
                  <a:pt x="4672633" y="251336"/>
                </a:cubicBezTo>
                <a:cubicBezTo>
                  <a:pt x="4666653" y="252576"/>
                  <a:pt x="4663144" y="251375"/>
                  <a:pt x="4662104" y="247733"/>
                </a:cubicBezTo>
                <a:cubicBezTo>
                  <a:pt x="4661064" y="244090"/>
                  <a:pt x="4660096" y="236651"/>
                  <a:pt x="4659200" y="225416"/>
                </a:cubicBezTo>
                <a:cubicBezTo>
                  <a:pt x="4658304" y="214180"/>
                  <a:pt x="4658074" y="183417"/>
                  <a:pt x="4658512" y="133126"/>
                </a:cubicBezTo>
                <a:cubicBezTo>
                  <a:pt x="4658949" y="82835"/>
                  <a:pt x="4662548" y="52032"/>
                  <a:pt x="4669310" y="40718"/>
                </a:cubicBezTo>
                <a:cubicBezTo>
                  <a:pt x="4676071" y="29403"/>
                  <a:pt x="4675368" y="24452"/>
                  <a:pt x="4667202" y="25865"/>
                </a:cubicBezTo>
                <a:close/>
                <a:moveTo>
                  <a:pt x="7886651" y="25865"/>
                </a:moveTo>
                <a:cubicBezTo>
                  <a:pt x="7878485" y="27277"/>
                  <a:pt x="7869382" y="30264"/>
                  <a:pt x="7859344" y="34824"/>
                </a:cubicBezTo>
                <a:cubicBezTo>
                  <a:pt x="7847815" y="40287"/>
                  <a:pt x="7843419" y="46744"/>
                  <a:pt x="7846158" y="54194"/>
                </a:cubicBezTo>
                <a:cubicBezTo>
                  <a:pt x="7848897" y="61644"/>
                  <a:pt x="7850696" y="71169"/>
                  <a:pt x="7851557" y="82770"/>
                </a:cubicBezTo>
                <a:cubicBezTo>
                  <a:pt x="7852417" y="94371"/>
                  <a:pt x="7852848" y="111616"/>
                  <a:pt x="7852848" y="134503"/>
                </a:cubicBezTo>
                <a:cubicBezTo>
                  <a:pt x="7852848" y="156371"/>
                  <a:pt x="7851955" y="176692"/>
                  <a:pt x="7850169" y="195463"/>
                </a:cubicBezTo>
                <a:cubicBezTo>
                  <a:pt x="7848384" y="214234"/>
                  <a:pt x="7848183" y="231496"/>
                  <a:pt x="7849567" y="247249"/>
                </a:cubicBezTo>
                <a:cubicBezTo>
                  <a:pt x="7850951" y="263002"/>
                  <a:pt x="7855927" y="276958"/>
                  <a:pt x="7864496" y="289119"/>
                </a:cubicBezTo>
                <a:cubicBezTo>
                  <a:pt x="7873064" y="301279"/>
                  <a:pt x="7880367" y="303025"/>
                  <a:pt x="7886404" y="294357"/>
                </a:cubicBezTo>
                <a:cubicBezTo>
                  <a:pt x="7892441" y="285688"/>
                  <a:pt x="7897857" y="278518"/>
                  <a:pt x="7902655" y="272846"/>
                </a:cubicBezTo>
                <a:cubicBezTo>
                  <a:pt x="7907452" y="267175"/>
                  <a:pt x="7912972" y="260908"/>
                  <a:pt x="7919217" y="254046"/>
                </a:cubicBezTo>
                <a:cubicBezTo>
                  <a:pt x="7925463" y="247184"/>
                  <a:pt x="7923997" y="244707"/>
                  <a:pt x="7914819" y="246614"/>
                </a:cubicBezTo>
                <a:cubicBezTo>
                  <a:pt x="7905641" y="248522"/>
                  <a:pt x="7898062" y="250095"/>
                  <a:pt x="7892083" y="251336"/>
                </a:cubicBezTo>
                <a:cubicBezTo>
                  <a:pt x="7886102" y="252576"/>
                  <a:pt x="7882593" y="251375"/>
                  <a:pt x="7881553" y="247733"/>
                </a:cubicBezTo>
                <a:cubicBezTo>
                  <a:pt x="7880513" y="244090"/>
                  <a:pt x="7879545" y="236651"/>
                  <a:pt x="7878649" y="225416"/>
                </a:cubicBezTo>
                <a:cubicBezTo>
                  <a:pt x="7877753" y="214180"/>
                  <a:pt x="7877523" y="183417"/>
                  <a:pt x="7877961" y="133126"/>
                </a:cubicBezTo>
                <a:cubicBezTo>
                  <a:pt x="7878398" y="82835"/>
                  <a:pt x="7881998" y="52032"/>
                  <a:pt x="7888759" y="40718"/>
                </a:cubicBezTo>
                <a:cubicBezTo>
                  <a:pt x="7895520" y="29403"/>
                  <a:pt x="7894818" y="24452"/>
                  <a:pt x="7886651" y="25865"/>
                </a:cubicBezTo>
                <a:close/>
                <a:moveTo>
                  <a:pt x="2156782" y="24049"/>
                </a:moveTo>
                <a:cubicBezTo>
                  <a:pt x="2154884" y="24154"/>
                  <a:pt x="2152556" y="24558"/>
                  <a:pt x="2149797" y="25262"/>
                </a:cubicBezTo>
                <a:cubicBezTo>
                  <a:pt x="2138763" y="28080"/>
                  <a:pt x="2129736" y="31895"/>
                  <a:pt x="2122716" y="36706"/>
                </a:cubicBezTo>
                <a:cubicBezTo>
                  <a:pt x="2115697" y="41517"/>
                  <a:pt x="2114682" y="47138"/>
                  <a:pt x="2119672" y="53570"/>
                </a:cubicBezTo>
                <a:cubicBezTo>
                  <a:pt x="2124663" y="60002"/>
                  <a:pt x="2128018" y="87402"/>
                  <a:pt x="2129739" y="135772"/>
                </a:cubicBezTo>
                <a:cubicBezTo>
                  <a:pt x="2121709" y="131756"/>
                  <a:pt x="2112015" y="125382"/>
                  <a:pt x="2100657" y="116649"/>
                </a:cubicBezTo>
                <a:cubicBezTo>
                  <a:pt x="2089300" y="107916"/>
                  <a:pt x="2082560" y="101212"/>
                  <a:pt x="2080438" y="96537"/>
                </a:cubicBezTo>
                <a:cubicBezTo>
                  <a:pt x="2078315" y="91862"/>
                  <a:pt x="2077254" y="87417"/>
                  <a:pt x="2077254" y="83200"/>
                </a:cubicBezTo>
                <a:cubicBezTo>
                  <a:pt x="2077254" y="75055"/>
                  <a:pt x="2068005" y="76582"/>
                  <a:pt x="2049506" y="87782"/>
                </a:cubicBezTo>
                <a:cubicBezTo>
                  <a:pt x="2031007" y="98982"/>
                  <a:pt x="2027328" y="107267"/>
                  <a:pt x="2038470" y="112637"/>
                </a:cubicBezTo>
                <a:cubicBezTo>
                  <a:pt x="2049613" y="118008"/>
                  <a:pt x="2063416" y="124357"/>
                  <a:pt x="2079878" y="131685"/>
                </a:cubicBezTo>
                <a:cubicBezTo>
                  <a:pt x="2096341" y="139013"/>
                  <a:pt x="2113506" y="147179"/>
                  <a:pt x="2131374" y="156185"/>
                </a:cubicBezTo>
                <a:cubicBezTo>
                  <a:pt x="2134801" y="195549"/>
                  <a:pt x="2133572" y="221110"/>
                  <a:pt x="2127685" y="232869"/>
                </a:cubicBezTo>
                <a:cubicBezTo>
                  <a:pt x="2121798" y="244628"/>
                  <a:pt x="2109261" y="250303"/>
                  <a:pt x="2090074" y="249895"/>
                </a:cubicBezTo>
                <a:cubicBezTo>
                  <a:pt x="2070887" y="249486"/>
                  <a:pt x="2057393" y="247027"/>
                  <a:pt x="2049592" y="242517"/>
                </a:cubicBezTo>
                <a:cubicBezTo>
                  <a:pt x="2041791" y="238007"/>
                  <a:pt x="2037030" y="231245"/>
                  <a:pt x="2035309" y="222232"/>
                </a:cubicBezTo>
                <a:cubicBezTo>
                  <a:pt x="2033588" y="213220"/>
                  <a:pt x="2031874" y="202629"/>
                  <a:pt x="2030167" y="190462"/>
                </a:cubicBezTo>
                <a:cubicBezTo>
                  <a:pt x="2028462" y="178294"/>
                  <a:pt x="2024862" y="181786"/>
                  <a:pt x="2019369" y="200937"/>
                </a:cubicBezTo>
                <a:cubicBezTo>
                  <a:pt x="2013878" y="220089"/>
                  <a:pt x="2008629" y="233626"/>
                  <a:pt x="2003624" y="241549"/>
                </a:cubicBezTo>
                <a:cubicBezTo>
                  <a:pt x="1998619" y="249472"/>
                  <a:pt x="2002427" y="257456"/>
                  <a:pt x="2015046" y="265500"/>
                </a:cubicBezTo>
                <a:cubicBezTo>
                  <a:pt x="2027666" y="273545"/>
                  <a:pt x="2043268" y="278482"/>
                  <a:pt x="2061853" y="280310"/>
                </a:cubicBezTo>
                <a:cubicBezTo>
                  <a:pt x="2080438" y="282139"/>
                  <a:pt x="2097538" y="281174"/>
                  <a:pt x="2113154" y="277417"/>
                </a:cubicBezTo>
                <a:cubicBezTo>
                  <a:pt x="2128771" y="273660"/>
                  <a:pt x="2139505" y="266658"/>
                  <a:pt x="2145356" y="256412"/>
                </a:cubicBezTo>
                <a:cubicBezTo>
                  <a:pt x="2151207" y="246166"/>
                  <a:pt x="2154594" y="234117"/>
                  <a:pt x="2155519" y="220264"/>
                </a:cubicBezTo>
                <a:cubicBezTo>
                  <a:pt x="2156444" y="206412"/>
                  <a:pt x="2156681" y="188881"/>
                  <a:pt x="2156229" y="167672"/>
                </a:cubicBezTo>
                <a:cubicBezTo>
                  <a:pt x="2155777" y="146462"/>
                  <a:pt x="2155552" y="122808"/>
                  <a:pt x="2155552" y="96709"/>
                </a:cubicBezTo>
                <a:cubicBezTo>
                  <a:pt x="2155552" y="70180"/>
                  <a:pt x="2155982" y="54326"/>
                  <a:pt x="2156842" y="49150"/>
                </a:cubicBezTo>
                <a:cubicBezTo>
                  <a:pt x="2157703" y="43973"/>
                  <a:pt x="2159503" y="37993"/>
                  <a:pt x="2162241" y="31210"/>
                </a:cubicBezTo>
                <a:cubicBezTo>
                  <a:pt x="2164295" y="26123"/>
                  <a:pt x="2162476" y="23736"/>
                  <a:pt x="2156782" y="24049"/>
                </a:cubicBezTo>
                <a:close/>
                <a:moveTo>
                  <a:pt x="7578995" y="23322"/>
                </a:moveTo>
                <a:cubicBezTo>
                  <a:pt x="7574853" y="23732"/>
                  <a:pt x="7568798" y="26838"/>
                  <a:pt x="7560828" y="32640"/>
                </a:cubicBezTo>
                <a:cubicBezTo>
                  <a:pt x="7550202" y="40377"/>
                  <a:pt x="7547279" y="46672"/>
                  <a:pt x="7552063" y="51527"/>
                </a:cubicBezTo>
                <a:cubicBezTo>
                  <a:pt x="7556844" y="56381"/>
                  <a:pt x="7560989" y="61540"/>
                  <a:pt x="7564495" y="67003"/>
                </a:cubicBezTo>
                <a:cubicBezTo>
                  <a:pt x="7568002" y="72467"/>
                  <a:pt x="7581707" y="94049"/>
                  <a:pt x="7605612" y="131749"/>
                </a:cubicBezTo>
                <a:lnTo>
                  <a:pt x="7575821" y="131749"/>
                </a:lnTo>
                <a:cubicBezTo>
                  <a:pt x="7563402" y="115330"/>
                  <a:pt x="7557866" y="101997"/>
                  <a:pt x="7559214" y="91751"/>
                </a:cubicBezTo>
                <a:cubicBezTo>
                  <a:pt x="7560563" y="81505"/>
                  <a:pt x="7554235" y="79960"/>
                  <a:pt x="7540231" y="87115"/>
                </a:cubicBezTo>
                <a:cubicBezTo>
                  <a:pt x="7526228" y="94271"/>
                  <a:pt x="7520797" y="99742"/>
                  <a:pt x="7523938" y="103528"/>
                </a:cubicBezTo>
                <a:cubicBezTo>
                  <a:pt x="7527078" y="107314"/>
                  <a:pt x="7532075" y="113211"/>
                  <a:pt x="7538930" y="121220"/>
                </a:cubicBezTo>
                <a:cubicBezTo>
                  <a:pt x="7545785" y="129229"/>
                  <a:pt x="7554048" y="139955"/>
                  <a:pt x="7563721" y="153399"/>
                </a:cubicBezTo>
                <a:cubicBezTo>
                  <a:pt x="7573393" y="166843"/>
                  <a:pt x="7581958" y="178061"/>
                  <a:pt x="7589415" y="187052"/>
                </a:cubicBezTo>
                <a:cubicBezTo>
                  <a:pt x="7574272" y="181818"/>
                  <a:pt x="7559014" y="177588"/>
                  <a:pt x="7543641" y="174361"/>
                </a:cubicBezTo>
                <a:cubicBezTo>
                  <a:pt x="7528269" y="171135"/>
                  <a:pt x="7532990" y="176613"/>
                  <a:pt x="7557805" y="190795"/>
                </a:cubicBezTo>
                <a:cubicBezTo>
                  <a:pt x="7582621" y="204978"/>
                  <a:pt x="7598026" y="214901"/>
                  <a:pt x="7604020" y="220565"/>
                </a:cubicBezTo>
                <a:cubicBezTo>
                  <a:pt x="7610014" y="226230"/>
                  <a:pt x="7616081" y="224523"/>
                  <a:pt x="7622218" y="215446"/>
                </a:cubicBezTo>
                <a:cubicBezTo>
                  <a:pt x="7628356" y="206369"/>
                  <a:pt x="7627951" y="198930"/>
                  <a:pt x="7621003" y="193129"/>
                </a:cubicBezTo>
                <a:cubicBezTo>
                  <a:pt x="7614055" y="187328"/>
                  <a:pt x="7607695" y="180875"/>
                  <a:pt x="7601923" y="173770"/>
                </a:cubicBezTo>
                <a:cubicBezTo>
                  <a:pt x="7596151" y="166664"/>
                  <a:pt x="7589336" y="157648"/>
                  <a:pt x="7581478" y="146720"/>
                </a:cubicBezTo>
                <a:cubicBezTo>
                  <a:pt x="7605540" y="151123"/>
                  <a:pt x="7621146" y="155601"/>
                  <a:pt x="7628295" y="160154"/>
                </a:cubicBezTo>
                <a:cubicBezTo>
                  <a:pt x="7635443" y="164707"/>
                  <a:pt x="7640677" y="161555"/>
                  <a:pt x="7643998" y="150700"/>
                </a:cubicBezTo>
                <a:cubicBezTo>
                  <a:pt x="7647317" y="139844"/>
                  <a:pt x="7645402" y="133187"/>
                  <a:pt x="7638254" y="130728"/>
                </a:cubicBezTo>
                <a:cubicBezTo>
                  <a:pt x="7631105" y="128268"/>
                  <a:pt x="7625003" y="123880"/>
                  <a:pt x="7619949" y="117563"/>
                </a:cubicBezTo>
                <a:cubicBezTo>
                  <a:pt x="7614894" y="111246"/>
                  <a:pt x="7607443" y="98315"/>
                  <a:pt x="7597600" y="78769"/>
                </a:cubicBezTo>
                <a:cubicBezTo>
                  <a:pt x="7587755" y="59224"/>
                  <a:pt x="7583732" y="45640"/>
                  <a:pt x="7585532" y="38018"/>
                </a:cubicBezTo>
                <a:cubicBezTo>
                  <a:pt x="7587332" y="30396"/>
                  <a:pt x="7586321" y="25660"/>
                  <a:pt x="7582499" y="23811"/>
                </a:cubicBezTo>
                <a:cubicBezTo>
                  <a:pt x="7581544" y="23348"/>
                  <a:pt x="7580376" y="23185"/>
                  <a:pt x="7578995" y="23322"/>
                </a:cubicBezTo>
                <a:close/>
                <a:moveTo>
                  <a:pt x="6771997" y="22053"/>
                </a:moveTo>
                <a:cubicBezTo>
                  <a:pt x="6770393" y="22169"/>
                  <a:pt x="6768503" y="22658"/>
                  <a:pt x="6766326" y="23520"/>
                </a:cubicBezTo>
                <a:cubicBezTo>
                  <a:pt x="6757622" y="26969"/>
                  <a:pt x="6751295" y="31651"/>
                  <a:pt x="6747344" y="37566"/>
                </a:cubicBezTo>
                <a:cubicBezTo>
                  <a:pt x="6743393" y="43482"/>
                  <a:pt x="6742933" y="47852"/>
                  <a:pt x="6745967" y="50677"/>
                </a:cubicBezTo>
                <a:cubicBezTo>
                  <a:pt x="6749000" y="53502"/>
                  <a:pt x="6751986" y="57094"/>
                  <a:pt x="6754926" y="61454"/>
                </a:cubicBezTo>
                <a:cubicBezTo>
                  <a:pt x="6734405" y="79766"/>
                  <a:pt x="6718728" y="93257"/>
                  <a:pt x="6707894" y="101925"/>
                </a:cubicBezTo>
                <a:cubicBezTo>
                  <a:pt x="6697059" y="110594"/>
                  <a:pt x="6685663" y="118029"/>
                  <a:pt x="6673703" y="124231"/>
                </a:cubicBezTo>
                <a:cubicBezTo>
                  <a:pt x="6661743" y="130434"/>
                  <a:pt x="6649569" y="136331"/>
                  <a:pt x="6637178" y="141924"/>
                </a:cubicBezTo>
                <a:cubicBezTo>
                  <a:pt x="6624789" y="147516"/>
                  <a:pt x="6624803" y="151288"/>
                  <a:pt x="6637222" y="153238"/>
                </a:cubicBezTo>
                <a:cubicBezTo>
                  <a:pt x="6649640" y="155188"/>
                  <a:pt x="6662571" y="156389"/>
                  <a:pt x="6676015" y="156841"/>
                </a:cubicBezTo>
                <a:cubicBezTo>
                  <a:pt x="6689459" y="157293"/>
                  <a:pt x="6700000" y="152998"/>
                  <a:pt x="6707635" y="143956"/>
                </a:cubicBezTo>
                <a:cubicBezTo>
                  <a:pt x="6715272" y="134915"/>
                  <a:pt x="6733580" y="111544"/>
                  <a:pt x="6762562" y="73844"/>
                </a:cubicBezTo>
                <a:cubicBezTo>
                  <a:pt x="6774106" y="95942"/>
                  <a:pt x="6786331" y="115061"/>
                  <a:pt x="6799237" y="131201"/>
                </a:cubicBezTo>
                <a:cubicBezTo>
                  <a:pt x="6812143" y="147341"/>
                  <a:pt x="6826232" y="158687"/>
                  <a:pt x="6841505" y="165241"/>
                </a:cubicBezTo>
                <a:cubicBezTo>
                  <a:pt x="6856777" y="171794"/>
                  <a:pt x="6859129" y="169195"/>
                  <a:pt x="6848560" y="157443"/>
                </a:cubicBezTo>
                <a:cubicBezTo>
                  <a:pt x="6837992" y="145692"/>
                  <a:pt x="6827388" y="132502"/>
                  <a:pt x="6816747" y="117875"/>
                </a:cubicBezTo>
                <a:cubicBezTo>
                  <a:pt x="6806107" y="103248"/>
                  <a:pt x="6796993" y="87252"/>
                  <a:pt x="6789407" y="69886"/>
                </a:cubicBezTo>
                <a:cubicBezTo>
                  <a:pt x="6781821" y="52520"/>
                  <a:pt x="6778254" y="39588"/>
                  <a:pt x="6778706" y="31092"/>
                </a:cubicBezTo>
                <a:cubicBezTo>
                  <a:pt x="6779045" y="24719"/>
                  <a:pt x="6776808" y="21707"/>
                  <a:pt x="6771997" y="22053"/>
                </a:cubicBezTo>
                <a:close/>
                <a:moveTo>
                  <a:pt x="3999490" y="20178"/>
                </a:moveTo>
                <a:cubicBezTo>
                  <a:pt x="3995893" y="20542"/>
                  <a:pt x="3990272" y="22871"/>
                  <a:pt x="3982629" y="27166"/>
                </a:cubicBezTo>
                <a:cubicBezTo>
                  <a:pt x="3969909" y="34824"/>
                  <a:pt x="3965582" y="40753"/>
                  <a:pt x="3969648" y="44955"/>
                </a:cubicBezTo>
                <a:cubicBezTo>
                  <a:pt x="3973713" y="49157"/>
                  <a:pt x="3979105" y="54613"/>
                  <a:pt x="3985824" y="61324"/>
                </a:cubicBezTo>
                <a:cubicBezTo>
                  <a:pt x="3992542" y="68036"/>
                  <a:pt x="4000910" y="76174"/>
                  <a:pt x="4010926" y="85739"/>
                </a:cubicBezTo>
                <a:cubicBezTo>
                  <a:pt x="4020943" y="95304"/>
                  <a:pt x="4033125" y="103811"/>
                  <a:pt x="4047472" y="111261"/>
                </a:cubicBezTo>
                <a:cubicBezTo>
                  <a:pt x="4061819" y="118710"/>
                  <a:pt x="4061963" y="114373"/>
                  <a:pt x="4047902" y="98247"/>
                </a:cubicBezTo>
                <a:cubicBezTo>
                  <a:pt x="4033842" y="82121"/>
                  <a:pt x="4022821" y="67663"/>
                  <a:pt x="4014841" y="54871"/>
                </a:cubicBezTo>
                <a:cubicBezTo>
                  <a:pt x="4006861" y="42080"/>
                  <a:pt x="4003319" y="32117"/>
                  <a:pt x="4004215" y="24983"/>
                </a:cubicBezTo>
                <a:cubicBezTo>
                  <a:pt x="4004663" y="21416"/>
                  <a:pt x="4003088" y="19814"/>
                  <a:pt x="3999490" y="20178"/>
                </a:cubicBezTo>
                <a:close/>
                <a:moveTo>
                  <a:pt x="674468" y="17064"/>
                </a:moveTo>
                <a:cubicBezTo>
                  <a:pt x="671813" y="16851"/>
                  <a:pt x="669158" y="17114"/>
                  <a:pt x="666501" y="17852"/>
                </a:cubicBezTo>
                <a:cubicBezTo>
                  <a:pt x="661188" y="19329"/>
                  <a:pt x="654122" y="22914"/>
                  <a:pt x="645303" y="28607"/>
                </a:cubicBezTo>
                <a:cubicBezTo>
                  <a:pt x="636483" y="34300"/>
                  <a:pt x="633763" y="39377"/>
                  <a:pt x="637139" y="43837"/>
                </a:cubicBezTo>
                <a:cubicBezTo>
                  <a:pt x="640517" y="48296"/>
                  <a:pt x="643492" y="53523"/>
                  <a:pt x="646066" y="59518"/>
                </a:cubicBezTo>
                <a:cubicBezTo>
                  <a:pt x="648641" y="65512"/>
                  <a:pt x="652215" y="76973"/>
                  <a:pt x="656789" y="93902"/>
                </a:cubicBezTo>
                <a:cubicBezTo>
                  <a:pt x="661363" y="110830"/>
                  <a:pt x="666096" y="120944"/>
                  <a:pt x="670986" y="124242"/>
                </a:cubicBezTo>
                <a:cubicBezTo>
                  <a:pt x="675876" y="127540"/>
                  <a:pt x="679977" y="126035"/>
                  <a:pt x="683290" y="119725"/>
                </a:cubicBezTo>
                <a:cubicBezTo>
                  <a:pt x="692912" y="121532"/>
                  <a:pt x="709138" y="124063"/>
                  <a:pt x="731968" y="127318"/>
                </a:cubicBezTo>
                <a:cubicBezTo>
                  <a:pt x="731968" y="131864"/>
                  <a:pt x="734248" y="135112"/>
                  <a:pt x="738808" y="137062"/>
                </a:cubicBezTo>
                <a:cubicBezTo>
                  <a:pt x="743369" y="139013"/>
                  <a:pt x="747219" y="133190"/>
                  <a:pt x="750359" y="119596"/>
                </a:cubicBezTo>
                <a:cubicBezTo>
                  <a:pt x="753500" y="106001"/>
                  <a:pt x="757038" y="91679"/>
                  <a:pt x="760975" y="76629"/>
                </a:cubicBezTo>
                <a:cubicBezTo>
                  <a:pt x="764911" y="61579"/>
                  <a:pt x="769185" y="50125"/>
                  <a:pt x="773795" y="42266"/>
                </a:cubicBezTo>
                <a:cubicBezTo>
                  <a:pt x="778405" y="34408"/>
                  <a:pt x="776731" y="30948"/>
                  <a:pt x="768772" y="31888"/>
                </a:cubicBezTo>
                <a:cubicBezTo>
                  <a:pt x="760813" y="32827"/>
                  <a:pt x="755221" y="33279"/>
                  <a:pt x="751994" y="33243"/>
                </a:cubicBezTo>
                <a:cubicBezTo>
                  <a:pt x="748767" y="33207"/>
                  <a:pt x="737693" y="31429"/>
                  <a:pt x="718771" y="27908"/>
                </a:cubicBezTo>
                <a:cubicBezTo>
                  <a:pt x="699849" y="24388"/>
                  <a:pt x="687735" y="21462"/>
                  <a:pt x="682429" y="19132"/>
                </a:cubicBezTo>
                <a:cubicBezTo>
                  <a:pt x="679777" y="17967"/>
                  <a:pt x="677123" y="17278"/>
                  <a:pt x="674468" y="17064"/>
                </a:cubicBezTo>
                <a:close/>
                <a:moveTo>
                  <a:pt x="3174880" y="16753"/>
                </a:moveTo>
                <a:cubicBezTo>
                  <a:pt x="3172991" y="16695"/>
                  <a:pt x="3170657" y="17080"/>
                  <a:pt x="3167876" y="17906"/>
                </a:cubicBezTo>
                <a:cubicBezTo>
                  <a:pt x="3156756" y="21211"/>
                  <a:pt x="3148406" y="25058"/>
                  <a:pt x="3142828" y="29446"/>
                </a:cubicBezTo>
                <a:cubicBezTo>
                  <a:pt x="3137249" y="33834"/>
                  <a:pt x="3136593" y="38653"/>
                  <a:pt x="3140860" y="43901"/>
                </a:cubicBezTo>
                <a:cubicBezTo>
                  <a:pt x="3145126" y="49150"/>
                  <a:pt x="3150167" y="57582"/>
                  <a:pt x="3155982" y="69197"/>
                </a:cubicBezTo>
                <a:cubicBezTo>
                  <a:pt x="3161797" y="80813"/>
                  <a:pt x="3170368" y="92658"/>
                  <a:pt x="3181697" y="104732"/>
                </a:cubicBezTo>
                <a:cubicBezTo>
                  <a:pt x="3153347" y="103944"/>
                  <a:pt x="3135819" y="101047"/>
                  <a:pt x="3129115" y="96042"/>
                </a:cubicBezTo>
                <a:cubicBezTo>
                  <a:pt x="3122411" y="91037"/>
                  <a:pt x="3114642" y="90464"/>
                  <a:pt x="3105809" y="94321"/>
                </a:cubicBezTo>
                <a:cubicBezTo>
                  <a:pt x="3096975" y="98179"/>
                  <a:pt x="3089866" y="103001"/>
                  <a:pt x="3084482" y="108787"/>
                </a:cubicBezTo>
                <a:cubicBezTo>
                  <a:pt x="3079096" y="114573"/>
                  <a:pt x="3078691" y="119958"/>
                  <a:pt x="3083266" y="124941"/>
                </a:cubicBezTo>
                <a:cubicBezTo>
                  <a:pt x="3087840" y="129924"/>
                  <a:pt x="3091013" y="141741"/>
                  <a:pt x="3092785" y="160390"/>
                </a:cubicBezTo>
                <a:cubicBezTo>
                  <a:pt x="3094555" y="179040"/>
                  <a:pt x="3096115" y="197797"/>
                  <a:pt x="3097463" y="216661"/>
                </a:cubicBezTo>
                <a:cubicBezTo>
                  <a:pt x="3098810" y="235526"/>
                  <a:pt x="3102790" y="251798"/>
                  <a:pt x="3109401" y="265479"/>
                </a:cubicBezTo>
                <a:cubicBezTo>
                  <a:pt x="3116012" y="279159"/>
                  <a:pt x="3126269" y="289560"/>
                  <a:pt x="3140172" y="296680"/>
                </a:cubicBezTo>
                <a:cubicBezTo>
                  <a:pt x="3154074" y="303800"/>
                  <a:pt x="3161553" y="302011"/>
                  <a:pt x="3162607" y="291313"/>
                </a:cubicBezTo>
                <a:cubicBezTo>
                  <a:pt x="3163661" y="280615"/>
                  <a:pt x="3169382" y="268440"/>
                  <a:pt x="3179772" y="254788"/>
                </a:cubicBezTo>
                <a:cubicBezTo>
                  <a:pt x="3190161" y="241136"/>
                  <a:pt x="3188756" y="237508"/>
                  <a:pt x="3175556" y="243904"/>
                </a:cubicBezTo>
                <a:cubicBezTo>
                  <a:pt x="3162356" y="250300"/>
                  <a:pt x="3153138" y="253899"/>
                  <a:pt x="3147904" y="254702"/>
                </a:cubicBezTo>
                <a:cubicBezTo>
                  <a:pt x="3142670" y="255505"/>
                  <a:pt x="3137798" y="250698"/>
                  <a:pt x="3133288" y="240280"/>
                </a:cubicBezTo>
                <a:cubicBezTo>
                  <a:pt x="3128778" y="229861"/>
                  <a:pt x="3125623" y="214084"/>
                  <a:pt x="3123824" y="192946"/>
                </a:cubicBezTo>
                <a:cubicBezTo>
                  <a:pt x="3122024" y="171809"/>
                  <a:pt x="3121124" y="154127"/>
                  <a:pt x="3121124" y="139902"/>
                </a:cubicBezTo>
                <a:cubicBezTo>
                  <a:pt x="3121124" y="127067"/>
                  <a:pt x="3122361" y="119822"/>
                  <a:pt x="3124835" y="118166"/>
                </a:cubicBezTo>
                <a:cubicBezTo>
                  <a:pt x="3127309" y="116509"/>
                  <a:pt x="3133456" y="116914"/>
                  <a:pt x="3143280" y="119381"/>
                </a:cubicBezTo>
                <a:lnTo>
                  <a:pt x="3171415" y="126436"/>
                </a:lnTo>
                <a:cubicBezTo>
                  <a:pt x="3178241" y="127368"/>
                  <a:pt x="3184307" y="125131"/>
                  <a:pt x="3189613" y="119725"/>
                </a:cubicBezTo>
                <a:cubicBezTo>
                  <a:pt x="3203337" y="135313"/>
                  <a:pt x="3217623" y="147308"/>
                  <a:pt x="3232472" y="155712"/>
                </a:cubicBezTo>
                <a:cubicBezTo>
                  <a:pt x="3236185" y="157813"/>
                  <a:pt x="3238980" y="159091"/>
                  <a:pt x="3240857" y="159547"/>
                </a:cubicBezTo>
                <a:lnTo>
                  <a:pt x="3242519" y="158914"/>
                </a:lnTo>
                <a:lnTo>
                  <a:pt x="3242838" y="164477"/>
                </a:lnTo>
                <a:cubicBezTo>
                  <a:pt x="3243043" y="171809"/>
                  <a:pt x="3242922" y="180872"/>
                  <a:pt x="3242474" y="191666"/>
                </a:cubicBezTo>
                <a:cubicBezTo>
                  <a:pt x="3241578" y="213255"/>
                  <a:pt x="3242288" y="229603"/>
                  <a:pt x="3244604" y="240710"/>
                </a:cubicBezTo>
                <a:cubicBezTo>
                  <a:pt x="3246920" y="251816"/>
                  <a:pt x="3250032" y="260750"/>
                  <a:pt x="3253939" y="267512"/>
                </a:cubicBezTo>
                <a:cubicBezTo>
                  <a:pt x="3257847" y="274273"/>
                  <a:pt x="3262031" y="274373"/>
                  <a:pt x="3266491" y="267813"/>
                </a:cubicBezTo>
                <a:cubicBezTo>
                  <a:pt x="3270950" y="261252"/>
                  <a:pt x="3274363" y="255803"/>
                  <a:pt x="3276729" y="251465"/>
                </a:cubicBezTo>
                <a:cubicBezTo>
                  <a:pt x="3279096" y="247127"/>
                  <a:pt x="3281408" y="244782"/>
                  <a:pt x="3283666" y="244431"/>
                </a:cubicBezTo>
                <a:cubicBezTo>
                  <a:pt x="3285925" y="244080"/>
                  <a:pt x="3297150" y="245553"/>
                  <a:pt x="3317341" y="248851"/>
                </a:cubicBezTo>
                <a:cubicBezTo>
                  <a:pt x="3322044" y="268956"/>
                  <a:pt x="3327411" y="274456"/>
                  <a:pt x="3333441" y="265350"/>
                </a:cubicBezTo>
                <a:cubicBezTo>
                  <a:pt x="3339472" y="256244"/>
                  <a:pt x="3342486" y="244119"/>
                  <a:pt x="3342486" y="228976"/>
                </a:cubicBezTo>
                <a:cubicBezTo>
                  <a:pt x="3342486" y="214707"/>
                  <a:pt x="3342927" y="196979"/>
                  <a:pt x="3343809" y="175792"/>
                </a:cubicBezTo>
                <a:cubicBezTo>
                  <a:pt x="3344691" y="154604"/>
                  <a:pt x="3347839" y="139267"/>
                  <a:pt x="3353252" y="129781"/>
                </a:cubicBezTo>
                <a:cubicBezTo>
                  <a:pt x="3358666" y="120295"/>
                  <a:pt x="3357745" y="115552"/>
                  <a:pt x="3350488" y="115552"/>
                </a:cubicBezTo>
                <a:cubicBezTo>
                  <a:pt x="3345699" y="115552"/>
                  <a:pt x="3340099" y="115989"/>
                  <a:pt x="3333689" y="116864"/>
                </a:cubicBezTo>
                <a:cubicBezTo>
                  <a:pt x="3326805" y="108217"/>
                  <a:pt x="3319126" y="94845"/>
                  <a:pt x="3310651" y="76747"/>
                </a:cubicBezTo>
                <a:cubicBezTo>
                  <a:pt x="3302176" y="58650"/>
                  <a:pt x="3299512" y="44392"/>
                  <a:pt x="3302660" y="33974"/>
                </a:cubicBezTo>
                <a:cubicBezTo>
                  <a:pt x="3305808" y="23556"/>
                  <a:pt x="3297881" y="22470"/>
                  <a:pt x="3278880" y="30715"/>
                </a:cubicBezTo>
                <a:cubicBezTo>
                  <a:pt x="3262676" y="38545"/>
                  <a:pt x="3257668" y="45439"/>
                  <a:pt x="3263855" y="51397"/>
                </a:cubicBezTo>
                <a:cubicBezTo>
                  <a:pt x="3270043" y="57356"/>
                  <a:pt x="3276708" y="65691"/>
                  <a:pt x="3283849" y="76403"/>
                </a:cubicBezTo>
                <a:cubicBezTo>
                  <a:pt x="3290991" y="87115"/>
                  <a:pt x="3301932" y="100602"/>
                  <a:pt x="3316674" y="116864"/>
                </a:cubicBezTo>
                <a:cubicBezTo>
                  <a:pt x="3299323" y="114369"/>
                  <a:pt x="3287262" y="110146"/>
                  <a:pt x="3280494" y="104195"/>
                </a:cubicBezTo>
                <a:cubicBezTo>
                  <a:pt x="3273725" y="98243"/>
                  <a:pt x="3266397" y="97189"/>
                  <a:pt x="3258510" y="101033"/>
                </a:cubicBezTo>
                <a:cubicBezTo>
                  <a:pt x="3250623" y="104876"/>
                  <a:pt x="3243722" y="108877"/>
                  <a:pt x="3237807" y="113035"/>
                </a:cubicBezTo>
                <a:cubicBezTo>
                  <a:pt x="3231891" y="117194"/>
                  <a:pt x="3230554" y="122073"/>
                  <a:pt x="3233795" y="127673"/>
                </a:cubicBezTo>
                <a:cubicBezTo>
                  <a:pt x="3237036" y="133273"/>
                  <a:pt x="3239517" y="139941"/>
                  <a:pt x="3241238" y="147678"/>
                </a:cubicBezTo>
                <a:cubicBezTo>
                  <a:pt x="3241668" y="149612"/>
                  <a:pt x="3242016" y="151979"/>
                  <a:pt x="3242283" y="154779"/>
                </a:cubicBezTo>
                <a:lnTo>
                  <a:pt x="3242304" y="155151"/>
                </a:lnTo>
                <a:lnTo>
                  <a:pt x="3241115" y="152417"/>
                </a:lnTo>
                <a:cubicBezTo>
                  <a:pt x="3239324" y="149584"/>
                  <a:pt x="3236615" y="145928"/>
                  <a:pt x="3232988" y="141450"/>
                </a:cubicBezTo>
                <a:cubicBezTo>
                  <a:pt x="3218483" y="123540"/>
                  <a:pt x="3205211" y="103065"/>
                  <a:pt x="3193173" y="80028"/>
                </a:cubicBezTo>
                <a:cubicBezTo>
                  <a:pt x="3181134" y="56990"/>
                  <a:pt x="3176689" y="40051"/>
                  <a:pt x="3179836" y="29210"/>
                </a:cubicBezTo>
                <a:cubicBezTo>
                  <a:pt x="3182197" y="21079"/>
                  <a:pt x="3180545" y="16927"/>
                  <a:pt x="3174880" y="16753"/>
                </a:cubicBezTo>
                <a:close/>
                <a:moveTo>
                  <a:pt x="4252597" y="14285"/>
                </a:moveTo>
                <a:cubicBezTo>
                  <a:pt x="4251281" y="13910"/>
                  <a:pt x="4249482" y="13959"/>
                  <a:pt x="4247202" y="14432"/>
                </a:cubicBezTo>
                <a:cubicBezTo>
                  <a:pt x="4238082" y="16325"/>
                  <a:pt x="4229280" y="19064"/>
                  <a:pt x="4220798" y="22649"/>
                </a:cubicBezTo>
                <a:cubicBezTo>
                  <a:pt x="4212316" y="26234"/>
                  <a:pt x="4209656" y="32648"/>
                  <a:pt x="4212818" y="41890"/>
                </a:cubicBezTo>
                <a:cubicBezTo>
                  <a:pt x="4215980" y="51132"/>
                  <a:pt x="4217145" y="72524"/>
                  <a:pt x="4216314" y="106066"/>
                </a:cubicBezTo>
                <a:cubicBezTo>
                  <a:pt x="4201586" y="105249"/>
                  <a:pt x="4188432" y="103470"/>
                  <a:pt x="4176853" y="100731"/>
                </a:cubicBezTo>
                <a:cubicBezTo>
                  <a:pt x="4165273" y="97992"/>
                  <a:pt x="4154758" y="101825"/>
                  <a:pt x="4145308" y="112229"/>
                </a:cubicBezTo>
                <a:cubicBezTo>
                  <a:pt x="4135857" y="122632"/>
                  <a:pt x="4139210" y="127609"/>
                  <a:pt x="4155364" y="127157"/>
                </a:cubicBezTo>
                <a:cubicBezTo>
                  <a:pt x="4171518" y="126705"/>
                  <a:pt x="4191792" y="127705"/>
                  <a:pt x="4216184" y="130158"/>
                </a:cubicBezTo>
                <a:cubicBezTo>
                  <a:pt x="4216184" y="163455"/>
                  <a:pt x="4215284" y="196743"/>
                  <a:pt x="4213485" y="230019"/>
                </a:cubicBezTo>
                <a:cubicBezTo>
                  <a:pt x="4211685" y="263296"/>
                  <a:pt x="4215650" y="287652"/>
                  <a:pt x="4225380" y="303090"/>
                </a:cubicBezTo>
                <a:cubicBezTo>
                  <a:pt x="4235110" y="318527"/>
                  <a:pt x="4242459" y="320560"/>
                  <a:pt x="4247428" y="309188"/>
                </a:cubicBezTo>
                <a:cubicBezTo>
                  <a:pt x="4252397" y="297816"/>
                  <a:pt x="4259929" y="286093"/>
                  <a:pt x="4270025" y="274018"/>
                </a:cubicBezTo>
                <a:cubicBezTo>
                  <a:pt x="4280120" y="261944"/>
                  <a:pt x="4281544" y="257072"/>
                  <a:pt x="4274295" y="259402"/>
                </a:cubicBezTo>
                <a:cubicBezTo>
                  <a:pt x="4267046" y="261733"/>
                  <a:pt x="4260520" y="263980"/>
                  <a:pt x="4254720" y="266146"/>
                </a:cubicBezTo>
                <a:cubicBezTo>
                  <a:pt x="4248919" y="268311"/>
                  <a:pt x="4245342" y="267540"/>
                  <a:pt x="4243987" y="263833"/>
                </a:cubicBezTo>
                <a:cubicBezTo>
                  <a:pt x="4242631" y="260126"/>
                  <a:pt x="4241735" y="252268"/>
                  <a:pt x="4241298" y="240258"/>
                </a:cubicBezTo>
                <a:cubicBezTo>
                  <a:pt x="4240860" y="228248"/>
                  <a:pt x="4240642" y="192122"/>
                  <a:pt x="4240642" y="131878"/>
                </a:cubicBezTo>
                <a:cubicBezTo>
                  <a:pt x="4272233" y="137285"/>
                  <a:pt x="4292682" y="140888"/>
                  <a:pt x="4301989" y="142687"/>
                </a:cubicBezTo>
                <a:cubicBezTo>
                  <a:pt x="4311296" y="144487"/>
                  <a:pt x="4320495" y="140633"/>
                  <a:pt x="4329587" y="131125"/>
                </a:cubicBezTo>
                <a:cubicBezTo>
                  <a:pt x="4338678" y="121618"/>
                  <a:pt x="4338499" y="117323"/>
                  <a:pt x="4329049" y="118241"/>
                </a:cubicBezTo>
                <a:cubicBezTo>
                  <a:pt x="4319598" y="119159"/>
                  <a:pt x="4307395" y="118958"/>
                  <a:pt x="4292439" y="117639"/>
                </a:cubicBezTo>
                <a:cubicBezTo>
                  <a:pt x="4277481" y="116319"/>
                  <a:pt x="4260660" y="114441"/>
                  <a:pt x="4241975" y="112003"/>
                </a:cubicBezTo>
                <a:cubicBezTo>
                  <a:pt x="4241975" y="68437"/>
                  <a:pt x="4245127" y="40811"/>
                  <a:pt x="4251429" y="29124"/>
                </a:cubicBezTo>
                <a:cubicBezTo>
                  <a:pt x="4256156" y="20358"/>
                  <a:pt x="4256545" y="15412"/>
                  <a:pt x="4252597" y="14285"/>
                </a:cubicBezTo>
                <a:close/>
                <a:moveTo>
                  <a:pt x="7096982" y="13020"/>
                </a:moveTo>
                <a:cubicBezTo>
                  <a:pt x="7095268" y="12923"/>
                  <a:pt x="7093098" y="13168"/>
                  <a:pt x="7090472" y="13754"/>
                </a:cubicBezTo>
                <a:cubicBezTo>
                  <a:pt x="7079968" y="16099"/>
                  <a:pt x="7071167" y="19125"/>
                  <a:pt x="7064069" y="22832"/>
                </a:cubicBezTo>
                <a:cubicBezTo>
                  <a:pt x="7056970" y="26539"/>
                  <a:pt x="7055679" y="32974"/>
                  <a:pt x="7060197" y="42137"/>
                </a:cubicBezTo>
                <a:cubicBezTo>
                  <a:pt x="7064714" y="51301"/>
                  <a:pt x="7066556" y="71262"/>
                  <a:pt x="7065725" y="102022"/>
                </a:cubicBezTo>
                <a:cubicBezTo>
                  <a:pt x="7049492" y="99469"/>
                  <a:pt x="7036700" y="96806"/>
                  <a:pt x="7027351" y="94031"/>
                </a:cubicBezTo>
                <a:cubicBezTo>
                  <a:pt x="7018001" y="91256"/>
                  <a:pt x="7008536" y="94332"/>
                  <a:pt x="6998957" y="103259"/>
                </a:cubicBezTo>
                <a:cubicBezTo>
                  <a:pt x="6989377" y="112186"/>
                  <a:pt x="6991220" y="116936"/>
                  <a:pt x="7004485" y="117509"/>
                </a:cubicBezTo>
                <a:cubicBezTo>
                  <a:pt x="7017749" y="118083"/>
                  <a:pt x="7038112" y="120442"/>
                  <a:pt x="7065574" y="124586"/>
                </a:cubicBezTo>
                <a:cubicBezTo>
                  <a:pt x="7064714" y="156278"/>
                  <a:pt x="7063150" y="189888"/>
                  <a:pt x="7060885" y="225416"/>
                </a:cubicBezTo>
                <a:cubicBezTo>
                  <a:pt x="7058619" y="260944"/>
                  <a:pt x="7062770" y="286183"/>
                  <a:pt x="7073340" y="301132"/>
                </a:cubicBezTo>
                <a:cubicBezTo>
                  <a:pt x="7083908" y="316082"/>
                  <a:pt x="7091881" y="318620"/>
                  <a:pt x="7097259" y="308747"/>
                </a:cubicBezTo>
                <a:cubicBezTo>
                  <a:pt x="7102636" y="298874"/>
                  <a:pt x="7111775" y="288273"/>
                  <a:pt x="7124674" y="276944"/>
                </a:cubicBezTo>
                <a:cubicBezTo>
                  <a:pt x="7137573" y="265615"/>
                  <a:pt x="7136623" y="261525"/>
                  <a:pt x="7121823" y="264672"/>
                </a:cubicBezTo>
                <a:cubicBezTo>
                  <a:pt x="7107024" y="267820"/>
                  <a:pt x="7098015" y="269111"/>
                  <a:pt x="7094796" y="268544"/>
                </a:cubicBezTo>
                <a:cubicBezTo>
                  <a:pt x="7091577" y="267978"/>
                  <a:pt x="7089529" y="257405"/>
                  <a:pt x="7088655" y="236827"/>
                </a:cubicBezTo>
                <a:cubicBezTo>
                  <a:pt x="7087780" y="216249"/>
                  <a:pt x="7088189" y="179918"/>
                  <a:pt x="7089881" y="127834"/>
                </a:cubicBezTo>
                <a:lnTo>
                  <a:pt x="7114016" y="133018"/>
                </a:lnTo>
                <a:cubicBezTo>
                  <a:pt x="7131740" y="136747"/>
                  <a:pt x="7144170" y="139515"/>
                  <a:pt x="7151304" y="141321"/>
                </a:cubicBezTo>
                <a:cubicBezTo>
                  <a:pt x="7158438" y="143128"/>
                  <a:pt x="7167333" y="140579"/>
                  <a:pt x="7177987" y="133674"/>
                </a:cubicBezTo>
                <a:cubicBezTo>
                  <a:pt x="7188642" y="126770"/>
                  <a:pt x="7187796" y="122711"/>
                  <a:pt x="7175449" y="121500"/>
                </a:cubicBezTo>
                <a:cubicBezTo>
                  <a:pt x="7163102" y="120288"/>
                  <a:pt x="7134630" y="115394"/>
                  <a:pt x="7090031" y="106819"/>
                </a:cubicBezTo>
                <a:cubicBezTo>
                  <a:pt x="7090031" y="76217"/>
                  <a:pt x="7090688" y="56757"/>
                  <a:pt x="7092000" y="48440"/>
                </a:cubicBezTo>
                <a:cubicBezTo>
                  <a:pt x="7093312" y="40122"/>
                  <a:pt x="7096011" y="31676"/>
                  <a:pt x="7100098" y="23101"/>
                </a:cubicBezTo>
                <a:cubicBezTo>
                  <a:pt x="7103163" y="16669"/>
                  <a:pt x="7102125" y="13309"/>
                  <a:pt x="7096982" y="13020"/>
                </a:cubicBezTo>
                <a:close/>
                <a:moveTo>
                  <a:pt x="5746149" y="12975"/>
                </a:moveTo>
                <a:cubicBezTo>
                  <a:pt x="5743954" y="12726"/>
                  <a:pt x="5741123" y="13014"/>
                  <a:pt x="5737654" y="13840"/>
                </a:cubicBezTo>
                <a:cubicBezTo>
                  <a:pt x="5723780" y="17146"/>
                  <a:pt x="5713405" y="22072"/>
                  <a:pt x="5706529" y="28618"/>
                </a:cubicBezTo>
                <a:cubicBezTo>
                  <a:pt x="5699653" y="35164"/>
                  <a:pt x="5698742" y="43665"/>
                  <a:pt x="5703797" y="54119"/>
                </a:cubicBezTo>
                <a:cubicBezTo>
                  <a:pt x="5708852" y="64573"/>
                  <a:pt x="5715638" y="65573"/>
                  <a:pt x="5724157" y="57119"/>
                </a:cubicBezTo>
                <a:cubicBezTo>
                  <a:pt x="5732675" y="48666"/>
                  <a:pt x="5740856" y="39542"/>
                  <a:pt x="5748700" y="29747"/>
                </a:cubicBezTo>
                <a:cubicBezTo>
                  <a:pt x="5753583" y="19315"/>
                  <a:pt x="5752732" y="13724"/>
                  <a:pt x="5746149" y="12975"/>
                </a:cubicBezTo>
                <a:close/>
                <a:moveTo>
                  <a:pt x="5408072" y="9723"/>
                </a:moveTo>
                <a:cubicBezTo>
                  <a:pt x="5406552" y="9908"/>
                  <a:pt x="5404722" y="10424"/>
                  <a:pt x="5402582" y="11270"/>
                </a:cubicBezTo>
                <a:cubicBezTo>
                  <a:pt x="5394020" y="14654"/>
                  <a:pt x="5386345" y="19430"/>
                  <a:pt x="5379555" y="25596"/>
                </a:cubicBezTo>
                <a:cubicBezTo>
                  <a:pt x="5372765" y="31762"/>
                  <a:pt x="5373044" y="36520"/>
                  <a:pt x="5380394" y="39868"/>
                </a:cubicBezTo>
                <a:cubicBezTo>
                  <a:pt x="5387743" y="43216"/>
                  <a:pt x="5402961" y="55388"/>
                  <a:pt x="5426049" y="76382"/>
                </a:cubicBezTo>
                <a:cubicBezTo>
                  <a:pt x="5415911" y="73958"/>
                  <a:pt x="5409020" y="71327"/>
                  <a:pt x="5405378" y="68487"/>
                </a:cubicBezTo>
                <a:cubicBezTo>
                  <a:pt x="5401735" y="65648"/>
                  <a:pt x="5397132" y="65454"/>
                  <a:pt x="5391568" y="67907"/>
                </a:cubicBezTo>
                <a:cubicBezTo>
                  <a:pt x="5386004" y="70359"/>
                  <a:pt x="5380236" y="73736"/>
                  <a:pt x="5374263" y="78038"/>
                </a:cubicBezTo>
                <a:cubicBezTo>
                  <a:pt x="5368291" y="82340"/>
                  <a:pt x="5367136" y="86821"/>
                  <a:pt x="5370800" y="91482"/>
                </a:cubicBezTo>
                <a:cubicBezTo>
                  <a:pt x="5374464" y="96143"/>
                  <a:pt x="5376952" y="104976"/>
                  <a:pt x="5378264" y="117983"/>
                </a:cubicBezTo>
                <a:cubicBezTo>
                  <a:pt x="5379576" y="130989"/>
                  <a:pt x="5379777" y="159175"/>
                  <a:pt x="5378866" y="202540"/>
                </a:cubicBezTo>
                <a:cubicBezTo>
                  <a:pt x="5378411" y="224222"/>
                  <a:pt x="5378489" y="241563"/>
                  <a:pt x="5379100" y="254562"/>
                </a:cubicBezTo>
                <a:lnTo>
                  <a:pt x="5379847" y="263779"/>
                </a:lnTo>
                <a:lnTo>
                  <a:pt x="5377242" y="261306"/>
                </a:lnTo>
                <a:cubicBezTo>
                  <a:pt x="5366186" y="252200"/>
                  <a:pt x="5355158" y="240165"/>
                  <a:pt x="5344159" y="225201"/>
                </a:cubicBezTo>
                <a:cubicBezTo>
                  <a:pt x="5333160" y="210237"/>
                  <a:pt x="5326087" y="193534"/>
                  <a:pt x="5322940" y="175093"/>
                </a:cubicBezTo>
                <a:cubicBezTo>
                  <a:pt x="5319792" y="156651"/>
                  <a:pt x="5317996" y="140959"/>
                  <a:pt x="5317551" y="128017"/>
                </a:cubicBezTo>
                <a:cubicBezTo>
                  <a:pt x="5317106" y="115075"/>
                  <a:pt x="5318458" y="104808"/>
                  <a:pt x="5321606" y="97214"/>
                </a:cubicBezTo>
                <a:cubicBezTo>
                  <a:pt x="5324753" y="89621"/>
                  <a:pt x="5318634" y="86778"/>
                  <a:pt x="5303247" y="88686"/>
                </a:cubicBezTo>
                <a:cubicBezTo>
                  <a:pt x="5289738" y="95167"/>
                  <a:pt x="5284131" y="101248"/>
                  <a:pt x="5286426" y="106926"/>
                </a:cubicBezTo>
                <a:cubicBezTo>
                  <a:pt x="5288720" y="112605"/>
                  <a:pt x="5290534" y="121890"/>
                  <a:pt x="5291868" y="134782"/>
                </a:cubicBezTo>
                <a:cubicBezTo>
                  <a:pt x="5293202" y="147674"/>
                  <a:pt x="5295639" y="161606"/>
                  <a:pt x="5299181" y="176577"/>
                </a:cubicBezTo>
                <a:cubicBezTo>
                  <a:pt x="5284784" y="183962"/>
                  <a:pt x="5278506" y="189798"/>
                  <a:pt x="5280349" y="194086"/>
                </a:cubicBezTo>
                <a:cubicBezTo>
                  <a:pt x="5282192" y="198374"/>
                  <a:pt x="5283773" y="209283"/>
                  <a:pt x="5285092" y="226814"/>
                </a:cubicBezTo>
                <a:cubicBezTo>
                  <a:pt x="5286411" y="244345"/>
                  <a:pt x="5285881" y="256050"/>
                  <a:pt x="5283500" y="261930"/>
                </a:cubicBezTo>
                <a:cubicBezTo>
                  <a:pt x="5281120" y="267809"/>
                  <a:pt x="5271508" y="270770"/>
                  <a:pt x="5254666" y="270813"/>
                </a:cubicBezTo>
                <a:cubicBezTo>
                  <a:pt x="5237823" y="270856"/>
                  <a:pt x="5227771" y="267619"/>
                  <a:pt x="5224508" y="261102"/>
                </a:cubicBezTo>
                <a:cubicBezTo>
                  <a:pt x="5221246" y="254584"/>
                  <a:pt x="5217453" y="244438"/>
                  <a:pt x="5213129" y="230664"/>
                </a:cubicBezTo>
                <a:cubicBezTo>
                  <a:pt x="5208806" y="216891"/>
                  <a:pt x="5205884" y="218934"/>
                  <a:pt x="5204364" y="236795"/>
                </a:cubicBezTo>
                <a:cubicBezTo>
                  <a:pt x="5202844" y="254656"/>
                  <a:pt x="5200270" y="266913"/>
                  <a:pt x="5196642" y="273567"/>
                </a:cubicBezTo>
                <a:cubicBezTo>
                  <a:pt x="5193014" y="280221"/>
                  <a:pt x="5196929" y="286391"/>
                  <a:pt x="5208386" y="292076"/>
                </a:cubicBezTo>
                <a:cubicBezTo>
                  <a:pt x="5219844" y="297762"/>
                  <a:pt x="5236504" y="299906"/>
                  <a:pt x="5258366" y="298508"/>
                </a:cubicBezTo>
                <a:cubicBezTo>
                  <a:pt x="5280227" y="297110"/>
                  <a:pt x="5293646" y="291177"/>
                  <a:pt x="5298622" y="280708"/>
                </a:cubicBezTo>
                <a:cubicBezTo>
                  <a:pt x="5303598" y="270240"/>
                  <a:pt x="5305635" y="253275"/>
                  <a:pt x="5304731" y="229815"/>
                </a:cubicBezTo>
                <a:cubicBezTo>
                  <a:pt x="5303828" y="206354"/>
                  <a:pt x="5303039" y="193957"/>
                  <a:pt x="5302365" y="192623"/>
                </a:cubicBezTo>
                <a:cubicBezTo>
                  <a:pt x="5306839" y="210147"/>
                  <a:pt x="5315615" y="225914"/>
                  <a:pt x="5328694" y="239925"/>
                </a:cubicBezTo>
                <a:cubicBezTo>
                  <a:pt x="5341772" y="253935"/>
                  <a:pt x="5355897" y="263278"/>
                  <a:pt x="5371069" y="267953"/>
                </a:cubicBezTo>
                <a:cubicBezTo>
                  <a:pt x="5374862" y="269121"/>
                  <a:pt x="5377835" y="269859"/>
                  <a:pt x="5379989" y="270167"/>
                </a:cubicBezTo>
                <a:lnTo>
                  <a:pt x="5380363" y="270132"/>
                </a:lnTo>
                <a:lnTo>
                  <a:pt x="5380417" y="270805"/>
                </a:lnTo>
                <a:cubicBezTo>
                  <a:pt x="5380989" y="275134"/>
                  <a:pt x="5381695" y="278378"/>
                  <a:pt x="5382534" y="280536"/>
                </a:cubicBezTo>
                <a:cubicBezTo>
                  <a:pt x="5385890" y="289169"/>
                  <a:pt x="5390593" y="295798"/>
                  <a:pt x="5396645" y="300422"/>
                </a:cubicBezTo>
                <a:cubicBezTo>
                  <a:pt x="5402696" y="305047"/>
                  <a:pt x="5407436" y="304617"/>
                  <a:pt x="5410863" y="299132"/>
                </a:cubicBezTo>
                <a:cubicBezTo>
                  <a:pt x="5414290" y="293647"/>
                  <a:pt x="5420406" y="285294"/>
                  <a:pt x="5429211" y="274072"/>
                </a:cubicBezTo>
                <a:cubicBezTo>
                  <a:pt x="5438016" y="262851"/>
                  <a:pt x="5437066" y="258818"/>
                  <a:pt x="5426361" y="261973"/>
                </a:cubicBezTo>
                <a:cubicBezTo>
                  <a:pt x="5415656" y="265128"/>
                  <a:pt x="5409572" y="265923"/>
                  <a:pt x="5408110" y="264360"/>
                </a:cubicBezTo>
                <a:cubicBezTo>
                  <a:pt x="5406647" y="262797"/>
                  <a:pt x="5405023" y="256000"/>
                  <a:pt x="5403238" y="243969"/>
                </a:cubicBezTo>
                <a:cubicBezTo>
                  <a:pt x="5401452" y="231937"/>
                  <a:pt x="5400976" y="207172"/>
                  <a:pt x="5401807" y="169672"/>
                </a:cubicBezTo>
                <a:lnTo>
                  <a:pt x="5433212" y="179610"/>
                </a:lnTo>
                <a:cubicBezTo>
                  <a:pt x="5436654" y="206239"/>
                  <a:pt x="5442784" y="227675"/>
                  <a:pt x="5451604" y="243915"/>
                </a:cubicBezTo>
                <a:cubicBezTo>
                  <a:pt x="5460423" y="260155"/>
                  <a:pt x="5471895" y="272538"/>
                  <a:pt x="5486020" y="281063"/>
                </a:cubicBezTo>
                <a:cubicBezTo>
                  <a:pt x="5500145" y="289588"/>
                  <a:pt x="5502232" y="286953"/>
                  <a:pt x="5492280" y="273158"/>
                </a:cubicBezTo>
                <a:cubicBezTo>
                  <a:pt x="5482328" y="259363"/>
                  <a:pt x="5474673" y="245105"/>
                  <a:pt x="5469317" y="230385"/>
                </a:cubicBezTo>
                <a:cubicBezTo>
                  <a:pt x="5463961" y="215665"/>
                  <a:pt x="5460394" y="201278"/>
                  <a:pt x="5458616" y="187224"/>
                </a:cubicBezTo>
                <a:cubicBezTo>
                  <a:pt x="5480772" y="194208"/>
                  <a:pt x="5494197" y="199102"/>
                  <a:pt x="5498894" y="201905"/>
                </a:cubicBezTo>
                <a:cubicBezTo>
                  <a:pt x="5503590" y="204709"/>
                  <a:pt x="5511098" y="201360"/>
                  <a:pt x="5521415" y="191860"/>
                </a:cubicBezTo>
                <a:cubicBezTo>
                  <a:pt x="5531733" y="182359"/>
                  <a:pt x="5531597" y="178065"/>
                  <a:pt x="5521007" y="178975"/>
                </a:cubicBezTo>
                <a:cubicBezTo>
                  <a:pt x="5510416" y="179886"/>
                  <a:pt x="5489168" y="175724"/>
                  <a:pt x="5457261" y="166488"/>
                </a:cubicBezTo>
                <a:cubicBezTo>
                  <a:pt x="5457261" y="153353"/>
                  <a:pt x="5457483" y="139285"/>
                  <a:pt x="5457928" y="124285"/>
                </a:cubicBezTo>
                <a:cubicBezTo>
                  <a:pt x="5458372" y="109285"/>
                  <a:pt x="5460398" y="97100"/>
                  <a:pt x="5464004" y="87728"/>
                </a:cubicBezTo>
                <a:cubicBezTo>
                  <a:pt x="5467611" y="78357"/>
                  <a:pt x="5466560" y="74141"/>
                  <a:pt x="5460853" y="75080"/>
                </a:cubicBezTo>
                <a:cubicBezTo>
                  <a:pt x="5455145" y="76020"/>
                  <a:pt x="5449237" y="76905"/>
                  <a:pt x="5443128" y="77737"/>
                </a:cubicBezTo>
                <a:cubicBezTo>
                  <a:pt x="5433420" y="64501"/>
                  <a:pt x="5425698" y="52864"/>
                  <a:pt x="5419962" y="42826"/>
                </a:cubicBezTo>
                <a:cubicBezTo>
                  <a:pt x="5414226" y="32787"/>
                  <a:pt x="5412035" y="24173"/>
                  <a:pt x="5413390" y="16981"/>
                </a:cubicBezTo>
                <a:cubicBezTo>
                  <a:pt x="5414407" y="11587"/>
                  <a:pt x="5412634" y="9168"/>
                  <a:pt x="5408072" y="9723"/>
                </a:cubicBezTo>
                <a:close/>
                <a:moveTo>
                  <a:pt x="383611" y="7796"/>
                </a:moveTo>
                <a:cubicBezTo>
                  <a:pt x="379436" y="8126"/>
                  <a:pt x="373692" y="9442"/>
                  <a:pt x="366379" y="11743"/>
                </a:cubicBezTo>
                <a:cubicBezTo>
                  <a:pt x="351751" y="16117"/>
                  <a:pt x="346237" y="22516"/>
                  <a:pt x="349837" y="30941"/>
                </a:cubicBezTo>
                <a:cubicBezTo>
                  <a:pt x="353437" y="39366"/>
                  <a:pt x="355237" y="56786"/>
                  <a:pt x="355237" y="83200"/>
                </a:cubicBezTo>
                <a:cubicBezTo>
                  <a:pt x="355237" y="110060"/>
                  <a:pt x="355953" y="130925"/>
                  <a:pt x="357387" y="145796"/>
                </a:cubicBezTo>
                <a:cubicBezTo>
                  <a:pt x="358821" y="160666"/>
                  <a:pt x="362041" y="169263"/>
                  <a:pt x="367045" y="171586"/>
                </a:cubicBezTo>
                <a:cubicBezTo>
                  <a:pt x="372050" y="173909"/>
                  <a:pt x="377209" y="170199"/>
                  <a:pt x="382522" y="160455"/>
                </a:cubicBezTo>
                <a:cubicBezTo>
                  <a:pt x="387835" y="150711"/>
                  <a:pt x="388917" y="140981"/>
                  <a:pt x="385770" y="131265"/>
                </a:cubicBezTo>
                <a:cubicBezTo>
                  <a:pt x="382623" y="121550"/>
                  <a:pt x="381049" y="103284"/>
                  <a:pt x="381049" y="76468"/>
                </a:cubicBezTo>
                <a:cubicBezTo>
                  <a:pt x="381049" y="49465"/>
                  <a:pt x="383296" y="32418"/>
                  <a:pt x="387792" y="25327"/>
                </a:cubicBezTo>
                <a:cubicBezTo>
                  <a:pt x="392287" y="18236"/>
                  <a:pt x="393499" y="13048"/>
                  <a:pt x="391427" y="9764"/>
                </a:cubicBezTo>
                <a:cubicBezTo>
                  <a:pt x="390391" y="8122"/>
                  <a:pt x="387785" y="7466"/>
                  <a:pt x="383611" y="7796"/>
                </a:cubicBezTo>
                <a:close/>
                <a:moveTo>
                  <a:pt x="2530459" y="5599"/>
                </a:moveTo>
                <a:cubicBezTo>
                  <a:pt x="2528234" y="5085"/>
                  <a:pt x="2525199" y="5125"/>
                  <a:pt x="2521356" y="5720"/>
                </a:cubicBezTo>
                <a:cubicBezTo>
                  <a:pt x="2505983" y="8101"/>
                  <a:pt x="2496060" y="12862"/>
                  <a:pt x="2491586" y="20003"/>
                </a:cubicBezTo>
                <a:cubicBezTo>
                  <a:pt x="2487112" y="27145"/>
                  <a:pt x="2486402" y="33852"/>
                  <a:pt x="2489456" y="40126"/>
                </a:cubicBezTo>
                <a:cubicBezTo>
                  <a:pt x="2492511" y="46400"/>
                  <a:pt x="2497655" y="47393"/>
                  <a:pt x="2504890" y="43105"/>
                </a:cubicBezTo>
                <a:cubicBezTo>
                  <a:pt x="2512125" y="38818"/>
                  <a:pt x="2520044" y="32852"/>
                  <a:pt x="2528648" y="25209"/>
                </a:cubicBezTo>
                <a:cubicBezTo>
                  <a:pt x="2536532" y="13679"/>
                  <a:pt x="2537135" y="7143"/>
                  <a:pt x="2530459" y="5599"/>
                </a:cubicBezTo>
                <a:close/>
                <a:moveTo>
                  <a:pt x="5032357" y="3091"/>
                </a:moveTo>
                <a:cubicBezTo>
                  <a:pt x="5030724" y="3200"/>
                  <a:pt x="5028780" y="3679"/>
                  <a:pt x="5026527" y="4527"/>
                </a:cubicBezTo>
                <a:cubicBezTo>
                  <a:pt x="5017514" y="7918"/>
                  <a:pt x="5010739" y="11915"/>
                  <a:pt x="5006200" y="16519"/>
                </a:cubicBezTo>
                <a:cubicBezTo>
                  <a:pt x="5001661" y="21122"/>
                  <a:pt x="5001615" y="25119"/>
                  <a:pt x="5006060" y="28511"/>
                </a:cubicBezTo>
                <a:cubicBezTo>
                  <a:pt x="5010506" y="31902"/>
                  <a:pt x="5016830" y="37513"/>
                  <a:pt x="5025032" y="45342"/>
                </a:cubicBezTo>
                <a:cubicBezTo>
                  <a:pt x="4997098" y="44511"/>
                  <a:pt x="4974759" y="40926"/>
                  <a:pt x="4958017" y="34587"/>
                </a:cubicBezTo>
                <a:cubicBezTo>
                  <a:pt x="4941275" y="28249"/>
                  <a:pt x="4928236" y="28209"/>
                  <a:pt x="4918901" y="34469"/>
                </a:cubicBezTo>
                <a:cubicBezTo>
                  <a:pt x="4909565" y="40728"/>
                  <a:pt x="4909917" y="46145"/>
                  <a:pt x="4919955" y="50720"/>
                </a:cubicBezTo>
                <a:cubicBezTo>
                  <a:pt x="4929993" y="55294"/>
                  <a:pt x="4943838" y="58937"/>
                  <a:pt x="4961491" y="61647"/>
                </a:cubicBezTo>
                <a:cubicBezTo>
                  <a:pt x="4979144" y="64357"/>
                  <a:pt x="4993430" y="65942"/>
                  <a:pt x="5004350" y="66401"/>
                </a:cubicBezTo>
                <a:cubicBezTo>
                  <a:pt x="5015270" y="66860"/>
                  <a:pt x="5024624" y="64838"/>
                  <a:pt x="5032411" y="60335"/>
                </a:cubicBezTo>
                <a:cubicBezTo>
                  <a:pt x="5056574" y="85129"/>
                  <a:pt x="5076033" y="100104"/>
                  <a:pt x="5090789" y="105259"/>
                </a:cubicBezTo>
                <a:cubicBezTo>
                  <a:pt x="5105546" y="110415"/>
                  <a:pt x="5107410" y="107331"/>
                  <a:pt x="5096382" y="96010"/>
                </a:cubicBezTo>
                <a:cubicBezTo>
                  <a:pt x="5085355" y="84688"/>
                  <a:pt x="5072757" y="69975"/>
                  <a:pt x="5058589" y="51871"/>
                </a:cubicBezTo>
                <a:cubicBezTo>
                  <a:pt x="5044421" y="33766"/>
                  <a:pt x="5037788" y="20502"/>
                  <a:pt x="5038692" y="12077"/>
                </a:cubicBezTo>
                <a:cubicBezTo>
                  <a:pt x="5039369" y="5758"/>
                  <a:pt x="5037258" y="2763"/>
                  <a:pt x="5032357" y="3091"/>
                </a:cubicBezTo>
                <a:close/>
                <a:moveTo>
                  <a:pt x="1432153" y="3"/>
                </a:moveTo>
                <a:cubicBezTo>
                  <a:pt x="1430785" y="34"/>
                  <a:pt x="1429213" y="416"/>
                  <a:pt x="1427435" y="1149"/>
                </a:cubicBezTo>
                <a:cubicBezTo>
                  <a:pt x="1420323" y="4082"/>
                  <a:pt x="1413819" y="8291"/>
                  <a:pt x="1407925" y="13776"/>
                </a:cubicBezTo>
                <a:cubicBezTo>
                  <a:pt x="1402031" y="19261"/>
                  <a:pt x="1400737" y="23330"/>
                  <a:pt x="1404043" y="25983"/>
                </a:cubicBezTo>
                <a:cubicBezTo>
                  <a:pt x="1407348" y="28636"/>
                  <a:pt x="1412449" y="31045"/>
                  <a:pt x="1419347" y="33211"/>
                </a:cubicBezTo>
                <a:cubicBezTo>
                  <a:pt x="1399529" y="33211"/>
                  <a:pt x="1386053" y="31407"/>
                  <a:pt x="1378919" y="27801"/>
                </a:cubicBezTo>
                <a:cubicBezTo>
                  <a:pt x="1371784" y="24194"/>
                  <a:pt x="1364837" y="24083"/>
                  <a:pt x="1358075" y="27467"/>
                </a:cubicBezTo>
                <a:cubicBezTo>
                  <a:pt x="1351314" y="30852"/>
                  <a:pt x="1345212" y="35189"/>
                  <a:pt x="1339770" y="40481"/>
                </a:cubicBezTo>
                <a:cubicBezTo>
                  <a:pt x="1334327" y="45773"/>
                  <a:pt x="1334805" y="49845"/>
                  <a:pt x="1341201" y="52699"/>
                </a:cubicBezTo>
                <a:cubicBezTo>
                  <a:pt x="1347596" y="55553"/>
                  <a:pt x="1353659" y="60507"/>
                  <a:pt x="1359387" y="67562"/>
                </a:cubicBezTo>
                <a:cubicBezTo>
                  <a:pt x="1365116" y="74618"/>
                  <a:pt x="1373204" y="83136"/>
                  <a:pt x="1383651" y="93117"/>
                </a:cubicBezTo>
                <a:cubicBezTo>
                  <a:pt x="1394098" y="103098"/>
                  <a:pt x="1404792" y="111963"/>
                  <a:pt x="1415733" y="119714"/>
                </a:cubicBezTo>
                <a:lnTo>
                  <a:pt x="1420283" y="122226"/>
                </a:lnTo>
                <a:lnTo>
                  <a:pt x="1416251" y="121797"/>
                </a:lnTo>
                <a:cubicBezTo>
                  <a:pt x="1414631" y="121988"/>
                  <a:pt x="1412741" y="122512"/>
                  <a:pt x="1410581" y="123371"/>
                </a:cubicBezTo>
                <a:cubicBezTo>
                  <a:pt x="1401941" y="126805"/>
                  <a:pt x="1395617" y="131079"/>
                  <a:pt x="1391609" y="136191"/>
                </a:cubicBezTo>
                <a:cubicBezTo>
                  <a:pt x="1387601" y="141303"/>
                  <a:pt x="1387641" y="145308"/>
                  <a:pt x="1391728" y="148205"/>
                </a:cubicBezTo>
                <a:cubicBezTo>
                  <a:pt x="1395815" y="151101"/>
                  <a:pt x="1400067" y="153267"/>
                  <a:pt x="1404484" y="154701"/>
                </a:cubicBezTo>
                <a:cubicBezTo>
                  <a:pt x="1395893" y="154701"/>
                  <a:pt x="1386659" y="153625"/>
                  <a:pt x="1376779" y="151474"/>
                </a:cubicBezTo>
                <a:cubicBezTo>
                  <a:pt x="1366898" y="149323"/>
                  <a:pt x="1359211" y="146616"/>
                  <a:pt x="1353719" y="143354"/>
                </a:cubicBezTo>
                <a:cubicBezTo>
                  <a:pt x="1348227" y="140092"/>
                  <a:pt x="1341383" y="140389"/>
                  <a:pt x="1333187" y="144247"/>
                </a:cubicBezTo>
                <a:cubicBezTo>
                  <a:pt x="1324992" y="148104"/>
                  <a:pt x="1317507" y="153292"/>
                  <a:pt x="1310731" y="159809"/>
                </a:cubicBezTo>
                <a:cubicBezTo>
                  <a:pt x="1303955" y="166327"/>
                  <a:pt x="1303980" y="171500"/>
                  <a:pt x="1310807" y="175329"/>
                </a:cubicBezTo>
                <a:cubicBezTo>
                  <a:pt x="1317632" y="179158"/>
                  <a:pt x="1325957" y="186873"/>
                  <a:pt x="1335780" y="198474"/>
                </a:cubicBezTo>
                <a:cubicBezTo>
                  <a:pt x="1345603" y="210075"/>
                  <a:pt x="1361144" y="225602"/>
                  <a:pt x="1382403" y="245055"/>
                </a:cubicBezTo>
                <a:cubicBezTo>
                  <a:pt x="1403663" y="264507"/>
                  <a:pt x="1428016" y="280862"/>
                  <a:pt x="1455463" y="294120"/>
                </a:cubicBezTo>
                <a:cubicBezTo>
                  <a:pt x="1482911" y="307377"/>
                  <a:pt x="1509873" y="315372"/>
                  <a:pt x="1536353" y="318104"/>
                </a:cubicBezTo>
                <a:cubicBezTo>
                  <a:pt x="1562831" y="320836"/>
                  <a:pt x="1564029" y="317520"/>
                  <a:pt x="1539945" y="308155"/>
                </a:cubicBezTo>
                <a:cubicBezTo>
                  <a:pt x="1515860" y="298791"/>
                  <a:pt x="1491847" y="287455"/>
                  <a:pt x="1467907" y="274148"/>
                </a:cubicBezTo>
                <a:cubicBezTo>
                  <a:pt x="1443965" y="260840"/>
                  <a:pt x="1426933" y="249683"/>
                  <a:pt x="1416809" y="240678"/>
                </a:cubicBezTo>
                <a:cubicBezTo>
                  <a:pt x="1423133" y="236777"/>
                  <a:pt x="1431461" y="228897"/>
                  <a:pt x="1441793" y="217038"/>
                </a:cubicBezTo>
                <a:cubicBezTo>
                  <a:pt x="1452125" y="205178"/>
                  <a:pt x="1454283" y="198342"/>
                  <a:pt x="1448268" y="196528"/>
                </a:cubicBezTo>
                <a:cubicBezTo>
                  <a:pt x="1442252" y="194714"/>
                  <a:pt x="1433028" y="196248"/>
                  <a:pt x="1420595" y="201131"/>
                </a:cubicBezTo>
                <a:cubicBezTo>
                  <a:pt x="1408162" y="206014"/>
                  <a:pt x="1401594" y="215718"/>
                  <a:pt x="1400891" y="230245"/>
                </a:cubicBezTo>
                <a:cubicBezTo>
                  <a:pt x="1391255" y="220350"/>
                  <a:pt x="1381149" y="208570"/>
                  <a:pt x="1370573" y="194904"/>
                </a:cubicBezTo>
                <a:cubicBezTo>
                  <a:pt x="1359997" y="181237"/>
                  <a:pt x="1354709" y="172354"/>
                  <a:pt x="1354709" y="168252"/>
                </a:cubicBezTo>
                <a:cubicBezTo>
                  <a:pt x="1354709" y="166503"/>
                  <a:pt x="1358867" y="166528"/>
                  <a:pt x="1367185" y="168328"/>
                </a:cubicBezTo>
                <a:cubicBezTo>
                  <a:pt x="1375502" y="170127"/>
                  <a:pt x="1383999" y="171701"/>
                  <a:pt x="1392675" y="173049"/>
                </a:cubicBezTo>
                <a:cubicBezTo>
                  <a:pt x="1401351" y="174397"/>
                  <a:pt x="1408793" y="172375"/>
                  <a:pt x="1415003" y="166983"/>
                </a:cubicBezTo>
                <a:cubicBezTo>
                  <a:pt x="1427937" y="180836"/>
                  <a:pt x="1443575" y="192573"/>
                  <a:pt x="1461917" y="202196"/>
                </a:cubicBezTo>
                <a:cubicBezTo>
                  <a:pt x="1480257" y="211818"/>
                  <a:pt x="1497344" y="218475"/>
                  <a:pt x="1513175" y="222168"/>
                </a:cubicBezTo>
                <a:cubicBezTo>
                  <a:pt x="1529007" y="225861"/>
                  <a:pt x="1529050" y="222645"/>
                  <a:pt x="1513305" y="212521"/>
                </a:cubicBezTo>
                <a:cubicBezTo>
                  <a:pt x="1497559" y="202396"/>
                  <a:pt x="1481495" y="191358"/>
                  <a:pt x="1465111" y="179405"/>
                </a:cubicBezTo>
                <a:cubicBezTo>
                  <a:pt x="1448727" y="167453"/>
                  <a:pt x="1437703" y="156898"/>
                  <a:pt x="1432039" y="147742"/>
                </a:cubicBezTo>
                <a:cubicBezTo>
                  <a:pt x="1426374" y="138586"/>
                  <a:pt x="1423542" y="132373"/>
                  <a:pt x="1423542" y="129104"/>
                </a:cubicBezTo>
                <a:cubicBezTo>
                  <a:pt x="1423542" y="127289"/>
                  <a:pt x="1423271" y="125810"/>
                  <a:pt x="1422731" y="124664"/>
                </a:cubicBezTo>
                <a:lnTo>
                  <a:pt x="1420321" y="122247"/>
                </a:lnTo>
                <a:lnTo>
                  <a:pt x="1461680" y="145086"/>
                </a:lnTo>
                <a:cubicBezTo>
                  <a:pt x="1481369" y="154249"/>
                  <a:pt x="1499957" y="159290"/>
                  <a:pt x="1517445" y="160207"/>
                </a:cubicBezTo>
                <a:cubicBezTo>
                  <a:pt x="1534933" y="161125"/>
                  <a:pt x="1536543" y="158010"/>
                  <a:pt x="1522275" y="150861"/>
                </a:cubicBezTo>
                <a:cubicBezTo>
                  <a:pt x="1508005" y="143713"/>
                  <a:pt x="1494060" y="136847"/>
                  <a:pt x="1480437" y="130265"/>
                </a:cubicBezTo>
                <a:cubicBezTo>
                  <a:pt x="1466813" y="123683"/>
                  <a:pt x="1452351" y="115746"/>
                  <a:pt x="1437051" y="106453"/>
                </a:cubicBezTo>
                <a:cubicBezTo>
                  <a:pt x="1451921" y="95354"/>
                  <a:pt x="1460363" y="86441"/>
                  <a:pt x="1462379" y="79716"/>
                </a:cubicBezTo>
                <a:lnTo>
                  <a:pt x="1460931" y="74080"/>
                </a:lnTo>
                <a:lnTo>
                  <a:pt x="1462551" y="75360"/>
                </a:lnTo>
                <a:cubicBezTo>
                  <a:pt x="1477543" y="86710"/>
                  <a:pt x="1494365" y="94920"/>
                  <a:pt x="1513014" y="99989"/>
                </a:cubicBezTo>
                <a:cubicBezTo>
                  <a:pt x="1531663" y="105059"/>
                  <a:pt x="1532721" y="101882"/>
                  <a:pt x="1516187" y="90460"/>
                </a:cubicBezTo>
                <a:cubicBezTo>
                  <a:pt x="1499653" y="79038"/>
                  <a:pt x="1482771" y="64716"/>
                  <a:pt x="1465541" y="47493"/>
                </a:cubicBezTo>
                <a:cubicBezTo>
                  <a:pt x="1448311" y="30271"/>
                  <a:pt x="1439431" y="17508"/>
                  <a:pt x="1438901" y="9205"/>
                </a:cubicBezTo>
                <a:cubicBezTo>
                  <a:pt x="1438502" y="2978"/>
                  <a:pt x="1436253" y="-89"/>
                  <a:pt x="143215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39" name="AutoShape 27"/>
          <p:cNvSpPr/>
          <p:nvPr/>
        </p:nvSpPr>
        <p:spPr>
          <a:xfrm>
            <a:off x="2366259" y="2371195"/>
            <a:ext cx="6621463" cy="1196975"/>
          </a:xfrm>
          <a:prstGeom prst="wedgeRoundRectCallout">
            <a:avLst>
              <a:gd name="adj1" fmla="val 54407"/>
              <a:gd name="adj2" fmla="val -10787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肯定比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0千米多。因为如果是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千米，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小时行驶了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240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千米，现在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小时行驶了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242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千米，比240千米多，所以每小时就比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0千米多了。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1C1C1C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1">
              <a:ln>
                <a:noFill/>
              </a:ln>
              <a:solidFill>
                <a:srgbClr val="1C1C1C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19536" y="5085186"/>
            <a:ext cx="825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照样子，同桌交流：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辽宁舰每小时行驶的距离比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70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多还是少？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48412" y="1414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81" y="2319235"/>
            <a:ext cx="1488534" cy="197066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5" y="4686300"/>
            <a:ext cx="1640382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630749" y="2009770"/>
            <a:ext cx="763519" cy="4794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4"/>
          <p:cNvGrpSpPr/>
          <p:nvPr/>
        </p:nvGrpSpPr>
        <p:grpSpPr bwMode="auto">
          <a:xfrm rot="16551505" flipH="1">
            <a:off x="3222439" y="2394023"/>
            <a:ext cx="1521041" cy="3030590"/>
            <a:chOff x="1762338" y="1003709"/>
            <a:chExt cx="3208379" cy="6773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云形标注 82"/>
            <p:cNvSpPr>
              <a:spLocks noChangeArrowheads="1"/>
            </p:cNvSpPr>
            <p:nvPr/>
          </p:nvSpPr>
          <p:spPr bwMode="auto">
            <a:xfrm>
              <a:off x="1762338" y="1003709"/>
              <a:ext cx="3208379" cy="677384"/>
            </a:xfrm>
            <a:prstGeom prst="cloudCallout">
              <a:avLst>
                <a:gd name="adj1" fmla="val 78621"/>
                <a:gd name="adj2" fmla="val -26304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>
              <a:spLocks noChangeArrowheads="1"/>
            </p:cNvSpPr>
            <p:nvPr/>
          </p:nvSpPr>
          <p:spPr bwMode="auto">
            <a:xfrm rot="16551505">
              <a:off x="3167618" y="105860"/>
              <a:ext cx="573187" cy="25318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从图中，你知道了哪些信息，要解决什么问题？</a:t>
              </a: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57" y="4739238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14702" y="1952117"/>
            <a:ext cx="58496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每天的住宿费大约是多少元钱？</a:t>
            </a:r>
          </a:p>
        </p:txBody>
      </p:sp>
      <p:pic>
        <p:nvPicPr>
          <p:cNvPr id="8" name="KK25.EPS" descr="id:2147501625;FounderCES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9894" y="2411855"/>
            <a:ext cx="5472608" cy="3024913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943227" y="2892260"/>
            <a:ext cx="864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383990" y="3203941"/>
            <a:ext cx="144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575678" y="2447857"/>
            <a:ext cx="4752528" cy="360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995530" y="1277467"/>
            <a:ext cx="1508183" cy="667236"/>
            <a:chOff x="480868" y="708178"/>
            <a:chExt cx="1597771" cy="667236"/>
          </a:xfrm>
        </p:grpSpPr>
        <p:pic>
          <p:nvPicPr>
            <p:cNvPr id="16" name="Picture 17" descr="00-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68" y="708178"/>
              <a:ext cx="1597771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609864" y="820110"/>
              <a:ext cx="1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试一试</a:t>
              </a:r>
            </a:p>
          </p:txBody>
        </p:sp>
      </p:grp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4267979" y="4765198"/>
            <a:ext cx="22320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267÷3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8412" y="1414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utoUpdateAnimBg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>
            <a:spLocks noChangeArrowheads="1"/>
          </p:cNvSpPr>
          <p:nvPr/>
        </p:nvSpPr>
        <p:spPr bwMode="auto">
          <a:xfrm>
            <a:off x="5105414" y="1844989"/>
            <a:ext cx="22320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267÷3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31"/>
          <p:cNvSpPr txBox="1">
            <a:spLocks noChangeArrowheads="1"/>
          </p:cNvSpPr>
          <p:nvPr/>
        </p:nvSpPr>
        <p:spPr bwMode="auto">
          <a:xfrm>
            <a:off x="3941993" y="2668004"/>
            <a:ext cx="22320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267÷3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>
            <a:off x="4345216" y="3210929"/>
            <a:ext cx="0" cy="22225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3913418" y="3291891"/>
            <a:ext cx="10810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1"/>
          <p:cNvSpPr txBox="1">
            <a:spLocks noChangeArrowheads="1"/>
          </p:cNvSpPr>
          <p:nvPr/>
        </p:nvSpPr>
        <p:spPr bwMode="auto">
          <a:xfrm>
            <a:off x="5345662" y="2667744"/>
            <a:ext cx="22320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7193869" y="2653388"/>
            <a:ext cx="22320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267÷3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7165292" y="3286800"/>
            <a:ext cx="10810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8650219" y="2636912"/>
            <a:ext cx="163977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7574867" y="3205838"/>
            <a:ext cx="0" cy="19685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097300" y="4362997"/>
            <a:ext cx="52565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答：每天的住宿费大约是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</a:p>
        </p:txBody>
      </p:sp>
      <p:sp>
        <p:nvSpPr>
          <p:cNvPr id="12" name="TextBox 31"/>
          <p:cNvSpPr txBox="1">
            <a:spLocks noChangeArrowheads="1"/>
          </p:cNvSpPr>
          <p:nvPr/>
        </p:nvSpPr>
        <p:spPr bwMode="auto">
          <a:xfrm>
            <a:off x="7841941" y="3799898"/>
            <a:ext cx="136815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更接近</a:t>
            </a:r>
          </a:p>
        </p:txBody>
      </p: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6664876" y="1844824"/>
            <a:ext cx="22320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8412" y="1414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4" y="3376170"/>
            <a:ext cx="2629981" cy="348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1" grpId="0" autoUpdateAnimBg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/>
          <p:cNvSpPr>
            <a:spLocks noChangeArrowheads="1"/>
          </p:cNvSpPr>
          <p:nvPr/>
        </p:nvSpPr>
        <p:spPr bwMode="auto">
          <a:xfrm>
            <a:off x="2732813" y="1679456"/>
            <a:ext cx="4791809" cy="318814"/>
          </a:xfrm>
          <a:custGeom>
            <a:avLst/>
            <a:gdLst/>
            <a:ahLst/>
            <a:cxnLst/>
            <a:rect l="l" t="t" r="r" b="b"/>
            <a:pathLst>
              <a:path w="4791809" h="318814">
                <a:moveTo>
                  <a:pt x="4698480" y="241202"/>
                </a:moveTo>
                <a:lnTo>
                  <a:pt x="4744533" y="241202"/>
                </a:lnTo>
                <a:lnTo>
                  <a:pt x="4744533" y="287234"/>
                </a:lnTo>
                <a:lnTo>
                  <a:pt x="4698480" y="287234"/>
                </a:lnTo>
                <a:close/>
                <a:moveTo>
                  <a:pt x="2027678" y="219143"/>
                </a:moveTo>
                <a:cubicBezTo>
                  <a:pt x="2026166" y="218648"/>
                  <a:pt x="2020250" y="218842"/>
                  <a:pt x="2009932" y="219724"/>
                </a:cubicBezTo>
                <a:cubicBezTo>
                  <a:pt x="1999615" y="220606"/>
                  <a:pt x="1983844" y="222660"/>
                  <a:pt x="1962621" y="225887"/>
                </a:cubicBezTo>
                <a:cubicBezTo>
                  <a:pt x="1964356" y="237617"/>
                  <a:pt x="1966371" y="247662"/>
                  <a:pt x="1968665" y="256023"/>
                </a:cubicBezTo>
                <a:cubicBezTo>
                  <a:pt x="1977298" y="256109"/>
                  <a:pt x="1987852" y="255460"/>
                  <a:pt x="2000328" y="254076"/>
                </a:cubicBezTo>
                <a:cubicBezTo>
                  <a:pt x="2012804" y="252692"/>
                  <a:pt x="2021043" y="252000"/>
                  <a:pt x="2025043" y="252000"/>
                </a:cubicBezTo>
                <a:cubicBezTo>
                  <a:pt x="2027410" y="239438"/>
                  <a:pt x="2028819" y="230945"/>
                  <a:pt x="2029270" y="226521"/>
                </a:cubicBezTo>
                <a:cubicBezTo>
                  <a:pt x="2029722" y="222097"/>
                  <a:pt x="2029191" y="219638"/>
                  <a:pt x="2027678" y="219143"/>
                </a:cubicBezTo>
                <a:close/>
                <a:moveTo>
                  <a:pt x="3419549" y="208937"/>
                </a:moveTo>
                <a:cubicBezTo>
                  <a:pt x="3411203" y="209811"/>
                  <a:pt x="3401229" y="211080"/>
                  <a:pt x="3389628" y="212744"/>
                </a:cubicBezTo>
                <a:cubicBezTo>
                  <a:pt x="3384494" y="220832"/>
                  <a:pt x="3381927" y="224940"/>
                  <a:pt x="3381927" y="225069"/>
                </a:cubicBezTo>
                <a:cubicBezTo>
                  <a:pt x="3381927" y="224797"/>
                  <a:pt x="3390725" y="227020"/>
                  <a:pt x="3408320" y="231737"/>
                </a:cubicBezTo>
                <a:cubicBezTo>
                  <a:pt x="3413182" y="225915"/>
                  <a:pt x="3416924" y="218315"/>
                  <a:pt x="3419549" y="208937"/>
                </a:cubicBezTo>
                <a:close/>
                <a:moveTo>
                  <a:pt x="1918575" y="198263"/>
                </a:moveTo>
                <a:cubicBezTo>
                  <a:pt x="1921327" y="198944"/>
                  <a:pt x="1917890" y="203290"/>
                  <a:pt x="1908264" y="211303"/>
                </a:cubicBezTo>
                <a:cubicBezTo>
                  <a:pt x="1895429" y="221986"/>
                  <a:pt x="1879451" y="232888"/>
                  <a:pt x="1860328" y="244009"/>
                </a:cubicBezTo>
                <a:cubicBezTo>
                  <a:pt x="1841206" y="255130"/>
                  <a:pt x="1829533" y="263315"/>
                  <a:pt x="1825310" y="268563"/>
                </a:cubicBezTo>
                <a:cubicBezTo>
                  <a:pt x="1821086" y="273812"/>
                  <a:pt x="1812292" y="271166"/>
                  <a:pt x="1798927" y="260626"/>
                </a:cubicBezTo>
                <a:cubicBezTo>
                  <a:pt x="1785562" y="250086"/>
                  <a:pt x="1784056" y="244235"/>
                  <a:pt x="1794410" y="243073"/>
                </a:cubicBezTo>
                <a:cubicBezTo>
                  <a:pt x="1804763" y="241912"/>
                  <a:pt x="1822883" y="235975"/>
                  <a:pt x="1848766" y="225263"/>
                </a:cubicBezTo>
                <a:cubicBezTo>
                  <a:pt x="1882925" y="209976"/>
                  <a:pt x="1904590" y="201157"/>
                  <a:pt x="1913760" y="198805"/>
                </a:cubicBezTo>
                <a:cubicBezTo>
                  <a:pt x="1916053" y="198217"/>
                  <a:pt x="1917658" y="198037"/>
                  <a:pt x="1918575" y="198263"/>
                </a:cubicBezTo>
                <a:close/>
                <a:moveTo>
                  <a:pt x="2034944" y="194716"/>
                </a:moveTo>
                <a:cubicBezTo>
                  <a:pt x="2038192" y="194983"/>
                  <a:pt x="2041714" y="195959"/>
                  <a:pt x="2045511" y="197644"/>
                </a:cubicBezTo>
                <a:cubicBezTo>
                  <a:pt x="2053104" y="201014"/>
                  <a:pt x="2060310" y="205789"/>
                  <a:pt x="2067128" y="211969"/>
                </a:cubicBezTo>
                <a:cubicBezTo>
                  <a:pt x="2073947" y="218150"/>
                  <a:pt x="2073800" y="222868"/>
                  <a:pt x="2066687" y="226123"/>
                </a:cubicBezTo>
                <a:cubicBezTo>
                  <a:pt x="2059575" y="229378"/>
                  <a:pt x="2052777" y="237825"/>
                  <a:pt x="2046296" y="251462"/>
                </a:cubicBezTo>
                <a:cubicBezTo>
                  <a:pt x="2057094" y="260898"/>
                  <a:pt x="2057427" y="266516"/>
                  <a:pt x="2047296" y="268316"/>
                </a:cubicBezTo>
                <a:cubicBezTo>
                  <a:pt x="2037165" y="270115"/>
                  <a:pt x="2011385" y="271876"/>
                  <a:pt x="1969956" y="273597"/>
                </a:cubicBezTo>
                <a:cubicBezTo>
                  <a:pt x="1966012" y="287191"/>
                  <a:pt x="1960678" y="288184"/>
                  <a:pt x="1953952" y="276576"/>
                </a:cubicBezTo>
                <a:cubicBezTo>
                  <a:pt x="1947226" y="264967"/>
                  <a:pt x="1942064" y="253757"/>
                  <a:pt x="1938465" y="242944"/>
                </a:cubicBezTo>
                <a:cubicBezTo>
                  <a:pt x="1934865" y="232132"/>
                  <a:pt x="1931664" y="223850"/>
                  <a:pt x="1928860" y="218100"/>
                </a:cubicBezTo>
                <a:cubicBezTo>
                  <a:pt x="1926057" y="212350"/>
                  <a:pt x="1927337" y="209137"/>
                  <a:pt x="1932700" y="208463"/>
                </a:cubicBezTo>
                <a:cubicBezTo>
                  <a:pt x="1938063" y="207789"/>
                  <a:pt x="1943645" y="207678"/>
                  <a:pt x="1949445" y="208130"/>
                </a:cubicBezTo>
                <a:cubicBezTo>
                  <a:pt x="1955246" y="208582"/>
                  <a:pt x="1964266" y="207933"/>
                  <a:pt x="1976506" y="206183"/>
                </a:cubicBezTo>
                <a:cubicBezTo>
                  <a:pt x="1988745" y="204434"/>
                  <a:pt x="1998708" y="202881"/>
                  <a:pt x="2006394" y="201526"/>
                </a:cubicBezTo>
                <a:cubicBezTo>
                  <a:pt x="2014080" y="200171"/>
                  <a:pt x="2020623" y="198343"/>
                  <a:pt x="2026022" y="196041"/>
                </a:cubicBezTo>
                <a:cubicBezTo>
                  <a:pt x="2028722" y="194890"/>
                  <a:pt x="2031695" y="194448"/>
                  <a:pt x="2034944" y="194716"/>
                </a:cubicBezTo>
                <a:close/>
                <a:moveTo>
                  <a:pt x="877403" y="181814"/>
                </a:moveTo>
                <a:lnTo>
                  <a:pt x="818796" y="188437"/>
                </a:lnTo>
                <a:cubicBezTo>
                  <a:pt x="817463" y="190506"/>
                  <a:pt x="816182" y="192146"/>
                  <a:pt x="814953" y="193358"/>
                </a:cubicBezTo>
                <a:lnTo>
                  <a:pt x="813523" y="194311"/>
                </a:lnTo>
                <a:lnTo>
                  <a:pt x="820711" y="196149"/>
                </a:lnTo>
                <a:cubicBezTo>
                  <a:pt x="826633" y="198436"/>
                  <a:pt x="829121" y="200885"/>
                  <a:pt x="828175" y="203494"/>
                </a:cubicBezTo>
                <a:cubicBezTo>
                  <a:pt x="827228" y="206104"/>
                  <a:pt x="826354" y="208764"/>
                  <a:pt x="825551" y="211475"/>
                </a:cubicBezTo>
                <a:cubicBezTo>
                  <a:pt x="839088" y="210686"/>
                  <a:pt x="857479" y="208628"/>
                  <a:pt x="880724" y="205301"/>
                </a:cubicBezTo>
                <a:cubicBezTo>
                  <a:pt x="880724" y="198619"/>
                  <a:pt x="879602" y="192578"/>
                  <a:pt x="877358" y="187179"/>
                </a:cubicBezTo>
                <a:close/>
                <a:moveTo>
                  <a:pt x="888081" y="180607"/>
                </a:moveTo>
                <a:lnTo>
                  <a:pt x="880397" y="181476"/>
                </a:lnTo>
                <a:lnTo>
                  <a:pt x="884274" y="181253"/>
                </a:lnTo>
                <a:lnTo>
                  <a:pt x="890863" y="183232"/>
                </a:lnTo>
                <a:close/>
                <a:moveTo>
                  <a:pt x="1196976" y="157495"/>
                </a:moveTo>
                <a:cubicBezTo>
                  <a:pt x="1203723" y="155695"/>
                  <a:pt x="1210804" y="157731"/>
                  <a:pt x="1218217" y="163604"/>
                </a:cubicBezTo>
                <a:cubicBezTo>
                  <a:pt x="1225631" y="169476"/>
                  <a:pt x="1223885" y="174889"/>
                  <a:pt x="1212980" y="179844"/>
                </a:cubicBezTo>
                <a:cubicBezTo>
                  <a:pt x="1202074" y="184798"/>
                  <a:pt x="1193581" y="187484"/>
                  <a:pt x="1187500" y="187899"/>
                </a:cubicBezTo>
                <a:cubicBezTo>
                  <a:pt x="1192907" y="191972"/>
                  <a:pt x="1194915" y="195561"/>
                  <a:pt x="1193523" y="198665"/>
                </a:cubicBezTo>
                <a:cubicBezTo>
                  <a:pt x="1192133" y="201770"/>
                  <a:pt x="1191028" y="210091"/>
                  <a:pt x="1190211" y="223628"/>
                </a:cubicBezTo>
                <a:cubicBezTo>
                  <a:pt x="1203877" y="220115"/>
                  <a:pt x="1217640" y="217211"/>
                  <a:pt x="1231500" y="214916"/>
                </a:cubicBezTo>
                <a:cubicBezTo>
                  <a:pt x="1245360" y="212622"/>
                  <a:pt x="1247629" y="215268"/>
                  <a:pt x="1238308" y="222854"/>
                </a:cubicBezTo>
                <a:cubicBezTo>
                  <a:pt x="1228987" y="230440"/>
                  <a:pt x="1209477" y="239180"/>
                  <a:pt x="1179778" y="249075"/>
                </a:cubicBezTo>
                <a:cubicBezTo>
                  <a:pt x="1151829" y="260791"/>
                  <a:pt x="1133700" y="269180"/>
                  <a:pt x="1125390" y="274242"/>
                </a:cubicBezTo>
                <a:cubicBezTo>
                  <a:pt x="1117079" y="279304"/>
                  <a:pt x="1109052" y="278899"/>
                  <a:pt x="1101309" y="273027"/>
                </a:cubicBezTo>
                <a:cubicBezTo>
                  <a:pt x="1093565" y="267154"/>
                  <a:pt x="1088420" y="261784"/>
                  <a:pt x="1085875" y="256915"/>
                </a:cubicBezTo>
                <a:cubicBezTo>
                  <a:pt x="1083330" y="252047"/>
                  <a:pt x="1088625" y="249351"/>
                  <a:pt x="1101760" y="248827"/>
                </a:cubicBezTo>
                <a:cubicBezTo>
                  <a:pt x="1114896" y="248304"/>
                  <a:pt x="1136672" y="242550"/>
                  <a:pt x="1167087" y="231565"/>
                </a:cubicBezTo>
                <a:cubicBezTo>
                  <a:pt x="1167087" y="216064"/>
                  <a:pt x="1165668" y="203573"/>
                  <a:pt x="1162828" y="194094"/>
                </a:cubicBezTo>
                <a:cubicBezTo>
                  <a:pt x="1156117" y="194998"/>
                  <a:pt x="1149470" y="195450"/>
                  <a:pt x="1142888" y="195450"/>
                </a:cubicBezTo>
                <a:cubicBezTo>
                  <a:pt x="1136865" y="195450"/>
                  <a:pt x="1130172" y="193413"/>
                  <a:pt x="1122808" y="189341"/>
                </a:cubicBezTo>
                <a:cubicBezTo>
                  <a:pt x="1115445" y="185268"/>
                  <a:pt x="1117001" y="181436"/>
                  <a:pt x="1127476" y="177843"/>
                </a:cubicBezTo>
                <a:cubicBezTo>
                  <a:pt x="1137952" y="174251"/>
                  <a:pt x="1150467" y="170412"/>
                  <a:pt x="1165022" y="166325"/>
                </a:cubicBezTo>
                <a:cubicBezTo>
                  <a:pt x="1179578" y="162238"/>
                  <a:pt x="1190229" y="159294"/>
                  <a:pt x="1196976" y="157495"/>
                </a:cubicBezTo>
                <a:close/>
                <a:moveTo>
                  <a:pt x="1584835" y="154600"/>
                </a:moveTo>
                <a:cubicBezTo>
                  <a:pt x="1587154" y="154911"/>
                  <a:pt x="1589959" y="155546"/>
                  <a:pt x="1593250" y="156505"/>
                </a:cubicBezTo>
                <a:cubicBezTo>
                  <a:pt x="1606414" y="160341"/>
                  <a:pt x="1615889" y="166153"/>
                  <a:pt x="1621676" y="173939"/>
                </a:cubicBezTo>
                <a:cubicBezTo>
                  <a:pt x="1627462" y="181726"/>
                  <a:pt x="1628888" y="191305"/>
                  <a:pt x="1625956" y="202677"/>
                </a:cubicBezTo>
                <a:cubicBezTo>
                  <a:pt x="1623024" y="214049"/>
                  <a:pt x="1613777" y="211367"/>
                  <a:pt x="1598219" y="194632"/>
                </a:cubicBezTo>
                <a:cubicBezTo>
                  <a:pt x="1586531" y="178442"/>
                  <a:pt x="1579490" y="167081"/>
                  <a:pt x="1577095" y="160549"/>
                </a:cubicBezTo>
                <a:cubicBezTo>
                  <a:pt x="1575299" y="155650"/>
                  <a:pt x="1577879" y="153667"/>
                  <a:pt x="1584835" y="154600"/>
                </a:cubicBezTo>
                <a:close/>
                <a:moveTo>
                  <a:pt x="3054604" y="145736"/>
                </a:moveTo>
                <a:cubicBezTo>
                  <a:pt x="3056076" y="145835"/>
                  <a:pt x="3057924" y="146245"/>
                  <a:pt x="3060148" y="146965"/>
                </a:cubicBezTo>
                <a:cubicBezTo>
                  <a:pt x="3069046" y="149848"/>
                  <a:pt x="3076048" y="153182"/>
                  <a:pt x="3081153" y="156968"/>
                </a:cubicBezTo>
                <a:cubicBezTo>
                  <a:pt x="3086258" y="160753"/>
                  <a:pt x="3087624" y="164794"/>
                  <a:pt x="3085251" y="169089"/>
                </a:cubicBezTo>
                <a:cubicBezTo>
                  <a:pt x="3082877" y="173384"/>
                  <a:pt x="3080346" y="180468"/>
                  <a:pt x="3077658" y="190341"/>
                </a:cubicBezTo>
                <a:cubicBezTo>
                  <a:pt x="3074969" y="200214"/>
                  <a:pt x="3070140" y="211231"/>
                  <a:pt x="3063170" y="223391"/>
                </a:cubicBezTo>
                <a:cubicBezTo>
                  <a:pt x="3088079" y="241919"/>
                  <a:pt x="3106657" y="253370"/>
                  <a:pt x="3118903" y="257743"/>
                </a:cubicBezTo>
                <a:cubicBezTo>
                  <a:pt x="3131150" y="262117"/>
                  <a:pt x="3144042" y="265928"/>
                  <a:pt x="3157579" y="269176"/>
                </a:cubicBezTo>
                <a:cubicBezTo>
                  <a:pt x="3171116" y="272424"/>
                  <a:pt x="3167746" y="276694"/>
                  <a:pt x="3147469" y="281986"/>
                </a:cubicBezTo>
                <a:cubicBezTo>
                  <a:pt x="3127192" y="287277"/>
                  <a:pt x="3114096" y="289453"/>
                  <a:pt x="3108181" y="288514"/>
                </a:cubicBezTo>
                <a:cubicBezTo>
                  <a:pt x="3102265" y="287575"/>
                  <a:pt x="3096615" y="285148"/>
                  <a:pt x="3091231" y="281233"/>
                </a:cubicBezTo>
                <a:cubicBezTo>
                  <a:pt x="3085846" y="277318"/>
                  <a:pt x="3071975" y="263573"/>
                  <a:pt x="3049619" y="239997"/>
                </a:cubicBezTo>
                <a:cubicBezTo>
                  <a:pt x="3038591" y="253047"/>
                  <a:pt x="3025154" y="263056"/>
                  <a:pt x="3009308" y="270026"/>
                </a:cubicBezTo>
                <a:cubicBezTo>
                  <a:pt x="2993463" y="276995"/>
                  <a:pt x="2980226" y="280103"/>
                  <a:pt x="2969600" y="279351"/>
                </a:cubicBezTo>
                <a:cubicBezTo>
                  <a:pt x="2958974" y="278598"/>
                  <a:pt x="2959150" y="275504"/>
                  <a:pt x="2970128" y="270069"/>
                </a:cubicBezTo>
                <a:cubicBezTo>
                  <a:pt x="2981105" y="264634"/>
                  <a:pt x="2992695" y="257998"/>
                  <a:pt x="3004899" y="250161"/>
                </a:cubicBezTo>
                <a:cubicBezTo>
                  <a:pt x="3017102" y="242324"/>
                  <a:pt x="3027019" y="233673"/>
                  <a:pt x="3034648" y="224209"/>
                </a:cubicBezTo>
                <a:cubicBezTo>
                  <a:pt x="3016808" y="202785"/>
                  <a:pt x="3004250" y="189825"/>
                  <a:pt x="2996972" y="185329"/>
                </a:cubicBezTo>
                <a:cubicBezTo>
                  <a:pt x="2989694" y="180833"/>
                  <a:pt x="2990447" y="177320"/>
                  <a:pt x="2999231" y="174789"/>
                </a:cubicBezTo>
                <a:cubicBezTo>
                  <a:pt x="3008014" y="172258"/>
                  <a:pt x="3014460" y="173710"/>
                  <a:pt x="3018569" y="179145"/>
                </a:cubicBezTo>
                <a:cubicBezTo>
                  <a:pt x="3022677" y="184580"/>
                  <a:pt x="3031292" y="194008"/>
                  <a:pt x="3044413" y="207431"/>
                </a:cubicBezTo>
                <a:cubicBezTo>
                  <a:pt x="3048715" y="199027"/>
                  <a:pt x="3051762" y="189660"/>
                  <a:pt x="3053555" y="179328"/>
                </a:cubicBezTo>
                <a:cubicBezTo>
                  <a:pt x="3055348" y="168995"/>
                  <a:pt x="3054670" y="160298"/>
                  <a:pt x="3051523" y="153236"/>
                </a:cubicBezTo>
                <a:cubicBezTo>
                  <a:pt x="3049161" y="147939"/>
                  <a:pt x="3050189" y="145439"/>
                  <a:pt x="3054604" y="145736"/>
                </a:cubicBezTo>
                <a:close/>
                <a:moveTo>
                  <a:pt x="450518" y="145503"/>
                </a:moveTo>
                <a:cubicBezTo>
                  <a:pt x="443778" y="146363"/>
                  <a:pt x="431969" y="147976"/>
                  <a:pt x="415091" y="150342"/>
                </a:cubicBezTo>
                <a:cubicBezTo>
                  <a:pt x="417729" y="173645"/>
                  <a:pt x="419504" y="193022"/>
                  <a:pt x="420414" y="208474"/>
                </a:cubicBezTo>
                <a:cubicBezTo>
                  <a:pt x="421325" y="223926"/>
                  <a:pt x="422168" y="237086"/>
                  <a:pt x="422942" y="247956"/>
                </a:cubicBezTo>
                <a:cubicBezTo>
                  <a:pt x="429424" y="247956"/>
                  <a:pt x="441599" y="247175"/>
                  <a:pt x="459466" y="245612"/>
                </a:cubicBezTo>
                <a:cubicBezTo>
                  <a:pt x="459466" y="203595"/>
                  <a:pt x="458584" y="177517"/>
                  <a:pt x="456821" y="167379"/>
                </a:cubicBezTo>
                <a:cubicBezTo>
                  <a:pt x="455057" y="157240"/>
                  <a:pt x="452956" y="149948"/>
                  <a:pt x="450518" y="145503"/>
                </a:cubicBezTo>
                <a:close/>
                <a:moveTo>
                  <a:pt x="517243" y="138748"/>
                </a:moveTo>
                <a:cubicBezTo>
                  <a:pt x="500164" y="140512"/>
                  <a:pt x="485910" y="142025"/>
                  <a:pt x="474481" y="143287"/>
                </a:cubicBezTo>
                <a:cubicBezTo>
                  <a:pt x="477076" y="144248"/>
                  <a:pt x="478625" y="145714"/>
                  <a:pt x="479127" y="147686"/>
                </a:cubicBezTo>
                <a:cubicBezTo>
                  <a:pt x="479629" y="149658"/>
                  <a:pt x="479880" y="153827"/>
                  <a:pt x="479880" y="160194"/>
                </a:cubicBezTo>
                <a:cubicBezTo>
                  <a:pt x="485343" y="160280"/>
                  <a:pt x="491918" y="158950"/>
                  <a:pt x="499605" y="156204"/>
                </a:cubicBezTo>
                <a:cubicBezTo>
                  <a:pt x="507291" y="153458"/>
                  <a:pt x="513350" y="155501"/>
                  <a:pt x="517781" y="162334"/>
                </a:cubicBezTo>
                <a:cubicBezTo>
                  <a:pt x="522212" y="169168"/>
                  <a:pt x="519312" y="173695"/>
                  <a:pt x="509080" y="175918"/>
                </a:cubicBezTo>
                <a:cubicBezTo>
                  <a:pt x="498848" y="178141"/>
                  <a:pt x="489115" y="179252"/>
                  <a:pt x="479880" y="179252"/>
                </a:cubicBezTo>
                <a:lnTo>
                  <a:pt x="479880" y="197988"/>
                </a:lnTo>
                <a:cubicBezTo>
                  <a:pt x="485300" y="198088"/>
                  <a:pt x="491399" y="196988"/>
                  <a:pt x="498174" y="194686"/>
                </a:cubicBezTo>
                <a:cubicBezTo>
                  <a:pt x="504950" y="192384"/>
                  <a:pt x="510568" y="194342"/>
                  <a:pt x="515028" y="200558"/>
                </a:cubicBezTo>
                <a:cubicBezTo>
                  <a:pt x="519487" y="206775"/>
                  <a:pt x="517326" y="211303"/>
                  <a:pt x="508542" y="214142"/>
                </a:cubicBezTo>
                <a:cubicBezTo>
                  <a:pt x="499759" y="216981"/>
                  <a:pt x="490205" y="218401"/>
                  <a:pt x="479880" y="218401"/>
                </a:cubicBezTo>
                <a:lnTo>
                  <a:pt x="479880" y="242536"/>
                </a:lnTo>
                <a:lnTo>
                  <a:pt x="516361" y="238965"/>
                </a:lnTo>
                <a:cubicBezTo>
                  <a:pt x="518025" y="221369"/>
                  <a:pt x="519082" y="201956"/>
                  <a:pt x="519534" y="180726"/>
                </a:cubicBezTo>
                <a:cubicBezTo>
                  <a:pt x="519986" y="159495"/>
                  <a:pt x="519222" y="145503"/>
                  <a:pt x="517243" y="138748"/>
                </a:cubicBezTo>
                <a:close/>
                <a:moveTo>
                  <a:pt x="588270" y="130908"/>
                </a:moveTo>
                <a:cubicBezTo>
                  <a:pt x="584155" y="129840"/>
                  <a:pt x="568717" y="131191"/>
                  <a:pt x="541958" y="134963"/>
                </a:cubicBezTo>
                <a:cubicBezTo>
                  <a:pt x="550964" y="141903"/>
                  <a:pt x="554087" y="147854"/>
                  <a:pt x="551326" y="152816"/>
                </a:cubicBezTo>
                <a:cubicBezTo>
                  <a:pt x="548566" y="157778"/>
                  <a:pt x="546297" y="166712"/>
                  <a:pt x="544518" y="179618"/>
                </a:cubicBezTo>
                <a:cubicBezTo>
                  <a:pt x="542740" y="192524"/>
                  <a:pt x="540991" y="211245"/>
                  <a:pt x="539270" y="235781"/>
                </a:cubicBezTo>
                <a:cubicBezTo>
                  <a:pt x="552950" y="233975"/>
                  <a:pt x="562719" y="234093"/>
                  <a:pt x="568577" y="236136"/>
                </a:cubicBezTo>
                <a:cubicBezTo>
                  <a:pt x="574435" y="238180"/>
                  <a:pt x="577927" y="241105"/>
                  <a:pt x="579053" y="244913"/>
                </a:cubicBezTo>
                <a:cubicBezTo>
                  <a:pt x="580179" y="248720"/>
                  <a:pt x="582351" y="243425"/>
                  <a:pt x="585571" y="229027"/>
                </a:cubicBezTo>
                <a:cubicBezTo>
                  <a:pt x="588790" y="214630"/>
                  <a:pt x="591074" y="199755"/>
                  <a:pt x="592422" y="184404"/>
                </a:cubicBezTo>
                <a:cubicBezTo>
                  <a:pt x="593770" y="169053"/>
                  <a:pt x="594444" y="156057"/>
                  <a:pt x="594444" y="145417"/>
                </a:cubicBezTo>
                <a:cubicBezTo>
                  <a:pt x="594444" y="136812"/>
                  <a:pt x="592386" y="131976"/>
                  <a:pt x="588270" y="130908"/>
                </a:cubicBezTo>
                <a:close/>
                <a:moveTo>
                  <a:pt x="1508703" y="127273"/>
                </a:moveTo>
                <a:cubicBezTo>
                  <a:pt x="1503777" y="127710"/>
                  <a:pt x="1491240" y="129936"/>
                  <a:pt x="1471093" y="133952"/>
                </a:cubicBezTo>
                <a:lnTo>
                  <a:pt x="1472276" y="172347"/>
                </a:lnTo>
                <a:cubicBezTo>
                  <a:pt x="1480206" y="171602"/>
                  <a:pt x="1486806" y="169838"/>
                  <a:pt x="1492076" y="167056"/>
                </a:cubicBezTo>
                <a:cubicBezTo>
                  <a:pt x="1497346" y="164274"/>
                  <a:pt x="1503039" y="165891"/>
                  <a:pt x="1509155" y="171907"/>
                </a:cubicBezTo>
                <a:cubicBezTo>
                  <a:pt x="1515271" y="177922"/>
                  <a:pt x="1513515" y="182898"/>
                  <a:pt x="1503885" y="186835"/>
                </a:cubicBezTo>
                <a:cubicBezTo>
                  <a:pt x="1494255" y="190771"/>
                  <a:pt x="1483777" y="192739"/>
                  <a:pt x="1472448" y="192739"/>
                </a:cubicBezTo>
                <a:lnTo>
                  <a:pt x="1473609" y="227672"/>
                </a:lnTo>
                <a:cubicBezTo>
                  <a:pt x="1478141" y="227801"/>
                  <a:pt x="1484895" y="226034"/>
                  <a:pt x="1493872" y="222370"/>
                </a:cubicBezTo>
                <a:cubicBezTo>
                  <a:pt x="1502849" y="218706"/>
                  <a:pt x="1508868" y="218899"/>
                  <a:pt x="1511930" y="222950"/>
                </a:cubicBezTo>
                <a:cubicBezTo>
                  <a:pt x="1514991" y="227002"/>
                  <a:pt x="1517247" y="226743"/>
                  <a:pt x="1518695" y="222176"/>
                </a:cubicBezTo>
                <a:cubicBezTo>
                  <a:pt x="1520143" y="217609"/>
                  <a:pt x="1521093" y="202093"/>
                  <a:pt x="1521545" y="175628"/>
                </a:cubicBezTo>
                <a:cubicBezTo>
                  <a:pt x="1521997" y="149163"/>
                  <a:pt x="1521201" y="134378"/>
                  <a:pt x="1519157" y="131274"/>
                </a:cubicBezTo>
                <a:cubicBezTo>
                  <a:pt x="1517114" y="128169"/>
                  <a:pt x="1513629" y="126835"/>
                  <a:pt x="1508703" y="127273"/>
                </a:cubicBezTo>
                <a:close/>
                <a:moveTo>
                  <a:pt x="3624308" y="118346"/>
                </a:moveTo>
                <a:cubicBezTo>
                  <a:pt x="3627217" y="117769"/>
                  <a:pt x="3630328" y="118091"/>
                  <a:pt x="3633641" y="119314"/>
                </a:cubicBezTo>
                <a:cubicBezTo>
                  <a:pt x="3640266" y="121759"/>
                  <a:pt x="3647010" y="125745"/>
                  <a:pt x="3653871" y="131274"/>
                </a:cubicBezTo>
                <a:cubicBezTo>
                  <a:pt x="3660733" y="136802"/>
                  <a:pt x="3660823" y="141728"/>
                  <a:pt x="3654140" y="146051"/>
                </a:cubicBezTo>
                <a:cubicBezTo>
                  <a:pt x="3647458" y="150375"/>
                  <a:pt x="3641159" y="157699"/>
                  <a:pt x="3635243" y="168024"/>
                </a:cubicBezTo>
                <a:cubicBezTo>
                  <a:pt x="3629328" y="178349"/>
                  <a:pt x="3629518" y="188624"/>
                  <a:pt x="3635813" y="198848"/>
                </a:cubicBezTo>
                <a:cubicBezTo>
                  <a:pt x="3642109" y="209073"/>
                  <a:pt x="3643457" y="219986"/>
                  <a:pt x="3639857" y="231587"/>
                </a:cubicBezTo>
                <a:cubicBezTo>
                  <a:pt x="3683796" y="244393"/>
                  <a:pt x="3715857" y="252366"/>
                  <a:pt x="3736041" y="255506"/>
                </a:cubicBezTo>
                <a:cubicBezTo>
                  <a:pt x="3756225" y="258647"/>
                  <a:pt x="3773326" y="260873"/>
                  <a:pt x="3787343" y="262185"/>
                </a:cubicBezTo>
                <a:cubicBezTo>
                  <a:pt x="3801361" y="263497"/>
                  <a:pt x="3817354" y="263257"/>
                  <a:pt x="3835322" y="261465"/>
                </a:cubicBezTo>
                <a:cubicBezTo>
                  <a:pt x="3853290" y="259672"/>
                  <a:pt x="3867049" y="259149"/>
                  <a:pt x="3876600" y="259894"/>
                </a:cubicBezTo>
                <a:cubicBezTo>
                  <a:pt x="3886150" y="260640"/>
                  <a:pt x="3878353" y="266914"/>
                  <a:pt x="3853207" y="278716"/>
                </a:cubicBezTo>
                <a:cubicBezTo>
                  <a:pt x="3828062" y="290518"/>
                  <a:pt x="3811144" y="297588"/>
                  <a:pt x="3802454" y="299925"/>
                </a:cubicBezTo>
                <a:cubicBezTo>
                  <a:pt x="3793764" y="302263"/>
                  <a:pt x="3781948" y="300821"/>
                  <a:pt x="3767005" y="295602"/>
                </a:cubicBezTo>
                <a:cubicBezTo>
                  <a:pt x="3752063" y="290382"/>
                  <a:pt x="3737019" y="285176"/>
                  <a:pt x="3721876" y="279985"/>
                </a:cubicBezTo>
                <a:cubicBezTo>
                  <a:pt x="3706733" y="274794"/>
                  <a:pt x="3687854" y="268405"/>
                  <a:pt x="3665240" y="260819"/>
                </a:cubicBezTo>
                <a:cubicBezTo>
                  <a:pt x="3642625" y="253233"/>
                  <a:pt x="3626948" y="250294"/>
                  <a:pt x="3618207" y="252000"/>
                </a:cubicBezTo>
                <a:cubicBezTo>
                  <a:pt x="3609467" y="253707"/>
                  <a:pt x="3601637" y="256854"/>
                  <a:pt x="3594718" y="261443"/>
                </a:cubicBezTo>
                <a:cubicBezTo>
                  <a:pt x="3587799" y="266032"/>
                  <a:pt x="3579170" y="263580"/>
                  <a:pt x="3568830" y="254087"/>
                </a:cubicBezTo>
                <a:cubicBezTo>
                  <a:pt x="3558491" y="244593"/>
                  <a:pt x="3559194" y="239847"/>
                  <a:pt x="3570938" y="239847"/>
                </a:cubicBezTo>
                <a:cubicBezTo>
                  <a:pt x="3580374" y="239847"/>
                  <a:pt x="3596995" y="236577"/>
                  <a:pt x="3620799" y="230038"/>
                </a:cubicBezTo>
                <a:cubicBezTo>
                  <a:pt x="3619953" y="216917"/>
                  <a:pt x="3616817" y="206431"/>
                  <a:pt x="3611388" y="198579"/>
                </a:cubicBezTo>
                <a:cubicBezTo>
                  <a:pt x="3605961" y="190728"/>
                  <a:pt x="3604602" y="182088"/>
                  <a:pt x="3607312" y="172659"/>
                </a:cubicBezTo>
                <a:cubicBezTo>
                  <a:pt x="3610023" y="163231"/>
                  <a:pt x="3611600" y="157247"/>
                  <a:pt x="3612045" y="154709"/>
                </a:cubicBezTo>
                <a:cubicBezTo>
                  <a:pt x="3612489" y="152171"/>
                  <a:pt x="3610826" y="151576"/>
                  <a:pt x="3607054" y="152924"/>
                </a:cubicBezTo>
                <a:cubicBezTo>
                  <a:pt x="3603283" y="154272"/>
                  <a:pt x="3599400" y="155623"/>
                  <a:pt x="3595406" y="156978"/>
                </a:cubicBezTo>
                <a:cubicBezTo>
                  <a:pt x="3591413" y="158334"/>
                  <a:pt x="3585422" y="156043"/>
                  <a:pt x="3577434" y="150106"/>
                </a:cubicBezTo>
                <a:cubicBezTo>
                  <a:pt x="3569447" y="144169"/>
                  <a:pt x="3569734" y="140566"/>
                  <a:pt x="3578295" y="139297"/>
                </a:cubicBezTo>
                <a:cubicBezTo>
                  <a:pt x="3586856" y="138028"/>
                  <a:pt x="3594059" y="136146"/>
                  <a:pt x="3599902" y="133650"/>
                </a:cubicBezTo>
                <a:cubicBezTo>
                  <a:pt x="3605746" y="131155"/>
                  <a:pt x="3611173" y="127531"/>
                  <a:pt x="3616185" y="122777"/>
                </a:cubicBezTo>
                <a:cubicBezTo>
                  <a:pt x="3618691" y="120400"/>
                  <a:pt x="3621399" y="118923"/>
                  <a:pt x="3624308" y="118346"/>
                </a:cubicBezTo>
                <a:close/>
                <a:moveTo>
                  <a:pt x="3010971" y="116519"/>
                </a:moveTo>
                <a:cubicBezTo>
                  <a:pt x="3012569" y="116720"/>
                  <a:pt x="3014453" y="117251"/>
                  <a:pt x="3016622" y="118109"/>
                </a:cubicBezTo>
                <a:cubicBezTo>
                  <a:pt x="3025298" y="121544"/>
                  <a:pt x="3031478" y="125577"/>
                  <a:pt x="3035164" y="130209"/>
                </a:cubicBezTo>
                <a:cubicBezTo>
                  <a:pt x="3039437" y="135715"/>
                  <a:pt x="3039484" y="139971"/>
                  <a:pt x="3035304" y="142975"/>
                </a:cubicBezTo>
                <a:cubicBezTo>
                  <a:pt x="3031123" y="145979"/>
                  <a:pt x="3023570" y="151805"/>
                  <a:pt x="3012642" y="160452"/>
                </a:cubicBezTo>
                <a:cubicBezTo>
                  <a:pt x="3001715" y="169099"/>
                  <a:pt x="2992079" y="174620"/>
                  <a:pt x="2983733" y="177015"/>
                </a:cubicBezTo>
                <a:cubicBezTo>
                  <a:pt x="2975387" y="179410"/>
                  <a:pt x="2974215" y="177012"/>
                  <a:pt x="2980216" y="169820"/>
                </a:cubicBezTo>
                <a:cubicBezTo>
                  <a:pt x="2986217" y="162628"/>
                  <a:pt x="2991842" y="154892"/>
                  <a:pt x="2997090" y="146610"/>
                </a:cubicBezTo>
                <a:cubicBezTo>
                  <a:pt x="3002339" y="138329"/>
                  <a:pt x="3004738" y="130650"/>
                  <a:pt x="3004286" y="123573"/>
                </a:cubicBezTo>
                <a:cubicBezTo>
                  <a:pt x="3003947" y="118265"/>
                  <a:pt x="3006175" y="115914"/>
                  <a:pt x="3010971" y="116519"/>
                </a:cubicBezTo>
                <a:close/>
                <a:moveTo>
                  <a:pt x="3071860" y="109271"/>
                </a:moveTo>
                <a:cubicBezTo>
                  <a:pt x="3075374" y="109513"/>
                  <a:pt x="3079045" y="110326"/>
                  <a:pt x="3082874" y="111710"/>
                </a:cubicBezTo>
                <a:cubicBezTo>
                  <a:pt x="3091693" y="113689"/>
                  <a:pt x="3099612" y="116930"/>
                  <a:pt x="3106632" y="121433"/>
                </a:cubicBezTo>
                <a:cubicBezTo>
                  <a:pt x="3113651" y="125935"/>
                  <a:pt x="3116867" y="133098"/>
                  <a:pt x="3116279" y="142921"/>
                </a:cubicBezTo>
                <a:cubicBezTo>
                  <a:pt x="3115691" y="152744"/>
                  <a:pt x="3109636" y="155286"/>
                  <a:pt x="3098114" y="150547"/>
                </a:cubicBezTo>
                <a:cubicBezTo>
                  <a:pt x="3086591" y="145807"/>
                  <a:pt x="3076058" y="138358"/>
                  <a:pt x="3066515" y="128198"/>
                </a:cubicBezTo>
                <a:cubicBezTo>
                  <a:pt x="3056972" y="118038"/>
                  <a:pt x="3055398" y="112058"/>
                  <a:pt x="3061794" y="110258"/>
                </a:cubicBezTo>
                <a:cubicBezTo>
                  <a:pt x="3064991" y="109358"/>
                  <a:pt x="3068347" y="109029"/>
                  <a:pt x="3071860" y="109271"/>
                </a:cubicBezTo>
                <a:close/>
                <a:moveTo>
                  <a:pt x="3369213" y="107198"/>
                </a:moveTo>
                <a:cubicBezTo>
                  <a:pt x="3370609" y="106786"/>
                  <a:pt x="3372395" y="107071"/>
                  <a:pt x="3374571" y="108053"/>
                </a:cubicBezTo>
                <a:cubicBezTo>
                  <a:pt x="3383275" y="111982"/>
                  <a:pt x="3389599" y="116474"/>
                  <a:pt x="3393543" y="121529"/>
                </a:cubicBezTo>
                <a:cubicBezTo>
                  <a:pt x="3397487" y="126584"/>
                  <a:pt x="3397601" y="133195"/>
                  <a:pt x="3393887" y="141362"/>
                </a:cubicBezTo>
                <a:cubicBezTo>
                  <a:pt x="3390173" y="149529"/>
                  <a:pt x="3381275" y="145653"/>
                  <a:pt x="3367193" y="129736"/>
                </a:cubicBezTo>
                <a:cubicBezTo>
                  <a:pt x="3364353" y="115947"/>
                  <a:pt x="3365027" y="108435"/>
                  <a:pt x="3369213" y="107198"/>
                </a:cubicBezTo>
                <a:close/>
                <a:moveTo>
                  <a:pt x="878331" y="94203"/>
                </a:moveTo>
                <a:cubicBezTo>
                  <a:pt x="874097" y="94438"/>
                  <a:pt x="868370" y="95118"/>
                  <a:pt x="861150" y="96244"/>
                </a:cubicBezTo>
                <a:cubicBezTo>
                  <a:pt x="846709" y="98495"/>
                  <a:pt x="830792" y="100804"/>
                  <a:pt x="813397" y="103170"/>
                </a:cubicBezTo>
                <a:cubicBezTo>
                  <a:pt x="813397" y="109652"/>
                  <a:pt x="813583" y="113359"/>
                  <a:pt x="813956" y="114291"/>
                </a:cubicBezTo>
                <a:cubicBezTo>
                  <a:pt x="823464" y="113502"/>
                  <a:pt x="833803" y="111057"/>
                  <a:pt x="844974" y="106956"/>
                </a:cubicBezTo>
                <a:cubicBezTo>
                  <a:pt x="856145" y="102855"/>
                  <a:pt x="864699" y="104181"/>
                  <a:pt x="870636" y="110936"/>
                </a:cubicBezTo>
                <a:cubicBezTo>
                  <a:pt x="876573" y="117690"/>
                  <a:pt x="872189" y="122662"/>
                  <a:pt x="857482" y="125853"/>
                </a:cubicBezTo>
                <a:cubicBezTo>
                  <a:pt x="842777" y="129044"/>
                  <a:pt x="828985" y="131005"/>
                  <a:pt x="816107" y="131736"/>
                </a:cubicBezTo>
                <a:cubicBezTo>
                  <a:pt x="817011" y="135464"/>
                  <a:pt x="817463" y="138648"/>
                  <a:pt x="817463" y="141287"/>
                </a:cubicBezTo>
                <a:cubicBezTo>
                  <a:pt x="828246" y="138920"/>
                  <a:pt x="838776" y="136307"/>
                  <a:pt x="849051" y="133446"/>
                </a:cubicBezTo>
                <a:cubicBezTo>
                  <a:pt x="859325" y="130585"/>
                  <a:pt x="867427" y="132267"/>
                  <a:pt x="873357" y="138490"/>
                </a:cubicBezTo>
                <a:cubicBezTo>
                  <a:pt x="879287" y="144714"/>
                  <a:pt x="875842" y="149461"/>
                  <a:pt x="863022" y="152730"/>
                </a:cubicBezTo>
                <a:cubicBezTo>
                  <a:pt x="850201" y="156000"/>
                  <a:pt x="835460" y="158022"/>
                  <a:pt x="818796" y="158796"/>
                </a:cubicBezTo>
                <a:lnTo>
                  <a:pt x="819807" y="172347"/>
                </a:lnTo>
                <a:cubicBezTo>
                  <a:pt x="820825" y="171573"/>
                  <a:pt x="829609" y="169809"/>
                  <a:pt x="846157" y="167056"/>
                </a:cubicBezTo>
                <a:cubicBezTo>
                  <a:pt x="862706" y="164303"/>
                  <a:pt x="872909" y="162926"/>
                  <a:pt x="876766" y="162926"/>
                </a:cubicBezTo>
                <a:cubicBezTo>
                  <a:pt x="881527" y="162926"/>
                  <a:pt x="885206" y="162912"/>
                  <a:pt x="887801" y="162883"/>
                </a:cubicBezTo>
                <a:cubicBezTo>
                  <a:pt x="890282" y="138576"/>
                  <a:pt x="891318" y="121486"/>
                  <a:pt x="890910" y="111613"/>
                </a:cubicBezTo>
                <a:cubicBezTo>
                  <a:pt x="890501" y="101740"/>
                  <a:pt x="889049" y="96147"/>
                  <a:pt x="886554" y="94835"/>
                </a:cubicBezTo>
                <a:cubicBezTo>
                  <a:pt x="885306" y="94179"/>
                  <a:pt x="882565" y="93968"/>
                  <a:pt x="878331" y="94203"/>
                </a:cubicBezTo>
                <a:close/>
                <a:moveTo>
                  <a:pt x="2536533" y="71141"/>
                </a:moveTo>
                <a:cubicBezTo>
                  <a:pt x="2544664" y="71141"/>
                  <a:pt x="2553010" y="73737"/>
                  <a:pt x="2561571" y="78928"/>
                </a:cubicBezTo>
                <a:cubicBezTo>
                  <a:pt x="2570132" y="84119"/>
                  <a:pt x="2572825" y="90171"/>
                  <a:pt x="2569648" y="97083"/>
                </a:cubicBezTo>
                <a:cubicBezTo>
                  <a:pt x="2566472" y="103995"/>
                  <a:pt x="2564461" y="119633"/>
                  <a:pt x="2563615" y="143997"/>
                </a:cubicBezTo>
                <a:cubicBezTo>
                  <a:pt x="2570498" y="142391"/>
                  <a:pt x="2580726" y="138390"/>
                  <a:pt x="2594299" y="131994"/>
                </a:cubicBezTo>
                <a:cubicBezTo>
                  <a:pt x="2607872" y="125598"/>
                  <a:pt x="2617624" y="126100"/>
                  <a:pt x="2623553" y="133500"/>
                </a:cubicBezTo>
                <a:cubicBezTo>
                  <a:pt x="2629483" y="140899"/>
                  <a:pt x="2623499" y="148349"/>
                  <a:pt x="2605603" y="155849"/>
                </a:cubicBezTo>
                <a:cubicBezTo>
                  <a:pt x="2587706" y="163349"/>
                  <a:pt x="2573581" y="165751"/>
                  <a:pt x="2563227" y="163055"/>
                </a:cubicBezTo>
                <a:cubicBezTo>
                  <a:pt x="2561636" y="187419"/>
                  <a:pt x="2560625" y="204441"/>
                  <a:pt x="2560194" y="214121"/>
                </a:cubicBezTo>
                <a:cubicBezTo>
                  <a:pt x="2559764" y="223800"/>
                  <a:pt x="2559571" y="228705"/>
                  <a:pt x="2559614" y="228834"/>
                </a:cubicBezTo>
                <a:cubicBezTo>
                  <a:pt x="2559657" y="228963"/>
                  <a:pt x="2561937" y="227780"/>
                  <a:pt x="2566454" y="225284"/>
                </a:cubicBezTo>
                <a:cubicBezTo>
                  <a:pt x="2570971" y="222789"/>
                  <a:pt x="2582425" y="217164"/>
                  <a:pt x="2600817" y="208410"/>
                </a:cubicBezTo>
                <a:cubicBezTo>
                  <a:pt x="2619208" y="199655"/>
                  <a:pt x="2626159" y="198952"/>
                  <a:pt x="2621671" y="206302"/>
                </a:cubicBezTo>
                <a:cubicBezTo>
                  <a:pt x="2617183" y="213651"/>
                  <a:pt x="2605068" y="225173"/>
                  <a:pt x="2585329" y="240869"/>
                </a:cubicBezTo>
                <a:cubicBezTo>
                  <a:pt x="2565590" y="256564"/>
                  <a:pt x="2552870" y="268215"/>
                  <a:pt x="2547170" y="275823"/>
                </a:cubicBezTo>
                <a:cubicBezTo>
                  <a:pt x="2541470" y="283430"/>
                  <a:pt x="2535841" y="285112"/>
                  <a:pt x="2530284" y="280867"/>
                </a:cubicBezTo>
                <a:cubicBezTo>
                  <a:pt x="2524727" y="276622"/>
                  <a:pt x="2521218" y="270929"/>
                  <a:pt x="2519755" y="263788"/>
                </a:cubicBezTo>
                <a:cubicBezTo>
                  <a:pt x="2518292" y="256646"/>
                  <a:pt x="2518687" y="251498"/>
                  <a:pt x="2520938" y="248343"/>
                </a:cubicBezTo>
                <a:cubicBezTo>
                  <a:pt x="2523189" y="245189"/>
                  <a:pt x="2526341" y="240869"/>
                  <a:pt x="2530392" y="235383"/>
                </a:cubicBezTo>
                <a:cubicBezTo>
                  <a:pt x="2534443" y="229898"/>
                  <a:pt x="2536917" y="205886"/>
                  <a:pt x="2537813" y="163345"/>
                </a:cubicBezTo>
                <a:cubicBezTo>
                  <a:pt x="2538709" y="120805"/>
                  <a:pt x="2536232" y="94803"/>
                  <a:pt x="2530381" y="85338"/>
                </a:cubicBezTo>
                <a:cubicBezTo>
                  <a:pt x="2524530" y="75874"/>
                  <a:pt x="2526581" y="71141"/>
                  <a:pt x="2536533" y="71141"/>
                </a:cubicBezTo>
                <a:close/>
                <a:moveTo>
                  <a:pt x="3459006" y="62692"/>
                </a:moveTo>
                <a:cubicBezTo>
                  <a:pt x="3466646" y="61818"/>
                  <a:pt x="3472857" y="63796"/>
                  <a:pt x="3477637" y="68625"/>
                </a:cubicBezTo>
                <a:cubicBezTo>
                  <a:pt x="3484012" y="75063"/>
                  <a:pt x="3481929" y="80481"/>
                  <a:pt x="3471389" y="84876"/>
                </a:cubicBezTo>
                <a:cubicBezTo>
                  <a:pt x="3460849" y="89271"/>
                  <a:pt x="3450825" y="91942"/>
                  <a:pt x="3441317" y="92888"/>
                </a:cubicBezTo>
                <a:cubicBezTo>
                  <a:pt x="3451212" y="98166"/>
                  <a:pt x="3454478" y="103217"/>
                  <a:pt x="3451115" y="108042"/>
                </a:cubicBezTo>
                <a:cubicBezTo>
                  <a:pt x="3447753" y="112868"/>
                  <a:pt x="3440435" y="124853"/>
                  <a:pt x="3429164" y="143997"/>
                </a:cubicBezTo>
                <a:cubicBezTo>
                  <a:pt x="3439819" y="142362"/>
                  <a:pt x="3450972" y="139254"/>
                  <a:pt x="3462623" y="134672"/>
                </a:cubicBezTo>
                <a:cubicBezTo>
                  <a:pt x="3474275" y="130090"/>
                  <a:pt x="3484209" y="132145"/>
                  <a:pt x="3492426" y="140835"/>
                </a:cubicBezTo>
                <a:cubicBezTo>
                  <a:pt x="3500643" y="149525"/>
                  <a:pt x="3497409" y="154949"/>
                  <a:pt x="3482725" y="157107"/>
                </a:cubicBezTo>
                <a:cubicBezTo>
                  <a:pt x="3468041" y="159266"/>
                  <a:pt x="3438937" y="163500"/>
                  <a:pt x="3395414" y="169809"/>
                </a:cubicBezTo>
                <a:cubicBezTo>
                  <a:pt x="3406212" y="176191"/>
                  <a:pt x="3410109" y="181142"/>
                  <a:pt x="3407105" y="184662"/>
                </a:cubicBezTo>
                <a:cubicBezTo>
                  <a:pt x="3404101" y="188183"/>
                  <a:pt x="3401107" y="190825"/>
                  <a:pt x="3398124" y="192589"/>
                </a:cubicBezTo>
                <a:cubicBezTo>
                  <a:pt x="3428669" y="189104"/>
                  <a:pt x="3453804" y="185533"/>
                  <a:pt x="3473529" y="181877"/>
                </a:cubicBezTo>
                <a:cubicBezTo>
                  <a:pt x="3493254" y="178220"/>
                  <a:pt x="3508336" y="180848"/>
                  <a:pt x="3518776" y="189760"/>
                </a:cubicBezTo>
                <a:cubicBezTo>
                  <a:pt x="3529216" y="198673"/>
                  <a:pt x="3527481" y="203423"/>
                  <a:pt x="3513570" y="204011"/>
                </a:cubicBezTo>
                <a:cubicBezTo>
                  <a:pt x="3499661" y="204599"/>
                  <a:pt x="3475124" y="205660"/>
                  <a:pt x="3439962" y="207194"/>
                </a:cubicBezTo>
                <a:cubicBezTo>
                  <a:pt x="3447161" y="212400"/>
                  <a:pt x="3449251" y="216458"/>
                  <a:pt x="3446232" y="219369"/>
                </a:cubicBezTo>
                <a:cubicBezTo>
                  <a:pt x="3443214" y="222280"/>
                  <a:pt x="3440643" y="225650"/>
                  <a:pt x="3438521" y="229479"/>
                </a:cubicBezTo>
                <a:cubicBezTo>
                  <a:pt x="3436399" y="233308"/>
                  <a:pt x="3433732" y="237373"/>
                  <a:pt x="3430519" y="241675"/>
                </a:cubicBezTo>
                <a:cubicBezTo>
                  <a:pt x="3446494" y="248085"/>
                  <a:pt x="3461508" y="255288"/>
                  <a:pt x="3475562" y="263282"/>
                </a:cubicBezTo>
                <a:cubicBezTo>
                  <a:pt x="3489615" y="271277"/>
                  <a:pt x="3495796" y="281315"/>
                  <a:pt x="3494103" y="293397"/>
                </a:cubicBezTo>
                <a:cubicBezTo>
                  <a:pt x="3492412" y="305478"/>
                  <a:pt x="3484155" y="306031"/>
                  <a:pt x="3469334" y="295053"/>
                </a:cubicBezTo>
                <a:cubicBezTo>
                  <a:pt x="3454514" y="284076"/>
                  <a:pt x="3436434" y="273367"/>
                  <a:pt x="3415096" y="262927"/>
                </a:cubicBezTo>
                <a:cubicBezTo>
                  <a:pt x="3408156" y="270456"/>
                  <a:pt x="3397705" y="278178"/>
                  <a:pt x="3383745" y="286094"/>
                </a:cubicBezTo>
                <a:cubicBezTo>
                  <a:pt x="3369785" y="294010"/>
                  <a:pt x="3354265" y="298427"/>
                  <a:pt x="3337186" y="299344"/>
                </a:cubicBezTo>
                <a:cubicBezTo>
                  <a:pt x="3320107" y="300262"/>
                  <a:pt x="3317737" y="297846"/>
                  <a:pt x="3330077" y="292095"/>
                </a:cubicBezTo>
                <a:cubicBezTo>
                  <a:pt x="3342417" y="286345"/>
                  <a:pt x="3354491" y="279974"/>
                  <a:pt x="3366300" y="272983"/>
                </a:cubicBezTo>
                <a:cubicBezTo>
                  <a:pt x="3378109" y="265993"/>
                  <a:pt x="3388208" y="258697"/>
                  <a:pt x="3396597" y="251097"/>
                </a:cubicBezTo>
                <a:cubicBezTo>
                  <a:pt x="3375833" y="242622"/>
                  <a:pt x="3362995" y="237434"/>
                  <a:pt x="3358083" y="235534"/>
                </a:cubicBezTo>
                <a:cubicBezTo>
                  <a:pt x="3353172" y="233634"/>
                  <a:pt x="3352103" y="230587"/>
                  <a:pt x="3354878" y="226392"/>
                </a:cubicBezTo>
                <a:cubicBezTo>
                  <a:pt x="3357653" y="222198"/>
                  <a:pt x="3360761" y="218179"/>
                  <a:pt x="3364203" y="214336"/>
                </a:cubicBezTo>
                <a:cubicBezTo>
                  <a:pt x="3352114" y="217046"/>
                  <a:pt x="3342191" y="219301"/>
                  <a:pt x="3334432" y="221101"/>
                </a:cubicBezTo>
                <a:cubicBezTo>
                  <a:pt x="3326675" y="222900"/>
                  <a:pt x="3318676" y="219728"/>
                  <a:pt x="3310438" y="211582"/>
                </a:cubicBezTo>
                <a:cubicBezTo>
                  <a:pt x="3302199" y="203437"/>
                  <a:pt x="3305300" y="199364"/>
                  <a:pt x="3319741" y="199364"/>
                </a:cubicBezTo>
                <a:cubicBezTo>
                  <a:pt x="3331414" y="199364"/>
                  <a:pt x="3348887" y="198117"/>
                  <a:pt x="3372161" y="195622"/>
                </a:cubicBezTo>
                <a:cubicBezTo>
                  <a:pt x="3377654" y="187362"/>
                  <a:pt x="3379095" y="180106"/>
                  <a:pt x="3376485" y="173853"/>
                </a:cubicBezTo>
                <a:cubicBezTo>
                  <a:pt x="3372642" y="174714"/>
                  <a:pt x="3367698" y="175377"/>
                  <a:pt x="3361654" y="175843"/>
                </a:cubicBezTo>
                <a:cubicBezTo>
                  <a:pt x="3355609" y="176309"/>
                  <a:pt x="3348450" y="173814"/>
                  <a:pt x="3340176" y="168357"/>
                </a:cubicBezTo>
                <a:cubicBezTo>
                  <a:pt x="3331902" y="162901"/>
                  <a:pt x="3334623" y="159294"/>
                  <a:pt x="3348339" y="157538"/>
                </a:cubicBezTo>
                <a:cubicBezTo>
                  <a:pt x="3362055" y="155781"/>
                  <a:pt x="3382436" y="152372"/>
                  <a:pt x="3409482" y="147309"/>
                </a:cubicBezTo>
                <a:cubicBezTo>
                  <a:pt x="3410802" y="144097"/>
                  <a:pt x="3413261" y="135335"/>
                  <a:pt x="3416860" y="121024"/>
                </a:cubicBezTo>
                <a:cubicBezTo>
                  <a:pt x="3420460" y="106712"/>
                  <a:pt x="3421370" y="98675"/>
                  <a:pt x="3419592" y="96911"/>
                </a:cubicBezTo>
                <a:cubicBezTo>
                  <a:pt x="3408306" y="99607"/>
                  <a:pt x="3398092" y="101632"/>
                  <a:pt x="3388950" y="102987"/>
                </a:cubicBezTo>
                <a:cubicBezTo>
                  <a:pt x="3379808" y="104343"/>
                  <a:pt x="3372907" y="104773"/>
                  <a:pt x="3368247" y="104278"/>
                </a:cubicBezTo>
                <a:cubicBezTo>
                  <a:pt x="3363586" y="103783"/>
                  <a:pt x="3358825" y="100980"/>
                  <a:pt x="3353964" y="95868"/>
                </a:cubicBezTo>
                <a:cubicBezTo>
                  <a:pt x="3349102" y="90755"/>
                  <a:pt x="3349694" y="87844"/>
                  <a:pt x="3355738" y="87134"/>
                </a:cubicBezTo>
                <a:cubicBezTo>
                  <a:pt x="3361783" y="86425"/>
                  <a:pt x="3370559" y="84962"/>
                  <a:pt x="3382067" y="82746"/>
                </a:cubicBezTo>
                <a:cubicBezTo>
                  <a:pt x="3393575" y="80531"/>
                  <a:pt x="3405711" y="77602"/>
                  <a:pt x="3418473" y="73959"/>
                </a:cubicBezTo>
                <a:lnTo>
                  <a:pt x="3450889" y="64516"/>
                </a:lnTo>
                <a:cubicBezTo>
                  <a:pt x="3453754" y="63591"/>
                  <a:pt x="3456459" y="62983"/>
                  <a:pt x="3459006" y="62692"/>
                </a:cubicBezTo>
                <a:close/>
                <a:moveTo>
                  <a:pt x="3110063" y="61077"/>
                </a:moveTo>
                <a:cubicBezTo>
                  <a:pt x="3114146" y="61986"/>
                  <a:pt x="3118394" y="64050"/>
                  <a:pt x="3122808" y="67270"/>
                </a:cubicBezTo>
                <a:cubicBezTo>
                  <a:pt x="3131634" y="73708"/>
                  <a:pt x="3130146" y="78889"/>
                  <a:pt x="3118344" y="82811"/>
                </a:cubicBezTo>
                <a:cubicBezTo>
                  <a:pt x="3106542" y="86733"/>
                  <a:pt x="3095425" y="89827"/>
                  <a:pt x="3084993" y="92092"/>
                </a:cubicBezTo>
                <a:cubicBezTo>
                  <a:pt x="3074560" y="94358"/>
                  <a:pt x="3064511" y="96592"/>
                  <a:pt x="3054846" y="98793"/>
                </a:cubicBezTo>
                <a:cubicBezTo>
                  <a:pt x="3045180" y="100994"/>
                  <a:pt x="3035443" y="103030"/>
                  <a:pt x="3025635" y="104902"/>
                </a:cubicBezTo>
                <a:cubicBezTo>
                  <a:pt x="3015826" y="106773"/>
                  <a:pt x="3006555" y="104292"/>
                  <a:pt x="2997822" y="97459"/>
                </a:cubicBezTo>
                <a:cubicBezTo>
                  <a:pt x="2989089" y="90626"/>
                  <a:pt x="2990734" y="86335"/>
                  <a:pt x="3002759" y="84585"/>
                </a:cubicBezTo>
                <a:cubicBezTo>
                  <a:pt x="3014783" y="82836"/>
                  <a:pt x="3025359" y="81090"/>
                  <a:pt x="3034486" y="79348"/>
                </a:cubicBezTo>
                <a:cubicBezTo>
                  <a:pt x="3043614" y="77605"/>
                  <a:pt x="3054208" y="75013"/>
                  <a:pt x="3066268" y="71572"/>
                </a:cubicBezTo>
                <a:cubicBezTo>
                  <a:pt x="3080120" y="67872"/>
                  <a:pt x="3090800" y="64620"/>
                  <a:pt x="3098308" y="61817"/>
                </a:cubicBezTo>
                <a:cubicBezTo>
                  <a:pt x="3102061" y="60415"/>
                  <a:pt x="3105979" y="60169"/>
                  <a:pt x="3110063" y="61077"/>
                </a:cubicBezTo>
                <a:close/>
                <a:moveTo>
                  <a:pt x="2269121" y="55073"/>
                </a:moveTo>
                <a:cubicBezTo>
                  <a:pt x="2260689" y="55948"/>
                  <a:pt x="2248550" y="57540"/>
                  <a:pt x="2232704" y="59849"/>
                </a:cubicBezTo>
                <a:cubicBezTo>
                  <a:pt x="2235371" y="71894"/>
                  <a:pt x="2240476" y="92293"/>
                  <a:pt x="2248019" y="121045"/>
                </a:cubicBezTo>
                <a:cubicBezTo>
                  <a:pt x="2256738" y="120257"/>
                  <a:pt x="2264625" y="118801"/>
                  <a:pt x="2271681" y="116679"/>
                </a:cubicBezTo>
                <a:lnTo>
                  <a:pt x="2271681" y="98266"/>
                </a:lnTo>
                <a:cubicBezTo>
                  <a:pt x="2268540" y="99169"/>
                  <a:pt x="2264969" y="99621"/>
                  <a:pt x="2260969" y="99621"/>
                </a:cubicBezTo>
                <a:cubicBezTo>
                  <a:pt x="2256853" y="99621"/>
                  <a:pt x="2251536" y="98105"/>
                  <a:pt x="2245019" y="95072"/>
                </a:cubicBezTo>
                <a:cubicBezTo>
                  <a:pt x="2238501" y="92039"/>
                  <a:pt x="2238852" y="89120"/>
                  <a:pt x="2246073" y="86317"/>
                </a:cubicBezTo>
                <a:cubicBezTo>
                  <a:pt x="2253293" y="83513"/>
                  <a:pt x="2261829" y="80972"/>
                  <a:pt x="2271681" y="78692"/>
                </a:cubicBezTo>
                <a:cubicBezTo>
                  <a:pt x="2271681" y="67105"/>
                  <a:pt x="2270827" y="59232"/>
                  <a:pt x="2269121" y="55073"/>
                </a:cubicBezTo>
                <a:close/>
                <a:moveTo>
                  <a:pt x="906037" y="47867"/>
                </a:moveTo>
                <a:cubicBezTo>
                  <a:pt x="908765" y="47157"/>
                  <a:pt x="914080" y="48147"/>
                  <a:pt x="921981" y="50836"/>
                </a:cubicBezTo>
                <a:cubicBezTo>
                  <a:pt x="937784" y="56213"/>
                  <a:pt x="944502" y="64111"/>
                  <a:pt x="942136" y="74529"/>
                </a:cubicBezTo>
                <a:cubicBezTo>
                  <a:pt x="939770" y="84947"/>
                  <a:pt x="933124" y="86105"/>
                  <a:pt x="922196" y="78003"/>
                </a:cubicBezTo>
                <a:cubicBezTo>
                  <a:pt x="916030" y="70948"/>
                  <a:pt x="910502" y="63312"/>
                  <a:pt x="905612" y="55095"/>
                </a:cubicBezTo>
                <a:cubicBezTo>
                  <a:pt x="903167" y="50986"/>
                  <a:pt x="903308" y="48577"/>
                  <a:pt x="906037" y="47867"/>
                </a:cubicBezTo>
                <a:close/>
                <a:moveTo>
                  <a:pt x="2332512" y="45630"/>
                </a:moveTo>
                <a:cubicBezTo>
                  <a:pt x="2327407" y="45630"/>
                  <a:pt x="2314838" y="47444"/>
                  <a:pt x="2294804" y="51072"/>
                </a:cubicBezTo>
                <a:cubicBezTo>
                  <a:pt x="2299293" y="54285"/>
                  <a:pt x="2301315" y="57565"/>
                  <a:pt x="2300870" y="60913"/>
                </a:cubicBezTo>
                <a:cubicBezTo>
                  <a:pt x="2300426" y="64262"/>
                  <a:pt x="2300204" y="67212"/>
                  <a:pt x="2300204" y="69765"/>
                </a:cubicBezTo>
                <a:cubicBezTo>
                  <a:pt x="2309639" y="67054"/>
                  <a:pt x="2316945" y="67402"/>
                  <a:pt x="2322122" y="70808"/>
                </a:cubicBezTo>
                <a:cubicBezTo>
                  <a:pt x="2327299" y="74214"/>
                  <a:pt x="2328497" y="78706"/>
                  <a:pt x="2325715" y="84284"/>
                </a:cubicBezTo>
                <a:cubicBezTo>
                  <a:pt x="2322933" y="89863"/>
                  <a:pt x="2313525" y="93491"/>
                  <a:pt x="2297493" y="95168"/>
                </a:cubicBezTo>
                <a:lnTo>
                  <a:pt x="2297493" y="111602"/>
                </a:lnTo>
                <a:cubicBezTo>
                  <a:pt x="2307503" y="109910"/>
                  <a:pt x="2316752" y="107903"/>
                  <a:pt x="2325241" y="105579"/>
                </a:cubicBezTo>
                <a:cubicBezTo>
                  <a:pt x="2329185" y="98495"/>
                  <a:pt x="2332494" y="87909"/>
                  <a:pt x="2335168" y="73819"/>
                </a:cubicBezTo>
                <a:cubicBezTo>
                  <a:pt x="2337843" y="59730"/>
                  <a:pt x="2338868" y="51510"/>
                  <a:pt x="2338244" y="49158"/>
                </a:cubicBezTo>
                <a:cubicBezTo>
                  <a:pt x="2337621" y="46806"/>
                  <a:pt x="2335710" y="45630"/>
                  <a:pt x="2332512" y="45630"/>
                </a:cubicBezTo>
                <a:close/>
                <a:moveTo>
                  <a:pt x="3610087" y="36037"/>
                </a:moveTo>
                <a:cubicBezTo>
                  <a:pt x="3622592" y="36037"/>
                  <a:pt x="3634505" y="38998"/>
                  <a:pt x="3645826" y="44920"/>
                </a:cubicBezTo>
                <a:cubicBezTo>
                  <a:pt x="3657148" y="50843"/>
                  <a:pt x="3662243" y="59641"/>
                  <a:pt x="3661110" y="71314"/>
                </a:cubicBezTo>
                <a:cubicBezTo>
                  <a:pt x="3659977" y="82986"/>
                  <a:pt x="3646669" y="81395"/>
                  <a:pt x="3621186" y="66538"/>
                </a:cubicBezTo>
                <a:cubicBezTo>
                  <a:pt x="3599332" y="46204"/>
                  <a:pt x="3595632" y="36037"/>
                  <a:pt x="3610087" y="36037"/>
                </a:cubicBezTo>
                <a:close/>
                <a:moveTo>
                  <a:pt x="4094229" y="33302"/>
                </a:moveTo>
                <a:cubicBezTo>
                  <a:pt x="4097691" y="33182"/>
                  <a:pt x="4101737" y="33957"/>
                  <a:pt x="4106369" y="35628"/>
                </a:cubicBezTo>
                <a:cubicBezTo>
                  <a:pt x="4115633" y="38969"/>
                  <a:pt x="4123244" y="43092"/>
                  <a:pt x="4129203" y="47996"/>
                </a:cubicBezTo>
                <a:cubicBezTo>
                  <a:pt x="4135161" y="52901"/>
                  <a:pt x="4134702" y="58587"/>
                  <a:pt x="4127826" y="65054"/>
                </a:cubicBezTo>
                <a:cubicBezTo>
                  <a:pt x="4120950" y="71521"/>
                  <a:pt x="4116214" y="81882"/>
                  <a:pt x="4113618" y="96136"/>
                </a:cubicBezTo>
                <a:cubicBezTo>
                  <a:pt x="4111023" y="110391"/>
                  <a:pt x="4108832" y="133826"/>
                  <a:pt x="4107047" y="166443"/>
                </a:cubicBezTo>
                <a:cubicBezTo>
                  <a:pt x="4105262" y="199060"/>
                  <a:pt x="4106273" y="221717"/>
                  <a:pt x="4110080" y="234415"/>
                </a:cubicBezTo>
                <a:cubicBezTo>
                  <a:pt x="4113887" y="247114"/>
                  <a:pt x="4126532" y="253674"/>
                  <a:pt x="4148013" y="254097"/>
                </a:cubicBezTo>
                <a:cubicBezTo>
                  <a:pt x="4169495" y="254520"/>
                  <a:pt x="4183638" y="253531"/>
                  <a:pt x="4190442" y="251129"/>
                </a:cubicBezTo>
                <a:cubicBezTo>
                  <a:pt x="4197247" y="248727"/>
                  <a:pt x="4202137" y="243697"/>
                  <a:pt x="4205113" y="236040"/>
                </a:cubicBezTo>
                <a:cubicBezTo>
                  <a:pt x="4208088" y="228382"/>
                  <a:pt x="4212741" y="217652"/>
                  <a:pt x="4219073" y="203849"/>
                </a:cubicBezTo>
                <a:cubicBezTo>
                  <a:pt x="4225404" y="190047"/>
                  <a:pt x="4228114" y="192556"/>
                  <a:pt x="4227204" y="211378"/>
                </a:cubicBezTo>
                <a:cubicBezTo>
                  <a:pt x="4226293" y="230199"/>
                  <a:pt x="4228093" y="244816"/>
                  <a:pt x="4232603" y="255227"/>
                </a:cubicBezTo>
                <a:cubicBezTo>
                  <a:pt x="4237113" y="265638"/>
                  <a:pt x="4231800" y="273349"/>
                  <a:pt x="4216664" y="278361"/>
                </a:cubicBezTo>
                <a:cubicBezTo>
                  <a:pt x="4201528" y="283373"/>
                  <a:pt x="4182416" y="285650"/>
                  <a:pt x="4159328" y="285191"/>
                </a:cubicBezTo>
                <a:cubicBezTo>
                  <a:pt x="4136240" y="284732"/>
                  <a:pt x="4117938" y="280638"/>
                  <a:pt x="4104423" y="272908"/>
                </a:cubicBezTo>
                <a:cubicBezTo>
                  <a:pt x="4090907" y="265179"/>
                  <a:pt x="4083221" y="249433"/>
                  <a:pt x="4081364" y="225672"/>
                </a:cubicBezTo>
                <a:cubicBezTo>
                  <a:pt x="4079507" y="201910"/>
                  <a:pt x="4080156" y="170046"/>
                  <a:pt x="4083310" y="130080"/>
                </a:cubicBezTo>
                <a:cubicBezTo>
                  <a:pt x="4086465" y="90114"/>
                  <a:pt x="4087745" y="68521"/>
                  <a:pt x="4087150" y="65301"/>
                </a:cubicBezTo>
                <a:cubicBezTo>
                  <a:pt x="4086555" y="62082"/>
                  <a:pt x="4082887" y="61372"/>
                  <a:pt x="4076147" y="63172"/>
                </a:cubicBezTo>
                <a:cubicBezTo>
                  <a:pt x="4069407" y="64972"/>
                  <a:pt x="4052730" y="69607"/>
                  <a:pt x="4026114" y="77078"/>
                </a:cubicBezTo>
                <a:cubicBezTo>
                  <a:pt x="4026975" y="103952"/>
                  <a:pt x="4025806" y="132442"/>
                  <a:pt x="4022608" y="162550"/>
                </a:cubicBezTo>
                <a:cubicBezTo>
                  <a:pt x="4019410" y="192657"/>
                  <a:pt x="4011312" y="216763"/>
                  <a:pt x="3998312" y="234867"/>
                </a:cubicBezTo>
                <a:cubicBezTo>
                  <a:pt x="3985313" y="252972"/>
                  <a:pt x="3968897" y="267351"/>
                  <a:pt x="3949064" y="278006"/>
                </a:cubicBezTo>
                <a:cubicBezTo>
                  <a:pt x="3929232" y="288661"/>
                  <a:pt x="3928590" y="283896"/>
                  <a:pt x="3947139" y="263713"/>
                </a:cubicBezTo>
                <a:cubicBezTo>
                  <a:pt x="3965688" y="243529"/>
                  <a:pt x="3978734" y="223445"/>
                  <a:pt x="3986277" y="203462"/>
                </a:cubicBezTo>
                <a:cubicBezTo>
                  <a:pt x="3993820" y="183479"/>
                  <a:pt x="3998269" y="158878"/>
                  <a:pt x="3999624" y="129660"/>
                </a:cubicBezTo>
                <a:cubicBezTo>
                  <a:pt x="4000980" y="100442"/>
                  <a:pt x="3999406" y="81359"/>
                  <a:pt x="3994903" y="72411"/>
                </a:cubicBezTo>
                <a:cubicBezTo>
                  <a:pt x="3990400" y="63462"/>
                  <a:pt x="3991777" y="58988"/>
                  <a:pt x="3999033" y="58988"/>
                </a:cubicBezTo>
                <a:cubicBezTo>
                  <a:pt x="4003435" y="58988"/>
                  <a:pt x="4008049" y="58985"/>
                  <a:pt x="4012875" y="58977"/>
                </a:cubicBezTo>
                <a:cubicBezTo>
                  <a:pt x="4017700" y="58970"/>
                  <a:pt x="4025566" y="57880"/>
                  <a:pt x="4036472" y="55708"/>
                </a:cubicBezTo>
                <a:cubicBezTo>
                  <a:pt x="4047377" y="53535"/>
                  <a:pt x="4057146" y="50721"/>
                  <a:pt x="4065779" y="47265"/>
                </a:cubicBezTo>
                <a:cubicBezTo>
                  <a:pt x="4074412" y="43809"/>
                  <a:pt x="4081020" y="40170"/>
                  <a:pt x="4085601" y="36349"/>
                </a:cubicBezTo>
                <a:cubicBezTo>
                  <a:pt x="4087892" y="34438"/>
                  <a:pt x="4090768" y="33422"/>
                  <a:pt x="4094229" y="33302"/>
                </a:cubicBezTo>
                <a:close/>
                <a:moveTo>
                  <a:pt x="244691" y="32537"/>
                </a:moveTo>
                <a:cubicBezTo>
                  <a:pt x="261610" y="31620"/>
                  <a:pt x="273788" y="34418"/>
                  <a:pt x="281225" y="40930"/>
                </a:cubicBezTo>
                <a:cubicBezTo>
                  <a:pt x="291141" y="49613"/>
                  <a:pt x="294332" y="55941"/>
                  <a:pt x="290797" y="59913"/>
                </a:cubicBezTo>
                <a:cubicBezTo>
                  <a:pt x="287262" y="63885"/>
                  <a:pt x="277364" y="65420"/>
                  <a:pt x="261102" y="64516"/>
                </a:cubicBezTo>
                <a:cubicBezTo>
                  <a:pt x="244841" y="63613"/>
                  <a:pt x="229550" y="63613"/>
                  <a:pt x="215232" y="64516"/>
                </a:cubicBezTo>
                <a:cubicBezTo>
                  <a:pt x="200913" y="65420"/>
                  <a:pt x="179729" y="67019"/>
                  <a:pt x="151679" y="69313"/>
                </a:cubicBezTo>
                <a:cubicBezTo>
                  <a:pt x="159767" y="78032"/>
                  <a:pt x="162689" y="84123"/>
                  <a:pt x="160445" y="87586"/>
                </a:cubicBezTo>
                <a:cubicBezTo>
                  <a:pt x="158201" y="91049"/>
                  <a:pt x="157078" y="105364"/>
                  <a:pt x="157078" y="130531"/>
                </a:cubicBezTo>
                <a:cubicBezTo>
                  <a:pt x="177269" y="130531"/>
                  <a:pt x="194868" y="132951"/>
                  <a:pt x="209875" y="137791"/>
                </a:cubicBezTo>
                <a:cubicBezTo>
                  <a:pt x="224883" y="142631"/>
                  <a:pt x="233555" y="152325"/>
                  <a:pt x="235892" y="166873"/>
                </a:cubicBezTo>
                <a:cubicBezTo>
                  <a:pt x="238230" y="181421"/>
                  <a:pt x="227883" y="183035"/>
                  <a:pt x="204853" y="171713"/>
                </a:cubicBezTo>
                <a:cubicBezTo>
                  <a:pt x="181822" y="160391"/>
                  <a:pt x="165898" y="151203"/>
                  <a:pt x="157078" y="144147"/>
                </a:cubicBezTo>
                <a:cubicBezTo>
                  <a:pt x="157925" y="211934"/>
                  <a:pt x="156925" y="257453"/>
                  <a:pt x="154078" y="280706"/>
                </a:cubicBezTo>
                <a:cubicBezTo>
                  <a:pt x="151231" y="303958"/>
                  <a:pt x="146804" y="315585"/>
                  <a:pt x="140795" y="315585"/>
                </a:cubicBezTo>
                <a:cubicBezTo>
                  <a:pt x="136336" y="315585"/>
                  <a:pt x="131607" y="310257"/>
                  <a:pt x="126609" y="299603"/>
                </a:cubicBezTo>
                <a:cubicBezTo>
                  <a:pt x="121612" y="288948"/>
                  <a:pt x="120038" y="279777"/>
                  <a:pt x="121888" y="272091"/>
                </a:cubicBezTo>
                <a:cubicBezTo>
                  <a:pt x="123737" y="264404"/>
                  <a:pt x="125537" y="256195"/>
                  <a:pt x="127287" y="247461"/>
                </a:cubicBezTo>
                <a:cubicBezTo>
                  <a:pt x="129036" y="238728"/>
                  <a:pt x="130363" y="209037"/>
                  <a:pt x="131266" y="158387"/>
                </a:cubicBezTo>
                <a:cubicBezTo>
                  <a:pt x="132170" y="107738"/>
                  <a:pt x="129452" y="79150"/>
                  <a:pt x="123114" y="72626"/>
                </a:cubicBezTo>
                <a:cubicBezTo>
                  <a:pt x="78487" y="79824"/>
                  <a:pt x="50513" y="84546"/>
                  <a:pt x="39191" y="86790"/>
                </a:cubicBezTo>
                <a:cubicBezTo>
                  <a:pt x="27870" y="89034"/>
                  <a:pt x="17215" y="84958"/>
                  <a:pt x="7227" y="74562"/>
                </a:cubicBezTo>
                <a:cubicBezTo>
                  <a:pt x="-2761" y="64165"/>
                  <a:pt x="-2395" y="59422"/>
                  <a:pt x="8324" y="60333"/>
                </a:cubicBezTo>
                <a:cubicBezTo>
                  <a:pt x="19043" y="61243"/>
                  <a:pt x="37542" y="60365"/>
                  <a:pt x="63820" y="57697"/>
                </a:cubicBezTo>
                <a:cubicBezTo>
                  <a:pt x="90099" y="55030"/>
                  <a:pt x="117037" y="51660"/>
                  <a:pt x="144635" y="47588"/>
                </a:cubicBezTo>
                <a:cubicBezTo>
                  <a:pt x="172232" y="43515"/>
                  <a:pt x="199418" y="39217"/>
                  <a:pt x="226191" y="34692"/>
                </a:cubicBezTo>
                <a:cubicBezTo>
                  <a:pt x="232884" y="33561"/>
                  <a:pt x="239051" y="32843"/>
                  <a:pt x="244691" y="32537"/>
                </a:cubicBezTo>
                <a:close/>
                <a:moveTo>
                  <a:pt x="4727045" y="32122"/>
                </a:moveTo>
                <a:cubicBezTo>
                  <a:pt x="4753030" y="28422"/>
                  <a:pt x="4773658" y="41242"/>
                  <a:pt x="4788930" y="70582"/>
                </a:cubicBezTo>
                <a:cubicBezTo>
                  <a:pt x="4798022" y="102546"/>
                  <a:pt x="4785582" y="134267"/>
                  <a:pt x="4751610" y="165744"/>
                </a:cubicBezTo>
                <a:cubicBezTo>
                  <a:pt x="4741486" y="180944"/>
                  <a:pt x="4736424" y="198941"/>
                  <a:pt x="4736424" y="219735"/>
                </a:cubicBezTo>
                <a:lnTo>
                  <a:pt x="4703986" y="219735"/>
                </a:lnTo>
                <a:cubicBezTo>
                  <a:pt x="4703011" y="183225"/>
                  <a:pt x="4717961" y="149977"/>
                  <a:pt x="4748835" y="119991"/>
                </a:cubicBezTo>
                <a:cubicBezTo>
                  <a:pt x="4755761" y="109638"/>
                  <a:pt x="4758787" y="98632"/>
                  <a:pt x="4757913" y="86973"/>
                </a:cubicBezTo>
                <a:cubicBezTo>
                  <a:pt x="4753195" y="71098"/>
                  <a:pt x="4744240" y="63613"/>
                  <a:pt x="4731046" y="64516"/>
                </a:cubicBezTo>
                <a:lnTo>
                  <a:pt x="4725755" y="64516"/>
                </a:lnTo>
                <a:cubicBezTo>
                  <a:pt x="4709479" y="65291"/>
                  <a:pt x="4701792" y="79236"/>
                  <a:pt x="4702696" y="106354"/>
                </a:cubicBezTo>
                <a:lnTo>
                  <a:pt x="4668882" y="106354"/>
                </a:lnTo>
                <a:cubicBezTo>
                  <a:pt x="4667921" y="69241"/>
                  <a:pt x="4679658" y="46455"/>
                  <a:pt x="4704094" y="37994"/>
                </a:cubicBezTo>
                <a:cubicBezTo>
                  <a:pt x="4708066" y="35011"/>
                  <a:pt x="4715717" y="33054"/>
                  <a:pt x="4727045" y="32122"/>
                </a:cubicBezTo>
                <a:close/>
                <a:moveTo>
                  <a:pt x="567556" y="30014"/>
                </a:moveTo>
                <a:cubicBezTo>
                  <a:pt x="574711" y="28608"/>
                  <a:pt x="582133" y="31394"/>
                  <a:pt x="589819" y="38370"/>
                </a:cubicBezTo>
                <a:cubicBezTo>
                  <a:pt x="597505" y="45347"/>
                  <a:pt x="596304" y="50542"/>
                  <a:pt x="586216" y="53955"/>
                </a:cubicBezTo>
                <a:cubicBezTo>
                  <a:pt x="576128" y="57368"/>
                  <a:pt x="550132" y="61892"/>
                  <a:pt x="508230" y="67528"/>
                </a:cubicBezTo>
                <a:cubicBezTo>
                  <a:pt x="517222" y="75228"/>
                  <a:pt x="517885" y="81664"/>
                  <a:pt x="510220" y="86833"/>
                </a:cubicBezTo>
                <a:cubicBezTo>
                  <a:pt x="502555" y="92003"/>
                  <a:pt x="489294" y="105207"/>
                  <a:pt x="470437" y="126444"/>
                </a:cubicBezTo>
                <a:cubicBezTo>
                  <a:pt x="498744" y="122888"/>
                  <a:pt x="523370" y="119550"/>
                  <a:pt x="544314" y="116431"/>
                </a:cubicBezTo>
                <a:cubicBezTo>
                  <a:pt x="565258" y="113312"/>
                  <a:pt x="579322" y="110376"/>
                  <a:pt x="586506" y="107623"/>
                </a:cubicBezTo>
                <a:cubicBezTo>
                  <a:pt x="593691" y="104870"/>
                  <a:pt x="600639" y="104963"/>
                  <a:pt x="607350" y="107903"/>
                </a:cubicBezTo>
                <a:cubicBezTo>
                  <a:pt x="614061" y="110842"/>
                  <a:pt x="622163" y="116543"/>
                  <a:pt x="631656" y="125003"/>
                </a:cubicBezTo>
                <a:cubicBezTo>
                  <a:pt x="641150" y="133464"/>
                  <a:pt x="643355" y="140466"/>
                  <a:pt x="638271" y="146008"/>
                </a:cubicBezTo>
                <a:cubicBezTo>
                  <a:pt x="633187" y="151551"/>
                  <a:pt x="629348" y="160596"/>
                  <a:pt x="626752" y="173143"/>
                </a:cubicBezTo>
                <a:cubicBezTo>
                  <a:pt x="624157" y="185691"/>
                  <a:pt x="621948" y="201505"/>
                  <a:pt x="620127" y="220584"/>
                </a:cubicBezTo>
                <a:cubicBezTo>
                  <a:pt x="618306" y="239664"/>
                  <a:pt x="614574" y="255320"/>
                  <a:pt x="608931" y="267552"/>
                </a:cubicBezTo>
                <a:cubicBezTo>
                  <a:pt x="603288" y="279784"/>
                  <a:pt x="596304" y="288371"/>
                  <a:pt x="587980" y="293311"/>
                </a:cubicBezTo>
                <a:cubicBezTo>
                  <a:pt x="579655" y="298251"/>
                  <a:pt x="574174" y="294372"/>
                  <a:pt x="571535" y="281674"/>
                </a:cubicBezTo>
                <a:cubicBezTo>
                  <a:pt x="568897" y="268975"/>
                  <a:pt x="566581" y="259966"/>
                  <a:pt x="564587" y="254646"/>
                </a:cubicBezTo>
                <a:cubicBezTo>
                  <a:pt x="553976" y="253872"/>
                  <a:pt x="532964" y="254836"/>
                  <a:pt x="501551" y="257539"/>
                </a:cubicBezTo>
                <a:cubicBezTo>
                  <a:pt x="470139" y="260242"/>
                  <a:pt x="443685" y="262418"/>
                  <a:pt x="422189" y="264067"/>
                </a:cubicBezTo>
                <a:cubicBezTo>
                  <a:pt x="415005" y="282208"/>
                  <a:pt x="408853" y="286015"/>
                  <a:pt x="403733" y="275489"/>
                </a:cubicBezTo>
                <a:cubicBezTo>
                  <a:pt x="398614" y="264964"/>
                  <a:pt x="395599" y="250183"/>
                  <a:pt x="394688" y="231146"/>
                </a:cubicBezTo>
                <a:cubicBezTo>
                  <a:pt x="393777" y="212109"/>
                  <a:pt x="392010" y="195568"/>
                  <a:pt x="389386" y="181522"/>
                </a:cubicBezTo>
                <a:cubicBezTo>
                  <a:pt x="386762" y="167475"/>
                  <a:pt x="382940" y="154558"/>
                  <a:pt x="377921" y="142771"/>
                </a:cubicBezTo>
                <a:cubicBezTo>
                  <a:pt x="372902" y="130983"/>
                  <a:pt x="374666" y="125792"/>
                  <a:pt x="383212" y="127197"/>
                </a:cubicBezTo>
                <a:cubicBezTo>
                  <a:pt x="391759" y="128603"/>
                  <a:pt x="398402" y="129954"/>
                  <a:pt x="403142" y="131252"/>
                </a:cubicBezTo>
                <a:cubicBezTo>
                  <a:pt x="407881" y="132550"/>
                  <a:pt x="423931" y="131965"/>
                  <a:pt x="451292" y="129499"/>
                </a:cubicBezTo>
                <a:cubicBezTo>
                  <a:pt x="463998" y="110025"/>
                  <a:pt x="471462" y="96502"/>
                  <a:pt x="473685" y="88930"/>
                </a:cubicBezTo>
                <a:cubicBezTo>
                  <a:pt x="475908" y="81359"/>
                  <a:pt x="477019" y="75472"/>
                  <a:pt x="477019" y="71271"/>
                </a:cubicBezTo>
                <a:cubicBezTo>
                  <a:pt x="472401" y="72117"/>
                  <a:pt x="467006" y="73002"/>
                  <a:pt x="460832" y="73927"/>
                </a:cubicBezTo>
                <a:cubicBezTo>
                  <a:pt x="454659" y="74852"/>
                  <a:pt x="449270" y="75071"/>
                  <a:pt x="444667" y="74583"/>
                </a:cubicBezTo>
                <a:cubicBezTo>
                  <a:pt x="440064" y="74096"/>
                  <a:pt x="433955" y="70249"/>
                  <a:pt x="426340" y="63043"/>
                </a:cubicBezTo>
                <a:cubicBezTo>
                  <a:pt x="418726" y="55837"/>
                  <a:pt x="423494" y="52234"/>
                  <a:pt x="440645" y="52234"/>
                </a:cubicBezTo>
                <a:cubicBezTo>
                  <a:pt x="454741" y="52234"/>
                  <a:pt x="473323" y="50237"/>
                  <a:pt x="496389" y="46243"/>
                </a:cubicBezTo>
                <a:cubicBezTo>
                  <a:pt x="519455" y="42249"/>
                  <a:pt x="535294" y="38897"/>
                  <a:pt x="543905" y="36187"/>
                </a:cubicBezTo>
                <a:cubicBezTo>
                  <a:pt x="552516" y="33477"/>
                  <a:pt x="560400" y="31419"/>
                  <a:pt x="567556" y="30014"/>
                </a:cubicBezTo>
                <a:close/>
                <a:moveTo>
                  <a:pt x="2349873" y="22278"/>
                </a:moveTo>
                <a:cubicBezTo>
                  <a:pt x="2353790" y="22538"/>
                  <a:pt x="2358095" y="23618"/>
                  <a:pt x="2362788" y="25518"/>
                </a:cubicBezTo>
                <a:cubicBezTo>
                  <a:pt x="2372173" y="29318"/>
                  <a:pt x="2380060" y="34180"/>
                  <a:pt x="2386449" y="40102"/>
                </a:cubicBezTo>
                <a:cubicBezTo>
                  <a:pt x="2392838" y="46025"/>
                  <a:pt x="2393382" y="51137"/>
                  <a:pt x="2388084" y="55439"/>
                </a:cubicBezTo>
                <a:cubicBezTo>
                  <a:pt x="2382785" y="59741"/>
                  <a:pt x="2377748" y="65800"/>
                  <a:pt x="2372973" y="73615"/>
                </a:cubicBezTo>
                <a:cubicBezTo>
                  <a:pt x="2368197" y="81431"/>
                  <a:pt x="2360103" y="94692"/>
                  <a:pt x="2348688" y="113398"/>
                </a:cubicBezTo>
                <a:cubicBezTo>
                  <a:pt x="2337273" y="132105"/>
                  <a:pt x="2329142" y="136060"/>
                  <a:pt x="2324295" y="125261"/>
                </a:cubicBezTo>
                <a:cubicBezTo>
                  <a:pt x="2315762" y="127054"/>
                  <a:pt x="2306829" y="129033"/>
                  <a:pt x="2297493" y="131198"/>
                </a:cubicBezTo>
                <a:lnTo>
                  <a:pt x="2297493" y="156150"/>
                </a:lnTo>
                <a:cubicBezTo>
                  <a:pt x="2334419" y="151748"/>
                  <a:pt x="2358643" y="147948"/>
                  <a:pt x="2370166" y="144750"/>
                </a:cubicBezTo>
                <a:cubicBezTo>
                  <a:pt x="2381688" y="141552"/>
                  <a:pt x="2391353" y="142778"/>
                  <a:pt x="2399162" y="148428"/>
                </a:cubicBezTo>
                <a:cubicBezTo>
                  <a:pt x="2406970" y="154078"/>
                  <a:pt x="2410211" y="158800"/>
                  <a:pt x="2408884" y="162593"/>
                </a:cubicBezTo>
                <a:cubicBezTo>
                  <a:pt x="2407558" y="166386"/>
                  <a:pt x="2396225" y="168978"/>
                  <a:pt x="2374887" y="170369"/>
                </a:cubicBezTo>
                <a:cubicBezTo>
                  <a:pt x="2353549" y="171760"/>
                  <a:pt x="2327751" y="174133"/>
                  <a:pt x="2297493" y="177488"/>
                </a:cubicBezTo>
                <a:lnTo>
                  <a:pt x="2297493" y="182457"/>
                </a:lnTo>
                <a:cubicBezTo>
                  <a:pt x="2317555" y="201673"/>
                  <a:pt x="2335993" y="217028"/>
                  <a:pt x="2352807" y="228522"/>
                </a:cubicBezTo>
                <a:cubicBezTo>
                  <a:pt x="2369621" y="240015"/>
                  <a:pt x="2385933" y="248397"/>
                  <a:pt x="2401743" y="253667"/>
                </a:cubicBezTo>
                <a:cubicBezTo>
                  <a:pt x="2417553" y="258937"/>
                  <a:pt x="2430452" y="263630"/>
                  <a:pt x="2440440" y="267746"/>
                </a:cubicBezTo>
                <a:cubicBezTo>
                  <a:pt x="2450428" y="271861"/>
                  <a:pt x="2447011" y="275679"/>
                  <a:pt x="2430190" y="279200"/>
                </a:cubicBezTo>
                <a:cubicBezTo>
                  <a:pt x="2413369" y="282721"/>
                  <a:pt x="2400022" y="284714"/>
                  <a:pt x="2390149" y="285180"/>
                </a:cubicBezTo>
                <a:cubicBezTo>
                  <a:pt x="2380276" y="285646"/>
                  <a:pt x="2371542" y="282097"/>
                  <a:pt x="2363949" y="274532"/>
                </a:cubicBezTo>
                <a:cubicBezTo>
                  <a:pt x="2356356" y="266968"/>
                  <a:pt x="2347587" y="258439"/>
                  <a:pt x="2337642" y="248946"/>
                </a:cubicBezTo>
                <a:cubicBezTo>
                  <a:pt x="2327697" y="239453"/>
                  <a:pt x="2314314" y="223872"/>
                  <a:pt x="2297493" y="202204"/>
                </a:cubicBezTo>
                <a:lnTo>
                  <a:pt x="2297493" y="266907"/>
                </a:lnTo>
                <a:cubicBezTo>
                  <a:pt x="2297493" y="281706"/>
                  <a:pt x="2295177" y="295541"/>
                  <a:pt x="2290545" y="308411"/>
                </a:cubicBezTo>
                <a:cubicBezTo>
                  <a:pt x="2285913" y="321281"/>
                  <a:pt x="2280037" y="322210"/>
                  <a:pt x="2272918" y="311197"/>
                </a:cubicBezTo>
                <a:cubicBezTo>
                  <a:pt x="2265798" y="300183"/>
                  <a:pt x="2263363" y="289113"/>
                  <a:pt x="2265615" y="277985"/>
                </a:cubicBezTo>
                <a:cubicBezTo>
                  <a:pt x="2267866" y="266857"/>
                  <a:pt x="2269440" y="255657"/>
                  <a:pt x="2270336" y="244386"/>
                </a:cubicBezTo>
                <a:cubicBezTo>
                  <a:pt x="2271233" y="233114"/>
                  <a:pt x="2271681" y="216802"/>
                  <a:pt x="2271681" y="195450"/>
                </a:cubicBezTo>
                <a:cubicBezTo>
                  <a:pt x="2253082" y="222481"/>
                  <a:pt x="2237831" y="241489"/>
                  <a:pt x="2225928" y="252473"/>
                </a:cubicBezTo>
                <a:cubicBezTo>
                  <a:pt x="2214026" y="263458"/>
                  <a:pt x="2200955" y="272854"/>
                  <a:pt x="2186715" y="280663"/>
                </a:cubicBezTo>
                <a:cubicBezTo>
                  <a:pt x="2172475" y="288471"/>
                  <a:pt x="2160358" y="293544"/>
                  <a:pt x="2150363" y="295881"/>
                </a:cubicBezTo>
                <a:cubicBezTo>
                  <a:pt x="2140367" y="298219"/>
                  <a:pt x="2142074" y="294350"/>
                  <a:pt x="2155482" y="284276"/>
                </a:cubicBezTo>
                <a:cubicBezTo>
                  <a:pt x="2168890" y="274202"/>
                  <a:pt x="2186278" y="259145"/>
                  <a:pt x="2207644" y="239105"/>
                </a:cubicBezTo>
                <a:cubicBezTo>
                  <a:pt x="2229011" y="219064"/>
                  <a:pt x="2246313" y="200010"/>
                  <a:pt x="2259549" y="181941"/>
                </a:cubicBezTo>
                <a:cubicBezTo>
                  <a:pt x="2232633" y="188122"/>
                  <a:pt x="2214316" y="192592"/>
                  <a:pt x="2204601" y="195353"/>
                </a:cubicBezTo>
                <a:cubicBezTo>
                  <a:pt x="2194885" y="198113"/>
                  <a:pt x="2184966" y="195199"/>
                  <a:pt x="2174841" y="186609"/>
                </a:cubicBezTo>
                <a:cubicBezTo>
                  <a:pt x="2164717" y="178019"/>
                  <a:pt x="2165534" y="173724"/>
                  <a:pt x="2177293" y="173724"/>
                </a:cubicBezTo>
                <a:cubicBezTo>
                  <a:pt x="2186055" y="173724"/>
                  <a:pt x="2198137" y="172624"/>
                  <a:pt x="2213538" y="170422"/>
                </a:cubicBezTo>
                <a:cubicBezTo>
                  <a:pt x="2228940" y="168221"/>
                  <a:pt x="2248321" y="165034"/>
                  <a:pt x="2271681" y="160861"/>
                </a:cubicBezTo>
                <a:lnTo>
                  <a:pt x="2271681" y="134704"/>
                </a:lnTo>
                <a:cubicBezTo>
                  <a:pt x="2267637" y="135594"/>
                  <a:pt x="2260022" y="137235"/>
                  <a:pt x="2248837" y="139630"/>
                </a:cubicBezTo>
                <a:cubicBezTo>
                  <a:pt x="2241093" y="149841"/>
                  <a:pt x="2234952" y="149686"/>
                  <a:pt x="2230413" y="139168"/>
                </a:cubicBezTo>
                <a:cubicBezTo>
                  <a:pt x="2225874" y="128649"/>
                  <a:pt x="2221773" y="117665"/>
                  <a:pt x="2218109" y="106214"/>
                </a:cubicBezTo>
                <a:cubicBezTo>
                  <a:pt x="2214446" y="94763"/>
                  <a:pt x="2210660" y="84904"/>
                  <a:pt x="2206752" y="76637"/>
                </a:cubicBezTo>
                <a:cubicBezTo>
                  <a:pt x="2202844" y="68370"/>
                  <a:pt x="2198291" y="60849"/>
                  <a:pt x="2193093" y="54073"/>
                </a:cubicBezTo>
                <a:cubicBezTo>
                  <a:pt x="2187895" y="47297"/>
                  <a:pt x="2188690" y="43042"/>
                  <a:pt x="2195480" y="41307"/>
                </a:cubicBezTo>
                <a:cubicBezTo>
                  <a:pt x="2202271" y="39571"/>
                  <a:pt x="2208828" y="39381"/>
                  <a:pt x="2215152" y="40737"/>
                </a:cubicBezTo>
                <a:cubicBezTo>
                  <a:pt x="2221476" y="42092"/>
                  <a:pt x="2234859" y="41429"/>
                  <a:pt x="2255301" y="38747"/>
                </a:cubicBezTo>
                <a:cubicBezTo>
                  <a:pt x="2275743" y="36065"/>
                  <a:pt x="2293281" y="33620"/>
                  <a:pt x="2307915" y="31412"/>
                </a:cubicBezTo>
                <a:cubicBezTo>
                  <a:pt x="2322549" y="29203"/>
                  <a:pt x="2333007" y="26719"/>
                  <a:pt x="2339288" y="23959"/>
                </a:cubicBezTo>
                <a:cubicBezTo>
                  <a:pt x="2342428" y="22578"/>
                  <a:pt x="2345957" y="22018"/>
                  <a:pt x="2349873" y="22278"/>
                </a:cubicBezTo>
                <a:close/>
                <a:moveTo>
                  <a:pt x="1860872" y="22208"/>
                </a:moveTo>
                <a:cubicBezTo>
                  <a:pt x="1864682" y="22199"/>
                  <a:pt x="1871073" y="24335"/>
                  <a:pt x="1880043" y="28616"/>
                </a:cubicBezTo>
                <a:cubicBezTo>
                  <a:pt x="1892805" y="39586"/>
                  <a:pt x="1895401" y="47677"/>
                  <a:pt x="1887829" y="52890"/>
                </a:cubicBezTo>
                <a:cubicBezTo>
                  <a:pt x="1880258" y="58103"/>
                  <a:pt x="1862892" y="80369"/>
                  <a:pt x="1835731" y="119690"/>
                </a:cubicBezTo>
                <a:lnTo>
                  <a:pt x="1866663" y="118593"/>
                </a:lnTo>
                <a:cubicBezTo>
                  <a:pt x="1879240" y="101170"/>
                  <a:pt x="1884850" y="88676"/>
                  <a:pt x="1883495" y="81111"/>
                </a:cubicBezTo>
                <a:cubicBezTo>
                  <a:pt x="1882140" y="73547"/>
                  <a:pt x="1885940" y="71446"/>
                  <a:pt x="1894895" y="74809"/>
                </a:cubicBezTo>
                <a:cubicBezTo>
                  <a:pt x="1903851" y="78172"/>
                  <a:pt x="1911526" y="82413"/>
                  <a:pt x="1917922" y="87532"/>
                </a:cubicBezTo>
                <a:cubicBezTo>
                  <a:pt x="1924318" y="92652"/>
                  <a:pt x="1924128" y="97158"/>
                  <a:pt x="1917352" y="101052"/>
                </a:cubicBezTo>
                <a:cubicBezTo>
                  <a:pt x="1910576" y="104945"/>
                  <a:pt x="1900538" y="115757"/>
                  <a:pt x="1887238" y="133489"/>
                </a:cubicBezTo>
                <a:cubicBezTo>
                  <a:pt x="1877262" y="146788"/>
                  <a:pt x="1869523" y="157108"/>
                  <a:pt x="1864021" y="164450"/>
                </a:cubicBezTo>
                <a:lnTo>
                  <a:pt x="1860927" y="168579"/>
                </a:lnTo>
                <a:lnTo>
                  <a:pt x="1882954" y="163854"/>
                </a:lnTo>
                <a:cubicBezTo>
                  <a:pt x="1905159" y="159709"/>
                  <a:pt x="1913093" y="160479"/>
                  <a:pt x="1906758" y="166163"/>
                </a:cubicBezTo>
                <a:cubicBezTo>
                  <a:pt x="1898312" y="173742"/>
                  <a:pt x="1885642" y="180866"/>
                  <a:pt x="1868750" y="187534"/>
                </a:cubicBezTo>
                <a:cubicBezTo>
                  <a:pt x="1851857" y="194202"/>
                  <a:pt x="1840184" y="200336"/>
                  <a:pt x="1833731" y="205936"/>
                </a:cubicBezTo>
                <a:cubicBezTo>
                  <a:pt x="1827278" y="211536"/>
                  <a:pt x="1822162" y="211618"/>
                  <a:pt x="1818383" y="206183"/>
                </a:cubicBezTo>
                <a:cubicBezTo>
                  <a:pt x="1814604" y="200748"/>
                  <a:pt x="1812475" y="195130"/>
                  <a:pt x="1811995" y="189330"/>
                </a:cubicBezTo>
                <a:cubicBezTo>
                  <a:pt x="1811514" y="183529"/>
                  <a:pt x="1815006" y="178747"/>
                  <a:pt x="1822470" y="174982"/>
                </a:cubicBezTo>
                <a:cubicBezTo>
                  <a:pt x="1829934" y="171218"/>
                  <a:pt x="1842399" y="157792"/>
                  <a:pt x="1859866" y="134704"/>
                </a:cubicBezTo>
                <a:cubicBezTo>
                  <a:pt x="1837524" y="139967"/>
                  <a:pt x="1822915" y="144208"/>
                  <a:pt x="1816039" y="147428"/>
                </a:cubicBezTo>
                <a:cubicBezTo>
                  <a:pt x="1809162" y="150647"/>
                  <a:pt x="1804402" y="150188"/>
                  <a:pt x="1801756" y="146051"/>
                </a:cubicBezTo>
                <a:cubicBezTo>
                  <a:pt x="1799110" y="141914"/>
                  <a:pt x="1797787" y="136755"/>
                  <a:pt x="1797787" y="130574"/>
                </a:cubicBezTo>
                <a:cubicBezTo>
                  <a:pt x="1797787" y="124007"/>
                  <a:pt x="1801752" y="119558"/>
                  <a:pt x="1809682" y="117227"/>
                </a:cubicBezTo>
                <a:cubicBezTo>
                  <a:pt x="1817612" y="114897"/>
                  <a:pt x="1828185" y="101704"/>
                  <a:pt x="1841399" y="77648"/>
                </a:cubicBezTo>
                <a:cubicBezTo>
                  <a:pt x="1854614" y="53593"/>
                  <a:pt x="1859873" y="37266"/>
                  <a:pt x="1857177" y="28669"/>
                </a:cubicBezTo>
                <a:cubicBezTo>
                  <a:pt x="1855829" y="24371"/>
                  <a:pt x="1857061" y="22217"/>
                  <a:pt x="1860872" y="22208"/>
                </a:cubicBezTo>
                <a:close/>
                <a:moveTo>
                  <a:pt x="1267408" y="21935"/>
                </a:moveTo>
                <a:cubicBezTo>
                  <a:pt x="1269812" y="21707"/>
                  <a:pt x="1273111" y="21940"/>
                  <a:pt x="1277306" y="22636"/>
                </a:cubicBezTo>
                <a:cubicBezTo>
                  <a:pt x="1292421" y="23553"/>
                  <a:pt x="1303502" y="26551"/>
                  <a:pt x="1310550" y="31627"/>
                </a:cubicBezTo>
                <a:cubicBezTo>
                  <a:pt x="1317599" y="36703"/>
                  <a:pt x="1320549" y="43906"/>
                  <a:pt x="1319402" y="53234"/>
                </a:cubicBezTo>
                <a:cubicBezTo>
                  <a:pt x="1318255" y="62562"/>
                  <a:pt x="1312691" y="65101"/>
                  <a:pt x="1302710" y="60849"/>
                </a:cubicBezTo>
                <a:cubicBezTo>
                  <a:pt x="1292729" y="56597"/>
                  <a:pt x="1281805" y="48470"/>
                  <a:pt x="1269939" y="36467"/>
                </a:cubicBezTo>
                <a:cubicBezTo>
                  <a:pt x="1261039" y="27465"/>
                  <a:pt x="1260195" y="22621"/>
                  <a:pt x="1267408" y="21935"/>
                </a:cubicBezTo>
                <a:close/>
                <a:moveTo>
                  <a:pt x="2644553" y="21476"/>
                </a:moveTo>
                <a:cubicBezTo>
                  <a:pt x="2646451" y="21581"/>
                  <a:pt x="2648779" y="21985"/>
                  <a:pt x="2651538" y="22689"/>
                </a:cubicBezTo>
                <a:cubicBezTo>
                  <a:pt x="2662573" y="25507"/>
                  <a:pt x="2671600" y="29322"/>
                  <a:pt x="2678620" y="34133"/>
                </a:cubicBezTo>
                <a:cubicBezTo>
                  <a:pt x="2685639" y="38944"/>
                  <a:pt x="2686654" y="44565"/>
                  <a:pt x="2681663" y="50997"/>
                </a:cubicBezTo>
                <a:cubicBezTo>
                  <a:pt x="2676673" y="57429"/>
                  <a:pt x="2673317" y="84829"/>
                  <a:pt x="2671596" y="133199"/>
                </a:cubicBezTo>
                <a:cubicBezTo>
                  <a:pt x="2679627" y="129183"/>
                  <a:pt x="2689321" y="122809"/>
                  <a:pt x="2700678" y="114076"/>
                </a:cubicBezTo>
                <a:cubicBezTo>
                  <a:pt x="2712036" y="105343"/>
                  <a:pt x="2718776" y="98639"/>
                  <a:pt x="2720898" y="93964"/>
                </a:cubicBezTo>
                <a:cubicBezTo>
                  <a:pt x="2723021" y="89289"/>
                  <a:pt x="2724082" y="84844"/>
                  <a:pt x="2724082" y="80627"/>
                </a:cubicBezTo>
                <a:cubicBezTo>
                  <a:pt x="2724082" y="72482"/>
                  <a:pt x="2733331" y="74009"/>
                  <a:pt x="2751830" y="85209"/>
                </a:cubicBezTo>
                <a:cubicBezTo>
                  <a:pt x="2770329" y="96409"/>
                  <a:pt x="2774007" y="104694"/>
                  <a:pt x="2762865" y="110064"/>
                </a:cubicBezTo>
                <a:cubicBezTo>
                  <a:pt x="2751722" y="115435"/>
                  <a:pt x="2737920" y="121784"/>
                  <a:pt x="2721457" y="129112"/>
                </a:cubicBezTo>
                <a:cubicBezTo>
                  <a:pt x="2704995" y="136440"/>
                  <a:pt x="2687830" y="144606"/>
                  <a:pt x="2669962" y="153612"/>
                </a:cubicBezTo>
                <a:cubicBezTo>
                  <a:pt x="2666535" y="192976"/>
                  <a:pt x="2667764" y="218537"/>
                  <a:pt x="2673651" y="230296"/>
                </a:cubicBezTo>
                <a:cubicBezTo>
                  <a:pt x="2679537" y="242055"/>
                  <a:pt x="2692074" y="247730"/>
                  <a:pt x="2711261" y="247322"/>
                </a:cubicBezTo>
                <a:cubicBezTo>
                  <a:pt x="2730449" y="246913"/>
                  <a:pt x="2743943" y="244454"/>
                  <a:pt x="2751744" y="239944"/>
                </a:cubicBezTo>
                <a:cubicBezTo>
                  <a:pt x="2759545" y="235434"/>
                  <a:pt x="2764306" y="228672"/>
                  <a:pt x="2766027" y="219659"/>
                </a:cubicBezTo>
                <a:cubicBezTo>
                  <a:pt x="2767748" y="210647"/>
                  <a:pt x="2769461" y="200056"/>
                  <a:pt x="2771168" y="187889"/>
                </a:cubicBezTo>
                <a:cubicBezTo>
                  <a:pt x="2772874" y="175721"/>
                  <a:pt x="2776474" y="179213"/>
                  <a:pt x="2781966" y="198364"/>
                </a:cubicBezTo>
                <a:cubicBezTo>
                  <a:pt x="2787458" y="217516"/>
                  <a:pt x="2792707" y="231053"/>
                  <a:pt x="2797711" y="238976"/>
                </a:cubicBezTo>
                <a:cubicBezTo>
                  <a:pt x="2802716" y="246899"/>
                  <a:pt x="2798909" y="254883"/>
                  <a:pt x="2786289" y="262927"/>
                </a:cubicBezTo>
                <a:cubicBezTo>
                  <a:pt x="2773670" y="270972"/>
                  <a:pt x="2758068" y="275909"/>
                  <a:pt x="2739483" y="277737"/>
                </a:cubicBezTo>
                <a:cubicBezTo>
                  <a:pt x="2720898" y="279566"/>
                  <a:pt x="2703797" y="278601"/>
                  <a:pt x="2688181" y="274844"/>
                </a:cubicBezTo>
                <a:cubicBezTo>
                  <a:pt x="2672564" y="271087"/>
                  <a:pt x="2661831" y="264085"/>
                  <a:pt x="2655980" y="253839"/>
                </a:cubicBezTo>
                <a:cubicBezTo>
                  <a:pt x="2650129" y="243593"/>
                  <a:pt x="2646741" y="231544"/>
                  <a:pt x="2645816" y="217691"/>
                </a:cubicBezTo>
                <a:cubicBezTo>
                  <a:pt x="2644891" y="203839"/>
                  <a:pt x="2644655" y="186308"/>
                  <a:pt x="2645106" y="165099"/>
                </a:cubicBezTo>
                <a:cubicBezTo>
                  <a:pt x="2645558" y="143889"/>
                  <a:pt x="2645784" y="120235"/>
                  <a:pt x="2645784" y="94136"/>
                </a:cubicBezTo>
                <a:cubicBezTo>
                  <a:pt x="2645784" y="67607"/>
                  <a:pt x="2645354" y="51753"/>
                  <a:pt x="2644493" y="46577"/>
                </a:cubicBezTo>
                <a:cubicBezTo>
                  <a:pt x="2643633" y="41400"/>
                  <a:pt x="2641833" y="35420"/>
                  <a:pt x="2639094" y="28637"/>
                </a:cubicBezTo>
                <a:cubicBezTo>
                  <a:pt x="2637040" y="23550"/>
                  <a:pt x="2638860" y="21163"/>
                  <a:pt x="2644553" y="21476"/>
                </a:cubicBezTo>
                <a:close/>
                <a:moveTo>
                  <a:pt x="3037802" y="19673"/>
                </a:moveTo>
                <a:cubicBezTo>
                  <a:pt x="3041249" y="19590"/>
                  <a:pt x="3044843" y="19911"/>
                  <a:pt x="3048586" y="20635"/>
                </a:cubicBezTo>
                <a:cubicBezTo>
                  <a:pt x="3056072" y="22084"/>
                  <a:pt x="3062726" y="25238"/>
                  <a:pt x="3068548" y="30100"/>
                </a:cubicBezTo>
                <a:cubicBezTo>
                  <a:pt x="3074858" y="34344"/>
                  <a:pt x="3077432" y="41142"/>
                  <a:pt x="3076270" y="50492"/>
                </a:cubicBezTo>
                <a:cubicBezTo>
                  <a:pt x="3075108" y="59841"/>
                  <a:pt x="3068125" y="61455"/>
                  <a:pt x="3055319" y="55331"/>
                </a:cubicBezTo>
                <a:cubicBezTo>
                  <a:pt x="3042513" y="49208"/>
                  <a:pt x="3033167" y="42422"/>
                  <a:pt x="3027281" y="34972"/>
                </a:cubicBezTo>
                <a:cubicBezTo>
                  <a:pt x="3021394" y="27522"/>
                  <a:pt x="3021602" y="22908"/>
                  <a:pt x="3027904" y="21130"/>
                </a:cubicBezTo>
                <a:cubicBezTo>
                  <a:pt x="3031056" y="20241"/>
                  <a:pt x="3034355" y="19755"/>
                  <a:pt x="3037802" y="19673"/>
                </a:cubicBezTo>
                <a:close/>
                <a:moveTo>
                  <a:pt x="1974513" y="16352"/>
                </a:moveTo>
                <a:cubicBezTo>
                  <a:pt x="1978695" y="15594"/>
                  <a:pt x="1985995" y="16828"/>
                  <a:pt x="1996413" y="20054"/>
                </a:cubicBezTo>
                <a:cubicBezTo>
                  <a:pt x="2011671" y="26551"/>
                  <a:pt x="2017500" y="32857"/>
                  <a:pt x="2013901" y="38973"/>
                </a:cubicBezTo>
                <a:cubicBezTo>
                  <a:pt x="2010302" y="45089"/>
                  <a:pt x="2008502" y="65699"/>
                  <a:pt x="2008502" y="100804"/>
                </a:cubicBezTo>
                <a:cubicBezTo>
                  <a:pt x="2028191" y="97348"/>
                  <a:pt x="2043188" y="94233"/>
                  <a:pt x="2053491" y="91458"/>
                </a:cubicBezTo>
                <a:cubicBezTo>
                  <a:pt x="2063794" y="88683"/>
                  <a:pt x="2073270" y="91479"/>
                  <a:pt x="2081917" y="99847"/>
                </a:cubicBezTo>
                <a:cubicBezTo>
                  <a:pt x="2090564" y="108214"/>
                  <a:pt x="2088273" y="112961"/>
                  <a:pt x="2075044" y="114087"/>
                </a:cubicBezTo>
                <a:cubicBezTo>
                  <a:pt x="2061815" y="115212"/>
                  <a:pt x="2039635" y="117869"/>
                  <a:pt x="2008502" y="122056"/>
                </a:cubicBezTo>
                <a:lnTo>
                  <a:pt x="2008502" y="156150"/>
                </a:lnTo>
                <a:cubicBezTo>
                  <a:pt x="2015816" y="154343"/>
                  <a:pt x="2023957" y="152766"/>
                  <a:pt x="2032927" y="151418"/>
                </a:cubicBezTo>
                <a:cubicBezTo>
                  <a:pt x="2041897" y="150070"/>
                  <a:pt x="2050193" y="153698"/>
                  <a:pt x="2057815" y="162302"/>
                </a:cubicBezTo>
                <a:cubicBezTo>
                  <a:pt x="2065436" y="170906"/>
                  <a:pt x="2063375" y="175208"/>
                  <a:pt x="2051630" y="175208"/>
                </a:cubicBezTo>
                <a:cubicBezTo>
                  <a:pt x="2042926" y="175208"/>
                  <a:pt x="2029586" y="176330"/>
                  <a:pt x="2011610" y="178575"/>
                </a:cubicBezTo>
                <a:cubicBezTo>
                  <a:pt x="1993635" y="180819"/>
                  <a:pt x="1977846" y="182841"/>
                  <a:pt x="1964245" y="184641"/>
                </a:cubicBezTo>
                <a:cubicBezTo>
                  <a:pt x="1950643" y="186440"/>
                  <a:pt x="1940196" y="184096"/>
                  <a:pt x="1932904" y="177607"/>
                </a:cubicBezTo>
                <a:cubicBezTo>
                  <a:pt x="1925612" y="171118"/>
                  <a:pt x="1927412" y="167289"/>
                  <a:pt x="1938303" y="166120"/>
                </a:cubicBezTo>
                <a:cubicBezTo>
                  <a:pt x="1949195" y="164952"/>
                  <a:pt x="1963997" y="163148"/>
                  <a:pt x="1982711" y="160710"/>
                </a:cubicBezTo>
                <a:lnTo>
                  <a:pt x="1982711" y="126617"/>
                </a:lnTo>
                <a:cubicBezTo>
                  <a:pt x="1960627" y="130216"/>
                  <a:pt x="1946194" y="132690"/>
                  <a:pt x="1939411" y="134038"/>
                </a:cubicBezTo>
                <a:cubicBezTo>
                  <a:pt x="1932628" y="135386"/>
                  <a:pt x="1925100" y="132521"/>
                  <a:pt x="1916825" y="125444"/>
                </a:cubicBezTo>
                <a:cubicBezTo>
                  <a:pt x="1908551" y="118367"/>
                  <a:pt x="1910132" y="114531"/>
                  <a:pt x="1921568" y="113936"/>
                </a:cubicBezTo>
                <a:cubicBezTo>
                  <a:pt x="1933004" y="113341"/>
                  <a:pt x="1953386" y="110950"/>
                  <a:pt x="1982711" y="106763"/>
                </a:cubicBezTo>
                <a:cubicBezTo>
                  <a:pt x="1982711" y="78053"/>
                  <a:pt x="1981840" y="59555"/>
                  <a:pt x="1980098" y="51266"/>
                </a:cubicBezTo>
                <a:cubicBezTo>
                  <a:pt x="1978355" y="42977"/>
                  <a:pt x="1975430" y="34090"/>
                  <a:pt x="1971321" y="24604"/>
                </a:cubicBezTo>
                <a:cubicBezTo>
                  <a:pt x="1969267" y="19861"/>
                  <a:pt x="1970331" y="17110"/>
                  <a:pt x="1974513" y="16352"/>
                </a:cubicBezTo>
                <a:close/>
                <a:moveTo>
                  <a:pt x="3386095" y="15852"/>
                </a:moveTo>
                <a:cubicBezTo>
                  <a:pt x="3388253" y="15402"/>
                  <a:pt x="3391223" y="15412"/>
                  <a:pt x="3395005" y="15881"/>
                </a:cubicBezTo>
                <a:cubicBezTo>
                  <a:pt x="3410135" y="17760"/>
                  <a:pt x="3421040" y="21575"/>
                  <a:pt x="3427723" y="27325"/>
                </a:cubicBezTo>
                <a:cubicBezTo>
                  <a:pt x="3434979" y="32616"/>
                  <a:pt x="3437765" y="40138"/>
                  <a:pt x="3436079" y="49889"/>
                </a:cubicBezTo>
                <a:cubicBezTo>
                  <a:pt x="3434395" y="59641"/>
                  <a:pt x="3428773" y="62358"/>
                  <a:pt x="3419215" y="58042"/>
                </a:cubicBezTo>
                <a:cubicBezTo>
                  <a:pt x="3409658" y="53725"/>
                  <a:pt x="3399451" y="45150"/>
                  <a:pt x="3388595" y="32315"/>
                </a:cubicBezTo>
                <a:cubicBezTo>
                  <a:pt x="3380454" y="22689"/>
                  <a:pt x="3379620" y="17202"/>
                  <a:pt x="3386095" y="15852"/>
                </a:cubicBezTo>
                <a:close/>
                <a:moveTo>
                  <a:pt x="1616931" y="14180"/>
                </a:moveTo>
                <a:cubicBezTo>
                  <a:pt x="1618819" y="14122"/>
                  <a:pt x="1621154" y="14507"/>
                  <a:pt x="1623934" y="15333"/>
                </a:cubicBezTo>
                <a:cubicBezTo>
                  <a:pt x="1635055" y="18638"/>
                  <a:pt x="1643404" y="22485"/>
                  <a:pt x="1648983" y="26873"/>
                </a:cubicBezTo>
                <a:cubicBezTo>
                  <a:pt x="1654561" y="31261"/>
                  <a:pt x="1655217" y="36080"/>
                  <a:pt x="1650951" y="41328"/>
                </a:cubicBezTo>
                <a:cubicBezTo>
                  <a:pt x="1646685" y="46577"/>
                  <a:pt x="1641644" y="55009"/>
                  <a:pt x="1635829" y="66624"/>
                </a:cubicBezTo>
                <a:cubicBezTo>
                  <a:pt x="1630014" y="78240"/>
                  <a:pt x="1621443" y="90085"/>
                  <a:pt x="1610114" y="102159"/>
                </a:cubicBezTo>
                <a:cubicBezTo>
                  <a:pt x="1638464" y="101371"/>
                  <a:pt x="1655991" y="98474"/>
                  <a:pt x="1662696" y="93469"/>
                </a:cubicBezTo>
                <a:cubicBezTo>
                  <a:pt x="1669400" y="88464"/>
                  <a:pt x="1677168" y="87891"/>
                  <a:pt x="1686002" y="91748"/>
                </a:cubicBezTo>
                <a:cubicBezTo>
                  <a:pt x="1694836" y="95606"/>
                  <a:pt x="1701945" y="100428"/>
                  <a:pt x="1707329" y="106214"/>
                </a:cubicBezTo>
                <a:cubicBezTo>
                  <a:pt x="1712714" y="112000"/>
                  <a:pt x="1713120" y="117385"/>
                  <a:pt x="1708545" y="122368"/>
                </a:cubicBezTo>
                <a:cubicBezTo>
                  <a:pt x="1703970" y="127351"/>
                  <a:pt x="1700797" y="139168"/>
                  <a:pt x="1699027" y="157817"/>
                </a:cubicBezTo>
                <a:cubicBezTo>
                  <a:pt x="1697256" y="176467"/>
                  <a:pt x="1695696" y="195224"/>
                  <a:pt x="1694348" y="214088"/>
                </a:cubicBezTo>
                <a:cubicBezTo>
                  <a:pt x="1693000" y="232953"/>
                  <a:pt x="1689021" y="249225"/>
                  <a:pt x="1682410" y="262906"/>
                </a:cubicBezTo>
                <a:cubicBezTo>
                  <a:pt x="1675799" y="276586"/>
                  <a:pt x="1665542" y="286987"/>
                  <a:pt x="1651639" y="294107"/>
                </a:cubicBezTo>
                <a:cubicBezTo>
                  <a:pt x="1637737" y="301227"/>
                  <a:pt x="1630258" y="299438"/>
                  <a:pt x="1629204" y="288740"/>
                </a:cubicBezTo>
                <a:cubicBezTo>
                  <a:pt x="1628150" y="278042"/>
                  <a:pt x="1622428" y="265867"/>
                  <a:pt x="1612039" y="252215"/>
                </a:cubicBezTo>
                <a:cubicBezTo>
                  <a:pt x="1601649" y="238563"/>
                  <a:pt x="1603055" y="234935"/>
                  <a:pt x="1616255" y="241331"/>
                </a:cubicBezTo>
                <a:cubicBezTo>
                  <a:pt x="1629455" y="247727"/>
                  <a:pt x="1638672" y="251326"/>
                  <a:pt x="1643906" y="252129"/>
                </a:cubicBezTo>
                <a:cubicBezTo>
                  <a:pt x="1649140" y="252932"/>
                  <a:pt x="1654013" y="248125"/>
                  <a:pt x="1658523" y="237707"/>
                </a:cubicBezTo>
                <a:cubicBezTo>
                  <a:pt x="1663033" y="227288"/>
                  <a:pt x="1666187" y="211511"/>
                  <a:pt x="1667987" y="190373"/>
                </a:cubicBezTo>
                <a:cubicBezTo>
                  <a:pt x="1669787" y="169236"/>
                  <a:pt x="1670687" y="151554"/>
                  <a:pt x="1670687" y="137329"/>
                </a:cubicBezTo>
                <a:cubicBezTo>
                  <a:pt x="1670687" y="124494"/>
                  <a:pt x="1669450" y="117249"/>
                  <a:pt x="1666976" y="115593"/>
                </a:cubicBezTo>
                <a:cubicBezTo>
                  <a:pt x="1664503" y="113936"/>
                  <a:pt x="1658354" y="114341"/>
                  <a:pt x="1648531" y="116808"/>
                </a:cubicBezTo>
                <a:lnTo>
                  <a:pt x="1620396" y="123863"/>
                </a:lnTo>
                <a:cubicBezTo>
                  <a:pt x="1613570" y="124795"/>
                  <a:pt x="1607504" y="122558"/>
                  <a:pt x="1602198" y="117152"/>
                </a:cubicBezTo>
                <a:cubicBezTo>
                  <a:pt x="1588474" y="132740"/>
                  <a:pt x="1574188" y="144735"/>
                  <a:pt x="1559338" y="153139"/>
                </a:cubicBezTo>
                <a:cubicBezTo>
                  <a:pt x="1555626" y="155240"/>
                  <a:pt x="1552831" y="156518"/>
                  <a:pt x="1550954" y="156974"/>
                </a:cubicBezTo>
                <a:lnTo>
                  <a:pt x="1549291" y="156341"/>
                </a:lnTo>
                <a:lnTo>
                  <a:pt x="1548973" y="161904"/>
                </a:lnTo>
                <a:cubicBezTo>
                  <a:pt x="1548767" y="169236"/>
                  <a:pt x="1548888" y="178299"/>
                  <a:pt x="1549336" y="189093"/>
                </a:cubicBezTo>
                <a:cubicBezTo>
                  <a:pt x="1550233" y="210682"/>
                  <a:pt x="1549523" y="227030"/>
                  <a:pt x="1547207" y="238137"/>
                </a:cubicBezTo>
                <a:cubicBezTo>
                  <a:pt x="1544891" y="249243"/>
                  <a:pt x="1541779" y="258177"/>
                  <a:pt x="1537871" y="264939"/>
                </a:cubicBezTo>
                <a:cubicBezTo>
                  <a:pt x="1533964" y="271700"/>
                  <a:pt x="1529780" y="271800"/>
                  <a:pt x="1525320" y="265240"/>
                </a:cubicBezTo>
                <a:cubicBezTo>
                  <a:pt x="1520860" y="258679"/>
                  <a:pt x="1517447" y="253230"/>
                  <a:pt x="1515081" y="248892"/>
                </a:cubicBezTo>
                <a:cubicBezTo>
                  <a:pt x="1512715" y="244554"/>
                  <a:pt x="1510403" y="242209"/>
                  <a:pt x="1508144" y="241858"/>
                </a:cubicBezTo>
                <a:cubicBezTo>
                  <a:pt x="1505886" y="241507"/>
                  <a:pt x="1494661" y="242980"/>
                  <a:pt x="1474470" y="246278"/>
                </a:cubicBezTo>
                <a:cubicBezTo>
                  <a:pt x="1469766" y="266383"/>
                  <a:pt x="1464399" y="271883"/>
                  <a:pt x="1458369" y="262777"/>
                </a:cubicBezTo>
                <a:cubicBezTo>
                  <a:pt x="1452339" y="253671"/>
                  <a:pt x="1449324" y="241546"/>
                  <a:pt x="1449324" y="226403"/>
                </a:cubicBezTo>
                <a:cubicBezTo>
                  <a:pt x="1449324" y="212134"/>
                  <a:pt x="1448883" y="194406"/>
                  <a:pt x="1448001" y="173219"/>
                </a:cubicBezTo>
                <a:cubicBezTo>
                  <a:pt x="1447119" y="152031"/>
                  <a:pt x="1443972" y="136694"/>
                  <a:pt x="1438558" y="127208"/>
                </a:cubicBezTo>
                <a:cubicBezTo>
                  <a:pt x="1433145" y="117722"/>
                  <a:pt x="1434066" y="112979"/>
                  <a:pt x="1441322" y="112979"/>
                </a:cubicBezTo>
                <a:cubicBezTo>
                  <a:pt x="1446112" y="112979"/>
                  <a:pt x="1451712" y="113416"/>
                  <a:pt x="1458122" y="114291"/>
                </a:cubicBezTo>
                <a:cubicBezTo>
                  <a:pt x="1465005" y="105644"/>
                  <a:pt x="1472684" y="92272"/>
                  <a:pt x="1481159" y="74174"/>
                </a:cubicBezTo>
                <a:cubicBezTo>
                  <a:pt x="1489634" y="56077"/>
                  <a:pt x="1492298" y="41819"/>
                  <a:pt x="1489150" y="31401"/>
                </a:cubicBezTo>
                <a:cubicBezTo>
                  <a:pt x="1486003" y="20983"/>
                  <a:pt x="1493929" y="19897"/>
                  <a:pt x="1512930" y="28142"/>
                </a:cubicBezTo>
                <a:cubicBezTo>
                  <a:pt x="1529134" y="35972"/>
                  <a:pt x="1534143" y="42866"/>
                  <a:pt x="1527955" y="48824"/>
                </a:cubicBezTo>
                <a:cubicBezTo>
                  <a:pt x="1521767" y="54783"/>
                  <a:pt x="1515103" y="63118"/>
                  <a:pt x="1507961" y="73830"/>
                </a:cubicBezTo>
                <a:cubicBezTo>
                  <a:pt x="1500820" y="84542"/>
                  <a:pt x="1489878" y="98029"/>
                  <a:pt x="1475137" y="114291"/>
                </a:cubicBezTo>
                <a:cubicBezTo>
                  <a:pt x="1492488" y="111796"/>
                  <a:pt x="1504548" y="107573"/>
                  <a:pt x="1511317" y="101622"/>
                </a:cubicBezTo>
                <a:cubicBezTo>
                  <a:pt x="1518085" y="95670"/>
                  <a:pt x="1525413" y="94616"/>
                  <a:pt x="1533300" y="98460"/>
                </a:cubicBezTo>
                <a:cubicBezTo>
                  <a:pt x="1541188" y="102303"/>
                  <a:pt x="1548089" y="106304"/>
                  <a:pt x="1554004" y="110462"/>
                </a:cubicBezTo>
                <a:cubicBezTo>
                  <a:pt x="1559919" y="114621"/>
                  <a:pt x="1561257" y="119500"/>
                  <a:pt x="1558016" y="125100"/>
                </a:cubicBezTo>
                <a:cubicBezTo>
                  <a:pt x="1554775" y="130700"/>
                  <a:pt x="1552294" y="137368"/>
                  <a:pt x="1550573" y="145105"/>
                </a:cubicBezTo>
                <a:cubicBezTo>
                  <a:pt x="1550143" y="147039"/>
                  <a:pt x="1549794" y="149406"/>
                  <a:pt x="1549528" y="152206"/>
                </a:cubicBezTo>
                <a:lnTo>
                  <a:pt x="1549507" y="152578"/>
                </a:lnTo>
                <a:lnTo>
                  <a:pt x="1550696" y="149844"/>
                </a:lnTo>
                <a:cubicBezTo>
                  <a:pt x="1552487" y="147011"/>
                  <a:pt x="1555196" y="143355"/>
                  <a:pt x="1558822" y="138877"/>
                </a:cubicBezTo>
                <a:cubicBezTo>
                  <a:pt x="1573327" y="120967"/>
                  <a:pt x="1586599" y="100492"/>
                  <a:pt x="1598638" y="77455"/>
                </a:cubicBezTo>
                <a:cubicBezTo>
                  <a:pt x="1610676" y="54417"/>
                  <a:pt x="1615122" y="37478"/>
                  <a:pt x="1611974" y="26637"/>
                </a:cubicBezTo>
                <a:cubicBezTo>
                  <a:pt x="1609614" y="18506"/>
                  <a:pt x="1611266" y="14354"/>
                  <a:pt x="1616931" y="14180"/>
                </a:cubicBezTo>
                <a:close/>
                <a:moveTo>
                  <a:pt x="1205645" y="13236"/>
                </a:moveTo>
                <a:cubicBezTo>
                  <a:pt x="1220551" y="15143"/>
                  <a:pt x="1229127" y="17821"/>
                  <a:pt x="1231371" y="21270"/>
                </a:cubicBezTo>
                <a:cubicBezTo>
                  <a:pt x="1233615" y="24719"/>
                  <a:pt x="1234289" y="28368"/>
                  <a:pt x="1233393" y="32219"/>
                </a:cubicBezTo>
                <a:cubicBezTo>
                  <a:pt x="1232496" y="36069"/>
                  <a:pt x="1232479" y="43666"/>
                  <a:pt x="1233339" y="55009"/>
                </a:cubicBezTo>
                <a:cubicBezTo>
                  <a:pt x="1234200" y="66352"/>
                  <a:pt x="1236150" y="78018"/>
                  <a:pt x="1239190" y="90006"/>
                </a:cubicBezTo>
                <a:cubicBezTo>
                  <a:pt x="1248540" y="87511"/>
                  <a:pt x="1256043" y="85087"/>
                  <a:pt x="1261700" y="82735"/>
                </a:cubicBezTo>
                <a:cubicBezTo>
                  <a:pt x="1267358" y="80384"/>
                  <a:pt x="1274402" y="82115"/>
                  <a:pt x="1282834" y="87930"/>
                </a:cubicBezTo>
                <a:cubicBezTo>
                  <a:pt x="1291266" y="93745"/>
                  <a:pt x="1289356" y="99377"/>
                  <a:pt x="1277102" y="104827"/>
                </a:cubicBezTo>
                <a:cubicBezTo>
                  <a:pt x="1264848" y="110276"/>
                  <a:pt x="1254326" y="114019"/>
                  <a:pt x="1245535" y="116055"/>
                </a:cubicBezTo>
                <a:cubicBezTo>
                  <a:pt x="1256276" y="147933"/>
                  <a:pt x="1265877" y="171440"/>
                  <a:pt x="1274338" y="186577"/>
                </a:cubicBezTo>
                <a:cubicBezTo>
                  <a:pt x="1282798" y="201713"/>
                  <a:pt x="1291008" y="214809"/>
                  <a:pt x="1298967" y="225865"/>
                </a:cubicBezTo>
                <a:cubicBezTo>
                  <a:pt x="1306926" y="236921"/>
                  <a:pt x="1316168" y="247056"/>
                  <a:pt x="1326694" y="256270"/>
                </a:cubicBezTo>
                <a:cubicBezTo>
                  <a:pt x="1337219" y="265484"/>
                  <a:pt x="1343827" y="270445"/>
                  <a:pt x="1346516" y="271155"/>
                </a:cubicBezTo>
                <a:cubicBezTo>
                  <a:pt x="1349204" y="271865"/>
                  <a:pt x="1351692" y="269047"/>
                  <a:pt x="1353980" y="262702"/>
                </a:cubicBezTo>
                <a:cubicBezTo>
                  <a:pt x="1356267" y="256356"/>
                  <a:pt x="1360139" y="247132"/>
                  <a:pt x="1365595" y="235029"/>
                </a:cubicBezTo>
                <a:cubicBezTo>
                  <a:pt x="1371052" y="222925"/>
                  <a:pt x="1373547" y="223614"/>
                  <a:pt x="1373081" y="237094"/>
                </a:cubicBezTo>
                <a:cubicBezTo>
                  <a:pt x="1372615" y="250573"/>
                  <a:pt x="1373052" y="263354"/>
                  <a:pt x="1374393" y="275436"/>
                </a:cubicBezTo>
                <a:cubicBezTo>
                  <a:pt x="1375734" y="287517"/>
                  <a:pt x="1377315" y="297229"/>
                  <a:pt x="1379136" y="304571"/>
                </a:cubicBezTo>
                <a:cubicBezTo>
                  <a:pt x="1380957" y="311914"/>
                  <a:pt x="1374318" y="313724"/>
                  <a:pt x="1359217" y="310003"/>
                </a:cubicBezTo>
                <a:cubicBezTo>
                  <a:pt x="1344117" y="306281"/>
                  <a:pt x="1329634" y="298409"/>
                  <a:pt x="1315766" y="286384"/>
                </a:cubicBezTo>
                <a:cubicBezTo>
                  <a:pt x="1301900" y="274360"/>
                  <a:pt x="1288782" y="258726"/>
                  <a:pt x="1276413" y="239481"/>
                </a:cubicBezTo>
                <a:cubicBezTo>
                  <a:pt x="1264045" y="220237"/>
                  <a:pt x="1253792" y="201799"/>
                  <a:pt x="1245654" y="184167"/>
                </a:cubicBezTo>
                <a:cubicBezTo>
                  <a:pt x="1237516" y="166536"/>
                  <a:pt x="1230156" y="145553"/>
                  <a:pt x="1223573" y="121217"/>
                </a:cubicBezTo>
                <a:cubicBezTo>
                  <a:pt x="1204501" y="125663"/>
                  <a:pt x="1188017" y="129248"/>
                  <a:pt x="1174121" y="131973"/>
                </a:cubicBezTo>
                <a:cubicBezTo>
                  <a:pt x="1160225" y="134697"/>
                  <a:pt x="1147480" y="133457"/>
                  <a:pt x="1135887" y="128251"/>
                </a:cubicBezTo>
                <a:cubicBezTo>
                  <a:pt x="1124292" y="123046"/>
                  <a:pt x="1126845" y="118995"/>
                  <a:pt x="1143544" y="116098"/>
                </a:cubicBezTo>
                <a:cubicBezTo>
                  <a:pt x="1160243" y="113201"/>
                  <a:pt x="1184740" y="106705"/>
                  <a:pt x="1217034" y="96610"/>
                </a:cubicBezTo>
                <a:cubicBezTo>
                  <a:pt x="1214525" y="86342"/>
                  <a:pt x="1211266" y="72733"/>
                  <a:pt x="1207258" y="55783"/>
                </a:cubicBezTo>
                <a:cubicBezTo>
                  <a:pt x="1203250" y="38833"/>
                  <a:pt x="1198252" y="27027"/>
                  <a:pt x="1192265" y="20366"/>
                </a:cubicBezTo>
                <a:cubicBezTo>
                  <a:pt x="1186278" y="13705"/>
                  <a:pt x="1190738" y="11328"/>
                  <a:pt x="1205645" y="13236"/>
                </a:cubicBezTo>
                <a:close/>
                <a:moveTo>
                  <a:pt x="3770843" y="11093"/>
                </a:moveTo>
                <a:cubicBezTo>
                  <a:pt x="3772653" y="11308"/>
                  <a:pt x="3774783" y="11832"/>
                  <a:pt x="3777233" y="12666"/>
                </a:cubicBezTo>
                <a:cubicBezTo>
                  <a:pt x="3787035" y="16000"/>
                  <a:pt x="3795836" y="20879"/>
                  <a:pt x="3803637" y="27303"/>
                </a:cubicBezTo>
                <a:cubicBezTo>
                  <a:pt x="3811438" y="33728"/>
                  <a:pt x="3810162" y="38356"/>
                  <a:pt x="3799808" y="41188"/>
                </a:cubicBezTo>
                <a:cubicBezTo>
                  <a:pt x="3789455" y="44021"/>
                  <a:pt x="3767184" y="55267"/>
                  <a:pt x="3732997" y="74927"/>
                </a:cubicBezTo>
                <a:lnTo>
                  <a:pt x="3732997" y="108892"/>
                </a:lnTo>
                <a:cubicBezTo>
                  <a:pt x="3752988" y="106268"/>
                  <a:pt x="3768543" y="103622"/>
                  <a:pt x="3779664" y="100955"/>
                </a:cubicBezTo>
                <a:cubicBezTo>
                  <a:pt x="3790784" y="98287"/>
                  <a:pt x="3801389" y="95122"/>
                  <a:pt x="3811477" y="91458"/>
                </a:cubicBezTo>
                <a:cubicBezTo>
                  <a:pt x="3821566" y="87794"/>
                  <a:pt x="3831705" y="89615"/>
                  <a:pt x="3841893" y="96922"/>
                </a:cubicBezTo>
                <a:cubicBezTo>
                  <a:pt x="3852082" y="104228"/>
                  <a:pt x="3850974" y="110100"/>
                  <a:pt x="3838570" y="114538"/>
                </a:cubicBezTo>
                <a:cubicBezTo>
                  <a:pt x="3826166" y="118977"/>
                  <a:pt x="3811668" y="121977"/>
                  <a:pt x="3795076" y="123541"/>
                </a:cubicBezTo>
                <a:lnTo>
                  <a:pt x="3795076" y="164324"/>
                </a:lnTo>
                <a:cubicBezTo>
                  <a:pt x="3795076" y="177359"/>
                  <a:pt x="3794610" y="191122"/>
                  <a:pt x="3793678" y="205613"/>
                </a:cubicBezTo>
                <a:cubicBezTo>
                  <a:pt x="3792746" y="220104"/>
                  <a:pt x="3790487" y="233057"/>
                  <a:pt x="3786902" y="244472"/>
                </a:cubicBezTo>
                <a:cubicBezTo>
                  <a:pt x="3783317" y="255886"/>
                  <a:pt x="3779040" y="260959"/>
                  <a:pt x="3774071" y="259690"/>
                </a:cubicBezTo>
                <a:cubicBezTo>
                  <a:pt x="3769102" y="258421"/>
                  <a:pt x="3766385" y="243995"/>
                  <a:pt x="3765919" y="216411"/>
                </a:cubicBezTo>
                <a:cubicBezTo>
                  <a:pt x="3765453" y="188828"/>
                  <a:pt x="3765445" y="168217"/>
                  <a:pt x="3765897" y="154580"/>
                </a:cubicBezTo>
                <a:cubicBezTo>
                  <a:pt x="3766349" y="140942"/>
                  <a:pt x="3765707" y="132066"/>
                  <a:pt x="3763972" y="127950"/>
                </a:cubicBezTo>
                <a:cubicBezTo>
                  <a:pt x="3748671" y="128854"/>
                  <a:pt x="3738346" y="129305"/>
                  <a:pt x="3732997" y="129305"/>
                </a:cubicBezTo>
                <a:cubicBezTo>
                  <a:pt x="3732997" y="144965"/>
                  <a:pt x="3729280" y="162779"/>
                  <a:pt x="3721844" y="182748"/>
                </a:cubicBezTo>
                <a:cubicBezTo>
                  <a:pt x="3714409" y="202716"/>
                  <a:pt x="3702234" y="219050"/>
                  <a:pt x="3685319" y="231748"/>
                </a:cubicBezTo>
                <a:cubicBezTo>
                  <a:pt x="3668405" y="244446"/>
                  <a:pt x="3666035" y="240994"/>
                  <a:pt x="3678210" y="221391"/>
                </a:cubicBezTo>
                <a:cubicBezTo>
                  <a:pt x="3690385" y="201788"/>
                  <a:pt x="3698258" y="183526"/>
                  <a:pt x="3701829" y="166604"/>
                </a:cubicBezTo>
                <a:cubicBezTo>
                  <a:pt x="3705399" y="149683"/>
                  <a:pt x="3706747" y="131367"/>
                  <a:pt x="3705873" y="111656"/>
                </a:cubicBezTo>
                <a:cubicBezTo>
                  <a:pt x="3704998" y="91946"/>
                  <a:pt x="3702073" y="77559"/>
                  <a:pt x="3697096" y="68496"/>
                </a:cubicBezTo>
                <a:cubicBezTo>
                  <a:pt x="3692120" y="59433"/>
                  <a:pt x="3693651" y="55374"/>
                  <a:pt x="3701689" y="56321"/>
                </a:cubicBezTo>
                <a:cubicBezTo>
                  <a:pt x="3709727" y="57267"/>
                  <a:pt x="3717739" y="58594"/>
                  <a:pt x="3725727" y="60300"/>
                </a:cubicBezTo>
                <a:cubicBezTo>
                  <a:pt x="3733887" y="57303"/>
                  <a:pt x="3742286" y="51065"/>
                  <a:pt x="3750926" y="41586"/>
                </a:cubicBezTo>
                <a:cubicBezTo>
                  <a:pt x="3759566" y="32107"/>
                  <a:pt x="3763660" y="24084"/>
                  <a:pt x="3763208" y="17516"/>
                </a:cubicBezTo>
                <a:cubicBezTo>
                  <a:pt x="3762869" y="12590"/>
                  <a:pt x="3765415" y="10449"/>
                  <a:pt x="3770843" y="11093"/>
                </a:cubicBezTo>
                <a:close/>
                <a:moveTo>
                  <a:pt x="792355" y="11023"/>
                </a:moveTo>
                <a:cubicBezTo>
                  <a:pt x="794179" y="10394"/>
                  <a:pt x="797142" y="10432"/>
                  <a:pt x="801244" y="11138"/>
                </a:cubicBezTo>
                <a:cubicBezTo>
                  <a:pt x="809447" y="12551"/>
                  <a:pt x="816222" y="14734"/>
                  <a:pt x="821571" y="17688"/>
                </a:cubicBezTo>
                <a:cubicBezTo>
                  <a:pt x="826920" y="20642"/>
                  <a:pt x="828365" y="23926"/>
                  <a:pt x="825906" y="27540"/>
                </a:cubicBezTo>
                <a:cubicBezTo>
                  <a:pt x="823446" y="31154"/>
                  <a:pt x="820632" y="34889"/>
                  <a:pt x="817463" y="38747"/>
                </a:cubicBezTo>
                <a:cubicBezTo>
                  <a:pt x="820388" y="38747"/>
                  <a:pt x="827397" y="36718"/>
                  <a:pt x="838489" y="32659"/>
                </a:cubicBezTo>
                <a:cubicBezTo>
                  <a:pt x="849581" y="28601"/>
                  <a:pt x="857848" y="29885"/>
                  <a:pt x="863290" y="36510"/>
                </a:cubicBezTo>
                <a:cubicBezTo>
                  <a:pt x="868733" y="43135"/>
                  <a:pt x="867098" y="47874"/>
                  <a:pt x="858386" y="50728"/>
                </a:cubicBezTo>
                <a:cubicBezTo>
                  <a:pt x="849674" y="53582"/>
                  <a:pt x="840590" y="55468"/>
                  <a:pt x="831133" y="56385"/>
                </a:cubicBezTo>
                <a:cubicBezTo>
                  <a:pt x="821675" y="57303"/>
                  <a:pt x="814523" y="56866"/>
                  <a:pt x="809676" y="55073"/>
                </a:cubicBezTo>
                <a:cubicBezTo>
                  <a:pt x="799695" y="70503"/>
                  <a:pt x="786097" y="83133"/>
                  <a:pt x="768881" y="92964"/>
                </a:cubicBezTo>
                <a:cubicBezTo>
                  <a:pt x="751666" y="102794"/>
                  <a:pt x="746955" y="102783"/>
                  <a:pt x="754749" y="92931"/>
                </a:cubicBezTo>
                <a:cubicBezTo>
                  <a:pt x="762543" y="83080"/>
                  <a:pt x="768881" y="74601"/>
                  <a:pt x="773764" y="67495"/>
                </a:cubicBezTo>
                <a:cubicBezTo>
                  <a:pt x="778647" y="60390"/>
                  <a:pt x="782849" y="53101"/>
                  <a:pt x="786370" y="45630"/>
                </a:cubicBezTo>
                <a:cubicBezTo>
                  <a:pt x="789890" y="38159"/>
                  <a:pt x="791650" y="32279"/>
                  <a:pt x="791650" y="27992"/>
                </a:cubicBezTo>
                <a:cubicBezTo>
                  <a:pt x="791650" y="23202"/>
                  <a:pt x="791198" y="18843"/>
                  <a:pt x="790295" y="14913"/>
                </a:cubicBezTo>
                <a:cubicBezTo>
                  <a:pt x="789843" y="12949"/>
                  <a:pt x="790530" y="11652"/>
                  <a:pt x="792355" y="11023"/>
                </a:cubicBezTo>
                <a:close/>
                <a:moveTo>
                  <a:pt x="4411632" y="8952"/>
                </a:moveTo>
                <a:cubicBezTo>
                  <a:pt x="4413172" y="8604"/>
                  <a:pt x="4415195" y="8667"/>
                  <a:pt x="4417699" y="9138"/>
                </a:cubicBezTo>
                <a:cubicBezTo>
                  <a:pt x="4427716" y="11024"/>
                  <a:pt x="4437413" y="14559"/>
                  <a:pt x="4446792" y="19743"/>
                </a:cubicBezTo>
                <a:cubicBezTo>
                  <a:pt x="4456170" y="24927"/>
                  <a:pt x="4458837" y="30530"/>
                  <a:pt x="4454794" y="36553"/>
                </a:cubicBezTo>
                <a:cubicBezTo>
                  <a:pt x="4450750" y="42576"/>
                  <a:pt x="4448728" y="66689"/>
                  <a:pt x="4448728" y="108892"/>
                </a:cubicBezTo>
                <a:cubicBezTo>
                  <a:pt x="4462336" y="108089"/>
                  <a:pt x="4476071" y="106569"/>
                  <a:pt x="4489931" y="104332"/>
                </a:cubicBezTo>
                <a:cubicBezTo>
                  <a:pt x="4503791" y="102095"/>
                  <a:pt x="4517998" y="99822"/>
                  <a:pt x="4532553" y="97513"/>
                </a:cubicBezTo>
                <a:cubicBezTo>
                  <a:pt x="4547109" y="95204"/>
                  <a:pt x="4559273" y="99926"/>
                  <a:pt x="4569046" y="111678"/>
                </a:cubicBezTo>
                <a:cubicBezTo>
                  <a:pt x="4578818" y="123429"/>
                  <a:pt x="4576230" y="128631"/>
                  <a:pt x="4561280" y="127283"/>
                </a:cubicBezTo>
                <a:cubicBezTo>
                  <a:pt x="4546331" y="125935"/>
                  <a:pt x="4530847" y="125710"/>
                  <a:pt x="4514829" y="126606"/>
                </a:cubicBezTo>
                <a:cubicBezTo>
                  <a:pt x="4498811" y="127502"/>
                  <a:pt x="4476741" y="129198"/>
                  <a:pt x="4448620" y="131693"/>
                </a:cubicBezTo>
                <a:cubicBezTo>
                  <a:pt x="4447745" y="197758"/>
                  <a:pt x="4446372" y="244357"/>
                  <a:pt x="4444501" y="271489"/>
                </a:cubicBezTo>
                <a:cubicBezTo>
                  <a:pt x="4442629" y="298620"/>
                  <a:pt x="4438130" y="312752"/>
                  <a:pt x="4431003" y="313885"/>
                </a:cubicBezTo>
                <a:cubicBezTo>
                  <a:pt x="4423876" y="315018"/>
                  <a:pt x="4420072" y="303646"/>
                  <a:pt x="4419592" y="279770"/>
                </a:cubicBezTo>
                <a:cubicBezTo>
                  <a:pt x="4419111" y="255894"/>
                  <a:pt x="4418871" y="207538"/>
                  <a:pt x="4418871" y="134704"/>
                </a:cubicBezTo>
                <a:cubicBezTo>
                  <a:pt x="4407041" y="136468"/>
                  <a:pt x="4380404" y="140971"/>
                  <a:pt x="4338960" y="148213"/>
                </a:cubicBezTo>
                <a:cubicBezTo>
                  <a:pt x="4326929" y="150909"/>
                  <a:pt x="4318045" y="152257"/>
                  <a:pt x="4312309" y="152257"/>
                </a:cubicBezTo>
                <a:cubicBezTo>
                  <a:pt x="4305885" y="152257"/>
                  <a:pt x="4298417" y="147958"/>
                  <a:pt x="4289906" y="139361"/>
                </a:cubicBezTo>
                <a:cubicBezTo>
                  <a:pt x="4281395" y="130764"/>
                  <a:pt x="4282568" y="126466"/>
                  <a:pt x="4293423" y="126466"/>
                </a:cubicBezTo>
                <a:cubicBezTo>
                  <a:pt x="4302572" y="126466"/>
                  <a:pt x="4312793" y="126032"/>
                  <a:pt x="4324086" y="125165"/>
                </a:cubicBezTo>
                <a:cubicBezTo>
                  <a:pt x="4335379" y="124297"/>
                  <a:pt x="4349855" y="122730"/>
                  <a:pt x="4367515" y="120465"/>
                </a:cubicBezTo>
                <a:cubicBezTo>
                  <a:pt x="4385175" y="118199"/>
                  <a:pt x="4402294" y="115883"/>
                  <a:pt x="4418871" y="113517"/>
                </a:cubicBezTo>
                <a:lnTo>
                  <a:pt x="4418871" y="65785"/>
                </a:lnTo>
                <a:cubicBezTo>
                  <a:pt x="4418871" y="48563"/>
                  <a:pt x="4416172" y="34344"/>
                  <a:pt x="4410773" y="23130"/>
                </a:cubicBezTo>
                <a:cubicBezTo>
                  <a:pt x="4406723" y="14720"/>
                  <a:pt x="4407010" y="9994"/>
                  <a:pt x="4411632" y="8952"/>
                </a:cubicBezTo>
                <a:close/>
                <a:moveTo>
                  <a:pt x="2915934" y="7039"/>
                </a:moveTo>
                <a:cubicBezTo>
                  <a:pt x="2917445" y="6889"/>
                  <a:pt x="2919359" y="7170"/>
                  <a:pt x="2921675" y="7880"/>
                </a:cubicBezTo>
                <a:cubicBezTo>
                  <a:pt x="2930939" y="10719"/>
                  <a:pt x="2938841" y="14329"/>
                  <a:pt x="2945380" y="18710"/>
                </a:cubicBezTo>
                <a:cubicBezTo>
                  <a:pt x="2951919" y="23091"/>
                  <a:pt x="2953292" y="27472"/>
                  <a:pt x="2949499" y="31853"/>
                </a:cubicBezTo>
                <a:cubicBezTo>
                  <a:pt x="2945706" y="36234"/>
                  <a:pt x="2939048" y="51115"/>
                  <a:pt x="2929527" y="76498"/>
                </a:cubicBezTo>
                <a:cubicBezTo>
                  <a:pt x="2940239" y="74848"/>
                  <a:pt x="2950076" y="72636"/>
                  <a:pt x="2959039" y="69862"/>
                </a:cubicBezTo>
                <a:cubicBezTo>
                  <a:pt x="2968001" y="67087"/>
                  <a:pt x="2975673" y="69051"/>
                  <a:pt x="2982055" y="75755"/>
                </a:cubicBezTo>
                <a:cubicBezTo>
                  <a:pt x="2988436" y="82459"/>
                  <a:pt x="2983779" y="87661"/>
                  <a:pt x="2968084" y="91361"/>
                </a:cubicBezTo>
                <a:cubicBezTo>
                  <a:pt x="2952389" y="95061"/>
                  <a:pt x="2937342" y="98137"/>
                  <a:pt x="2922944" y="100589"/>
                </a:cubicBezTo>
                <a:cubicBezTo>
                  <a:pt x="2912677" y="127993"/>
                  <a:pt x="2906260" y="143879"/>
                  <a:pt x="2903693" y="148245"/>
                </a:cubicBezTo>
                <a:cubicBezTo>
                  <a:pt x="2901126" y="152612"/>
                  <a:pt x="2901603" y="154601"/>
                  <a:pt x="2905123" y="154214"/>
                </a:cubicBezTo>
                <a:cubicBezTo>
                  <a:pt x="2908644" y="153827"/>
                  <a:pt x="2915860" y="152852"/>
                  <a:pt x="2926773" y="151289"/>
                </a:cubicBezTo>
                <a:cubicBezTo>
                  <a:pt x="2927605" y="135558"/>
                  <a:pt x="2926221" y="123885"/>
                  <a:pt x="2922622" y="116270"/>
                </a:cubicBezTo>
                <a:cubicBezTo>
                  <a:pt x="2919022" y="108655"/>
                  <a:pt x="2921364" y="105802"/>
                  <a:pt x="2929645" y="107709"/>
                </a:cubicBezTo>
                <a:cubicBezTo>
                  <a:pt x="2937927" y="109616"/>
                  <a:pt x="2944702" y="111986"/>
                  <a:pt x="2949972" y="114818"/>
                </a:cubicBezTo>
                <a:cubicBezTo>
                  <a:pt x="2955242" y="117650"/>
                  <a:pt x="2956730" y="121214"/>
                  <a:pt x="2954436" y="125509"/>
                </a:cubicBezTo>
                <a:cubicBezTo>
                  <a:pt x="2952141" y="129804"/>
                  <a:pt x="2950592" y="136418"/>
                  <a:pt x="2949789" y="145352"/>
                </a:cubicBezTo>
                <a:cubicBezTo>
                  <a:pt x="2952356" y="145467"/>
                  <a:pt x="2957246" y="143918"/>
                  <a:pt x="2964459" y="140706"/>
                </a:cubicBezTo>
                <a:cubicBezTo>
                  <a:pt x="2971673" y="137494"/>
                  <a:pt x="2978004" y="139516"/>
                  <a:pt x="2983453" y="146772"/>
                </a:cubicBezTo>
                <a:cubicBezTo>
                  <a:pt x="2988902" y="154028"/>
                  <a:pt x="2986339" y="158782"/>
                  <a:pt x="2975763" y="161033"/>
                </a:cubicBezTo>
                <a:cubicBezTo>
                  <a:pt x="2965187" y="163284"/>
                  <a:pt x="2956078" y="165113"/>
                  <a:pt x="2948434" y="166518"/>
                </a:cubicBezTo>
                <a:lnTo>
                  <a:pt x="2948434" y="192589"/>
                </a:lnTo>
                <a:cubicBezTo>
                  <a:pt x="2959361" y="189979"/>
                  <a:pt x="2967639" y="187752"/>
                  <a:pt x="2973268" y="185910"/>
                </a:cubicBezTo>
                <a:cubicBezTo>
                  <a:pt x="2978896" y="184067"/>
                  <a:pt x="2984489" y="185788"/>
                  <a:pt x="2990046" y="191072"/>
                </a:cubicBezTo>
                <a:cubicBezTo>
                  <a:pt x="2995603" y="196357"/>
                  <a:pt x="2992731" y="200433"/>
                  <a:pt x="2981431" y="203301"/>
                </a:cubicBezTo>
                <a:cubicBezTo>
                  <a:pt x="2970131" y="206169"/>
                  <a:pt x="2959089" y="209094"/>
                  <a:pt x="2948305" y="212077"/>
                </a:cubicBezTo>
                <a:cubicBezTo>
                  <a:pt x="2947445" y="260074"/>
                  <a:pt x="2944731" y="288198"/>
                  <a:pt x="2940164" y="296451"/>
                </a:cubicBezTo>
                <a:cubicBezTo>
                  <a:pt x="2935596" y="304704"/>
                  <a:pt x="2930405" y="302549"/>
                  <a:pt x="2924590" y="289987"/>
                </a:cubicBezTo>
                <a:cubicBezTo>
                  <a:pt x="2918775" y="277425"/>
                  <a:pt x="2917223" y="268115"/>
                  <a:pt x="2919933" y="262056"/>
                </a:cubicBezTo>
                <a:cubicBezTo>
                  <a:pt x="2922643" y="255998"/>
                  <a:pt x="2924443" y="240542"/>
                  <a:pt x="2925332" y="215691"/>
                </a:cubicBezTo>
                <a:cubicBezTo>
                  <a:pt x="2898688" y="225327"/>
                  <a:pt x="2881290" y="232010"/>
                  <a:pt x="2873138" y="235738"/>
                </a:cubicBezTo>
                <a:cubicBezTo>
                  <a:pt x="2864985" y="239467"/>
                  <a:pt x="2856571" y="235455"/>
                  <a:pt x="2847895" y="223703"/>
                </a:cubicBezTo>
                <a:cubicBezTo>
                  <a:pt x="2839219" y="211952"/>
                  <a:pt x="2839997" y="206535"/>
                  <a:pt x="2850229" y="207452"/>
                </a:cubicBezTo>
                <a:cubicBezTo>
                  <a:pt x="2860460" y="208370"/>
                  <a:pt x="2871564" y="207940"/>
                  <a:pt x="2883538" y="206162"/>
                </a:cubicBezTo>
                <a:cubicBezTo>
                  <a:pt x="2895512" y="204383"/>
                  <a:pt x="2909888" y="201494"/>
                  <a:pt x="2926666" y="197493"/>
                </a:cubicBezTo>
                <a:lnTo>
                  <a:pt x="2926666" y="169809"/>
                </a:lnTo>
                <a:cubicBezTo>
                  <a:pt x="2906217" y="173308"/>
                  <a:pt x="2892665" y="177105"/>
                  <a:pt x="2886011" y="181199"/>
                </a:cubicBezTo>
                <a:cubicBezTo>
                  <a:pt x="2879357" y="185293"/>
                  <a:pt x="2874349" y="182479"/>
                  <a:pt x="2870987" y="172756"/>
                </a:cubicBezTo>
                <a:cubicBezTo>
                  <a:pt x="2867623" y="163034"/>
                  <a:pt x="2869137" y="156061"/>
                  <a:pt x="2875525" y="151837"/>
                </a:cubicBezTo>
                <a:cubicBezTo>
                  <a:pt x="2881914" y="147614"/>
                  <a:pt x="2889517" y="131557"/>
                  <a:pt x="2898337" y="103665"/>
                </a:cubicBezTo>
                <a:cubicBezTo>
                  <a:pt x="2892959" y="104568"/>
                  <a:pt x="2887983" y="104773"/>
                  <a:pt x="2883408" y="104278"/>
                </a:cubicBezTo>
                <a:cubicBezTo>
                  <a:pt x="2878834" y="103783"/>
                  <a:pt x="2873879" y="100707"/>
                  <a:pt x="2868545" y="95050"/>
                </a:cubicBezTo>
                <a:cubicBezTo>
                  <a:pt x="2863210" y="89393"/>
                  <a:pt x="2864913" y="86256"/>
                  <a:pt x="2873654" y="85639"/>
                </a:cubicBezTo>
                <a:cubicBezTo>
                  <a:pt x="2882394" y="85023"/>
                  <a:pt x="2892601" y="83546"/>
                  <a:pt x="2904273" y="81208"/>
                </a:cubicBezTo>
                <a:cubicBezTo>
                  <a:pt x="2913810" y="51295"/>
                  <a:pt x="2916778" y="30885"/>
                  <a:pt x="2913179" y="19979"/>
                </a:cubicBezTo>
                <a:cubicBezTo>
                  <a:pt x="2910479" y="11800"/>
                  <a:pt x="2911397" y="7486"/>
                  <a:pt x="2915934" y="7039"/>
                </a:cubicBezTo>
                <a:close/>
                <a:moveTo>
                  <a:pt x="3275105" y="5606"/>
                </a:moveTo>
                <a:cubicBezTo>
                  <a:pt x="3276822" y="5524"/>
                  <a:pt x="3279013" y="5842"/>
                  <a:pt x="3281678" y="6557"/>
                </a:cubicBezTo>
                <a:cubicBezTo>
                  <a:pt x="3292340" y="9418"/>
                  <a:pt x="3300916" y="13239"/>
                  <a:pt x="3307405" y="18022"/>
                </a:cubicBezTo>
                <a:cubicBezTo>
                  <a:pt x="3313894" y="22804"/>
                  <a:pt x="3315091" y="27959"/>
                  <a:pt x="3310997" y="33488"/>
                </a:cubicBezTo>
                <a:cubicBezTo>
                  <a:pt x="3306903" y="39016"/>
                  <a:pt x="3303995" y="58307"/>
                  <a:pt x="3302274" y="91361"/>
                </a:cubicBezTo>
                <a:cubicBezTo>
                  <a:pt x="3305587" y="90644"/>
                  <a:pt x="3310119" y="89565"/>
                  <a:pt x="3315869" y="88124"/>
                </a:cubicBezTo>
                <a:cubicBezTo>
                  <a:pt x="3321620" y="86683"/>
                  <a:pt x="3327090" y="87479"/>
                  <a:pt x="3332281" y="90511"/>
                </a:cubicBezTo>
                <a:cubicBezTo>
                  <a:pt x="3337473" y="93544"/>
                  <a:pt x="3337028" y="98463"/>
                  <a:pt x="3330948" y="105268"/>
                </a:cubicBezTo>
                <a:cubicBezTo>
                  <a:pt x="3324868" y="112072"/>
                  <a:pt x="3315310" y="117102"/>
                  <a:pt x="3302274" y="120357"/>
                </a:cubicBezTo>
                <a:lnTo>
                  <a:pt x="3302274" y="152085"/>
                </a:lnTo>
                <a:cubicBezTo>
                  <a:pt x="3322079" y="139494"/>
                  <a:pt x="3330482" y="136809"/>
                  <a:pt x="3327485" y="144029"/>
                </a:cubicBezTo>
                <a:cubicBezTo>
                  <a:pt x="3324488" y="151249"/>
                  <a:pt x="3316084" y="160474"/>
                  <a:pt x="3302274" y="171702"/>
                </a:cubicBezTo>
                <a:cubicBezTo>
                  <a:pt x="3303135" y="199995"/>
                  <a:pt x="3304024" y="223524"/>
                  <a:pt x="3304942" y="242288"/>
                </a:cubicBezTo>
                <a:cubicBezTo>
                  <a:pt x="3305860" y="261052"/>
                  <a:pt x="3303218" y="276608"/>
                  <a:pt x="3297015" y="288955"/>
                </a:cubicBezTo>
                <a:cubicBezTo>
                  <a:pt x="3290813" y="301302"/>
                  <a:pt x="3284618" y="302721"/>
                  <a:pt x="3278430" y="293214"/>
                </a:cubicBezTo>
                <a:cubicBezTo>
                  <a:pt x="3272243" y="283706"/>
                  <a:pt x="3264295" y="273331"/>
                  <a:pt x="3254586" y="262089"/>
                </a:cubicBezTo>
                <a:cubicBezTo>
                  <a:pt x="3244878" y="250846"/>
                  <a:pt x="3245125" y="246805"/>
                  <a:pt x="3255328" y="249967"/>
                </a:cubicBezTo>
                <a:cubicBezTo>
                  <a:pt x="3265532" y="253129"/>
                  <a:pt x="3272605" y="254710"/>
                  <a:pt x="3276548" y="254710"/>
                </a:cubicBezTo>
                <a:cubicBezTo>
                  <a:pt x="3278341" y="254710"/>
                  <a:pt x="3279452" y="246845"/>
                  <a:pt x="3279882" y="231114"/>
                </a:cubicBezTo>
                <a:cubicBezTo>
                  <a:pt x="3280312" y="215382"/>
                  <a:pt x="3280528" y="200347"/>
                  <a:pt x="3280528" y="186007"/>
                </a:cubicBezTo>
                <a:cubicBezTo>
                  <a:pt x="3255547" y="207718"/>
                  <a:pt x="3240705" y="221692"/>
                  <a:pt x="3236001" y="227930"/>
                </a:cubicBezTo>
                <a:cubicBezTo>
                  <a:pt x="3231298" y="234168"/>
                  <a:pt x="3222694" y="232601"/>
                  <a:pt x="3210189" y="223230"/>
                </a:cubicBezTo>
                <a:cubicBezTo>
                  <a:pt x="3197684" y="213859"/>
                  <a:pt x="3196110" y="208029"/>
                  <a:pt x="3205467" y="205742"/>
                </a:cubicBezTo>
                <a:cubicBezTo>
                  <a:pt x="3214824" y="203455"/>
                  <a:pt x="3223594" y="200379"/>
                  <a:pt x="3231774" y="196514"/>
                </a:cubicBezTo>
                <a:cubicBezTo>
                  <a:pt x="3239956" y="192650"/>
                  <a:pt x="3256207" y="181590"/>
                  <a:pt x="3280528" y="163335"/>
                </a:cubicBezTo>
                <a:lnTo>
                  <a:pt x="3280528" y="125261"/>
                </a:lnTo>
                <a:cubicBezTo>
                  <a:pt x="3273687" y="127040"/>
                  <a:pt x="3266887" y="128158"/>
                  <a:pt x="3260125" y="128617"/>
                </a:cubicBezTo>
                <a:cubicBezTo>
                  <a:pt x="3253364" y="129076"/>
                  <a:pt x="3245850" y="126713"/>
                  <a:pt x="3237582" y="121529"/>
                </a:cubicBezTo>
                <a:cubicBezTo>
                  <a:pt x="3229315" y="116345"/>
                  <a:pt x="3229961" y="112520"/>
                  <a:pt x="3239518" y="110054"/>
                </a:cubicBezTo>
                <a:cubicBezTo>
                  <a:pt x="3249076" y="107587"/>
                  <a:pt x="3262746" y="103930"/>
                  <a:pt x="3280528" y="99083"/>
                </a:cubicBezTo>
                <a:cubicBezTo>
                  <a:pt x="3280528" y="83266"/>
                  <a:pt x="3280309" y="68116"/>
                  <a:pt x="3279871" y="53632"/>
                </a:cubicBezTo>
                <a:cubicBezTo>
                  <a:pt x="3279434" y="39148"/>
                  <a:pt x="3276961" y="26966"/>
                  <a:pt x="3272450" y="17086"/>
                </a:cubicBezTo>
                <a:cubicBezTo>
                  <a:pt x="3269068" y="9676"/>
                  <a:pt x="3269953" y="5849"/>
                  <a:pt x="3275105" y="5606"/>
                </a:cubicBezTo>
                <a:close/>
                <a:moveTo>
                  <a:pt x="891324" y="1"/>
                </a:moveTo>
                <a:cubicBezTo>
                  <a:pt x="894711" y="-16"/>
                  <a:pt x="899632" y="1011"/>
                  <a:pt x="906085" y="3083"/>
                </a:cubicBezTo>
                <a:cubicBezTo>
                  <a:pt x="918991" y="7227"/>
                  <a:pt x="923645" y="12540"/>
                  <a:pt x="920045" y="19022"/>
                </a:cubicBezTo>
                <a:lnTo>
                  <a:pt x="911936" y="25217"/>
                </a:lnTo>
                <a:cubicBezTo>
                  <a:pt x="918475" y="25289"/>
                  <a:pt x="928241" y="23733"/>
                  <a:pt x="941233" y="20549"/>
                </a:cubicBezTo>
                <a:cubicBezTo>
                  <a:pt x="954225" y="17366"/>
                  <a:pt x="963614" y="19434"/>
                  <a:pt x="969401" y="26755"/>
                </a:cubicBezTo>
                <a:cubicBezTo>
                  <a:pt x="975187" y="34076"/>
                  <a:pt x="968838" y="39274"/>
                  <a:pt x="950353" y="42350"/>
                </a:cubicBezTo>
                <a:cubicBezTo>
                  <a:pt x="931869" y="45426"/>
                  <a:pt x="917443" y="46068"/>
                  <a:pt x="907074" y="44275"/>
                </a:cubicBezTo>
                <a:cubicBezTo>
                  <a:pt x="899632" y="56106"/>
                  <a:pt x="889558" y="66036"/>
                  <a:pt x="876853" y="74067"/>
                </a:cubicBezTo>
                <a:lnTo>
                  <a:pt x="871451" y="76962"/>
                </a:lnTo>
                <a:lnTo>
                  <a:pt x="884542" y="73949"/>
                </a:lnTo>
                <a:cubicBezTo>
                  <a:pt x="889985" y="71159"/>
                  <a:pt x="896076" y="71217"/>
                  <a:pt x="902816" y="74121"/>
                </a:cubicBezTo>
                <a:cubicBezTo>
                  <a:pt x="909555" y="77025"/>
                  <a:pt x="916134" y="80567"/>
                  <a:pt x="922551" y="84747"/>
                </a:cubicBezTo>
                <a:cubicBezTo>
                  <a:pt x="928969" y="88927"/>
                  <a:pt x="930345" y="94043"/>
                  <a:pt x="926681" y="100094"/>
                </a:cubicBezTo>
                <a:cubicBezTo>
                  <a:pt x="923017" y="106146"/>
                  <a:pt x="919848" y="118310"/>
                  <a:pt x="917174" y="136587"/>
                </a:cubicBezTo>
                <a:cubicBezTo>
                  <a:pt x="914499" y="154863"/>
                  <a:pt x="910817" y="169017"/>
                  <a:pt x="906128" y="179048"/>
                </a:cubicBezTo>
                <a:cubicBezTo>
                  <a:pt x="904956" y="181556"/>
                  <a:pt x="903701" y="183469"/>
                  <a:pt x="902363" y="184788"/>
                </a:cubicBezTo>
                <a:lnTo>
                  <a:pt x="900018" y="185983"/>
                </a:lnTo>
                <a:lnTo>
                  <a:pt x="902568" y="186749"/>
                </a:lnTo>
                <a:cubicBezTo>
                  <a:pt x="907910" y="188964"/>
                  <a:pt x="910326" y="191147"/>
                  <a:pt x="909817" y="193299"/>
                </a:cubicBezTo>
                <a:cubicBezTo>
                  <a:pt x="909308" y="195450"/>
                  <a:pt x="908215" y="197909"/>
                  <a:pt x="906537" y="200677"/>
                </a:cubicBezTo>
                <a:cubicBezTo>
                  <a:pt x="934342" y="198095"/>
                  <a:pt x="954964" y="195650"/>
                  <a:pt x="968400" y="193342"/>
                </a:cubicBezTo>
                <a:cubicBezTo>
                  <a:pt x="981837" y="191033"/>
                  <a:pt x="992657" y="192703"/>
                  <a:pt x="1000859" y="198353"/>
                </a:cubicBezTo>
                <a:cubicBezTo>
                  <a:pt x="1009062" y="204004"/>
                  <a:pt x="1012242" y="209205"/>
                  <a:pt x="1010399" y="213959"/>
                </a:cubicBezTo>
                <a:cubicBezTo>
                  <a:pt x="1008557" y="218713"/>
                  <a:pt x="1001569" y="220864"/>
                  <a:pt x="989438" y="220412"/>
                </a:cubicBezTo>
                <a:cubicBezTo>
                  <a:pt x="977306" y="219961"/>
                  <a:pt x="966744" y="219735"/>
                  <a:pt x="957753" y="219735"/>
                </a:cubicBezTo>
                <a:cubicBezTo>
                  <a:pt x="949823" y="219735"/>
                  <a:pt x="932751" y="220559"/>
                  <a:pt x="906537" y="222208"/>
                </a:cubicBezTo>
                <a:cubicBezTo>
                  <a:pt x="906537" y="261902"/>
                  <a:pt x="906293" y="283696"/>
                  <a:pt x="905805" y="287589"/>
                </a:cubicBezTo>
                <a:cubicBezTo>
                  <a:pt x="905318" y="291482"/>
                  <a:pt x="903583" y="298021"/>
                  <a:pt x="900600" y="307206"/>
                </a:cubicBezTo>
                <a:cubicBezTo>
                  <a:pt x="897617" y="316391"/>
                  <a:pt x="894262" y="319446"/>
                  <a:pt x="890533" y="316370"/>
                </a:cubicBezTo>
                <a:cubicBezTo>
                  <a:pt x="886805" y="313294"/>
                  <a:pt x="884467" y="308680"/>
                  <a:pt x="883521" y="302528"/>
                </a:cubicBezTo>
                <a:cubicBezTo>
                  <a:pt x="882574" y="296376"/>
                  <a:pt x="881872" y="287327"/>
                  <a:pt x="881413" y="275382"/>
                </a:cubicBezTo>
                <a:cubicBezTo>
                  <a:pt x="880954" y="263437"/>
                  <a:pt x="880724" y="246243"/>
                  <a:pt x="880724" y="223800"/>
                </a:cubicBezTo>
                <a:lnTo>
                  <a:pt x="823486" y="231501"/>
                </a:lnTo>
                <a:cubicBezTo>
                  <a:pt x="820115" y="248322"/>
                  <a:pt x="812078" y="263558"/>
                  <a:pt x="799373" y="277210"/>
                </a:cubicBezTo>
                <a:cubicBezTo>
                  <a:pt x="786667" y="290862"/>
                  <a:pt x="770954" y="299771"/>
                  <a:pt x="752232" y="303937"/>
                </a:cubicBezTo>
                <a:cubicBezTo>
                  <a:pt x="733511" y="308103"/>
                  <a:pt x="730826" y="305611"/>
                  <a:pt x="744177" y="296462"/>
                </a:cubicBezTo>
                <a:cubicBezTo>
                  <a:pt x="757528" y="287313"/>
                  <a:pt x="768799" y="277486"/>
                  <a:pt x="777991" y="266982"/>
                </a:cubicBezTo>
                <a:cubicBezTo>
                  <a:pt x="787183" y="256478"/>
                  <a:pt x="793536" y="245232"/>
                  <a:pt x="797049" y="233243"/>
                </a:cubicBezTo>
                <a:cubicBezTo>
                  <a:pt x="766275" y="238635"/>
                  <a:pt x="746263" y="242231"/>
                  <a:pt x="737014" y="244031"/>
                </a:cubicBezTo>
                <a:cubicBezTo>
                  <a:pt x="727765" y="245830"/>
                  <a:pt x="718587" y="242206"/>
                  <a:pt x="709481" y="233157"/>
                </a:cubicBezTo>
                <a:cubicBezTo>
                  <a:pt x="700375" y="224108"/>
                  <a:pt x="703214" y="220262"/>
                  <a:pt x="717999" y="221617"/>
                </a:cubicBezTo>
                <a:cubicBezTo>
                  <a:pt x="732784" y="222972"/>
                  <a:pt x="759585" y="221119"/>
                  <a:pt x="798405" y="216056"/>
                </a:cubicBezTo>
                <a:cubicBezTo>
                  <a:pt x="798405" y="209403"/>
                  <a:pt x="797279" y="203376"/>
                  <a:pt x="795027" y="197977"/>
                </a:cubicBezTo>
                <a:cubicBezTo>
                  <a:pt x="792776" y="192578"/>
                  <a:pt x="795013" y="190352"/>
                  <a:pt x="801738" y="191298"/>
                </a:cubicBezTo>
                <a:lnTo>
                  <a:pt x="805049" y="192144"/>
                </a:lnTo>
                <a:lnTo>
                  <a:pt x="800695" y="183283"/>
                </a:lnTo>
                <a:cubicBezTo>
                  <a:pt x="799437" y="179725"/>
                  <a:pt x="798462" y="175746"/>
                  <a:pt x="797770" y="171347"/>
                </a:cubicBezTo>
                <a:cubicBezTo>
                  <a:pt x="796386" y="162550"/>
                  <a:pt x="794590" y="149988"/>
                  <a:pt x="792381" y="133661"/>
                </a:cubicBezTo>
                <a:cubicBezTo>
                  <a:pt x="790173" y="117335"/>
                  <a:pt x="787025" y="105533"/>
                  <a:pt x="782938" y="98255"/>
                </a:cubicBezTo>
                <a:cubicBezTo>
                  <a:pt x="778852" y="90978"/>
                  <a:pt x="780881" y="87339"/>
                  <a:pt x="789026" y="87339"/>
                </a:cubicBezTo>
                <a:cubicBezTo>
                  <a:pt x="794662" y="87339"/>
                  <a:pt x="799673" y="87557"/>
                  <a:pt x="804062" y="87995"/>
                </a:cubicBezTo>
                <a:cubicBezTo>
                  <a:pt x="806256" y="88213"/>
                  <a:pt x="810640" y="87939"/>
                  <a:pt x="817215" y="87172"/>
                </a:cubicBezTo>
                <a:lnTo>
                  <a:pt x="817687" y="87104"/>
                </a:lnTo>
                <a:lnTo>
                  <a:pt x="811762" y="83617"/>
                </a:lnTo>
                <a:cubicBezTo>
                  <a:pt x="802857" y="72590"/>
                  <a:pt x="800304" y="65499"/>
                  <a:pt x="804105" y="62344"/>
                </a:cubicBezTo>
                <a:cubicBezTo>
                  <a:pt x="807905" y="59189"/>
                  <a:pt x="814680" y="59408"/>
                  <a:pt x="824432" y="63000"/>
                </a:cubicBezTo>
                <a:cubicBezTo>
                  <a:pt x="834183" y="66592"/>
                  <a:pt x="837593" y="73142"/>
                  <a:pt x="834660" y="82649"/>
                </a:cubicBezTo>
                <a:lnTo>
                  <a:pt x="833410" y="84844"/>
                </a:lnTo>
                <a:lnTo>
                  <a:pt x="843512" y="83392"/>
                </a:lnTo>
                <a:lnTo>
                  <a:pt x="865280" y="78382"/>
                </a:lnTo>
                <a:lnTo>
                  <a:pt x="865114" y="74857"/>
                </a:lnTo>
                <a:cubicBezTo>
                  <a:pt x="865682" y="73025"/>
                  <a:pt x="866873" y="70554"/>
                  <a:pt x="868689" y="67442"/>
                </a:cubicBezTo>
                <a:cubicBezTo>
                  <a:pt x="875953" y="54994"/>
                  <a:pt x="881126" y="44017"/>
                  <a:pt x="884209" y="34509"/>
                </a:cubicBezTo>
                <a:cubicBezTo>
                  <a:pt x="887292" y="25002"/>
                  <a:pt x="888160" y="18459"/>
                  <a:pt x="886812" y="14881"/>
                </a:cubicBezTo>
                <a:cubicBezTo>
                  <a:pt x="885464" y="11303"/>
                  <a:pt x="885112" y="7406"/>
                  <a:pt x="885758" y="3190"/>
                </a:cubicBezTo>
                <a:cubicBezTo>
                  <a:pt x="886080" y="1082"/>
                  <a:pt x="887936" y="19"/>
                  <a:pt x="89132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9" name="组合 4"/>
          <p:cNvGrpSpPr/>
          <p:nvPr/>
        </p:nvGrpSpPr>
        <p:grpSpPr bwMode="auto">
          <a:xfrm rot="16551505" flipH="1">
            <a:off x="3738434" y="3332553"/>
            <a:ext cx="1562110" cy="2263875"/>
            <a:chOff x="2141745" y="1091504"/>
            <a:chExt cx="3201500" cy="5636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0" name="云形标注 82"/>
            <p:cNvSpPr>
              <a:spLocks noChangeArrowheads="1"/>
            </p:cNvSpPr>
            <p:nvPr/>
          </p:nvSpPr>
          <p:spPr bwMode="auto">
            <a:xfrm>
              <a:off x="2141745" y="1091504"/>
              <a:ext cx="3189983" cy="563601"/>
            </a:xfrm>
            <a:prstGeom prst="cloudCallout">
              <a:avLst>
                <a:gd name="adj1" fmla="val 14447"/>
                <a:gd name="adj2" fmla="val -70478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矩形 4"/>
            <p:cNvSpPr>
              <a:spLocks noChangeArrowheads="1"/>
            </p:cNvSpPr>
            <p:nvPr/>
          </p:nvSpPr>
          <p:spPr bwMode="auto">
            <a:xfrm rot="16551505">
              <a:off x="3898384" y="147977"/>
              <a:ext cx="429683" cy="246003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说一说你是怎么算的。</a:t>
              </a:r>
            </a:p>
          </p:txBody>
        </p:sp>
      </p:grpSp>
      <p:sp>
        <p:nvSpPr>
          <p:cNvPr id="52" name="TextBox 31"/>
          <p:cNvSpPr txBox="1">
            <a:spLocks noChangeArrowheads="1"/>
          </p:cNvSpPr>
          <p:nvPr/>
        </p:nvSpPr>
        <p:spPr bwMode="auto">
          <a:xfrm>
            <a:off x="2639618" y="2522639"/>
            <a:ext cx="2233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78÷4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TextBox 31"/>
          <p:cNvSpPr txBox="1">
            <a:spLocks noChangeArrowheads="1"/>
          </p:cNvSpPr>
          <p:nvPr/>
        </p:nvSpPr>
        <p:spPr bwMode="auto">
          <a:xfrm>
            <a:off x="5054206" y="2522639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361÷5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31"/>
          <p:cNvSpPr txBox="1">
            <a:spLocks noChangeArrowheads="1"/>
          </p:cNvSpPr>
          <p:nvPr/>
        </p:nvSpPr>
        <p:spPr bwMode="auto">
          <a:xfrm>
            <a:off x="7645006" y="2522639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178÷6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Box 31"/>
          <p:cNvSpPr txBox="1">
            <a:spLocks noChangeArrowheads="1"/>
          </p:cNvSpPr>
          <p:nvPr/>
        </p:nvSpPr>
        <p:spPr bwMode="auto">
          <a:xfrm>
            <a:off x="2639618" y="3149702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98÷9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TextBox 31"/>
          <p:cNvSpPr txBox="1">
            <a:spLocks noChangeArrowheads="1"/>
          </p:cNvSpPr>
          <p:nvPr/>
        </p:nvSpPr>
        <p:spPr bwMode="auto">
          <a:xfrm>
            <a:off x="5054206" y="3149702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470÷8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TextBox 31"/>
          <p:cNvSpPr txBox="1">
            <a:spLocks noChangeArrowheads="1"/>
          </p:cNvSpPr>
          <p:nvPr/>
        </p:nvSpPr>
        <p:spPr bwMode="auto">
          <a:xfrm>
            <a:off x="7645006" y="3149702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500÷7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Box 31"/>
          <p:cNvSpPr txBox="1">
            <a:spLocks noChangeArrowheads="1"/>
          </p:cNvSpPr>
          <p:nvPr/>
        </p:nvSpPr>
        <p:spPr bwMode="auto">
          <a:xfrm>
            <a:off x="6617893" y="2522639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70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Box 31"/>
          <p:cNvSpPr txBox="1">
            <a:spLocks noChangeArrowheads="1"/>
          </p:cNvSpPr>
          <p:nvPr/>
        </p:nvSpPr>
        <p:spPr bwMode="auto">
          <a:xfrm>
            <a:off x="4001693" y="2522639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Box 31"/>
          <p:cNvSpPr txBox="1">
            <a:spLocks noChangeArrowheads="1"/>
          </p:cNvSpPr>
          <p:nvPr/>
        </p:nvSpPr>
        <p:spPr bwMode="auto">
          <a:xfrm>
            <a:off x="9084298" y="2450631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TextBox 31"/>
          <p:cNvSpPr txBox="1">
            <a:spLocks noChangeArrowheads="1"/>
          </p:cNvSpPr>
          <p:nvPr/>
        </p:nvSpPr>
        <p:spPr bwMode="auto">
          <a:xfrm>
            <a:off x="4001693" y="3149702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TextBox 31"/>
          <p:cNvSpPr txBox="1">
            <a:spLocks noChangeArrowheads="1"/>
          </p:cNvSpPr>
          <p:nvPr/>
        </p:nvSpPr>
        <p:spPr bwMode="auto">
          <a:xfrm>
            <a:off x="6617891" y="3149702"/>
            <a:ext cx="719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TextBox 31"/>
          <p:cNvSpPr txBox="1">
            <a:spLocks noChangeArrowheads="1"/>
          </p:cNvSpPr>
          <p:nvPr/>
        </p:nvSpPr>
        <p:spPr bwMode="auto">
          <a:xfrm>
            <a:off x="9084298" y="3077694"/>
            <a:ext cx="719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66" y="4653136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848412" y="1414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71" y="3376170"/>
            <a:ext cx="2629981" cy="348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39" y="2010283"/>
            <a:ext cx="3590138" cy="18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30" y="1988840"/>
            <a:ext cx="3351982" cy="189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978259" y="1447287"/>
            <a:ext cx="3721138" cy="323647"/>
          </a:xfrm>
          <a:custGeom>
            <a:avLst/>
            <a:gdLst/>
            <a:ahLst/>
            <a:cxnLst/>
            <a:rect l="l" t="t" r="r" b="b"/>
            <a:pathLst>
              <a:path w="3721138" h="323647">
                <a:moveTo>
                  <a:pt x="3627808" y="240709"/>
                </a:moveTo>
                <a:lnTo>
                  <a:pt x="3673862" y="240709"/>
                </a:lnTo>
                <a:lnTo>
                  <a:pt x="3673862" y="286741"/>
                </a:lnTo>
                <a:lnTo>
                  <a:pt x="3627808" y="286741"/>
                </a:lnTo>
                <a:close/>
                <a:moveTo>
                  <a:pt x="1931997" y="200711"/>
                </a:moveTo>
                <a:cubicBezTo>
                  <a:pt x="1939089" y="201951"/>
                  <a:pt x="1926398" y="211971"/>
                  <a:pt x="1893924" y="230771"/>
                </a:cubicBezTo>
                <a:cubicBezTo>
                  <a:pt x="1861451" y="249571"/>
                  <a:pt x="1842332" y="261800"/>
                  <a:pt x="1836567" y="267457"/>
                </a:cubicBezTo>
                <a:cubicBezTo>
                  <a:pt x="1830802" y="273114"/>
                  <a:pt x="1822714" y="270440"/>
                  <a:pt x="1812303" y="259434"/>
                </a:cubicBezTo>
                <a:cubicBezTo>
                  <a:pt x="1801892" y="248428"/>
                  <a:pt x="1801218" y="242351"/>
                  <a:pt x="1810281" y="241204"/>
                </a:cubicBezTo>
                <a:cubicBezTo>
                  <a:pt x="1819344" y="240057"/>
                  <a:pt x="1833788" y="235740"/>
                  <a:pt x="1853614" y="228255"/>
                </a:cubicBezTo>
                <a:cubicBezTo>
                  <a:pt x="1873439" y="220769"/>
                  <a:pt x="1889267" y="214301"/>
                  <a:pt x="1901098" y="208852"/>
                </a:cubicBezTo>
                <a:cubicBezTo>
                  <a:pt x="1914606" y="202184"/>
                  <a:pt x="1924906" y="199470"/>
                  <a:pt x="1931997" y="200711"/>
                </a:cubicBezTo>
                <a:close/>
                <a:moveTo>
                  <a:pt x="585699" y="184261"/>
                </a:moveTo>
                <a:cubicBezTo>
                  <a:pt x="589501" y="184207"/>
                  <a:pt x="589350" y="186489"/>
                  <a:pt x="585245" y="191106"/>
                </a:cubicBezTo>
                <a:cubicBezTo>
                  <a:pt x="577035" y="200341"/>
                  <a:pt x="565333" y="210322"/>
                  <a:pt x="550140" y="221049"/>
                </a:cubicBezTo>
                <a:cubicBezTo>
                  <a:pt x="534946" y="231775"/>
                  <a:pt x="524657" y="239555"/>
                  <a:pt x="519273" y="244387"/>
                </a:cubicBezTo>
                <a:cubicBezTo>
                  <a:pt x="513888" y="249220"/>
                  <a:pt x="505542" y="246122"/>
                  <a:pt x="494235" y="235095"/>
                </a:cubicBezTo>
                <a:cubicBezTo>
                  <a:pt x="482927" y="224067"/>
                  <a:pt x="482461" y="217994"/>
                  <a:pt x="492836" y="216876"/>
                </a:cubicBezTo>
                <a:cubicBezTo>
                  <a:pt x="503212" y="215757"/>
                  <a:pt x="512891" y="213269"/>
                  <a:pt x="521875" y="209411"/>
                </a:cubicBezTo>
                <a:cubicBezTo>
                  <a:pt x="530859" y="205554"/>
                  <a:pt x="544379" y="199560"/>
                  <a:pt x="562433" y="191429"/>
                </a:cubicBezTo>
                <a:cubicBezTo>
                  <a:pt x="574142" y="186704"/>
                  <a:pt x="581897" y="184314"/>
                  <a:pt x="585699" y="184261"/>
                </a:cubicBezTo>
                <a:close/>
                <a:moveTo>
                  <a:pt x="903931" y="174715"/>
                </a:moveTo>
                <a:lnTo>
                  <a:pt x="853512" y="178669"/>
                </a:lnTo>
                <a:lnTo>
                  <a:pt x="857995" y="179856"/>
                </a:lnTo>
                <a:cubicBezTo>
                  <a:pt x="869661" y="184302"/>
                  <a:pt x="875985" y="189626"/>
                  <a:pt x="876968" y="195828"/>
                </a:cubicBezTo>
                <a:cubicBezTo>
                  <a:pt x="877950" y="202030"/>
                  <a:pt x="876380" y="207934"/>
                  <a:pt x="872257" y="213541"/>
                </a:cubicBezTo>
                <a:cubicBezTo>
                  <a:pt x="868134" y="219149"/>
                  <a:pt x="863470" y="218008"/>
                  <a:pt x="858264" y="210121"/>
                </a:cubicBezTo>
                <a:cubicBezTo>
                  <a:pt x="853059" y="202234"/>
                  <a:pt x="848613" y="195064"/>
                  <a:pt x="844928" y="188611"/>
                </a:cubicBezTo>
                <a:cubicBezTo>
                  <a:pt x="844189" y="186041"/>
                  <a:pt x="843908" y="183930"/>
                  <a:pt x="844083" y="182280"/>
                </a:cubicBezTo>
                <a:lnTo>
                  <a:pt x="845675" y="179284"/>
                </a:lnTo>
                <a:lnTo>
                  <a:pt x="820277" y="181276"/>
                </a:lnTo>
                <a:cubicBezTo>
                  <a:pt x="808246" y="205296"/>
                  <a:pt x="800638" y="217901"/>
                  <a:pt x="797455" y="219091"/>
                </a:cubicBezTo>
                <a:cubicBezTo>
                  <a:pt x="834338" y="219134"/>
                  <a:pt x="868166" y="219134"/>
                  <a:pt x="898940" y="219091"/>
                </a:cubicBezTo>
                <a:cubicBezTo>
                  <a:pt x="900503" y="210630"/>
                  <a:pt x="902167" y="195838"/>
                  <a:pt x="903931" y="174715"/>
                </a:cubicBezTo>
                <a:close/>
                <a:moveTo>
                  <a:pt x="1955099" y="154614"/>
                </a:moveTo>
                <a:cubicBezTo>
                  <a:pt x="1961718" y="153503"/>
                  <a:pt x="1971193" y="155890"/>
                  <a:pt x="1983525" y="161777"/>
                </a:cubicBezTo>
                <a:cubicBezTo>
                  <a:pt x="1995858" y="167664"/>
                  <a:pt x="2000934" y="178039"/>
                  <a:pt x="1998755" y="192902"/>
                </a:cubicBezTo>
                <a:cubicBezTo>
                  <a:pt x="1996575" y="207766"/>
                  <a:pt x="1989892" y="211663"/>
                  <a:pt x="1978707" y="204593"/>
                </a:cubicBezTo>
                <a:cubicBezTo>
                  <a:pt x="1972354" y="197351"/>
                  <a:pt x="1965177" y="187489"/>
                  <a:pt x="1957175" y="175006"/>
                </a:cubicBezTo>
                <a:cubicBezTo>
                  <a:pt x="1949173" y="162523"/>
                  <a:pt x="1948481" y="155725"/>
                  <a:pt x="1955099" y="154614"/>
                </a:cubicBezTo>
                <a:close/>
                <a:moveTo>
                  <a:pt x="1289835" y="143083"/>
                </a:moveTo>
                <a:cubicBezTo>
                  <a:pt x="1295509" y="143532"/>
                  <a:pt x="1300674" y="146720"/>
                  <a:pt x="1305331" y="152646"/>
                </a:cubicBezTo>
                <a:cubicBezTo>
                  <a:pt x="1311540" y="160547"/>
                  <a:pt x="1309289" y="165075"/>
                  <a:pt x="1298576" y="166230"/>
                </a:cubicBezTo>
                <a:cubicBezTo>
                  <a:pt x="1287864" y="167384"/>
                  <a:pt x="1273868" y="168563"/>
                  <a:pt x="1256588" y="169768"/>
                </a:cubicBezTo>
                <a:cubicBezTo>
                  <a:pt x="1262898" y="171647"/>
                  <a:pt x="1265587" y="174192"/>
                  <a:pt x="1264655" y="177404"/>
                </a:cubicBezTo>
                <a:cubicBezTo>
                  <a:pt x="1263723" y="180616"/>
                  <a:pt x="1262833" y="183262"/>
                  <a:pt x="1261987" y="185341"/>
                </a:cubicBezTo>
                <a:cubicBezTo>
                  <a:pt x="1265071" y="185384"/>
                  <a:pt x="1271104" y="184495"/>
                  <a:pt x="1280088" y="182674"/>
                </a:cubicBezTo>
                <a:cubicBezTo>
                  <a:pt x="1289073" y="180853"/>
                  <a:pt x="1296178" y="184019"/>
                  <a:pt x="1301405" y="192171"/>
                </a:cubicBezTo>
                <a:cubicBezTo>
                  <a:pt x="1306632" y="200323"/>
                  <a:pt x="1304714" y="204400"/>
                  <a:pt x="1295651" y="204400"/>
                </a:cubicBezTo>
                <a:cubicBezTo>
                  <a:pt x="1290603" y="204400"/>
                  <a:pt x="1279246" y="205604"/>
                  <a:pt x="1261579" y="208013"/>
                </a:cubicBezTo>
                <a:lnTo>
                  <a:pt x="1259299" y="225845"/>
                </a:lnTo>
                <a:cubicBezTo>
                  <a:pt x="1276363" y="224153"/>
                  <a:pt x="1289463" y="222379"/>
                  <a:pt x="1298598" y="220522"/>
                </a:cubicBezTo>
                <a:cubicBezTo>
                  <a:pt x="1307733" y="218665"/>
                  <a:pt x="1315839" y="222486"/>
                  <a:pt x="1322915" y="231987"/>
                </a:cubicBezTo>
                <a:cubicBezTo>
                  <a:pt x="1329992" y="241487"/>
                  <a:pt x="1327694" y="246015"/>
                  <a:pt x="1316021" y="245570"/>
                </a:cubicBezTo>
                <a:cubicBezTo>
                  <a:pt x="1304348" y="245126"/>
                  <a:pt x="1290313" y="245570"/>
                  <a:pt x="1273915" y="246904"/>
                </a:cubicBezTo>
                <a:cubicBezTo>
                  <a:pt x="1257517" y="248238"/>
                  <a:pt x="1243202" y="249811"/>
                  <a:pt x="1230970" y="251625"/>
                </a:cubicBezTo>
                <a:cubicBezTo>
                  <a:pt x="1218737" y="253440"/>
                  <a:pt x="1209423" y="255021"/>
                  <a:pt x="1203028" y="256369"/>
                </a:cubicBezTo>
                <a:cubicBezTo>
                  <a:pt x="1196632" y="257716"/>
                  <a:pt x="1189537" y="254544"/>
                  <a:pt x="1181743" y="246850"/>
                </a:cubicBezTo>
                <a:cubicBezTo>
                  <a:pt x="1173949" y="239157"/>
                  <a:pt x="1175925" y="235310"/>
                  <a:pt x="1187669" y="235310"/>
                </a:cubicBezTo>
                <a:cubicBezTo>
                  <a:pt x="1197349" y="235310"/>
                  <a:pt x="1213525" y="233689"/>
                  <a:pt x="1236197" y="230449"/>
                </a:cubicBezTo>
                <a:lnTo>
                  <a:pt x="1236197" y="209799"/>
                </a:lnTo>
                <a:cubicBezTo>
                  <a:pt x="1229801" y="211505"/>
                  <a:pt x="1224269" y="213057"/>
                  <a:pt x="1219601" y="214456"/>
                </a:cubicBezTo>
                <a:cubicBezTo>
                  <a:pt x="1214934" y="215854"/>
                  <a:pt x="1208656" y="213036"/>
                  <a:pt x="1200769" y="206002"/>
                </a:cubicBezTo>
                <a:cubicBezTo>
                  <a:pt x="1192882" y="198968"/>
                  <a:pt x="1193302" y="195136"/>
                  <a:pt x="1202027" y="194505"/>
                </a:cubicBezTo>
                <a:cubicBezTo>
                  <a:pt x="1210754" y="193874"/>
                  <a:pt x="1222143" y="192383"/>
                  <a:pt x="1236197" y="190031"/>
                </a:cubicBezTo>
                <a:cubicBezTo>
                  <a:pt x="1236197" y="182932"/>
                  <a:pt x="1235666" y="177375"/>
                  <a:pt x="1234605" y="173360"/>
                </a:cubicBezTo>
                <a:lnTo>
                  <a:pt x="1217848" y="176049"/>
                </a:lnTo>
                <a:cubicBezTo>
                  <a:pt x="1212127" y="176049"/>
                  <a:pt x="1205430" y="172654"/>
                  <a:pt x="1197758" y="165864"/>
                </a:cubicBezTo>
                <a:cubicBezTo>
                  <a:pt x="1190086" y="159074"/>
                  <a:pt x="1191226" y="155679"/>
                  <a:pt x="1201178" y="155679"/>
                </a:cubicBezTo>
                <a:cubicBezTo>
                  <a:pt x="1208205" y="155679"/>
                  <a:pt x="1216493" y="155030"/>
                  <a:pt x="1226044" y="153732"/>
                </a:cubicBezTo>
                <a:cubicBezTo>
                  <a:pt x="1235594" y="152434"/>
                  <a:pt x="1245636" y="150871"/>
                  <a:pt x="1256169" y="149043"/>
                </a:cubicBezTo>
                <a:cubicBezTo>
                  <a:pt x="1266702" y="147214"/>
                  <a:pt x="1275976" y="145382"/>
                  <a:pt x="1283992" y="143547"/>
                </a:cubicBezTo>
                <a:cubicBezTo>
                  <a:pt x="1285997" y="143088"/>
                  <a:pt x="1287944" y="142933"/>
                  <a:pt x="1289835" y="143083"/>
                </a:cubicBezTo>
                <a:close/>
                <a:moveTo>
                  <a:pt x="528404" y="134168"/>
                </a:moveTo>
                <a:cubicBezTo>
                  <a:pt x="544493" y="136047"/>
                  <a:pt x="555543" y="140055"/>
                  <a:pt x="561551" y="146193"/>
                </a:cubicBezTo>
                <a:cubicBezTo>
                  <a:pt x="567560" y="152330"/>
                  <a:pt x="569406" y="158618"/>
                  <a:pt x="567090" y="165057"/>
                </a:cubicBezTo>
                <a:cubicBezTo>
                  <a:pt x="564774" y="171496"/>
                  <a:pt x="559242" y="173762"/>
                  <a:pt x="550495" y="171854"/>
                </a:cubicBezTo>
                <a:cubicBezTo>
                  <a:pt x="541747" y="169947"/>
                  <a:pt x="531673" y="163759"/>
                  <a:pt x="520273" y="153291"/>
                </a:cubicBezTo>
                <a:cubicBezTo>
                  <a:pt x="509604" y="138664"/>
                  <a:pt x="512314" y="132290"/>
                  <a:pt x="528404" y="134168"/>
                </a:cubicBezTo>
                <a:close/>
                <a:moveTo>
                  <a:pt x="2273286" y="122098"/>
                </a:moveTo>
                <a:cubicBezTo>
                  <a:pt x="2275023" y="121955"/>
                  <a:pt x="2277229" y="122182"/>
                  <a:pt x="2279905" y="122779"/>
                </a:cubicBezTo>
                <a:cubicBezTo>
                  <a:pt x="2290610" y="125166"/>
                  <a:pt x="2298512" y="128733"/>
                  <a:pt x="2303610" y="133480"/>
                </a:cubicBezTo>
                <a:cubicBezTo>
                  <a:pt x="2308707" y="138227"/>
                  <a:pt x="2309005" y="144264"/>
                  <a:pt x="2304502" y="151592"/>
                </a:cubicBezTo>
                <a:cubicBezTo>
                  <a:pt x="2336022" y="147204"/>
                  <a:pt x="2356625" y="143407"/>
                  <a:pt x="2366312" y="140202"/>
                </a:cubicBezTo>
                <a:cubicBezTo>
                  <a:pt x="2375999" y="136997"/>
                  <a:pt x="2385664" y="139553"/>
                  <a:pt x="2395308" y="147870"/>
                </a:cubicBezTo>
                <a:cubicBezTo>
                  <a:pt x="2404952" y="156188"/>
                  <a:pt x="2401388" y="161153"/>
                  <a:pt x="2384617" y="162766"/>
                </a:cubicBezTo>
                <a:cubicBezTo>
                  <a:pt x="2367846" y="164380"/>
                  <a:pt x="2334394" y="168097"/>
                  <a:pt x="2284261" y="173919"/>
                </a:cubicBezTo>
                <a:cubicBezTo>
                  <a:pt x="2286957" y="175626"/>
                  <a:pt x="2286505" y="178451"/>
                  <a:pt x="2282906" y="182395"/>
                </a:cubicBezTo>
                <a:cubicBezTo>
                  <a:pt x="2301634" y="192920"/>
                  <a:pt x="2315465" y="201101"/>
                  <a:pt x="2324399" y="206938"/>
                </a:cubicBezTo>
                <a:cubicBezTo>
                  <a:pt x="2346125" y="190375"/>
                  <a:pt x="2356087" y="178587"/>
                  <a:pt x="2354288" y="171575"/>
                </a:cubicBezTo>
                <a:cubicBezTo>
                  <a:pt x="2352488" y="164562"/>
                  <a:pt x="2359038" y="165620"/>
                  <a:pt x="2373938" y="174748"/>
                </a:cubicBezTo>
                <a:cubicBezTo>
                  <a:pt x="2388837" y="183875"/>
                  <a:pt x="2390726" y="190371"/>
                  <a:pt x="2379605" y="194236"/>
                </a:cubicBezTo>
                <a:cubicBezTo>
                  <a:pt x="2368485" y="198101"/>
                  <a:pt x="2353797" y="205332"/>
                  <a:pt x="2335542" y="215929"/>
                </a:cubicBezTo>
                <a:cubicBezTo>
                  <a:pt x="2345436" y="222196"/>
                  <a:pt x="2358543" y="229513"/>
                  <a:pt x="2374862" y="237880"/>
                </a:cubicBezTo>
                <a:cubicBezTo>
                  <a:pt x="2391182" y="246248"/>
                  <a:pt x="2407669" y="252235"/>
                  <a:pt x="2424325" y="255842"/>
                </a:cubicBezTo>
                <a:cubicBezTo>
                  <a:pt x="2440982" y="259448"/>
                  <a:pt x="2451497" y="262911"/>
                  <a:pt x="2455870" y="266231"/>
                </a:cubicBezTo>
                <a:cubicBezTo>
                  <a:pt x="2460244" y="269551"/>
                  <a:pt x="2447252" y="274588"/>
                  <a:pt x="2416894" y="281342"/>
                </a:cubicBezTo>
                <a:cubicBezTo>
                  <a:pt x="2399743" y="283135"/>
                  <a:pt x="2387765" y="281876"/>
                  <a:pt x="2380961" y="277567"/>
                </a:cubicBezTo>
                <a:cubicBezTo>
                  <a:pt x="2374156" y="273258"/>
                  <a:pt x="2366230" y="267260"/>
                  <a:pt x="2357181" y="259574"/>
                </a:cubicBezTo>
                <a:cubicBezTo>
                  <a:pt x="2348132" y="251887"/>
                  <a:pt x="2336420" y="242204"/>
                  <a:pt x="2322044" y="230524"/>
                </a:cubicBezTo>
                <a:cubicBezTo>
                  <a:pt x="2307668" y="218844"/>
                  <a:pt x="2291151" y="206085"/>
                  <a:pt x="2272495" y="192246"/>
                </a:cubicBezTo>
                <a:cubicBezTo>
                  <a:pt x="2267677" y="197925"/>
                  <a:pt x="2263045" y="202894"/>
                  <a:pt x="2258599" y="207153"/>
                </a:cubicBezTo>
                <a:cubicBezTo>
                  <a:pt x="2267605" y="213792"/>
                  <a:pt x="2271419" y="220912"/>
                  <a:pt x="2270043" y="228513"/>
                </a:cubicBezTo>
                <a:cubicBezTo>
                  <a:pt x="2268666" y="236113"/>
                  <a:pt x="2267540" y="245889"/>
                  <a:pt x="2266666" y="257842"/>
                </a:cubicBezTo>
                <a:cubicBezTo>
                  <a:pt x="2265791" y="269795"/>
                  <a:pt x="2268566" y="273372"/>
                  <a:pt x="2274990" y="268576"/>
                </a:cubicBezTo>
                <a:cubicBezTo>
                  <a:pt x="2281415" y="263779"/>
                  <a:pt x="2292887" y="256580"/>
                  <a:pt x="2309407" y="246979"/>
                </a:cubicBezTo>
                <a:cubicBezTo>
                  <a:pt x="2325927" y="237378"/>
                  <a:pt x="2323184" y="243660"/>
                  <a:pt x="2301179" y="265822"/>
                </a:cubicBezTo>
                <a:cubicBezTo>
                  <a:pt x="2279174" y="287985"/>
                  <a:pt x="2265325" y="302637"/>
                  <a:pt x="2259632" y="309779"/>
                </a:cubicBezTo>
                <a:cubicBezTo>
                  <a:pt x="2253939" y="316920"/>
                  <a:pt x="2249074" y="319121"/>
                  <a:pt x="2245037" y="316382"/>
                </a:cubicBezTo>
                <a:cubicBezTo>
                  <a:pt x="2241000" y="313643"/>
                  <a:pt x="2237953" y="309854"/>
                  <a:pt x="2235895" y="305014"/>
                </a:cubicBezTo>
                <a:cubicBezTo>
                  <a:pt x="2233837" y="300174"/>
                  <a:pt x="2234386" y="294266"/>
                  <a:pt x="2237541" y="287290"/>
                </a:cubicBezTo>
                <a:cubicBezTo>
                  <a:pt x="2240696" y="280313"/>
                  <a:pt x="2242943" y="268974"/>
                  <a:pt x="2244284" y="253271"/>
                </a:cubicBezTo>
                <a:cubicBezTo>
                  <a:pt x="2245625" y="237568"/>
                  <a:pt x="2245055" y="227129"/>
                  <a:pt x="2242574" y="221952"/>
                </a:cubicBezTo>
                <a:cubicBezTo>
                  <a:pt x="2231159" y="232420"/>
                  <a:pt x="2217934" y="241752"/>
                  <a:pt x="2202898" y="249948"/>
                </a:cubicBezTo>
                <a:cubicBezTo>
                  <a:pt x="2187863" y="258143"/>
                  <a:pt x="2171766" y="264073"/>
                  <a:pt x="2154608" y="267737"/>
                </a:cubicBezTo>
                <a:cubicBezTo>
                  <a:pt x="2137449" y="271401"/>
                  <a:pt x="2136299" y="268608"/>
                  <a:pt x="2151155" y="259358"/>
                </a:cubicBezTo>
                <a:cubicBezTo>
                  <a:pt x="2166012" y="250109"/>
                  <a:pt x="2184349" y="237690"/>
                  <a:pt x="2206168" y="222103"/>
                </a:cubicBezTo>
                <a:cubicBezTo>
                  <a:pt x="2227986" y="206515"/>
                  <a:pt x="2244510" y="191615"/>
                  <a:pt x="2255738" y="177404"/>
                </a:cubicBezTo>
                <a:cubicBezTo>
                  <a:pt x="2237426" y="181864"/>
                  <a:pt x="2224602" y="184779"/>
                  <a:pt x="2217267" y="186148"/>
                </a:cubicBezTo>
                <a:cubicBezTo>
                  <a:pt x="2209932" y="187518"/>
                  <a:pt x="2202138" y="185069"/>
                  <a:pt x="2193885" y="178802"/>
                </a:cubicBezTo>
                <a:cubicBezTo>
                  <a:pt x="2185633" y="172536"/>
                  <a:pt x="2182851" y="168481"/>
                  <a:pt x="2185539" y="166638"/>
                </a:cubicBezTo>
                <a:cubicBezTo>
                  <a:pt x="2188228" y="164796"/>
                  <a:pt x="2194631" y="163648"/>
                  <a:pt x="2204748" y="163197"/>
                </a:cubicBezTo>
                <a:cubicBezTo>
                  <a:pt x="2214865" y="162745"/>
                  <a:pt x="2227850" y="161612"/>
                  <a:pt x="2243703" y="159798"/>
                </a:cubicBezTo>
                <a:cubicBezTo>
                  <a:pt x="2259556" y="157984"/>
                  <a:pt x="2274818" y="156446"/>
                  <a:pt x="2289488" y="155184"/>
                </a:cubicBezTo>
                <a:cubicBezTo>
                  <a:pt x="2281056" y="150093"/>
                  <a:pt x="2274675" y="142823"/>
                  <a:pt x="2270344" y="133373"/>
                </a:cubicBezTo>
                <a:cubicBezTo>
                  <a:pt x="2267096" y="126285"/>
                  <a:pt x="2268077" y="122527"/>
                  <a:pt x="2273286" y="122098"/>
                </a:cubicBezTo>
                <a:close/>
                <a:moveTo>
                  <a:pt x="3347776" y="117283"/>
                </a:moveTo>
                <a:cubicBezTo>
                  <a:pt x="3358252" y="118702"/>
                  <a:pt x="3366817" y="121320"/>
                  <a:pt x="3373470" y="125134"/>
                </a:cubicBezTo>
                <a:cubicBezTo>
                  <a:pt x="3381975" y="128633"/>
                  <a:pt x="3384645" y="133459"/>
                  <a:pt x="3381483" y="139611"/>
                </a:cubicBezTo>
                <a:cubicBezTo>
                  <a:pt x="3378321" y="145762"/>
                  <a:pt x="3377189" y="170772"/>
                  <a:pt x="3378084" y="214638"/>
                </a:cubicBezTo>
                <a:cubicBezTo>
                  <a:pt x="3378981" y="258505"/>
                  <a:pt x="3377436" y="288236"/>
                  <a:pt x="3373449" y="303831"/>
                </a:cubicBezTo>
                <a:cubicBezTo>
                  <a:pt x="3369463" y="319426"/>
                  <a:pt x="3363594" y="321032"/>
                  <a:pt x="3355843" y="308649"/>
                </a:cubicBezTo>
                <a:cubicBezTo>
                  <a:pt x="3348092" y="296267"/>
                  <a:pt x="3344891" y="286544"/>
                  <a:pt x="3346238" y="279481"/>
                </a:cubicBezTo>
                <a:cubicBezTo>
                  <a:pt x="3347587" y="272419"/>
                  <a:pt x="3349161" y="258143"/>
                  <a:pt x="3350960" y="236654"/>
                </a:cubicBezTo>
                <a:cubicBezTo>
                  <a:pt x="3352760" y="215165"/>
                  <a:pt x="3352555" y="193440"/>
                  <a:pt x="3350347" y="171478"/>
                </a:cubicBezTo>
                <a:cubicBezTo>
                  <a:pt x="3348139" y="149516"/>
                  <a:pt x="3344539" y="134638"/>
                  <a:pt x="3339549" y="126844"/>
                </a:cubicBezTo>
                <a:cubicBezTo>
                  <a:pt x="3334558" y="119050"/>
                  <a:pt x="3337301" y="115863"/>
                  <a:pt x="3347776" y="117283"/>
                </a:cubicBezTo>
                <a:close/>
                <a:moveTo>
                  <a:pt x="852881" y="115916"/>
                </a:moveTo>
                <a:cubicBezTo>
                  <a:pt x="854478" y="115804"/>
                  <a:pt x="856470" y="116112"/>
                  <a:pt x="858856" y="116842"/>
                </a:cubicBezTo>
                <a:cubicBezTo>
                  <a:pt x="868399" y="119760"/>
                  <a:pt x="874949" y="123575"/>
                  <a:pt x="878506" y="128285"/>
                </a:cubicBezTo>
                <a:cubicBezTo>
                  <a:pt x="882062" y="132996"/>
                  <a:pt x="882263" y="139213"/>
                  <a:pt x="879108" y="146935"/>
                </a:cubicBezTo>
                <a:cubicBezTo>
                  <a:pt x="875953" y="154657"/>
                  <a:pt x="870830" y="154790"/>
                  <a:pt x="863739" y="147333"/>
                </a:cubicBezTo>
                <a:cubicBezTo>
                  <a:pt x="856648" y="139876"/>
                  <a:pt x="851783" y="133530"/>
                  <a:pt x="849144" y="128296"/>
                </a:cubicBezTo>
                <a:cubicBezTo>
                  <a:pt x="846842" y="120380"/>
                  <a:pt x="848088" y="116254"/>
                  <a:pt x="852881" y="115916"/>
                </a:cubicBezTo>
                <a:close/>
                <a:moveTo>
                  <a:pt x="896101" y="107127"/>
                </a:moveTo>
                <a:cubicBezTo>
                  <a:pt x="893161" y="107172"/>
                  <a:pt x="889282" y="107639"/>
                  <a:pt x="884464" y="108528"/>
                </a:cubicBezTo>
                <a:cubicBezTo>
                  <a:pt x="874827" y="110306"/>
                  <a:pt x="860803" y="112034"/>
                  <a:pt x="842390" y="113712"/>
                </a:cubicBezTo>
                <a:cubicBezTo>
                  <a:pt x="838532" y="126088"/>
                  <a:pt x="833456" y="140966"/>
                  <a:pt x="827160" y="158346"/>
                </a:cubicBezTo>
                <a:cubicBezTo>
                  <a:pt x="852041" y="157500"/>
                  <a:pt x="877652" y="155836"/>
                  <a:pt x="903995" y="153356"/>
                </a:cubicBezTo>
                <a:cubicBezTo>
                  <a:pt x="904856" y="124890"/>
                  <a:pt x="904225" y="109858"/>
                  <a:pt x="902102" y="108259"/>
                </a:cubicBezTo>
                <a:cubicBezTo>
                  <a:pt x="901041" y="107460"/>
                  <a:pt x="899041" y="107082"/>
                  <a:pt x="896101" y="107127"/>
                </a:cubicBezTo>
                <a:close/>
                <a:moveTo>
                  <a:pt x="1297316" y="102944"/>
                </a:moveTo>
                <a:cubicBezTo>
                  <a:pt x="1300874" y="103784"/>
                  <a:pt x="1304133" y="105502"/>
                  <a:pt x="1307095" y="108098"/>
                </a:cubicBezTo>
                <a:cubicBezTo>
                  <a:pt x="1313017" y="113289"/>
                  <a:pt x="1313974" y="117570"/>
                  <a:pt x="1309966" y="120940"/>
                </a:cubicBezTo>
                <a:cubicBezTo>
                  <a:pt x="1305958" y="124309"/>
                  <a:pt x="1291643" y="127360"/>
                  <a:pt x="1267021" y="130092"/>
                </a:cubicBezTo>
                <a:cubicBezTo>
                  <a:pt x="1242399" y="132824"/>
                  <a:pt x="1221218" y="134645"/>
                  <a:pt x="1203480" y="135556"/>
                </a:cubicBezTo>
                <a:cubicBezTo>
                  <a:pt x="1185741" y="136466"/>
                  <a:pt x="1173680" y="136922"/>
                  <a:pt x="1167299" y="136922"/>
                </a:cubicBezTo>
                <a:cubicBezTo>
                  <a:pt x="1165593" y="184775"/>
                  <a:pt x="1162961" y="231961"/>
                  <a:pt x="1159405" y="278481"/>
                </a:cubicBezTo>
                <a:cubicBezTo>
                  <a:pt x="1226116" y="272272"/>
                  <a:pt x="1269781" y="267346"/>
                  <a:pt x="1290403" y="263704"/>
                </a:cubicBezTo>
                <a:cubicBezTo>
                  <a:pt x="1311024" y="260061"/>
                  <a:pt x="1326067" y="262646"/>
                  <a:pt x="1335531" y="271458"/>
                </a:cubicBezTo>
                <a:cubicBezTo>
                  <a:pt x="1344996" y="280270"/>
                  <a:pt x="1345974" y="285920"/>
                  <a:pt x="1338468" y="288408"/>
                </a:cubicBezTo>
                <a:cubicBezTo>
                  <a:pt x="1330960" y="290896"/>
                  <a:pt x="1319252" y="291688"/>
                  <a:pt x="1303341" y="290785"/>
                </a:cubicBezTo>
                <a:cubicBezTo>
                  <a:pt x="1287431" y="289882"/>
                  <a:pt x="1259223" y="291212"/>
                  <a:pt x="1218719" y="294775"/>
                </a:cubicBezTo>
                <a:cubicBezTo>
                  <a:pt x="1178216" y="298339"/>
                  <a:pt x="1154149" y="302164"/>
                  <a:pt x="1146520" y="306251"/>
                </a:cubicBezTo>
                <a:cubicBezTo>
                  <a:pt x="1138891" y="310338"/>
                  <a:pt x="1133933" y="308112"/>
                  <a:pt x="1131646" y="299572"/>
                </a:cubicBezTo>
                <a:cubicBezTo>
                  <a:pt x="1129358" y="291032"/>
                  <a:pt x="1129563" y="283307"/>
                  <a:pt x="1132259" y="276395"/>
                </a:cubicBezTo>
                <a:cubicBezTo>
                  <a:pt x="1134955" y="269483"/>
                  <a:pt x="1137428" y="257017"/>
                  <a:pt x="1139680" y="238999"/>
                </a:cubicBezTo>
                <a:cubicBezTo>
                  <a:pt x="1141931" y="220980"/>
                  <a:pt x="1143283" y="199119"/>
                  <a:pt x="1143734" y="173414"/>
                </a:cubicBezTo>
                <a:cubicBezTo>
                  <a:pt x="1144186" y="147709"/>
                  <a:pt x="1143286" y="130673"/>
                  <a:pt x="1141035" y="122305"/>
                </a:cubicBezTo>
                <a:cubicBezTo>
                  <a:pt x="1138783" y="113938"/>
                  <a:pt x="1141153" y="110722"/>
                  <a:pt x="1148144" y="112658"/>
                </a:cubicBezTo>
                <a:cubicBezTo>
                  <a:pt x="1155135" y="114594"/>
                  <a:pt x="1160054" y="116168"/>
                  <a:pt x="1162900" y="117380"/>
                </a:cubicBezTo>
                <a:cubicBezTo>
                  <a:pt x="1165747" y="118591"/>
                  <a:pt x="1177434" y="118319"/>
                  <a:pt x="1197962" y="116562"/>
                </a:cubicBezTo>
                <a:cubicBezTo>
                  <a:pt x="1218490" y="114806"/>
                  <a:pt x="1236175" y="112572"/>
                  <a:pt x="1251017" y="109862"/>
                </a:cubicBezTo>
                <a:cubicBezTo>
                  <a:pt x="1265859" y="107151"/>
                  <a:pt x="1277435" y="104882"/>
                  <a:pt x="1285746" y="103054"/>
                </a:cubicBezTo>
                <a:cubicBezTo>
                  <a:pt x="1289901" y="102140"/>
                  <a:pt x="1293757" y="102103"/>
                  <a:pt x="1297316" y="102944"/>
                </a:cubicBezTo>
                <a:close/>
                <a:moveTo>
                  <a:pt x="71851" y="87413"/>
                </a:moveTo>
                <a:cubicBezTo>
                  <a:pt x="74734" y="86372"/>
                  <a:pt x="79774" y="87778"/>
                  <a:pt x="86973" y="91632"/>
                </a:cubicBezTo>
                <a:cubicBezTo>
                  <a:pt x="101371" y="99340"/>
                  <a:pt x="109046" y="108331"/>
                  <a:pt x="110000" y="118606"/>
                </a:cubicBezTo>
                <a:cubicBezTo>
                  <a:pt x="110953" y="128880"/>
                  <a:pt x="107921" y="135402"/>
                  <a:pt x="100901" y="138169"/>
                </a:cubicBezTo>
                <a:cubicBezTo>
                  <a:pt x="93881" y="140937"/>
                  <a:pt x="87833" y="136968"/>
                  <a:pt x="82757" y="126263"/>
                </a:cubicBezTo>
                <a:cubicBezTo>
                  <a:pt x="77681" y="115558"/>
                  <a:pt x="73321" y="106097"/>
                  <a:pt x="69679" y="97880"/>
                </a:cubicBezTo>
                <a:cubicBezTo>
                  <a:pt x="68245" y="91944"/>
                  <a:pt x="68969" y="88455"/>
                  <a:pt x="71851" y="87413"/>
                </a:cubicBezTo>
                <a:close/>
                <a:moveTo>
                  <a:pt x="905022" y="79339"/>
                </a:moveTo>
                <a:cubicBezTo>
                  <a:pt x="908884" y="79048"/>
                  <a:pt x="912757" y="79869"/>
                  <a:pt x="916643" y="81802"/>
                </a:cubicBezTo>
                <a:cubicBezTo>
                  <a:pt x="924416" y="85666"/>
                  <a:pt x="931242" y="90183"/>
                  <a:pt x="937121" y="95353"/>
                </a:cubicBezTo>
                <a:cubicBezTo>
                  <a:pt x="943001" y="100523"/>
                  <a:pt x="943915" y="106037"/>
                  <a:pt x="939864" y="111894"/>
                </a:cubicBezTo>
                <a:cubicBezTo>
                  <a:pt x="935813" y="117752"/>
                  <a:pt x="933787" y="130540"/>
                  <a:pt x="933787" y="150258"/>
                </a:cubicBezTo>
                <a:cubicBezTo>
                  <a:pt x="953189" y="149398"/>
                  <a:pt x="970742" y="147831"/>
                  <a:pt x="986444" y="145558"/>
                </a:cubicBezTo>
                <a:cubicBezTo>
                  <a:pt x="1002147" y="143285"/>
                  <a:pt x="1013945" y="147799"/>
                  <a:pt x="1021840" y="159099"/>
                </a:cubicBezTo>
                <a:cubicBezTo>
                  <a:pt x="1029734" y="170399"/>
                  <a:pt x="1028461" y="175827"/>
                  <a:pt x="1018021" y="175382"/>
                </a:cubicBezTo>
                <a:cubicBezTo>
                  <a:pt x="1007582" y="174938"/>
                  <a:pt x="995869" y="174489"/>
                  <a:pt x="982884" y="174038"/>
                </a:cubicBezTo>
                <a:cubicBezTo>
                  <a:pt x="969899" y="173586"/>
                  <a:pt x="953010" y="173360"/>
                  <a:pt x="932217" y="173360"/>
                </a:cubicBezTo>
                <a:cubicBezTo>
                  <a:pt x="931414" y="194526"/>
                  <a:pt x="930138" y="210681"/>
                  <a:pt x="928388" y="221823"/>
                </a:cubicBezTo>
                <a:cubicBezTo>
                  <a:pt x="933995" y="221823"/>
                  <a:pt x="943847" y="223035"/>
                  <a:pt x="957943" y="225458"/>
                </a:cubicBezTo>
                <a:cubicBezTo>
                  <a:pt x="972040" y="227882"/>
                  <a:pt x="980310" y="234428"/>
                  <a:pt x="982755" y="245097"/>
                </a:cubicBezTo>
                <a:cubicBezTo>
                  <a:pt x="985200" y="255766"/>
                  <a:pt x="980142" y="259280"/>
                  <a:pt x="967580" y="255637"/>
                </a:cubicBezTo>
                <a:cubicBezTo>
                  <a:pt x="955018" y="251995"/>
                  <a:pt x="941208" y="248417"/>
                  <a:pt x="926151" y="244904"/>
                </a:cubicBezTo>
                <a:cubicBezTo>
                  <a:pt x="921118" y="273125"/>
                  <a:pt x="912176" y="293900"/>
                  <a:pt x="899328" y="307230"/>
                </a:cubicBezTo>
                <a:cubicBezTo>
                  <a:pt x="886479" y="320559"/>
                  <a:pt x="877430" y="322506"/>
                  <a:pt x="872182" y="313070"/>
                </a:cubicBezTo>
                <a:cubicBezTo>
                  <a:pt x="866933" y="303634"/>
                  <a:pt x="858988" y="294384"/>
                  <a:pt x="848348" y="285321"/>
                </a:cubicBezTo>
                <a:cubicBezTo>
                  <a:pt x="837708" y="276258"/>
                  <a:pt x="839830" y="273078"/>
                  <a:pt x="854715" y="275782"/>
                </a:cubicBezTo>
                <a:cubicBezTo>
                  <a:pt x="869600" y="278485"/>
                  <a:pt x="879294" y="278320"/>
                  <a:pt x="883797" y="275287"/>
                </a:cubicBezTo>
                <a:cubicBezTo>
                  <a:pt x="888300" y="272254"/>
                  <a:pt x="892315" y="261144"/>
                  <a:pt x="895843" y="241957"/>
                </a:cubicBezTo>
                <a:cubicBezTo>
                  <a:pt x="848377" y="239418"/>
                  <a:pt x="817409" y="239469"/>
                  <a:pt x="802940" y="242107"/>
                </a:cubicBezTo>
                <a:cubicBezTo>
                  <a:pt x="788471" y="244746"/>
                  <a:pt x="777224" y="248119"/>
                  <a:pt x="769201" y="252228"/>
                </a:cubicBezTo>
                <a:cubicBezTo>
                  <a:pt x="761177" y="256336"/>
                  <a:pt x="755531" y="253221"/>
                  <a:pt x="752262" y="242882"/>
                </a:cubicBezTo>
                <a:cubicBezTo>
                  <a:pt x="748992" y="232542"/>
                  <a:pt x="751978" y="225483"/>
                  <a:pt x="761221" y="221705"/>
                </a:cubicBezTo>
                <a:cubicBezTo>
                  <a:pt x="770463" y="217926"/>
                  <a:pt x="781587" y="204959"/>
                  <a:pt x="794594" y="182803"/>
                </a:cubicBezTo>
                <a:cubicBezTo>
                  <a:pt x="765397" y="185485"/>
                  <a:pt x="746224" y="187729"/>
                  <a:pt x="737075" y="189536"/>
                </a:cubicBezTo>
                <a:cubicBezTo>
                  <a:pt x="727926" y="191343"/>
                  <a:pt x="718806" y="187496"/>
                  <a:pt x="709714" y="177996"/>
                </a:cubicBezTo>
                <a:cubicBezTo>
                  <a:pt x="700622" y="168495"/>
                  <a:pt x="703032" y="164204"/>
                  <a:pt x="716942" y="165122"/>
                </a:cubicBezTo>
                <a:cubicBezTo>
                  <a:pt x="730852" y="166040"/>
                  <a:pt x="759267" y="164785"/>
                  <a:pt x="802187" y="161357"/>
                </a:cubicBezTo>
                <a:cubicBezTo>
                  <a:pt x="813329" y="132634"/>
                  <a:pt x="817101" y="113027"/>
                  <a:pt x="813501" y="102537"/>
                </a:cubicBezTo>
                <a:cubicBezTo>
                  <a:pt x="809902" y="92048"/>
                  <a:pt x="811071" y="87287"/>
                  <a:pt x="817008" y="88255"/>
                </a:cubicBezTo>
                <a:cubicBezTo>
                  <a:pt x="822944" y="89223"/>
                  <a:pt x="828064" y="90574"/>
                  <a:pt x="832366" y="92309"/>
                </a:cubicBezTo>
                <a:cubicBezTo>
                  <a:pt x="836668" y="94045"/>
                  <a:pt x="846011" y="94274"/>
                  <a:pt x="860394" y="92998"/>
                </a:cubicBezTo>
                <a:cubicBezTo>
                  <a:pt x="874777" y="91721"/>
                  <a:pt x="885805" y="88570"/>
                  <a:pt x="893477" y="83544"/>
                </a:cubicBezTo>
                <a:cubicBezTo>
                  <a:pt x="897313" y="81031"/>
                  <a:pt x="901161" y="79629"/>
                  <a:pt x="905022" y="79339"/>
                </a:cubicBezTo>
                <a:close/>
                <a:moveTo>
                  <a:pt x="1166127" y="78134"/>
                </a:moveTo>
                <a:cubicBezTo>
                  <a:pt x="1176115" y="79554"/>
                  <a:pt x="1184242" y="81859"/>
                  <a:pt x="1190509" y="85050"/>
                </a:cubicBezTo>
                <a:cubicBezTo>
                  <a:pt x="1196775" y="88240"/>
                  <a:pt x="1198736" y="94084"/>
                  <a:pt x="1196392" y="102581"/>
                </a:cubicBezTo>
                <a:cubicBezTo>
                  <a:pt x="1194047" y="111077"/>
                  <a:pt x="1189519" y="113583"/>
                  <a:pt x="1182808" y="110098"/>
                </a:cubicBezTo>
                <a:cubicBezTo>
                  <a:pt x="1176097" y="106614"/>
                  <a:pt x="1169020" y="101150"/>
                  <a:pt x="1161577" y="93707"/>
                </a:cubicBezTo>
                <a:cubicBezTo>
                  <a:pt x="1154622" y="81905"/>
                  <a:pt x="1156139" y="76714"/>
                  <a:pt x="1166127" y="78134"/>
                </a:cubicBezTo>
                <a:close/>
                <a:moveTo>
                  <a:pt x="207802" y="68842"/>
                </a:moveTo>
                <a:cubicBezTo>
                  <a:pt x="211864" y="68856"/>
                  <a:pt x="218408" y="71430"/>
                  <a:pt x="227435" y="76564"/>
                </a:cubicBezTo>
                <a:cubicBezTo>
                  <a:pt x="245490" y="86831"/>
                  <a:pt x="249469" y="94410"/>
                  <a:pt x="239374" y="99300"/>
                </a:cubicBezTo>
                <a:cubicBezTo>
                  <a:pt x="229278" y="104190"/>
                  <a:pt x="220452" y="109966"/>
                  <a:pt x="212894" y="116627"/>
                </a:cubicBezTo>
                <a:cubicBezTo>
                  <a:pt x="205337" y="123288"/>
                  <a:pt x="195285" y="130135"/>
                  <a:pt x="182737" y="137169"/>
                </a:cubicBezTo>
                <a:cubicBezTo>
                  <a:pt x="170189" y="144203"/>
                  <a:pt x="168680" y="141034"/>
                  <a:pt x="178209" y="127662"/>
                </a:cubicBezTo>
                <a:cubicBezTo>
                  <a:pt x="187738" y="114289"/>
                  <a:pt x="194711" y="103911"/>
                  <a:pt x="199128" y="96525"/>
                </a:cubicBezTo>
                <a:cubicBezTo>
                  <a:pt x="203545" y="89140"/>
                  <a:pt x="204857" y="82458"/>
                  <a:pt x="203064" y="76478"/>
                </a:cubicBezTo>
                <a:cubicBezTo>
                  <a:pt x="202161" y="71373"/>
                  <a:pt x="203740" y="68827"/>
                  <a:pt x="207802" y="68842"/>
                </a:cubicBezTo>
                <a:close/>
                <a:moveTo>
                  <a:pt x="1277970" y="62582"/>
                </a:moveTo>
                <a:cubicBezTo>
                  <a:pt x="1286029" y="63529"/>
                  <a:pt x="1294156" y="65547"/>
                  <a:pt x="1302352" y="68637"/>
                </a:cubicBezTo>
                <a:cubicBezTo>
                  <a:pt x="1310547" y="71728"/>
                  <a:pt x="1314060" y="78256"/>
                  <a:pt x="1312892" y="88222"/>
                </a:cubicBezTo>
                <a:cubicBezTo>
                  <a:pt x="1311723" y="98189"/>
                  <a:pt x="1307209" y="101225"/>
                  <a:pt x="1299351" y="97332"/>
                </a:cubicBezTo>
                <a:cubicBezTo>
                  <a:pt x="1291492" y="93439"/>
                  <a:pt x="1283835" y="87763"/>
                  <a:pt x="1276378" y="80307"/>
                </a:cubicBezTo>
                <a:cubicBezTo>
                  <a:pt x="1269380" y="67544"/>
                  <a:pt x="1269910" y="61636"/>
                  <a:pt x="1277970" y="62582"/>
                </a:cubicBezTo>
                <a:close/>
                <a:moveTo>
                  <a:pt x="2192801" y="48038"/>
                </a:moveTo>
                <a:cubicBezTo>
                  <a:pt x="2195664" y="48388"/>
                  <a:pt x="2199127" y="49113"/>
                  <a:pt x="2203189" y="50214"/>
                </a:cubicBezTo>
                <a:cubicBezTo>
                  <a:pt x="2219436" y="54616"/>
                  <a:pt x="2226714" y="62969"/>
                  <a:pt x="2225022" y="75273"/>
                </a:cubicBezTo>
                <a:cubicBezTo>
                  <a:pt x="2223329" y="87577"/>
                  <a:pt x="2215514" y="89291"/>
                  <a:pt x="2201575" y="80414"/>
                </a:cubicBezTo>
                <a:cubicBezTo>
                  <a:pt x="2192269" y="71107"/>
                  <a:pt x="2186149" y="62647"/>
                  <a:pt x="2183216" y="55032"/>
                </a:cubicBezTo>
                <a:cubicBezTo>
                  <a:pt x="2181017" y="49321"/>
                  <a:pt x="2184212" y="46990"/>
                  <a:pt x="2192801" y="48038"/>
                </a:cubicBezTo>
                <a:close/>
                <a:moveTo>
                  <a:pt x="2671134" y="32809"/>
                </a:moveTo>
                <a:cubicBezTo>
                  <a:pt x="2674595" y="32689"/>
                  <a:pt x="2678641" y="33464"/>
                  <a:pt x="2683273" y="35135"/>
                </a:cubicBezTo>
                <a:cubicBezTo>
                  <a:pt x="2692537" y="38476"/>
                  <a:pt x="2700148" y="42599"/>
                  <a:pt x="2706106" y="47503"/>
                </a:cubicBezTo>
                <a:cubicBezTo>
                  <a:pt x="2712065" y="52408"/>
                  <a:pt x="2711606" y="58094"/>
                  <a:pt x="2704730" y="64561"/>
                </a:cubicBezTo>
                <a:cubicBezTo>
                  <a:pt x="2697854" y="71028"/>
                  <a:pt x="2693118" y="81389"/>
                  <a:pt x="2690522" y="95643"/>
                </a:cubicBezTo>
                <a:cubicBezTo>
                  <a:pt x="2687927" y="109898"/>
                  <a:pt x="2685736" y="133333"/>
                  <a:pt x="2683951" y="165950"/>
                </a:cubicBezTo>
                <a:cubicBezTo>
                  <a:pt x="2682166" y="198567"/>
                  <a:pt x="2683177" y="221224"/>
                  <a:pt x="2686984" y="233922"/>
                </a:cubicBezTo>
                <a:cubicBezTo>
                  <a:pt x="2690791" y="246621"/>
                  <a:pt x="2703436" y="253181"/>
                  <a:pt x="2724917" y="253604"/>
                </a:cubicBezTo>
                <a:cubicBezTo>
                  <a:pt x="2746399" y="254027"/>
                  <a:pt x="2760542" y="253038"/>
                  <a:pt x="2767346" y="250636"/>
                </a:cubicBezTo>
                <a:cubicBezTo>
                  <a:pt x="2774151" y="248234"/>
                  <a:pt x="2779041" y="243204"/>
                  <a:pt x="2782016" y="235547"/>
                </a:cubicBezTo>
                <a:cubicBezTo>
                  <a:pt x="2784992" y="227889"/>
                  <a:pt x="2789646" y="217159"/>
                  <a:pt x="2795977" y="203356"/>
                </a:cubicBezTo>
                <a:cubicBezTo>
                  <a:pt x="2802308" y="189554"/>
                  <a:pt x="2805018" y="192063"/>
                  <a:pt x="2804108" y="210885"/>
                </a:cubicBezTo>
                <a:cubicBezTo>
                  <a:pt x="2803197" y="229706"/>
                  <a:pt x="2804997" y="244323"/>
                  <a:pt x="2809507" y="254734"/>
                </a:cubicBezTo>
                <a:cubicBezTo>
                  <a:pt x="2814016" y="265145"/>
                  <a:pt x="2808703" y="272856"/>
                  <a:pt x="2793568" y="277868"/>
                </a:cubicBezTo>
                <a:cubicBezTo>
                  <a:pt x="2778431" y="282880"/>
                  <a:pt x="2759320" y="285157"/>
                  <a:pt x="2736232" y="284698"/>
                </a:cubicBezTo>
                <a:cubicBezTo>
                  <a:pt x="2713144" y="284239"/>
                  <a:pt x="2694842" y="280145"/>
                  <a:pt x="2681327" y="272415"/>
                </a:cubicBezTo>
                <a:cubicBezTo>
                  <a:pt x="2667811" y="264686"/>
                  <a:pt x="2660125" y="248940"/>
                  <a:pt x="2658268" y="225179"/>
                </a:cubicBezTo>
                <a:cubicBezTo>
                  <a:pt x="2656411" y="201417"/>
                  <a:pt x="2657059" y="169553"/>
                  <a:pt x="2660214" y="129587"/>
                </a:cubicBezTo>
                <a:cubicBezTo>
                  <a:pt x="2663369" y="89621"/>
                  <a:pt x="2664649" y="68028"/>
                  <a:pt x="2664054" y="64808"/>
                </a:cubicBezTo>
                <a:cubicBezTo>
                  <a:pt x="2663459" y="61589"/>
                  <a:pt x="2659791" y="60879"/>
                  <a:pt x="2653051" y="62679"/>
                </a:cubicBezTo>
                <a:cubicBezTo>
                  <a:pt x="2646311" y="64479"/>
                  <a:pt x="2629634" y="69114"/>
                  <a:pt x="2603018" y="76585"/>
                </a:cubicBezTo>
                <a:cubicBezTo>
                  <a:pt x="2603879" y="103459"/>
                  <a:pt x="2602710" y="131949"/>
                  <a:pt x="2599512" y="162057"/>
                </a:cubicBezTo>
                <a:cubicBezTo>
                  <a:pt x="2596314" y="192164"/>
                  <a:pt x="2588216" y="216270"/>
                  <a:pt x="2575216" y="234374"/>
                </a:cubicBezTo>
                <a:cubicBezTo>
                  <a:pt x="2562217" y="252479"/>
                  <a:pt x="2545801" y="266858"/>
                  <a:pt x="2525968" y="277513"/>
                </a:cubicBezTo>
                <a:cubicBezTo>
                  <a:pt x="2506136" y="288168"/>
                  <a:pt x="2505494" y="283403"/>
                  <a:pt x="2524043" y="263220"/>
                </a:cubicBezTo>
                <a:cubicBezTo>
                  <a:pt x="2542592" y="243036"/>
                  <a:pt x="2555638" y="222952"/>
                  <a:pt x="2563181" y="202969"/>
                </a:cubicBezTo>
                <a:cubicBezTo>
                  <a:pt x="2570724" y="182986"/>
                  <a:pt x="2575173" y="158385"/>
                  <a:pt x="2576528" y="129167"/>
                </a:cubicBezTo>
                <a:cubicBezTo>
                  <a:pt x="2577884" y="99949"/>
                  <a:pt x="2576310" y="80866"/>
                  <a:pt x="2571807" y="71918"/>
                </a:cubicBezTo>
                <a:cubicBezTo>
                  <a:pt x="2567304" y="62969"/>
                  <a:pt x="2568681" y="58495"/>
                  <a:pt x="2575937" y="58495"/>
                </a:cubicBezTo>
                <a:cubicBezTo>
                  <a:pt x="2580339" y="58495"/>
                  <a:pt x="2584953" y="58492"/>
                  <a:pt x="2589779" y="58484"/>
                </a:cubicBezTo>
                <a:cubicBezTo>
                  <a:pt x="2594604" y="58477"/>
                  <a:pt x="2602470" y="57387"/>
                  <a:pt x="2613376" y="55215"/>
                </a:cubicBezTo>
                <a:cubicBezTo>
                  <a:pt x="2624281" y="53042"/>
                  <a:pt x="2634050" y="50228"/>
                  <a:pt x="2642683" y="46772"/>
                </a:cubicBezTo>
                <a:cubicBezTo>
                  <a:pt x="2651316" y="43316"/>
                  <a:pt x="2657923" y="39677"/>
                  <a:pt x="2662505" y="35856"/>
                </a:cubicBezTo>
                <a:cubicBezTo>
                  <a:pt x="2664796" y="33945"/>
                  <a:pt x="2667672" y="32929"/>
                  <a:pt x="2671134" y="32809"/>
                </a:cubicBezTo>
                <a:close/>
                <a:moveTo>
                  <a:pt x="3656374" y="31629"/>
                </a:moveTo>
                <a:cubicBezTo>
                  <a:pt x="3682359" y="27929"/>
                  <a:pt x="3702987" y="40749"/>
                  <a:pt x="3718259" y="70089"/>
                </a:cubicBezTo>
                <a:cubicBezTo>
                  <a:pt x="3727351" y="102053"/>
                  <a:pt x="3714911" y="133774"/>
                  <a:pt x="3680939" y="165251"/>
                </a:cubicBezTo>
                <a:cubicBezTo>
                  <a:pt x="3670815" y="180451"/>
                  <a:pt x="3665753" y="198448"/>
                  <a:pt x="3665753" y="219242"/>
                </a:cubicBezTo>
                <a:lnTo>
                  <a:pt x="3633315" y="219242"/>
                </a:lnTo>
                <a:cubicBezTo>
                  <a:pt x="3632340" y="182732"/>
                  <a:pt x="3647290" y="149484"/>
                  <a:pt x="3678164" y="119498"/>
                </a:cubicBezTo>
                <a:cubicBezTo>
                  <a:pt x="3685090" y="109145"/>
                  <a:pt x="3688116" y="98139"/>
                  <a:pt x="3687241" y="86480"/>
                </a:cubicBezTo>
                <a:cubicBezTo>
                  <a:pt x="3682524" y="70605"/>
                  <a:pt x="3673568" y="63120"/>
                  <a:pt x="3660375" y="64023"/>
                </a:cubicBezTo>
                <a:lnTo>
                  <a:pt x="3655083" y="64023"/>
                </a:lnTo>
                <a:cubicBezTo>
                  <a:pt x="3638808" y="64798"/>
                  <a:pt x="3631121" y="78743"/>
                  <a:pt x="3632024" y="105861"/>
                </a:cubicBezTo>
                <a:lnTo>
                  <a:pt x="3598210" y="105861"/>
                </a:lnTo>
                <a:cubicBezTo>
                  <a:pt x="3597250" y="68748"/>
                  <a:pt x="3608987" y="45962"/>
                  <a:pt x="3633423" y="37501"/>
                </a:cubicBezTo>
                <a:cubicBezTo>
                  <a:pt x="3637395" y="34518"/>
                  <a:pt x="3645046" y="32561"/>
                  <a:pt x="3656374" y="31629"/>
                </a:cubicBezTo>
                <a:close/>
                <a:moveTo>
                  <a:pt x="1878585" y="27534"/>
                </a:moveTo>
                <a:cubicBezTo>
                  <a:pt x="1882684" y="27735"/>
                  <a:pt x="1888762" y="30946"/>
                  <a:pt x="1896817" y="37168"/>
                </a:cubicBezTo>
                <a:cubicBezTo>
                  <a:pt x="1907558" y="45463"/>
                  <a:pt x="1909114" y="52734"/>
                  <a:pt x="1901485" y="58979"/>
                </a:cubicBezTo>
                <a:cubicBezTo>
                  <a:pt x="1893856" y="65224"/>
                  <a:pt x="1885775" y="73739"/>
                  <a:pt x="1877243" y="84523"/>
                </a:cubicBezTo>
                <a:cubicBezTo>
                  <a:pt x="1868710" y="95306"/>
                  <a:pt x="1861279" y="103563"/>
                  <a:pt x="1854947" y="109292"/>
                </a:cubicBezTo>
                <a:cubicBezTo>
                  <a:pt x="1848616" y="115021"/>
                  <a:pt x="1845874" y="117885"/>
                  <a:pt x="1846720" y="117885"/>
                </a:cubicBezTo>
                <a:cubicBezTo>
                  <a:pt x="1850104" y="117885"/>
                  <a:pt x="1863247" y="118322"/>
                  <a:pt x="1886148" y="119197"/>
                </a:cubicBezTo>
                <a:cubicBezTo>
                  <a:pt x="1901191" y="100096"/>
                  <a:pt x="1908039" y="86322"/>
                  <a:pt x="1906691" y="77876"/>
                </a:cubicBezTo>
                <a:cubicBezTo>
                  <a:pt x="1905343" y="69430"/>
                  <a:pt x="1911670" y="69551"/>
                  <a:pt x="1925673" y="78242"/>
                </a:cubicBezTo>
                <a:cubicBezTo>
                  <a:pt x="1939677" y="86932"/>
                  <a:pt x="1943323" y="94195"/>
                  <a:pt x="1936611" y="100032"/>
                </a:cubicBezTo>
                <a:cubicBezTo>
                  <a:pt x="1929900" y="105868"/>
                  <a:pt x="1918242" y="118215"/>
                  <a:pt x="1901636" y="137072"/>
                </a:cubicBezTo>
                <a:cubicBezTo>
                  <a:pt x="1885030" y="155930"/>
                  <a:pt x="1873988" y="166889"/>
                  <a:pt x="1868510" y="169951"/>
                </a:cubicBezTo>
                <a:cubicBezTo>
                  <a:pt x="1863032" y="173012"/>
                  <a:pt x="1862792" y="173945"/>
                  <a:pt x="1867789" y="172747"/>
                </a:cubicBezTo>
                <a:cubicBezTo>
                  <a:pt x="1872787" y="171550"/>
                  <a:pt x="1879598" y="169990"/>
                  <a:pt x="1888224" y="168069"/>
                </a:cubicBezTo>
                <a:cubicBezTo>
                  <a:pt x="1896850" y="166147"/>
                  <a:pt x="1906723" y="164720"/>
                  <a:pt x="1917844" y="163788"/>
                </a:cubicBezTo>
                <a:cubicBezTo>
                  <a:pt x="1928964" y="162856"/>
                  <a:pt x="1921102" y="168646"/>
                  <a:pt x="1894258" y="181158"/>
                </a:cubicBezTo>
                <a:cubicBezTo>
                  <a:pt x="1867413" y="193670"/>
                  <a:pt x="1850047" y="202023"/>
                  <a:pt x="1842160" y="206217"/>
                </a:cubicBezTo>
                <a:cubicBezTo>
                  <a:pt x="1834273" y="210412"/>
                  <a:pt x="1829221" y="207124"/>
                  <a:pt x="1827006" y="196355"/>
                </a:cubicBezTo>
                <a:cubicBezTo>
                  <a:pt x="1824790" y="185585"/>
                  <a:pt x="1828540" y="177859"/>
                  <a:pt x="1838255" y="173177"/>
                </a:cubicBezTo>
                <a:cubicBezTo>
                  <a:pt x="1847971" y="168495"/>
                  <a:pt x="1861562" y="155507"/>
                  <a:pt x="1879028" y="134211"/>
                </a:cubicBezTo>
                <a:cubicBezTo>
                  <a:pt x="1855611" y="136850"/>
                  <a:pt x="1839883" y="140209"/>
                  <a:pt x="1831845" y="144289"/>
                </a:cubicBezTo>
                <a:cubicBezTo>
                  <a:pt x="1823808" y="148369"/>
                  <a:pt x="1818412" y="145243"/>
                  <a:pt x="1815659" y="134911"/>
                </a:cubicBezTo>
                <a:cubicBezTo>
                  <a:pt x="1812906" y="124578"/>
                  <a:pt x="1814852" y="117950"/>
                  <a:pt x="1821499" y="115024"/>
                </a:cubicBezTo>
                <a:cubicBezTo>
                  <a:pt x="1828146" y="112099"/>
                  <a:pt x="1834921" y="106108"/>
                  <a:pt x="1841826" y="97052"/>
                </a:cubicBezTo>
                <a:cubicBezTo>
                  <a:pt x="1848731" y="87997"/>
                  <a:pt x="1855532" y="77259"/>
                  <a:pt x="1862229" y="64841"/>
                </a:cubicBezTo>
                <a:cubicBezTo>
                  <a:pt x="1868926" y="52422"/>
                  <a:pt x="1871826" y="43836"/>
                  <a:pt x="1870930" y="39082"/>
                </a:cubicBezTo>
                <a:cubicBezTo>
                  <a:pt x="1870033" y="34328"/>
                  <a:pt x="1871439" y="30747"/>
                  <a:pt x="1875146" y="28338"/>
                </a:cubicBezTo>
                <a:cubicBezTo>
                  <a:pt x="1876072" y="27735"/>
                  <a:pt x="1877219" y="27468"/>
                  <a:pt x="1878585" y="27534"/>
                </a:cubicBezTo>
                <a:close/>
                <a:moveTo>
                  <a:pt x="416057" y="25923"/>
                </a:moveTo>
                <a:cubicBezTo>
                  <a:pt x="417599" y="25624"/>
                  <a:pt x="419624" y="25708"/>
                  <a:pt x="422132" y="26176"/>
                </a:cubicBezTo>
                <a:cubicBezTo>
                  <a:pt x="432163" y="28047"/>
                  <a:pt x="441187" y="31349"/>
                  <a:pt x="449203" y="36081"/>
                </a:cubicBezTo>
                <a:cubicBezTo>
                  <a:pt x="457219" y="40814"/>
                  <a:pt x="459427" y="46177"/>
                  <a:pt x="455828" y="52171"/>
                </a:cubicBezTo>
                <a:cubicBezTo>
                  <a:pt x="452228" y="58165"/>
                  <a:pt x="450429" y="77811"/>
                  <a:pt x="450429" y="111109"/>
                </a:cubicBezTo>
                <a:cubicBezTo>
                  <a:pt x="455735" y="109460"/>
                  <a:pt x="462249" y="107696"/>
                  <a:pt x="469971" y="105818"/>
                </a:cubicBezTo>
                <a:cubicBezTo>
                  <a:pt x="477693" y="103939"/>
                  <a:pt x="482443" y="105800"/>
                  <a:pt x="484222" y="111400"/>
                </a:cubicBezTo>
                <a:cubicBezTo>
                  <a:pt x="486000" y="117000"/>
                  <a:pt x="483555" y="121922"/>
                  <a:pt x="476886" y="126167"/>
                </a:cubicBezTo>
                <a:cubicBezTo>
                  <a:pt x="470218" y="130411"/>
                  <a:pt x="461335" y="134520"/>
                  <a:pt x="450235" y="138492"/>
                </a:cubicBezTo>
                <a:cubicBezTo>
                  <a:pt x="449475" y="155342"/>
                  <a:pt x="449095" y="170958"/>
                  <a:pt x="449095" y="185341"/>
                </a:cubicBezTo>
                <a:cubicBezTo>
                  <a:pt x="459047" y="178587"/>
                  <a:pt x="468734" y="172625"/>
                  <a:pt x="478156" y="167456"/>
                </a:cubicBezTo>
                <a:cubicBezTo>
                  <a:pt x="487577" y="162286"/>
                  <a:pt x="490764" y="163096"/>
                  <a:pt x="487717" y="169886"/>
                </a:cubicBezTo>
                <a:cubicBezTo>
                  <a:pt x="484670" y="176676"/>
                  <a:pt x="478550" y="183757"/>
                  <a:pt x="469358" y="191128"/>
                </a:cubicBezTo>
                <a:cubicBezTo>
                  <a:pt x="460166" y="198499"/>
                  <a:pt x="448016" y="208189"/>
                  <a:pt x="432909" y="220199"/>
                </a:cubicBezTo>
                <a:cubicBezTo>
                  <a:pt x="417801" y="232209"/>
                  <a:pt x="407630" y="242028"/>
                  <a:pt x="402396" y="249657"/>
                </a:cubicBezTo>
                <a:cubicBezTo>
                  <a:pt x="397162" y="257286"/>
                  <a:pt x="388311" y="255408"/>
                  <a:pt x="375842" y="244022"/>
                </a:cubicBezTo>
                <a:cubicBezTo>
                  <a:pt x="363373" y="232635"/>
                  <a:pt x="360932" y="226340"/>
                  <a:pt x="368517" y="225136"/>
                </a:cubicBezTo>
                <a:cubicBezTo>
                  <a:pt x="376103" y="223931"/>
                  <a:pt x="383525" y="221411"/>
                  <a:pt x="390781" y="217575"/>
                </a:cubicBezTo>
                <a:cubicBezTo>
                  <a:pt x="398037" y="213739"/>
                  <a:pt x="409767" y="206271"/>
                  <a:pt x="425972" y="195172"/>
                </a:cubicBezTo>
                <a:lnTo>
                  <a:pt x="425972" y="143654"/>
                </a:lnTo>
                <a:cubicBezTo>
                  <a:pt x="421024" y="145461"/>
                  <a:pt x="415654" y="146365"/>
                  <a:pt x="409860" y="146365"/>
                </a:cubicBezTo>
                <a:cubicBezTo>
                  <a:pt x="403737" y="146365"/>
                  <a:pt x="397019" y="144017"/>
                  <a:pt x="389705" y="139320"/>
                </a:cubicBezTo>
                <a:cubicBezTo>
                  <a:pt x="382392" y="134624"/>
                  <a:pt x="384127" y="130813"/>
                  <a:pt x="394911" y="127887"/>
                </a:cubicBezTo>
                <a:cubicBezTo>
                  <a:pt x="405694" y="124962"/>
                  <a:pt x="416048" y="121972"/>
                  <a:pt x="425972" y="118918"/>
                </a:cubicBezTo>
                <a:cubicBezTo>
                  <a:pt x="425972" y="108535"/>
                  <a:pt x="425534" y="95217"/>
                  <a:pt x="424659" y="78962"/>
                </a:cubicBezTo>
                <a:cubicBezTo>
                  <a:pt x="423785" y="62708"/>
                  <a:pt x="420637" y="49378"/>
                  <a:pt x="415216" y="38975"/>
                </a:cubicBezTo>
                <a:cubicBezTo>
                  <a:pt x="411151" y="31172"/>
                  <a:pt x="411431" y="26821"/>
                  <a:pt x="416057" y="25923"/>
                </a:cubicBezTo>
                <a:close/>
                <a:moveTo>
                  <a:pt x="192858" y="21411"/>
                </a:moveTo>
                <a:cubicBezTo>
                  <a:pt x="207391" y="19117"/>
                  <a:pt x="217024" y="21544"/>
                  <a:pt x="221757" y="28693"/>
                </a:cubicBezTo>
                <a:cubicBezTo>
                  <a:pt x="226489" y="35841"/>
                  <a:pt x="220850" y="41713"/>
                  <a:pt x="204839" y="46310"/>
                </a:cubicBezTo>
                <a:cubicBezTo>
                  <a:pt x="188828" y="50906"/>
                  <a:pt x="172541" y="53777"/>
                  <a:pt x="155978" y="54924"/>
                </a:cubicBezTo>
                <a:cubicBezTo>
                  <a:pt x="169472" y="60833"/>
                  <a:pt x="174645" y="65877"/>
                  <a:pt x="171498" y="70057"/>
                </a:cubicBezTo>
                <a:cubicBezTo>
                  <a:pt x="168350" y="74237"/>
                  <a:pt x="166776" y="99171"/>
                  <a:pt x="166776" y="144859"/>
                </a:cubicBezTo>
                <a:cubicBezTo>
                  <a:pt x="215633" y="140428"/>
                  <a:pt x="247483" y="137520"/>
                  <a:pt x="262325" y="136137"/>
                </a:cubicBezTo>
                <a:cubicBezTo>
                  <a:pt x="277167" y="134753"/>
                  <a:pt x="288575" y="138144"/>
                  <a:pt x="296548" y="146311"/>
                </a:cubicBezTo>
                <a:cubicBezTo>
                  <a:pt x="304521" y="154478"/>
                  <a:pt x="305475" y="160128"/>
                  <a:pt x="299409" y="163261"/>
                </a:cubicBezTo>
                <a:cubicBezTo>
                  <a:pt x="293343" y="166394"/>
                  <a:pt x="282867" y="167506"/>
                  <a:pt x="267982" y="166595"/>
                </a:cubicBezTo>
                <a:cubicBezTo>
                  <a:pt x="253097" y="165685"/>
                  <a:pt x="235914" y="165011"/>
                  <a:pt x="216433" y="164573"/>
                </a:cubicBezTo>
                <a:cubicBezTo>
                  <a:pt x="196952" y="164136"/>
                  <a:pt x="180400" y="164677"/>
                  <a:pt x="166776" y="166197"/>
                </a:cubicBezTo>
                <a:cubicBezTo>
                  <a:pt x="167637" y="218094"/>
                  <a:pt x="166454" y="256232"/>
                  <a:pt x="163227" y="280611"/>
                </a:cubicBezTo>
                <a:cubicBezTo>
                  <a:pt x="160001" y="304989"/>
                  <a:pt x="155258" y="319078"/>
                  <a:pt x="148998" y="322878"/>
                </a:cubicBezTo>
                <a:cubicBezTo>
                  <a:pt x="142739" y="326679"/>
                  <a:pt x="139609" y="316404"/>
                  <a:pt x="139609" y="292054"/>
                </a:cubicBezTo>
                <a:lnTo>
                  <a:pt x="139609" y="167961"/>
                </a:lnTo>
                <a:cubicBezTo>
                  <a:pt x="104117" y="171546"/>
                  <a:pt x="78950" y="174913"/>
                  <a:pt x="64108" y="178060"/>
                </a:cubicBezTo>
                <a:cubicBezTo>
                  <a:pt x="49265" y="181208"/>
                  <a:pt x="37883" y="183011"/>
                  <a:pt x="29960" y="183470"/>
                </a:cubicBezTo>
                <a:cubicBezTo>
                  <a:pt x="22037" y="183929"/>
                  <a:pt x="13813" y="179408"/>
                  <a:pt x="5288" y="169908"/>
                </a:cubicBezTo>
                <a:cubicBezTo>
                  <a:pt x="-3238" y="160407"/>
                  <a:pt x="-1452" y="156113"/>
                  <a:pt x="10644" y="157023"/>
                </a:cubicBezTo>
                <a:cubicBezTo>
                  <a:pt x="22740" y="157934"/>
                  <a:pt x="65728" y="154912"/>
                  <a:pt x="139609" y="147957"/>
                </a:cubicBezTo>
                <a:cubicBezTo>
                  <a:pt x="139609" y="95959"/>
                  <a:pt x="138533" y="65995"/>
                  <a:pt x="136382" y="58065"/>
                </a:cubicBezTo>
                <a:cubicBezTo>
                  <a:pt x="133729" y="57534"/>
                  <a:pt x="128538" y="57269"/>
                  <a:pt x="120809" y="57269"/>
                </a:cubicBezTo>
                <a:cubicBezTo>
                  <a:pt x="112836" y="57269"/>
                  <a:pt x="104977" y="54609"/>
                  <a:pt x="97233" y="49289"/>
                </a:cubicBezTo>
                <a:cubicBezTo>
                  <a:pt x="89490" y="43968"/>
                  <a:pt x="90250" y="40355"/>
                  <a:pt x="99514" y="38447"/>
                </a:cubicBezTo>
                <a:cubicBezTo>
                  <a:pt x="108777" y="36540"/>
                  <a:pt x="118081" y="34920"/>
                  <a:pt x="127423" y="33586"/>
                </a:cubicBezTo>
                <a:cubicBezTo>
                  <a:pt x="136766" y="32253"/>
                  <a:pt x="146374" y="30464"/>
                  <a:pt x="156247" y="28219"/>
                </a:cubicBezTo>
                <a:cubicBezTo>
                  <a:pt x="166120" y="25975"/>
                  <a:pt x="178324" y="23706"/>
                  <a:pt x="192858" y="21411"/>
                </a:cubicBezTo>
                <a:close/>
                <a:moveTo>
                  <a:pt x="1986145" y="16753"/>
                </a:moveTo>
                <a:cubicBezTo>
                  <a:pt x="1987901" y="16858"/>
                  <a:pt x="1990025" y="17393"/>
                  <a:pt x="1992517" y="18357"/>
                </a:cubicBezTo>
                <a:cubicBezTo>
                  <a:pt x="2002483" y="22214"/>
                  <a:pt x="2009707" y="26563"/>
                  <a:pt x="2014188" y="31403"/>
                </a:cubicBezTo>
                <a:cubicBezTo>
                  <a:pt x="2018670" y="36243"/>
                  <a:pt x="2019207" y="40814"/>
                  <a:pt x="2015802" y="45116"/>
                </a:cubicBezTo>
                <a:cubicBezTo>
                  <a:pt x="2012396" y="49418"/>
                  <a:pt x="2007359" y="58463"/>
                  <a:pt x="2000691" y="72251"/>
                </a:cubicBezTo>
                <a:cubicBezTo>
                  <a:pt x="1994022" y="86039"/>
                  <a:pt x="1985913" y="98540"/>
                  <a:pt x="1976362" y="109754"/>
                </a:cubicBezTo>
                <a:cubicBezTo>
                  <a:pt x="2002763" y="107230"/>
                  <a:pt x="2019118" y="103226"/>
                  <a:pt x="2025427" y="97741"/>
                </a:cubicBezTo>
                <a:cubicBezTo>
                  <a:pt x="2031737" y="92256"/>
                  <a:pt x="2042686" y="93474"/>
                  <a:pt x="2058274" y="101397"/>
                </a:cubicBezTo>
                <a:cubicBezTo>
                  <a:pt x="2073862" y="109320"/>
                  <a:pt x="2079175" y="116982"/>
                  <a:pt x="2074213" y="124381"/>
                </a:cubicBezTo>
                <a:cubicBezTo>
                  <a:pt x="2069251" y="131781"/>
                  <a:pt x="2066992" y="145425"/>
                  <a:pt x="2067437" y="165315"/>
                </a:cubicBezTo>
                <a:cubicBezTo>
                  <a:pt x="2067882" y="185205"/>
                  <a:pt x="2066964" y="205647"/>
                  <a:pt x="2064684" y="226641"/>
                </a:cubicBezTo>
                <a:cubicBezTo>
                  <a:pt x="2062404" y="247635"/>
                  <a:pt x="2058413" y="264069"/>
                  <a:pt x="2052713" y="275943"/>
                </a:cubicBezTo>
                <a:cubicBezTo>
                  <a:pt x="2047013" y="287817"/>
                  <a:pt x="2038663" y="296410"/>
                  <a:pt x="2027664" y="301723"/>
                </a:cubicBezTo>
                <a:cubicBezTo>
                  <a:pt x="2016666" y="307036"/>
                  <a:pt x="2010126" y="305118"/>
                  <a:pt x="2008047" y="295969"/>
                </a:cubicBezTo>
                <a:cubicBezTo>
                  <a:pt x="2005968" y="286820"/>
                  <a:pt x="1998342" y="275993"/>
                  <a:pt x="1985171" y="263488"/>
                </a:cubicBezTo>
                <a:cubicBezTo>
                  <a:pt x="1971999" y="250984"/>
                  <a:pt x="1974366" y="248557"/>
                  <a:pt x="1992269" y="256207"/>
                </a:cubicBezTo>
                <a:cubicBezTo>
                  <a:pt x="2010173" y="263858"/>
                  <a:pt x="2020993" y="265091"/>
                  <a:pt x="2024728" y="259907"/>
                </a:cubicBezTo>
                <a:cubicBezTo>
                  <a:pt x="2028464" y="254723"/>
                  <a:pt x="2032110" y="246130"/>
                  <a:pt x="2035666" y="234127"/>
                </a:cubicBezTo>
                <a:cubicBezTo>
                  <a:pt x="2039223" y="222124"/>
                  <a:pt x="2041227" y="203295"/>
                  <a:pt x="2041678" y="177641"/>
                </a:cubicBezTo>
                <a:cubicBezTo>
                  <a:pt x="2042130" y="151986"/>
                  <a:pt x="2040825" y="135861"/>
                  <a:pt x="2037764" y="129264"/>
                </a:cubicBezTo>
                <a:cubicBezTo>
                  <a:pt x="2034702" y="122668"/>
                  <a:pt x="2031264" y="119588"/>
                  <a:pt x="2027449" y="120025"/>
                </a:cubicBezTo>
                <a:cubicBezTo>
                  <a:pt x="2023635" y="120463"/>
                  <a:pt x="2015102" y="121811"/>
                  <a:pt x="2001852" y="124069"/>
                </a:cubicBezTo>
                <a:cubicBezTo>
                  <a:pt x="1988602" y="126328"/>
                  <a:pt x="1977452" y="127013"/>
                  <a:pt x="1968404" y="126124"/>
                </a:cubicBezTo>
                <a:cubicBezTo>
                  <a:pt x="1959283" y="135359"/>
                  <a:pt x="1948632" y="143515"/>
                  <a:pt x="1936450" y="150592"/>
                </a:cubicBezTo>
                <a:cubicBezTo>
                  <a:pt x="1924268" y="157668"/>
                  <a:pt x="1923831" y="153624"/>
                  <a:pt x="1935138" y="138460"/>
                </a:cubicBezTo>
                <a:cubicBezTo>
                  <a:pt x="1946445" y="123295"/>
                  <a:pt x="1957243" y="103470"/>
                  <a:pt x="1967532" y="78984"/>
                </a:cubicBezTo>
                <a:cubicBezTo>
                  <a:pt x="1977822" y="54498"/>
                  <a:pt x="1982066" y="37307"/>
                  <a:pt x="1980267" y="27413"/>
                </a:cubicBezTo>
                <a:cubicBezTo>
                  <a:pt x="1978917" y="19992"/>
                  <a:pt x="1980876" y="16438"/>
                  <a:pt x="1986145" y="16753"/>
                </a:cubicBezTo>
                <a:close/>
                <a:moveTo>
                  <a:pt x="1551048" y="13172"/>
                </a:moveTo>
                <a:cubicBezTo>
                  <a:pt x="1552825" y="13081"/>
                  <a:pt x="1555085" y="13386"/>
                  <a:pt x="1557830" y="14087"/>
                </a:cubicBezTo>
                <a:cubicBezTo>
                  <a:pt x="1568807" y="16891"/>
                  <a:pt x="1577834" y="20142"/>
                  <a:pt x="1584911" y="23842"/>
                </a:cubicBezTo>
                <a:cubicBezTo>
                  <a:pt x="1591988" y="27542"/>
                  <a:pt x="1593487" y="33540"/>
                  <a:pt x="1589407" y="41835"/>
                </a:cubicBezTo>
                <a:cubicBezTo>
                  <a:pt x="1585327" y="50131"/>
                  <a:pt x="1582864" y="75918"/>
                  <a:pt x="1582018" y="119197"/>
                </a:cubicBezTo>
                <a:cubicBezTo>
                  <a:pt x="1608318" y="115684"/>
                  <a:pt x="1629473" y="111884"/>
                  <a:pt x="1645484" y="107797"/>
                </a:cubicBezTo>
                <a:cubicBezTo>
                  <a:pt x="1661495" y="103710"/>
                  <a:pt x="1673594" y="105212"/>
                  <a:pt x="1681783" y="112303"/>
                </a:cubicBezTo>
                <a:cubicBezTo>
                  <a:pt x="1689971" y="119394"/>
                  <a:pt x="1692000" y="124360"/>
                  <a:pt x="1687870" y="127199"/>
                </a:cubicBezTo>
                <a:cubicBezTo>
                  <a:pt x="1683740" y="130038"/>
                  <a:pt x="1668134" y="132584"/>
                  <a:pt x="1641053" y="134835"/>
                </a:cubicBezTo>
                <a:cubicBezTo>
                  <a:pt x="1613971" y="137087"/>
                  <a:pt x="1593712" y="139403"/>
                  <a:pt x="1580276" y="141783"/>
                </a:cubicBezTo>
                <a:lnTo>
                  <a:pt x="1577974" y="162089"/>
                </a:lnTo>
                <a:cubicBezTo>
                  <a:pt x="1598351" y="191300"/>
                  <a:pt x="1615832" y="213416"/>
                  <a:pt x="1630416" y="228437"/>
                </a:cubicBezTo>
                <a:cubicBezTo>
                  <a:pt x="1645000" y="243459"/>
                  <a:pt x="1660921" y="255178"/>
                  <a:pt x="1678180" y="263596"/>
                </a:cubicBezTo>
                <a:cubicBezTo>
                  <a:pt x="1695438" y="272014"/>
                  <a:pt x="1711399" y="279775"/>
                  <a:pt x="1726062" y="286881"/>
                </a:cubicBezTo>
                <a:cubicBezTo>
                  <a:pt x="1740725" y="293986"/>
                  <a:pt x="1735429" y="297539"/>
                  <a:pt x="1710176" y="297539"/>
                </a:cubicBezTo>
                <a:cubicBezTo>
                  <a:pt x="1688451" y="297539"/>
                  <a:pt x="1671393" y="297299"/>
                  <a:pt x="1659003" y="296819"/>
                </a:cubicBezTo>
                <a:cubicBezTo>
                  <a:pt x="1646613" y="296338"/>
                  <a:pt x="1635930" y="289717"/>
                  <a:pt x="1626953" y="276954"/>
                </a:cubicBezTo>
                <a:cubicBezTo>
                  <a:pt x="1617976" y="264191"/>
                  <a:pt x="1609616" y="251432"/>
                  <a:pt x="1601872" y="238676"/>
                </a:cubicBezTo>
                <a:cubicBezTo>
                  <a:pt x="1594128" y="225921"/>
                  <a:pt x="1584793" y="206845"/>
                  <a:pt x="1573866" y="181448"/>
                </a:cubicBezTo>
                <a:cubicBezTo>
                  <a:pt x="1566452" y="216051"/>
                  <a:pt x="1554614" y="241716"/>
                  <a:pt x="1538352" y="258444"/>
                </a:cubicBezTo>
                <a:cubicBezTo>
                  <a:pt x="1522090" y="275172"/>
                  <a:pt x="1502329" y="286996"/>
                  <a:pt x="1479070" y="293915"/>
                </a:cubicBezTo>
                <a:cubicBezTo>
                  <a:pt x="1455810" y="300834"/>
                  <a:pt x="1452225" y="298812"/>
                  <a:pt x="1468314" y="287849"/>
                </a:cubicBezTo>
                <a:cubicBezTo>
                  <a:pt x="1484404" y="276886"/>
                  <a:pt x="1498160" y="265256"/>
                  <a:pt x="1509582" y="252959"/>
                </a:cubicBezTo>
                <a:cubicBezTo>
                  <a:pt x="1521004" y="240662"/>
                  <a:pt x="1530737" y="224899"/>
                  <a:pt x="1538782" y="205669"/>
                </a:cubicBezTo>
                <a:cubicBezTo>
                  <a:pt x="1546827" y="186438"/>
                  <a:pt x="1551739" y="166670"/>
                  <a:pt x="1553517" y="146365"/>
                </a:cubicBezTo>
                <a:cubicBezTo>
                  <a:pt x="1525209" y="150868"/>
                  <a:pt x="1507689" y="154019"/>
                  <a:pt x="1500956" y="155819"/>
                </a:cubicBezTo>
                <a:cubicBezTo>
                  <a:pt x="1494224" y="157618"/>
                  <a:pt x="1484655" y="153542"/>
                  <a:pt x="1472251" y="143590"/>
                </a:cubicBezTo>
                <a:cubicBezTo>
                  <a:pt x="1459847" y="133638"/>
                  <a:pt x="1461894" y="129117"/>
                  <a:pt x="1478392" y="130028"/>
                </a:cubicBezTo>
                <a:cubicBezTo>
                  <a:pt x="1494891" y="130938"/>
                  <a:pt x="1520412" y="128870"/>
                  <a:pt x="1554958" y="123822"/>
                </a:cubicBezTo>
                <a:cubicBezTo>
                  <a:pt x="1555804" y="101982"/>
                  <a:pt x="1556005" y="82465"/>
                  <a:pt x="1555560" y="65271"/>
                </a:cubicBezTo>
                <a:cubicBezTo>
                  <a:pt x="1555116" y="48077"/>
                  <a:pt x="1552638" y="34547"/>
                  <a:pt x="1548128" y="24681"/>
                </a:cubicBezTo>
                <a:cubicBezTo>
                  <a:pt x="1544746" y="17281"/>
                  <a:pt x="1545719" y="13445"/>
                  <a:pt x="1551048" y="13172"/>
                </a:cubicBezTo>
                <a:close/>
                <a:moveTo>
                  <a:pt x="2232249" y="11904"/>
                </a:moveTo>
                <a:cubicBezTo>
                  <a:pt x="2235476" y="10556"/>
                  <a:pt x="2243151" y="12165"/>
                  <a:pt x="2255276" y="16733"/>
                </a:cubicBezTo>
                <a:cubicBezTo>
                  <a:pt x="2267401" y="21300"/>
                  <a:pt x="2271885" y="26882"/>
                  <a:pt x="2268731" y="33479"/>
                </a:cubicBezTo>
                <a:cubicBezTo>
                  <a:pt x="2265576" y="40075"/>
                  <a:pt x="2263998" y="52028"/>
                  <a:pt x="2263998" y="69336"/>
                </a:cubicBezTo>
                <a:cubicBezTo>
                  <a:pt x="2263998" y="87176"/>
                  <a:pt x="2264217" y="100232"/>
                  <a:pt x="2264654" y="108507"/>
                </a:cubicBezTo>
                <a:cubicBezTo>
                  <a:pt x="2265092" y="116781"/>
                  <a:pt x="2264425" y="126959"/>
                  <a:pt x="2262654" y="139040"/>
                </a:cubicBezTo>
                <a:cubicBezTo>
                  <a:pt x="2260883" y="151122"/>
                  <a:pt x="2255688" y="152538"/>
                  <a:pt x="2247070" y="143289"/>
                </a:cubicBezTo>
                <a:cubicBezTo>
                  <a:pt x="2238451" y="134039"/>
                  <a:pt x="2235042" y="127658"/>
                  <a:pt x="2236842" y="124145"/>
                </a:cubicBezTo>
                <a:cubicBezTo>
                  <a:pt x="2238641" y="120631"/>
                  <a:pt x="2239541" y="115440"/>
                  <a:pt x="2239541" y="108571"/>
                </a:cubicBezTo>
                <a:cubicBezTo>
                  <a:pt x="2215937" y="122524"/>
                  <a:pt x="2201106" y="131860"/>
                  <a:pt x="2195047" y="136578"/>
                </a:cubicBezTo>
                <a:cubicBezTo>
                  <a:pt x="2188988" y="141295"/>
                  <a:pt x="2182496" y="141686"/>
                  <a:pt x="2175569" y="137750"/>
                </a:cubicBezTo>
                <a:cubicBezTo>
                  <a:pt x="2168643" y="133813"/>
                  <a:pt x="2163628" y="129067"/>
                  <a:pt x="2160523" y="123510"/>
                </a:cubicBezTo>
                <a:cubicBezTo>
                  <a:pt x="2157418" y="117953"/>
                  <a:pt x="2160390" y="115175"/>
                  <a:pt x="2169439" y="115175"/>
                </a:cubicBezTo>
                <a:cubicBezTo>
                  <a:pt x="2176136" y="115175"/>
                  <a:pt x="2184346" y="113630"/>
                  <a:pt x="2194068" y="110539"/>
                </a:cubicBezTo>
                <a:cubicBezTo>
                  <a:pt x="2203791" y="107449"/>
                  <a:pt x="2218949" y="102606"/>
                  <a:pt x="2239541" y="96009"/>
                </a:cubicBezTo>
                <a:cubicBezTo>
                  <a:pt x="2239541" y="66884"/>
                  <a:pt x="2239111" y="48665"/>
                  <a:pt x="2238250" y="41351"/>
                </a:cubicBezTo>
                <a:cubicBezTo>
                  <a:pt x="2237390" y="34038"/>
                  <a:pt x="2235368" y="27639"/>
                  <a:pt x="2232185" y="22153"/>
                </a:cubicBezTo>
                <a:cubicBezTo>
                  <a:pt x="2229001" y="16668"/>
                  <a:pt x="2229023" y="13252"/>
                  <a:pt x="2232249" y="11904"/>
                </a:cubicBezTo>
                <a:close/>
                <a:moveTo>
                  <a:pt x="1163207" y="11334"/>
                </a:moveTo>
                <a:cubicBezTo>
                  <a:pt x="1164835" y="11248"/>
                  <a:pt x="1166808" y="11502"/>
                  <a:pt x="1169127" y="12097"/>
                </a:cubicBezTo>
                <a:cubicBezTo>
                  <a:pt x="1178405" y="14478"/>
                  <a:pt x="1186081" y="17898"/>
                  <a:pt x="1192154" y="22358"/>
                </a:cubicBezTo>
                <a:cubicBezTo>
                  <a:pt x="1198227" y="26818"/>
                  <a:pt x="1199088" y="31252"/>
                  <a:pt x="1194735" y="35662"/>
                </a:cubicBezTo>
                <a:cubicBezTo>
                  <a:pt x="1190383" y="40072"/>
                  <a:pt x="1186257" y="43173"/>
                  <a:pt x="1182356" y="44965"/>
                </a:cubicBezTo>
                <a:cubicBezTo>
                  <a:pt x="1190702" y="45037"/>
                  <a:pt x="1199615" y="43929"/>
                  <a:pt x="1209094" y="41642"/>
                </a:cubicBezTo>
                <a:cubicBezTo>
                  <a:pt x="1218573" y="39355"/>
                  <a:pt x="1225484" y="41606"/>
                  <a:pt x="1229830" y="48396"/>
                </a:cubicBezTo>
                <a:cubicBezTo>
                  <a:pt x="1234175" y="55186"/>
                  <a:pt x="1229805" y="60162"/>
                  <a:pt x="1216719" y="63324"/>
                </a:cubicBezTo>
                <a:cubicBezTo>
                  <a:pt x="1203634" y="66486"/>
                  <a:pt x="1189075" y="65823"/>
                  <a:pt x="1173042" y="61334"/>
                </a:cubicBezTo>
                <a:cubicBezTo>
                  <a:pt x="1153898" y="86086"/>
                  <a:pt x="1135116" y="101946"/>
                  <a:pt x="1116696" y="108915"/>
                </a:cubicBezTo>
                <a:cubicBezTo>
                  <a:pt x="1098276" y="115885"/>
                  <a:pt x="1095239" y="113497"/>
                  <a:pt x="1107586" y="101752"/>
                </a:cubicBezTo>
                <a:cubicBezTo>
                  <a:pt x="1119933" y="90008"/>
                  <a:pt x="1131857" y="75793"/>
                  <a:pt x="1143358" y="59108"/>
                </a:cubicBezTo>
                <a:cubicBezTo>
                  <a:pt x="1154859" y="42423"/>
                  <a:pt x="1159710" y="29822"/>
                  <a:pt x="1157910" y="21304"/>
                </a:cubicBezTo>
                <a:cubicBezTo>
                  <a:pt x="1156560" y="14915"/>
                  <a:pt x="1158326" y="11592"/>
                  <a:pt x="1163207" y="11334"/>
                </a:cubicBezTo>
                <a:close/>
                <a:moveTo>
                  <a:pt x="2320613" y="8548"/>
                </a:moveTo>
                <a:cubicBezTo>
                  <a:pt x="2324844" y="8548"/>
                  <a:pt x="2331763" y="10377"/>
                  <a:pt x="2341371" y="14033"/>
                </a:cubicBezTo>
                <a:cubicBezTo>
                  <a:pt x="2350979" y="17690"/>
                  <a:pt x="2354643" y="22386"/>
                  <a:pt x="2352363" y="28123"/>
                </a:cubicBezTo>
                <a:cubicBezTo>
                  <a:pt x="2350083" y="33859"/>
                  <a:pt x="2348527" y="43072"/>
                  <a:pt x="2347695" y="55763"/>
                </a:cubicBezTo>
                <a:cubicBezTo>
                  <a:pt x="2358780" y="54946"/>
                  <a:pt x="2370324" y="53168"/>
                  <a:pt x="2382327" y="50429"/>
                </a:cubicBezTo>
                <a:cubicBezTo>
                  <a:pt x="2394329" y="47690"/>
                  <a:pt x="2403930" y="50303"/>
                  <a:pt x="2411129" y="58269"/>
                </a:cubicBezTo>
                <a:cubicBezTo>
                  <a:pt x="2418328" y="66235"/>
                  <a:pt x="2414180" y="70752"/>
                  <a:pt x="2398685" y="71821"/>
                </a:cubicBezTo>
                <a:cubicBezTo>
                  <a:pt x="2383190" y="72889"/>
                  <a:pt x="2366194" y="74635"/>
                  <a:pt x="2347695" y="77059"/>
                </a:cubicBezTo>
                <a:lnTo>
                  <a:pt x="2347695" y="98956"/>
                </a:lnTo>
                <a:cubicBezTo>
                  <a:pt x="2357876" y="98139"/>
                  <a:pt x="2366696" y="96809"/>
                  <a:pt x="2374153" y="94966"/>
                </a:cubicBezTo>
                <a:cubicBezTo>
                  <a:pt x="2381609" y="93123"/>
                  <a:pt x="2389188" y="96217"/>
                  <a:pt x="2396889" y="104248"/>
                </a:cubicBezTo>
                <a:cubicBezTo>
                  <a:pt x="2404590" y="112278"/>
                  <a:pt x="2401797" y="116577"/>
                  <a:pt x="2388511" y="117143"/>
                </a:cubicBezTo>
                <a:cubicBezTo>
                  <a:pt x="2375224" y="117709"/>
                  <a:pt x="2360454" y="119122"/>
                  <a:pt x="2344200" y="121381"/>
                </a:cubicBezTo>
                <a:cubicBezTo>
                  <a:pt x="2327945" y="123639"/>
                  <a:pt x="2316387" y="125442"/>
                  <a:pt x="2309525" y="126790"/>
                </a:cubicBezTo>
                <a:cubicBezTo>
                  <a:pt x="2302663" y="128138"/>
                  <a:pt x="2295808" y="125191"/>
                  <a:pt x="2288961" y="117950"/>
                </a:cubicBezTo>
                <a:cubicBezTo>
                  <a:pt x="2282114" y="110708"/>
                  <a:pt x="2283666" y="107087"/>
                  <a:pt x="2293618" y="107087"/>
                </a:cubicBezTo>
                <a:cubicBezTo>
                  <a:pt x="2301362" y="107087"/>
                  <a:pt x="2311687" y="105947"/>
                  <a:pt x="2324593" y="103667"/>
                </a:cubicBezTo>
                <a:lnTo>
                  <a:pt x="2324593" y="81576"/>
                </a:lnTo>
                <a:cubicBezTo>
                  <a:pt x="2314483" y="83325"/>
                  <a:pt x="2306435" y="84888"/>
                  <a:pt x="2300448" y="86265"/>
                </a:cubicBezTo>
                <a:cubicBezTo>
                  <a:pt x="2294461" y="87642"/>
                  <a:pt x="2286864" y="84483"/>
                  <a:pt x="2277657" y="76790"/>
                </a:cubicBezTo>
                <a:cubicBezTo>
                  <a:pt x="2268451" y="69096"/>
                  <a:pt x="2269275" y="65249"/>
                  <a:pt x="2280131" y="65249"/>
                </a:cubicBezTo>
                <a:cubicBezTo>
                  <a:pt x="2287975" y="65249"/>
                  <a:pt x="2302344" y="63643"/>
                  <a:pt x="2323238" y="60431"/>
                </a:cubicBezTo>
                <a:cubicBezTo>
                  <a:pt x="2323238" y="54121"/>
                  <a:pt x="2322804" y="47510"/>
                  <a:pt x="2321936" y="40599"/>
                </a:cubicBezTo>
                <a:cubicBezTo>
                  <a:pt x="2321069" y="33687"/>
                  <a:pt x="2319043" y="26617"/>
                  <a:pt x="2315860" y="19389"/>
                </a:cubicBezTo>
                <a:cubicBezTo>
                  <a:pt x="2312676" y="12162"/>
                  <a:pt x="2314261" y="8548"/>
                  <a:pt x="2320613" y="8548"/>
                </a:cubicBezTo>
                <a:close/>
                <a:moveTo>
                  <a:pt x="2988536" y="8459"/>
                </a:moveTo>
                <a:cubicBezTo>
                  <a:pt x="2990076" y="8111"/>
                  <a:pt x="2992099" y="8174"/>
                  <a:pt x="2994603" y="8645"/>
                </a:cubicBezTo>
                <a:cubicBezTo>
                  <a:pt x="3004619" y="10531"/>
                  <a:pt x="3014317" y="14066"/>
                  <a:pt x="3023696" y="19250"/>
                </a:cubicBezTo>
                <a:cubicBezTo>
                  <a:pt x="3033074" y="24434"/>
                  <a:pt x="3035741" y="30037"/>
                  <a:pt x="3031697" y="36060"/>
                </a:cubicBezTo>
                <a:cubicBezTo>
                  <a:pt x="3027653" y="42083"/>
                  <a:pt x="3025631" y="66196"/>
                  <a:pt x="3025631" y="108399"/>
                </a:cubicBezTo>
                <a:cubicBezTo>
                  <a:pt x="3039240" y="107596"/>
                  <a:pt x="3052975" y="106076"/>
                  <a:pt x="3066835" y="103839"/>
                </a:cubicBezTo>
                <a:cubicBezTo>
                  <a:pt x="3080694" y="101602"/>
                  <a:pt x="3094902" y="99329"/>
                  <a:pt x="3109457" y="97020"/>
                </a:cubicBezTo>
                <a:cubicBezTo>
                  <a:pt x="3124012" y="94711"/>
                  <a:pt x="3136176" y="99433"/>
                  <a:pt x="3145950" y="111185"/>
                </a:cubicBezTo>
                <a:cubicBezTo>
                  <a:pt x="3155722" y="122936"/>
                  <a:pt x="3153134" y="128138"/>
                  <a:pt x="3138184" y="126790"/>
                </a:cubicBezTo>
                <a:cubicBezTo>
                  <a:pt x="3123235" y="125442"/>
                  <a:pt x="3107751" y="125217"/>
                  <a:pt x="3091733" y="126113"/>
                </a:cubicBezTo>
                <a:cubicBezTo>
                  <a:pt x="3075715" y="127009"/>
                  <a:pt x="3053645" y="128705"/>
                  <a:pt x="3025524" y="131200"/>
                </a:cubicBezTo>
                <a:cubicBezTo>
                  <a:pt x="3024649" y="197265"/>
                  <a:pt x="3023276" y="243864"/>
                  <a:pt x="3021405" y="270996"/>
                </a:cubicBezTo>
                <a:cubicBezTo>
                  <a:pt x="3019534" y="298127"/>
                  <a:pt x="3015034" y="312259"/>
                  <a:pt x="3007907" y="313392"/>
                </a:cubicBezTo>
                <a:cubicBezTo>
                  <a:pt x="3000780" y="314525"/>
                  <a:pt x="2996976" y="303153"/>
                  <a:pt x="2996496" y="279277"/>
                </a:cubicBezTo>
                <a:cubicBezTo>
                  <a:pt x="2996015" y="255401"/>
                  <a:pt x="2995775" y="207045"/>
                  <a:pt x="2995775" y="134211"/>
                </a:cubicBezTo>
                <a:cubicBezTo>
                  <a:pt x="2983944" y="135975"/>
                  <a:pt x="2957307" y="140478"/>
                  <a:pt x="2915864" y="147720"/>
                </a:cubicBezTo>
                <a:cubicBezTo>
                  <a:pt x="2903833" y="150416"/>
                  <a:pt x="2894949" y="151764"/>
                  <a:pt x="2889213" y="151764"/>
                </a:cubicBezTo>
                <a:cubicBezTo>
                  <a:pt x="2882789" y="151764"/>
                  <a:pt x="2875321" y="147465"/>
                  <a:pt x="2866810" y="138868"/>
                </a:cubicBezTo>
                <a:cubicBezTo>
                  <a:pt x="2858299" y="130271"/>
                  <a:pt x="2859472" y="125973"/>
                  <a:pt x="2870327" y="125973"/>
                </a:cubicBezTo>
                <a:cubicBezTo>
                  <a:pt x="2879476" y="125973"/>
                  <a:pt x="2889697" y="125539"/>
                  <a:pt x="2900990" y="124672"/>
                </a:cubicBezTo>
                <a:cubicBezTo>
                  <a:pt x="2912283" y="123804"/>
                  <a:pt x="2926760" y="122237"/>
                  <a:pt x="2944420" y="119972"/>
                </a:cubicBezTo>
                <a:cubicBezTo>
                  <a:pt x="2962080" y="117706"/>
                  <a:pt x="2979198" y="115390"/>
                  <a:pt x="2995775" y="113024"/>
                </a:cubicBezTo>
                <a:lnTo>
                  <a:pt x="2995775" y="65292"/>
                </a:lnTo>
                <a:cubicBezTo>
                  <a:pt x="2995775" y="48070"/>
                  <a:pt x="2993076" y="33851"/>
                  <a:pt x="2987677" y="22637"/>
                </a:cubicBezTo>
                <a:cubicBezTo>
                  <a:pt x="2983627" y="14227"/>
                  <a:pt x="2983914" y="9501"/>
                  <a:pt x="2988536" y="8459"/>
                </a:cubicBezTo>
                <a:close/>
                <a:moveTo>
                  <a:pt x="541488" y="8319"/>
                </a:moveTo>
                <a:cubicBezTo>
                  <a:pt x="543309" y="8273"/>
                  <a:pt x="545508" y="8668"/>
                  <a:pt x="548086" y="9505"/>
                </a:cubicBezTo>
                <a:cubicBezTo>
                  <a:pt x="558396" y="12854"/>
                  <a:pt x="566746" y="17532"/>
                  <a:pt x="573134" y="23541"/>
                </a:cubicBezTo>
                <a:cubicBezTo>
                  <a:pt x="579523" y="29549"/>
                  <a:pt x="580297" y="34224"/>
                  <a:pt x="575458" y="37566"/>
                </a:cubicBezTo>
                <a:cubicBezTo>
                  <a:pt x="570618" y="40907"/>
                  <a:pt x="565369" y="47801"/>
                  <a:pt x="559712" y="58248"/>
                </a:cubicBezTo>
                <a:cubicBezTo>
                  <a:pt x="554055" y="68695"/>
                  <a:pt x="547326" y="80651"/>
                  <a:pt x="539525" y="94116"/>
                </a:cubicBezTo>
                <a:cubicBezTo>
                  <a:pt x="546394" y="93743"/>
                  <a:pt x="556754" y="92266"/>
                  <a:pt x="570607" y="89685"/>
                </a:cubicBezTo>
                <a:cubicBezTo>
                  <a:pt x="584460" y="87104"/>
                  <a:pt x="593386" y="84404"/>
                  <a:pt x="597387" y="81586"/>
                </a:cubicBezTo>
                <a:cubicBezTo>
                  <a:pt x="601388" y="78769"/>
                  <a:pt x="607035" y="78561"/>
                  <a:pt x="614327" y="80963"/>
                </a:cubicBezTo>
                <a:cubicBezTo>
                  <a:pt x="621619" y="83365"/>
                  <a:pt x="629420" y="87208"/>
                  <a:pt x="637730" y="92492"/>
                </a:cubicBezTo>
                <a:cubicBezTo>
                  <a:pt x="646040" y="97777"/>
                  <a:pt x="647947" y="102738"/>
                  <a:pt x="643452" y="107377"/>
                </a:cubicBezTo>
                <a:cubicBezTo>
                  <a:pt x="638956" y="112016"/>
                  <a:pt x="637149" y="125754"/>
                  <a:pt x="638031" y="148591"/>
                </a:cubicBezTo>
                <a:cubicBezTo>
                  <a:pt x="638913" y="171428"/>
                  <a:pt x="638440" y="194702"/>
                  <a:pt x="636611" y="218414"/>
                </a:cubicBezTo>
                <a:cubicBezTo>
                  <a:pt x="634783" y="242125"/>
                  <a:pt x="631280" y="259864"/>
                  <a:pt x="626104" y="271630"/>
                </a:cubicBezTo>
                <a:cubicBezTo>
                  <a:pt x="620927" y="283396"/>
                  <a:pt x="612505" y="293581"/>
                  <a:pt x="600840" y="302185"/>
                </a:cubicBezTo>
                <a:cubicBezTo>
                  <a:pt x="589174" y="310790"/>
                  <a:pt x="581498" y="310306"/>
                  <a:pt x="577813" y="300734"/>
                </a:cubicBezTo>
                <a:cubicBezTo>
                  <a:pt x="574127" y="291161"/>
                  <a:pt x="566796" y="280335"/>
                  <a:pt x="555819" y="268253"/>
                </a:cubicBezTo>
                <a:cubicBezTo>
                  <a:pt x="544841" y="256171"/>
                  <a:pt x="545859" y="252403"/>
                  <a:pt x="558873" y="256949"/>
                </a:cubicBezTo>
                <a:cubicBezTo>
                  <a:pt x="571887" y="261495"/>
                  <a:pt x="580616" y="263747"/>
                  <a:pt x="585062" y="263704"/>
                </a:cubicBezTo>
                <a:cubicBezTo>
                  <a:pt x="589507" y="263661"/>
                  <a:pt x="594480" y="257279"/>
                  <a:pt x="599979" y="244559"/>
                </a:cubicBezTo>
                <a:cubicBezTo>
                  <a:pt x="605479" y="231840"/>
                  <a:pt x="608673" y="210118"/>
                  <a:pt x="609562" y="179394"/>
                </a:cubicBezTo>
                <a:cubicBezTo>
                  <a:pt x="610451" y="148670"/>
                  <a:pt x="609508" y="128059"/>
                  <a:pt x="606734" y="117562"/>
                </a:cubicBezTo>
                <a:cubicBezTo>
                  <a:pt x="603959" y="107065"/>
                  <a:pt x="595545" y="103168"/>
                  <a:pt x="581491" y="105872"/>
                </a:cubicBezTo>
                <a:cubicBezTo>
                  <a:pt x="567438" y="108575"/>
                  <a:pt x="557507" y="110826"/>
                  <a:pt x="551699" y="112626"/>
                </a:cubicBezTo>
                <a:cubicBezTo>
                  <a:pt x="545892" y="114426"/>
                  <a:pt x="539051" y="112622"/>
                  <a:pt x="531179" y="107216"/>
                </a:cubicBezTo>
                <a:cubicBezTo>
                  <a:pt x="522431" y="120897"/>
                  <a:pt x="510808" y="131967"/>
                  <a:pt x="496310" y="140428"/>
                </a:cubicBezTo>
                <a:cubicBezTo>
                  <a:pt x="481812" y="148889"/>
                  <a:pt x="480457" y="144400"/>
                  <a:pt x="492245" y="126962"/>
                </a:cubicBezTo>
                <a:cubicBezTo>
                  <a:pt x="504033" y="109525"/>
                  <a:pt x="514608" y="90144"/>
                  <a:pt x="523973" y="68820"/>
                </a:cubicBezTo>
                <a:cubicBezTo>
                  <a:pt x="533337" y="47496"/>
                  <a:pt x="537119" y="31442"/>
                  <a:pt x="535319" y="20658"/>
                </a:cubicBezTo>
                <a:cubicBezTo>
                  <a:pt x="533969" y="12571"/>
                  <a:pt x="536026" y="8457"/>
                  <a:pt x="541488" y="8319"/>
                </a:cubicBezTo>
                <a:close/>
                <a:moveTo>
                  <a:pt x="3345986" y="2713"/>
                </a:moveTo>
                <a:cubicBezTo>
                  <a:pt x="3347692" y="2800"/>
                  <a:pt x="3349777" y="3260"/>
                  <a:pt x="3352240" y="4096"/>
                </a:cubicBezTo>
                <a:cubicBezTo>
                  <a:pt x="3362091" y="7437"/>
                  <a:pt x="3370445" y="11990"/>
                  <a:pt x="3377299" y="17755"/>
                </a:cubicBezTo>
                <a:cubicBezTo>
                  <a:pt x="3384154" y="23519"/>
                  <a:pt x="3385843" y="28388"/>
                  <a:pt x="3382365" y="32360"/>
                </a:cubicBezTo>
                <a:cubicBezTo>
                  <a:pt x="3378888" y="36332"/>
                  <a:pt x="3375672" y="40168"/>
                  <a:pt x="3372718" y="43868"/>
                </a:cubicBezTo>
                <a:cubicBezTo>
                  <a:pt x="3403692" y="76062"/>
                  <a:pt x="3425404" y="97493"/>
                  <a:pt x="3437851" y="108162"/>
                </a:cubicBezTo>
                <a:cubicBezTo>
                  <a:pt x="3450298" y="118832"/>
                  <a:pt x="3463118" y="127909"/>
                  <a:pt x="3476311" y="135394"/>
                </a:cubicBezTo>
                <a:cubicBezTo>
                  <a:pt x="3489505" y="142880"/>
                  <a:pt x="3504558" y="149763"/>
                  <a:pt x="3521472" y="156044"/>
                </a:cubicBezTo>
                <a:cubicBezTo>
                  <a:pt x="3538387" y="162325"/>
                  <a:pt x="3539699" y="167007"/>
                  <a:pt x="3525409" y="170091"/>
                </a:cubicBezTo>
                <a:cubicBezTo>
                  <a:pt x="3511119" y="173174"/>
                  <a:pt x="3495445" y="174246"/>
                  <a:pt x="3478387" y="173306"/>
                </a:cubicBezTo>
                <a:cubicBezTo>
                  <a:pt x="3461329" y="172367"/>
                  <a:pt x="3449327" y="167431"/>
                  <a:pt x="3442379" y="158497"/>
                </a:cubicBezTo>
                <a:cubicBezTo>
                  <a:pt x="3435431" y="149563"/>
                  <a:pt x="3425845" y="137015"/>
                  <a:pt x="3413619" y="120854"/>
                </a:cubicBezTo>
                <a:cubicBezTo>
                  <a:pt x="3401395" y="104692"/>
                  <a:pt x="3384814" y="83053"/>
                  <a:pt x="3363877" y="55935"/>
                </a:cubicBezTo>
                <a:cubicBezTo>
                  <a:pt x="3354025" y="76327"/>
                  <a:pt x="3343439" y="94446"/>
                  <a:pt x="3332117" y="110292"/>
                </a:cubicBezTo>
                <a:cubicBezTo>
                  <a:pt x="3320795" y="126138"/>
                  <a:pt x="3306914" y="142737"/>
                  <a:pt x="3290473" y="160088"/>
                </a:cubicBezTo>
                <a:cubicBezTo>
                  <a:pt x="3274032" y="177440"/>
                  <a:pt x="3254809" y="191189"/>
                  <a:pt x="3232804" y="201334"/>
                </a:cubicBezTo>
                <a:cubicBezTo>
                  <a:pt x="3210799" y="211480"/>
                  <a:pt x="3208228" y="208874"/>
                  <a:pt x="3225092" y="193515"/>
                </a:cubicBezTo>
                <a:cubicBezTo>
                  <a:pt x="3241956" y="178157"/>
                  <a:pt x="3258025" y="161716"/>
                  <a:pt x="3273297" y="144192"/>
                </a:cubicBezTo>
                <a:cubicBezTo>
                  <a:pt x="3288569" y="126668"/>
                  <a:pt x="3301522" y="109711"/>
                  <a:pt x="3312155" y="93320"/>
                </a:cubicBezTo>
                <a:cubicBezTo>
                  <a:pt x="3322789" y="76929"/>
                  <a:pt x="3330791" y="61449"/>
                  <a:pt x="3336161" y="46880"/>
                </a:cubicBezTo>
                <a:cubicBezTo>
                  <a:pt x="3341531" y="32310"/>
                  <a:pt x="3343091" y="20701"/>
                  <a:pt x="3340839" y="12054"/>
                </a:cubicBezTo>
                <a:cubicBezTo>
                  <a:pt x="3339151" y="5569"/>
                  <a:pt x="3340866" y="2455"/>
                  <a:pt x="3345986" y="2713"/>
                </a:cubicBezTo>
                <a:close/>
                <a:moveTo>
                  <a:pt x="1264549" y="2432"/>
                </a:moveTo>
                <a:cubicBezTo>
                  <a:pt x="1265864" y="2164"/>
                  <a:pt x="1267491" y="2210"/>
                  <a:pt x="1269430" y="2568"/>
                </a:cubicBezTo>
                <a:cubicBezTo>
                  <a:pt x="1277188" y="4002"/>
                  <a:pt x="1284638" y="6670"/>
                  <a:pt x="1291779" y="10570"/>
                </a:cubicBezTo>
                <a:cubicBezTo>
                  <a:pt x="1298921" y="14471"/>
                  <a:pt x="1300756" y="18493"/>
                  <a:pt x="1297286" y="22637"/>
                </a:cubicBezTo>
                <a:cubicBezTo>
                  <a:pt x="1293816" y="26782"/>
                  <a:pt x="1290152" y="30632"/>
                  <a:pt x="1286294" y="34188"/>
                </a:cubicBezTo>
                <a:cubicBezTo>
                  <a:pt x="1300003" y="34188"/>
                  <a:pt x="1312135" y="32159"/>
                  <a:pt x="1322690" y="28101"/>
                </a:cubicBezTo>
                <a:cubicBezTo>
                  <a:pt x="1333244" y="24043"/>
                  <a:pt x="1342415" y="26133"/>
                  <a:pt x="1350201" y="34371"/>
                </a:cubicBezTo>
                <a:cubicBezTo>
                  <a:pt x="1357988" y="42610"/>
                  <a:pt x="1351169" y="48263"/>
                  <a:pt x="1329745" y="51332"/>
                </a:cubicBezTo>
                <a:cubicBezTo>
                  <a:pt x="1308321" y="54401"/>
                  <a:pt x="1292123" y="52781"/>
                  <a:pt x="1281153" y="46471"/>
                </a:cubicBezTo>
                <a:cubicBezTo>
                  <a:pt x="1270384" y="67307"/>
                  <a:pt x="1255248" y="83314"/>
                  <a:pt x="1235745" y="94493"/>
                </a:cubicBezTo>
                <a:cubicBezTo>
                  <a:pt x="1216242" y="105671"/>
                  <a:pt x="1211951" y="104760"/>
                  <a:pt x="1222871" y="91761"/>
                </a:cubicBezTo>
                <a:cubicBezTo>
                  <a:pt x="1233791" y="78761"/>
                  <a:pt x="1243463" y="64579"/>
                  <a:pt x="1251888" y="49213"/>
                </a:cubicBezTo>
                <a:cubicBezTo>
                  <a:pt x="1260313" y="33848"/>
                  <a:pt x="1263403" y="21874"/>
                  <a:pt x="1261159" y="13291"/>
                </a:cubicBezTo>
                <a:cubicBezTo>
                  <a:pt x="1259476" y="6854"/>
                  <a:pt x="1260606" y="3234"/>
                  <a:pt x="1264549" y="2432"/>
                </a:cubicBezTo>
                <a:close/>
                <a:moveTo>
                  <a:pt x="841432" y="25"/>
                </a:moveTo>
                <a:cubicBezTo>
                  <a:pt x="843065" y="134"/>
                  <a:pt x="845009" y="613"/>
                  <a:pt x="847262" y="1461"/>
                </a:cubicBezTo>
                <a:cubicBezTo>
                  <a:pt x="856275" y="4852"/>
                  <a:pt x="863050" y="8849"/>
                  <a:pt x="867589" y="13453"/>
                </a:cubicBezTo>
                <a:cubicBezTo>
                  <a:pt x="872128" y="18056"/>
                  <a:pt x="872174" y="22053"/>
                  <a:pt x="867729" y="25445"/>
                </a:cubicBezTo>
                <a:cubicBezTo>
                  <a:pt x="863283" y="28836"/>
                  <a:pt x="856959" y="34447"/>
                  <a:pt x="848757" y="42276"/>
                </a:cubicBezTo>
                <a:cubicBezTo>
                  <a:pt x="876692" y="41445"/>
                  <a:pt x="899030" y="37860"/>
                  <a:pt x="915772" y="31521"/>
                </a:cubicBezTo>
                <a:cubicBezTo>
                  <a:pt x="932514" y="25183"/>
                  <a:pt x="945553" y="25143"/>
                  <a:pt x="954889" y="31403"/>
                </a:cubicBezTo>
                <a:cubicBezTo>
                  <a:pt x="964224" y="37662"/>
                  <a:pt x="963873" y="43079"/>
                  <a:pt x="953835" y="47654"/>
                </a:cubicBezTo>
                <a:cubicBezTo>
                  <a:pt x="943797" y="52228"/>
                  <a:pt x="929951" y="55871"/>
                  <a:pt x="912298" y="58581"/>
                </a:cubicBezTo>
                <a:cubicBezTo>
                  <a:pt x="894646" y="61291"/>
                  <a:pt x="880359" y="62876"/>
                  <a:pt x="869439" y="63335"/>
                </a:cubicBezTo>
                <a:cubicBezTo>
                  <a:pt x="858519" y="63794"/>
                  <a:pt x="849166" y="61772"/>
                  <a:pt x="841379" y="57269"/>
                </a:cubicBezTo>
                <a:cubicBezTo>
                  <a:pt x="817216" y="82063"/>
                  <a:pt x="797756" y="97038"/>
                  <a:pt x="783000" y="102193"/>
                </a:cubicBezTo>
                <a:cubicBezTo>
                  <a:pt x="768244" y="107349"/>
                  <a:pt x="766380" y="104265"/>
                  <a:pt x="777407" y="92944"/>
                </a:cubicBezTo>
                <a:cubicBezTo>
                  <a:pt x="788435" y="81622"/>
                  <a:pt x="801033" y="66909"/>
                  <a:pt x="815201" y="48805"/>
                </a:cubicBezTo>
                <a:cubicBezTo>
                  <a:pt x="829369" y="30700"/>
                  <a:pt x="836001" y="17436"/>
                  <a:pt x="835098" y="9011"/>
                </a:cubicBezTo>
                <a:cubicBezTo>
                  <a:pt x="834420" y="2692"/>
                  <a:pt x="836532" y="-303"/>
                  <a:pt x="841432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70231" y="4057696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255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255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699397" y="5039598"/>
            <a:ext cx="4320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答：平均每筐大约装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2297853" y="4024753"/>
            <a:ext cx="2808312" cy="1224136"/>
          </a:xfrm>
          <a:prstGeom prst="wedgeRoundRectCallout">
            <a:avLst>
              <a:gd name="adj1" fmla="val 40187"/>
              <a:gd name="adj2" fmla="val -77836"/>
              <a:gd name="adj3" fmla="val 16667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不能把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260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，因为问题中问的是“几十个”。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48412" y="1414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utoUpdateAnimBg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ChangeArrowheads="1"/>
          </p:cNvSpPr>
          <p:nvPr/>
        </p:nvSpPr>
        <p:spPr bwMode="auto">
          <a:xfrm>
            <a:off x="2658211" y="1657381"/>
            <a:ext cx="7103354" cy="852935"/>
          </a:xfrm>
          <a:custGeom>
            <a:avLst/>
            <a:gdLst/>
            <a:ahLst/>
            <a:cxnLst/>
            <a:rect l="l" t="t" r="r" b="b"/>
            <a:pathLst>
              <a:path w="7103354" h="852935">
                <a:moveTo>
                  <a:pt x="4698118" y="759560"/>
                </a:moveTo>
                <a:lnTo>
                  <a:pt x="4744171" y="759560"/>
                </a:lnTo>
                <a:lnTo>
                  <a:pt x="4744171" y="805592"/>
                </a:lnTo>
                <a:lnTo>
                  <a:pt x="4698118" y="805592"/>
                </a:lnTo>
                <a:close/>
                <a:moveTo>
                  <a:pt x="1616086" y="757334"/>
                </a:moveTo>
                <a:cubicBezTo>
                  <a:pt x="1621313" y="756108"/>
                  <a:pt x="1629763" y="758341"/>
                  <a:pt x="1641436" y="764034"/>
                </a:cubicBezTo>
                <a:cubicBezTo>
                  <a:pt x="1652407" y="767691"/>
                  <a:pt x="1663140" y="773355"/>
                  <a:pt x="1673637" y="781027"/>
                </a:cubicBezTo>
                <a:cubicBezTo>
                  <a:pt x="1684134" y="788699"/>
                  <a:pt x="1688261" y="799437"/>
                  <a:pt x="1686016" y="813239"/>
                </a:cubicBezTo>
                <a:cubicBezTo>
                  <a:pt x="1683772" y="827042"/>
                  <a:pt x="1676269" y="827877"/>
                  <a:pt x="1663506" y="815745"/>
                </a:cubicBezTo>
                <a:cubicBezTo>
                  <a:pt x="1650743" y="803613"/>
                  <a:pt x="1638343" y="791152"/>
                  <a:pt x="1626304" y="778360"/>
                </a:cubicBezTo>
                <a:cubicBezTo>
                  <a:pt x="1614265" y="765569"/>
                  <a:pt x="1610860" y="758560"/>
                  <a:pt x="1616086" y="757334"/>
                </a:cubicBezTo>
                <a:close/>
                <a:moveTo>
                  <a:pt x="399790" y="754255"/>
                </a:moveTo>
                <a:cubicBezTo>
                  <a:pt x="403773" y="753612"/>
                  <a:pt x="408175" y="753910"/>
                  <a:pt x="412997" y="755150"/>
                </a:cubicBezTo>
                <a:cubicBezTo>
                  <a:pt x="422641" y="757631"/>
                  <a:pt x="428940" y="762848"/>
                  <a:pt x="431894" y="770799"/>
                </a:cubicBezTo>
                <a:cubicBezTo>
                  <a:pt x="434848" y="778751"/>
                  <a:pt x="434432" y="788699"/>
                  <a:pt x="430646" y="800645"/>
                </a:cubicBezTo>
                <a:cubicBezTo>
                  <a:pt x="426860" y="812590"/>
                  <a:pt x="419984" y="824016"/>
                  <a:pt x="410018" y="834921"/>
                </a:cubicBezTo>
                <a:cubicBezTo>
                  <a:pt x="400051" y="845827"/>
                  <a:pt x="390443" y="851764"/>
                  <a:pt x="381194" y="852732"/>
                </a:cubicBezTo>
                <a:cubicBezTo>
                  <a:pt x="371945" y="853700"/>
                  <a:pt x="370138" y="851216"/>
                  <a:pt x="375773" y="845279"/>
                </a:cubicBezTo>
                <a:cubicBezTo>
                  <a:pt x="381409" y="839342"/>
                  <a:pt x="386604" y="833351"/>
                  <a:pt x="391358" y="827307"/>
                </a:cubicBezTo>
                <a:cubicBezTo>
                  <a:pt x="396111" y="821262"/>
                  <a:pt x="400245" y="814024"/>
                  <a:pt x="403758" y="805592"/>
                </a:cubicBezTo>
                <a:cubicBezTo>
                  <a:pt x="397434" y="805592"/>
                  <a:pt x="392118" y="803975"/>
                  <a:pt x="387809" y="800742"/>
                </a:cubicBezTo>
                <a:cubicBezTo>
                  <a:pt x="383499" y="797508"/>
                  <a:pt x="380581" y="793278"/>
                  <a:pt x="379054" y="788051"/>
                </a:cubicBezTo>
                <a:cubicBezTo>
                  <a:pt x="377527" y="782824"/>
                  <a:pt x="377247" y="777941"/>
                  <a:pt x="378215" y="773402"/>
                </a:cubicBezTo>
                <a:cubicBezTo>
                  <a:pt x="379183" y="768863"/>
                  <a:pt x="382811" y="764067"/>
                  <a:pt x="389099" y="759012"/>
                </a:cubicBezTo>
                <a:cubicBezTo>
                  <a:pt x="392243" y="756484"/>
                  <a:pt x="395807" y="754899"/>
                  <a:pt x="399790" y="754255"/>
                </a:cubicBezTo>
                <a:close/>
                <a:moveTo>
                  <a:pt x="2992782" y="719562"/>
                </a:moveTo>
                <a:cubicBezTo>
                  <a:pt x="2999872" y="720802"/>
                  <a:pt x="2987181" y="730822"/>
                  <a:pt x="2954708" y="749622"/>
                </a:cubicBezTo>
                <a:cubicBezTo>
                  <a:pt x="2922235" y="768422"/>
                  <a:pt x="2903116" y="780651"/>
                  <a:pt x="2897351" y="786308"/>
                </a:cubicBezTo>
                <a:cubicBezTo>
                  <a:pt x="2891586" y="791965"/>
                  <a:pt x="2883498" y="789291"/>
                  <a:pt x="2873087" y="778285"/>
                </a:cubicBezTo>
                <a:cubicBezTo>
                  <a:pt x="2862676" y="767279"/>
                  <a:pt x="2862002" y="761202"/>
                  <a:pt x="2871065" y="760055"/>
                </a:cubicBezTo>
                <a:cubicBezTo>
                  <a:pt x="2880128" y="758908"/>
                  <a:pt x="2894573" y="754591"/>
                  <a:pt x="2914398" y="747106"/>
                </a:cubicBezTo>
                <a:cubicBezTo>
                  <a:pt x="2934223" y="739620"/>
                  <a:pt x="2950051" y="733153"/>
                  <a:pt x="2961882" y="727703"/>
                </a:cubicBezTo>
                <a:cubicBezTo>
                  <a:pt x="2975390" y="721035"/>
                  <a:pt x="2985690" y="718321"/>
                  <a:pt x="2992782" y="719562"/>
                </a:cubicBezTo>
                <a:close/>
                <a:moveTo>
                  <a:pt x="2299727" y="698708"/>
                </a:moveTo>
                <a:lnTo>
                  <a:pt x="2299534" y="723220"/>
                </a:lnTo>
                <a:cubicBezTo>
                  <a:pt x="2299329" y="735103"/>
                  <a:pt x="2299022" y="745828"/>
                  <a:pt x="2298613" y="755395"/>
                </a:cubicBezTo>
                <a:lnTo>
                  <a:pt x="2297357" y="776030"/>
                </a:lnTo>
                <a:lnTo>
                  <a:pt x="2302197" y="771552"/>
                </a:lnTo>
                <a:cubicBezTo>
                  <a:pt x="2314680" y="764160"/>
                  <a:pt x="2325087" y="755724"/>
                  <a:pt x="2333419" y="746245"/>
                </a:cubicBezTo>
                <a:cubicBezTo>
                  <a:pt x="2326034" y="734644"/>
                  <a:pt x="2320068" y="725430"/>
                  <a:pt x="2315522" y="718604"/>
                </a:cubicBezTo>
                <a:close/>
                <a:moveTo>
                  <a:pt x="897915" y="693566"/>
                </a:moveTo>
                <a:lnTo>
                  <a:pt x="847497" y="697521"/>
                </a:lnTo>
                <a:lnTo>
                  <a:pt x="851980" y="698707"/>
                </a:lnTo>
                <a:cubicBezTo>
                  <a:pt x="863646" y="703153"/>
                  <a:pt x="869970" y="708477"/>
                  <a:pt x="870952" y="714679"/>
                </a:cubicBezTo>
                <a:cubicBezTo>
                  <a:pt x="871934" y="720881"/>
                  <a:pt x="870364" y="726786"/>
                  <a:pt x="866241" y="732393"/>
                </a:cubicBezTo>
                <a:cubicBezTo>
                  <a:pt x="862118" y="738000"/>
                  <a:pt x="857454" y="736860"/>
                  <a:pt x="852249" y="728972"/>
                </a:cubicBezTo>
                <a:cubicBezTo>
                  <a:pt x="847043" y="721085"/>
                  <a:pt x="842598" y="713915"/>
                  <a:pt x="838912" y="707462"/>
                </a:cubicBezTo>
                <a:cubicBezTo>
                  <a:pt x="838174" y="704892"/>
                  <a:pt x="837892" y="702781"/>
                  <a:pt x="838067" y="701131"/>
                </a:cubicBezTo>
                <a:lnTo>
                  <a:pt x="839659" y="698135"/>
                </a:lnTo>
                <a:lnTo>
                  <a:pt x="814262" y="700127"/>
                </a:lnTo>
                <a:cubicBezTo>
                  <a:pt x="802230" y="724147"/>
                  <a:pt x="794623" y="736752"/>
                  <a:pt x="791439" y="737942"/>
                </a:cubicBezTo>
                <a:cubicBezTo>
                  <a:pt x="828322" y="737985"/>
                  <a:pt x="862150" y="737985"/>
                  <a:pt x="892925" y="737942"/>
                </a:cubicBezTo>
                <a:cubicBezTo>
                  <a:pt x="894488" y="729481"/>
                  <a:pt x="896151" y="714690"/>
                  <a:pt x="897915" y="693566"/>
                </a:cubicBezTo>
                <a:close/>
                <a:moveTo>
                  <a:pt x="1499533" y="682365"/>
                </a:moveTo>
                <a:cubicBezTo>
                  <a:pt x="1501842" y="682125"/>
                  <a:pt x="1501605" y="686755"/>
                  <a:pt x="1498823" y="696255"/>
                </a:cubicBezTo>
                <a:cubicBezTo>
                  <a:pt x="1493474" y="711384"/>
                  <a:pt x="1487433" y="726578"/>
                  <a:pt x="1480700" y="741836"/>
                </a:cubicBezTo>
                <a:cubicBezTo>
                  <a:pt x="1473968" y="757094"/>
                  <a:pt x="1469472" y="772208"/>
                  <a:pt x="1467214" y="787179"/>
                </a:cubicBezTo>
                <a:cubicBezTo>
                  <a:pt x="1464955" y="802151"/>
                  <a:pt x="1457975" y="801387"/>
                  <a:pt x="1446273" y="784889"/>
                </a:cubicBezTo>
                <a:cubicBezTo>
                  <a:pt x="1434572" y="768390"/>
                  <a:pt x="1430922" y="759065"/>
                  <a:pt x="1435325" y="756914"/>
                </a:cubicBezTo>
                <a:cubicBezTo>
                  <a:pt x="1439727" y="754763"/>
                  <a:pt x="1445402" y="749346"/>
                  <a:pt x="1452350" y="740663"/>
                </a:cubicBezTo>
                <a:cubicBezTo>
                  <a:pt x="1459298" y="731980"/>
                  <a:pt x="1470171" y="717658"/>
                  <a:pt x="1484971" y="697696"/>
                </a:cubicBezTo>
                <a:cubicBezTo>
                  <a:pt x="1492370" y="687716"/>
                  <a:pt x="1497224" y="682605"/>
                  <a:pt x="1499533" y="682365"/>
                </a:cubicBezTo>
                <a:close/>
                <a:moveTo>
                  <a:pt x="1581251" y="677369"/>
                </a:moveTo>
                <a:cubicBezTo>
                  <a:pt x="1570639" y="680065"/>
                  <a:pt x="1559891" y="682123"/>
                  <a:pt x="1549007" y="683543"/>
                </a:cubicBezTo>
                <a:cubicBezTo>
                  <a:pt x="1550770" y="692634"/>
                  <a:pt x="1553309" y="708968"/>
                  <a:pt x="1556621" y="732543"/>
                </a:cubicBezTo>
                <a:cubicBezTo>
                  <a:pt x="1564135" y="731754"/>
                  <a:pt x="1572345" y="730249"/>
                  <a:pt x="1581251" y="728026"/>
                </a:cubicBezTo>
                <a:lnTo>
                  <a:pt x="1581251" y="712453"/>
                </a:lnTo>
                <a:cubicBezTo>
                  <a:pt x="1572360" y="713356"/>
                  <a:pt x="1565863" y="711951"/>
                  <a:pt x="1561762" y="708236"/>
                </a:cubicBezTo>
                <a:cubicBezTo>
                  <a:pt x="1557661" y="704522"/>
                  <a:pt x="1557854" y="701608"/>
                  <a:pt x="1562343" y="699493"/>
                </a:cubicBezTo>
                <a:cubicBezTo>
                  <a:pt x="1566831" y="697377"/>
                  <a:pt x="1573134" y="694843"/>
                  <a:pt x="1581251" y="691889"/>
                </a:cubicBezTo>
                <a:close/>
                <a:moveTo>
                  <a:pt x="2344389" y="676595"/>
                </a:moveTo>
                <a:cubicBezTo>
                  <a:pt x="2338883" y="677885"/>
                  <a:pt x="2331390" y="680359"/>
                  <a:pt x="2321911" y="684016"/>
                </a:cubicBezTo>
                <a:cubicBezTo>
                  <a:pt x="2312432" y="687673"/>
                  <a:pt x="2305076" y="687701"/>
                  <a:pt x="2299842" y="684102"/>
                </a:cubicBezTo>
                <a:lnTo>
                  <a:pt x="2299811" y="687923"/>
                </a:lnTo>
                <a:lnTo>
                  <a:pt x="2303799" y="686683"/>
                </a:lnTo>
                <a:cubicBezTo>
                  <a:pt x="2313680" y="686683"/>
                  <a:pt x="2320796" y="690311"/>
                  <a:pt x="2325148" y="697567"/>
                </a:cubicBezTo>
                <a:cubicBezTo>
                  <a:pt x="2329501" y="704823"/>
                  <a:pt x="2336294" y="715134"/>
                  <a:pt x="2345529" y="728499"/>
                </a:cubicBezTo>
                <a:cubicBezTo>
                  <a:pt x="2346461" y="723867"/>
                  <a:pt x="2348050" y="715962"/>
                  <a:pt x="2350294" y="704784"/>
                </a:cubicBezTo>
                <a:cubicBezTo>
                  <a:pt x="2352538" y="693606"/>
                  <a:pt x="2353492" y="685790"/>
                  <a:pt x="2353155" y="681338"/>
                </a:cubicBezTo>
                <a:cubicBezTo>
                  <a:pt x="2352818" y="676885"/>
                  <a:pt x="2349896" y="675304"/>
                  <a:pt x="2344389" y="676595"/>
                </a:cubicBezTo>
                <a:close/>
                <a:moveTo>
                  <a:pt x="3015884" y="673465"/>
                </a:moveTo>
                <a:cubicBezTo>
                  <a:pt x="3022501" y="672354"/>
                  <a:pt x="3031977" y="674741"/>
                  <a:pt x="3044309" y="680628"/>
                </a:cubicBezTo>
                <a:cubicBezTo>
                  <a:pt x="3056642" y="686515"/>
                  <a:pt x="3061718" y="696890"/>
                  <a:pt x="3059539" y="711753"/>
                </a:cubicBezTo>
                <a:cubicBezTo>
                  <a:pt x="3057359" y="726617"/>
                  <a:pt x="3050676" y="730514"/>
                  <a:pt x="3039491" y="723444"/>
                </a:cubicBezTo>
                <a:cubicBezTo>
                  <a:pt x="3033138" y="716202"/>
                  <a:pt x="3025961" y="706340"/>
                  <a:pt x="3017959" y="693857"/>
                </a:cubicBezTo>
                <a:cubicBezTo>
                  <a:pt x="3009957" y="681374"/>
                  <a:pt x="3009266" y="674576"/>
                  <a:pt x="3015884" y="673465"/>
                </a:cubicBezTo>
                <a:close/>
                <a:moveTo>
                  <a:pt x="1630993" y="669927"/>
                </a:moveTo>
                <a:cubicBezTo>
                  <a:pt x="1626182" y="670371"/>
                  <a:pt x="1618076" y="671726"/>
                  <a:pt x="1606676" y="673992"/>
                </a:cubicBezTo>
                <a:cubicBezTo>
                  <a:pt x="1606030" y="679785"/>
                  <a:pt x="1605708" y="684001"/>
                  <a:pt x="1605708" y="686640"/>
                </a:cubicBezTo>
                <a:cubicBezTo>
                  <a:pt x="1607715" y="686726"/>
                  <a:pt x="1613165" y="686300"/>
                  <a:pt x="1622055" y="685360"/>
                </a:cubicBezTo>
                <a:cubicBezTo>
                  <a:pt x="1630947" y="684421"/>
                  <a:pt x="1633779" y="687508"/>
                  <a:pt x="1630552" y="694620"/>
                </a:cubicBezTo>
                <a:cubicBezTo>
                  <a:pt x="1627326" y="701733"/>
                  <a:pt x="1618929" y="706573"/>
                  <a:pt x="1605364" y="709140"/>
                </a:cubicBezTo>
                <a:cubicBezTo>
                  <a:pt x="1604690" y="716539"/>
                  <a:pt x="1604353" y="721637"/>
                  <a:pt x="1604353" y="724434"/>
                </a:cubicBezTo>
                <a:cubicBezTo>
                  <a:pt x="1610261" y="724491"/>
                  <a:pt x="1619446" y="723738"/>
                  <a:pt x="1631907" y="722175"/>
                </a:cubicBezTo>
                <a:cubicBezTo>
                  <a:pt x="1635033" y="713628"/>
                  <a:pt x="1637496" y="703906"/>
                  <a:pt x="1639296" y="693007"/>
                </a:cubicBezTo>
                <a:cubicBezTo>
                  <a:pt x="1641096" y="682109"/>
                  <a:pt x="1641365" y="675426"/>
                  <a:pt x="1640103" y="672960"/>
                </a:cubicBezTo>
                <a:cubicBezTo>
                  <a:pt x="1638841" y="670493"/>
                  <a:pt x="1635804" y="669482"/>
                  <a:pt x="1630993" y="669927"/>
                </a:cubicBezTo>
                <a:close/>
                <a:moveTo>
                  <a:pt x="4385846" y="648717"/>
                </a:moveTo>
                <a:cubicBezTo>
                  <a:pt x="4389137" y="649255"/>
                  <a:pt x="4391930" y="650646"/>
                  <a:pt x="4394224" y="652890"/>
                </a:cubicBezTo>
                <a:cubicBezTo>
                  <a:pt x="4398813" y="657379"/>
                  <a:pt x="4396841" y="661860"/>
                  <a:pt x="4388309" y="666334"/>
                </a:cubicBezTo>
                <a:cubicBezTo>
                  <a:pt x="4379776" y="670809"/>
                  <a:pt x="4371445" y="673720"/>
                  <a:pt x="4363314" y="675068"/>
                </a:cubicBezTo>
                <a:cubicBezTo>
                  <a:pt x="4367817" y="675813"/>
                  <a:pt x="4370068" y="678351"/>
                  <a:pt x="4370068" y="682682"/>
                </a:cubicBezTo>
                <a:cubicBezTo>
                  <a:pt x="4370068" y="685378"/>
                  <a:pt x="4369616" y="688949"/>
                  <a:pt x="4368713" y="693394"/>
                </a:cubicBezTo>
                <a:cubicBezTo>
                  <a:pt x="4376729" y="689938"/>
                  <a:pt x="4384394" y="687275"/>
                  <a:pt x="4391707" y="685403"/>
                </a:cubicBezTo>
                <a:cubicBezTo>
                  <a:pt x="4399021" y="683532"/>
                  <a:pt x="4404893" y="685393"/>
                  <a:pt x="4409324" y="690985"/>
                </a:cubicBezTo>
                <a:cubicBezTo>
                  <a:pt x="4413755" y="696578"/>
                  <a:pt x="4411447" y="701296"/>
                  <a:pt x="4402398" y="705139"/>
                </a:cubicBezTo>
                <a:cubicBezTo>
                  <a:pt x="4393349" y="708982"/>
                  <a:pt x="4381590" y="712926"/>
                  <a:pt x="4367121" y="716970"/>
                </a:cubicBezTo>
                <a:cubicBezTo>
                  <a:pt x="4365443" y="741147"/>
                  <a:pt x="4364174" y="757137"/>
                  <a:pt x="4363314" y="764938"/>
                </a:cubicBezTo>
                <a:cubicBezTo>
                  <a:pt x="4373538" y="758040"/>
                  <a:pt x="4384193" y="752716"/>
                  <a:pt x="4395278" y="748966"/>
                </a:cubicBezTo>
                <a:cubicBezTo>
                  <a:pt x="4406363" y="745216"/>
                  <a:pt x="4407302" y="748034"/>
                  <a:pt x="4398096" y="757420"/>
                </a:cubicBezTo>
                <a:cubicBezTo>
                  <a:pt x="4388890" y="766805"/>
                  <a:pt x="4379715" y="775385"/>
                  <a:pt x="4370574" y="783157"/>
                </a:cubicBezTo>
                <a:cubicBezTo>
                  <a:pt x="4361432" y="790929"/>
                  <a:pt x="4353229" y="799311"/>
                  <a:pt x="4345966" y="808302"/>
                </a:cubicBezTo>
                <a:cubicBezTo>
                  <a:pt x="4338703" y="817294"/>
                  <a:pt x="4332780" y="816096"/>
                  <a:pt x="4328198" y="804710"/>
                </a:cubicBezTo>
                <a:cubicBezTo>
                  <a:pt x="4323617" y="793324"/>
                  <a:pt x="4322989" y="785892"/>
                  <a:pt x="4326316" y="782415"/>
                </a:cubicBezTo>
                <a:cubicBezTo>
                  <a:pt x="4329643" y="778937"/>
                  <a:pt x="4333246" y="773968"/>
                  <a:pt x="4337125" y="767508"/>
                </a:cubicBezTo>
                <a:cubicBezTo>
                  <a:pt x="4341004" y="761048"/>
                  <a:pt x="4343833" y="745399"/>
                  <a:pt x="4345611" y="720562"/>
                </a:cubicBezTo>
                <a:cubicBezTo>
                  <a:pt x="4338756" y="722340"/>
                  <a:pt x="4331568" y="723459"/>
                  <a:pt x="4324047" y="723918"/>
                </a:cubicBezTo>
                <a:cubicBezTo>
                  <a:pt x="4316525" y="724376"/>
                  <a:pt x="4309015" y="723014"/>
                  <a:pt x="4301515" y="719831"/>
                </a:cubicBezTo>
                <a:cubicBezTo>
                  <a:pt x="4294015" y="716647"/>
                  <a:pt x="4295635" y="713740"/>
                  <a:pt x="4306376" y="711108"/>
                </a:cubicBezTo>
                <a:cubicBezTo>
                  <a:pt x="4317117" y="708477"/>
                  <a:pt x="4330195" y="704723"/>
                  <a:pt x="4345611" y="699847"/>
                </a:cubicBezTo>
                <a:cubicBezTo>
                  <a:pt x="4345611" y="690713"/>
                  <a:pt x="4344994" y="683665"/>
                  <a:pt x="4343761" y="678703"/>
                </a:cubicBezTo>
                <a:cubicBezTo>
                  <a:pt x="4337251" y="678703"/>
                  <a:pt x="4331206" y="677090"/>
                  <a:pt x="4325628" y="673863"/>
                </a:cubicBezTo>
                <a:cubicBezTo>
                  <a:pt x="4320049" y="670636"/>
                  <a:pt x="4321494" y="667733"/>
                  <a:pt x="4329962" y="665151"/>
                </a:cubicBezTo>
                <a:cubicBezTo>
                  <a:pt x="4338430" y="662570"/>
                  <a:pt x="4345822" y="659928"/>
                  <a:pt x="4352139" y="657225"/>
                </a:cubicBezTo>
                <a:cubicBezTo>
                  <a:pt x="4358456" y="654522"/>
                  <a:pt x="4365902" y="652001"/>
                  <a:pt x="4374478" y="649664"/>
                </a:cubicBezTo>
                <a:cubicBezTo>
                  <a:pt x="4378765" y="648495"/>
                  <a:pt x="4382555" y="648180"/>
                  <a:pt x="4385846" y="648717"/>
                </a:cubicBezTo>
                <a:close/>
                <a:moveTo>
                  <a:pt x="846865" y="634767"/>
                </a:moveTo>
                <a:cubicBezTo>
                  <a:pt x="848463" y="634655"/>
                  <a:pt x="850454" y="634963"/>
                  <a:pt x="852840" y="635693"/>
                </a:cubicBezTo>
                <a:cubicBezTo>
                  <a:pt x="862383" y="638611"/>
                  <a:pt x="868933" y="642426"/>
                  <a:pt x="872490" y="647136"/>
                </a:cubicBezTo>
                <a:cubicBezTo>
                  <a:pt x="876046" y="651847"/>
                  <a:pt x="876247" y="658064"/>
                  <a:pt x="873092" y="665786"/>
                </a:cubicBezTo>
                <a:cubicBezTo>
                  <a:pt x="869937" y="673508"/>
                  <a:pt x="864814" y="673641"/>
                  <a:pt x="857723" y="666184"/>
                </a:cubicBezTo>
                <a:cubicBezTo>
                  <a:pt x="850632" y="658727"/>
                  <a:pt x="845767" y="652381"/>
                  <a:pt x="843128" y="647147"/>
                </a:cubicBezTo>
                <a:cubicBezTo>
                  <a:pt x="840827" y="639231"/>
                  <a:pt x="842072" y="635105"/>
                  <a:pt x="846865" y="634767"/>
                </a:cubicBezTo>
                <a:close/>
                <a:moveTo>
                  <a:pt x="3759422" y="629813"/>
                </a:moveTo>
                <a:cubicBezTo>
                  <a:pt x="3761325" y="630033"/>
                  <a:pt x="3763639" y="630613"/>
                  <a:pt x="3766363" y="631552"/>
                </a:cubicBezTo>
                <a:cubicBezTo>
                  <a:pt x="3774552" y="634621"/>
                  <a:pt x="3781324" y="639325"/>
                  <a:pt x="3786680" y="645663"/>
                </a:cubicBezTo>
                <a:cubicBezTo>
                  <a:pt x="3792036" y="652001"/>
                  <a:pt x="3792093" y="657504"/>
                  <a:pt x="3786852" y="662172"/>
                </a:cubicBezTo>
                <a:cubicBezTo>
                  <a:pt x="3781611" y="666840"/>
                  <a:pt x="3773605" y="679266"/>
                  <a:pt x="3762836" y="699450"/>
                </a:cubicBezTo>
                <a:cubicBezTo>
                  <a:pt x="3752066" y="719633"/>
                  <a:pt x="3738934" y="738161"/>
                  <a:pt x="3723439" y="755032"/>
                </a:cubicBezTo>
                <a:cubicBezTo>
                  <a:pt x="3707945" y="771903"/>
                  <a:pt x="3689421" y="786986"/>
                  <a:pt x="3667867" y="800279"/>
                </a:cubicBezTo>
                <a:cubicBezTo>
                  <a:pt x="3646314" y="813573"/>
                  <a:pt x="3623123" y="822955"/>
                  <a:pt x="3598292" y="828425"/>
                </a:cubicBezTo>
                <a:cubicBezTo>
                  <a:pt x="3573462" y="833896"/>
                  <a:pt x="3571856" y="831100"/>
                  <a:pt x="3593474" y="820036"/>
                </a:cubicBezTo>
                <a:cubicBezTo>
                  <a:pt x="3615092" y="808973"/>
                  <a:pt x="3636154" y="795421"/>
                  <a:pt x="3656661" y="779382"/>
                </a:cubicBezTo>
                <a:cubicBezTo>
                  <a:pt x="3677167" y="763342"/>
                  <a:pt x="3694748" y="747109"/>
                  <a:pt x="3709404" y="730683"/>
                </a:cubicBezTo>
                <a:cubicBezTo>
                  <a:pt x="3724060" y="714256"/>
                  <a:pt x="3735618" y="696560"/>
                  <a:pt x="3744079" y="677595"/>
                </a:cubicBezTo>
                <a:cubicBezTo>
                  <a:pt x="3752540" y="658630"/>
                  <a:pt x="3755644" y="645276"/>
                  <a:pt x="3753392" y="637532"/>
                </a:cubicBezTo>
                <a:cubicBezTo>
                  <a:pt x="3751704" y="631724"/>
                  <a:pt x="3753714" y="629151"/>
                  <a:pt x="3759422" y="629813"/>
                </a:cubicBezTo>
                <a:close/>
                <a:moveTo>
                  <a:pt x="1441980" y="627688"/>
                </a:moveTo>
                <a:cubicBezTo>
                  <a:pt x="1445100" y="627787"/>
                  <a:pt x="1448804" y="628200"/>
                  <a:pt x="1453092" y="628928"/>
                </a:cubicBezTo>
                <a:cubicBezTo>
                  <a:pt x="1470243" y="631839"/>
                  <a:pt x="1478352" y="640414"/>
                  <a:pt x="1477420" y="654654"/>
                </a:cubicBezTo>
                <a:cubicBezTo>
                  <a:pt x="1476115" y="668894"/>
                  <a:pt x="1468210" y="671016"/>
                  <a:pt x="1453705" y="661021"/>
                </a:cubicBezTo>
                <a:cubicBezTo>
                  <a:pt x="1439200" y="651026"/>
                  <a:pt x="1431184" y="642451"/>
                  <a:pt x="1429657" y="635295"/>
                </a:cubicBezTo>
                <a:cubicBezTo>
                  <a:pt x="1428512" y="629928"/>
                  <a:pt x="1432619" y="627393"/>
                  <a:pt x="1441980" y="627688"/>
                </a:cubicBezTo>
                <a:close/>
                <a:moveTo>
                  <a:pt x="890085" y="625978"/>
                </a:moveTo>
                <a:cubicBezTo>
                  <a:pt x="887145" y="626023"/>
                  <a:pt x="883266" y="626490"/>
                  <a:pt x="878448" y="627379"/>
                </a:cubicBezTo>
                <a:cubicBezTo>
                  <a:pt x="868812" y="629157"/>
                  <a:pt x="854787" y="630885"/>
                  <a:pt x="836374" y="632563"/>
                </a:cubicBezTo>
                <a:cubicBezTo>
                  <a:pt x="832517" y="644939"/>
                  <a:pt x="827440" y="659817"/>
                  <a:pt x="821144" y="677197"/>
                </a:cubicBezTo>
                <a:cubicBezTo>
                  <a:pt x="846025" y="676351"/>
                  <a:pt x="871637" y="674688"/>
                  <a:pt x="897980" y="672207"/>
                </a:cubicBezTo>
                <a:cubicBezTo>
                  <a:pt x="898840" y="643741"/>
                  <a:pt x="898209" y="628709"/>
                  <a:pt x="896086" y="627110"/>
                </a:cubicBezTo>
                <a:cubicBezTo>
                  <a:pt x="895025" y="626311"/>
                  <a:pt x="893025" y="625934"/>
                  <a:pt x="890085" y="625978"/>
                </a:cubicBezTo>
                <a:close/>
                <a:moveTo>
                  <a:pt x="1628578" y="612924"/>
                </a:moveTo>
                <a:cubicBezTo>
                  <a:pt x="1631526" y="613229"/>
                  <a:pt x="1634317" y="614158"/>
                  <a:pt x="1636952" y="615710"/>
                </a:cubicBezTo>
                <a:cubicBezTo>
                  <a:pt x="1642222" y="618814"/>
                  <a:pt x="1641795" y="623282"/>
                  <a:pt x="1635672" y="629111"/>
                </a:cubicBezTo>
                <a:cubicBezTo>
                  <a:pt x="1629548" y="634940"/>
                  <a:pt x="1617761" y="639805"/>
                  <a:pt x="1600309" y="643706"/>
                </a:cubicBezTo>
                <a:cubicBezTo>
                  <a:pt x="1603349" y="643347"/>
                  <a:pt x="1605683" y="644570"/>
                  <a:pt x="1607310" y="647373"/>
                </a:cubicBezTo>
                <a:cubicBezTo>
                  <a:pt x="1608938" y="650177"/>
                  <a:pt x="1608855" y="653371"/>
                  <a:pt x="1607063" y="656956"/>
                </a:cubicBezTo>
                <a:cubicBezTo>
                  <a:pt x="1618435" y="654446"/>
                  <a:pt x="1627272" y="651568"/>
                  <a:pt x="1633574" y="648320"/>
                </a:cubicBezTo>
                <a:cubicBezTo>
                  <a:pt x="1639877" y="645071"/>
                  <a:pt x="1647086" y="644885"/>
                  <a:pt x="1655203" y="647760"/>
                </a:cubicBezTo>
                <a:cubicBezTo>
                  <a:pt x="1663319" y="650635"/>
                  <a:pt x="1670597" y="654762"/>
                  <a:pt x="1677036" y="660139"/>
                </a:cubicBezTo>
                <a:cubicBezTo>
                  <a:pt x="1683475" y="665517"/>
                  <a:pt x="1684557" y="670353"/>
                  <a:pt x="1680284" y="674648"/>
                </a:cubicBezTo>
                <a:cubicBezTo>
                  <a:pt x="1676010" y="678943"/>
                  <a:pt x="1670052" y="690756"/>
                  <a:pt x="1662409" y="710086"/>
                </a:cubicBezTo>
                <a:cubicBezTo>
                  <a:pt x="1654766" y="729417"/>
                  <a:pt x="1647574" y="741395"/>
                  <a:pt x="1640834" y="746019"/>
                </a:cubicBezTo>
                <a:cubicBezTo>
                  <a:pt x="1634094" y="750644"/>
                  <a:pt x="1630122" y="748905"/>
                  <a:pt x="1628917" y="740803"/>
                </a:cubicBezTo>
                <a:cubicBezTo>
                  <a:pt x="1605858" y="742567"/>
                  <a:pt x="1582749" y="745170"/>
                  <a:pt x="1559590" y="748611"/>
                </a:cubicBezTo>
                <a:lnTo>
                  <a:pt x="1556759" y="751436"/>
                </a:lnTo>
                <a:lnTo>
                  <a:pt x="1557082" y="751420"/>
                </a:lnTo>
                <a:cubicBezTo>
                  <a:pt x="1558876" y="751699"/>
                  <a:pt x="1560945" y="752333"/>
                  <a:pt x="1563289" y="753322"/>
                </a:cubicBezTo>
                <a:cubicBezTo>
                  <a:pt x="1570144" y="756262"/>
                  <a:pt x="1575776" y="760801"/>
                  <a:pt x="1580186" y="766938"/>
                </a:cubicBezTo>
                <a:cubicBezTo>
                  <a:pt x="1584595" y="773076"/>
                  <a:pt x="1584197" y="777597"/>
                  <a:pt x="1578992" y="780500"/>
                </a:cubicBezTo>
                <a:cubicBezTo>
                  <a:pt x="1573786" y="783404"/>
                  <a:pt x="1563042" y="790732"/>
                  <a:pt x="1546759" y="802484"/>
                </a:cubicBezTo>
                <a:cubicBezTo>
                  <a:pt x="1530475" y="814236"/>
                  <a:pt x="1515504" y="821739"/>
                  <a:pt x="1501845" y="824994"/>
                </a:cubicBezTo>
                <a:cubicBezTo>
                  <a:pt x="1488186" y="828250"/>
                  <a:pt x="1486465" y="825977"/>
                  <a:pt x="1496683" y="818176"/>
                </a:cubicBezTo>
                <a:cubicBezTo>
                  <a:pt x="1506900" y="810375"/>
                  <a:pt x="1517931" y="800333"/>
                  <a:pt x="1529776" y="788051"/>
                </a:cubicBezTo>
                <a:cubicBezTo>
                  <a:pt x="1541621" y="775768"/>
                  <a:pt x="1547824" y="765920"/>
                  <a:pt x="1548383" y="758506"/>
                </a:cubicBezTo>
                <a:lnTo>
                  <a:pt x="1549508" y="754448"/>
                </a:lnTo>
                <a:lnTo>
                  <a:pt x="1546778" y="753395"/>
                </a:lnTo>
                <a:cubicBezTo>
                  <a:pt x="1545562" y="752385"/>
                  <a:pt x="1544416" y="750863"/>
                  <a:pt x="1543338" y="748826"/>
                </a:cubicBezTo>
                <a:cubicBezTo>
                  <a:pt x="1539029" y="740681"/>
                  <a:pt x="1535968" y="731862"/>
                  <a:pt x="1534154" y="722369"/>
                </a:cubicBezTo>
                <a:cubicBezTo>
                  <a:pt x="1532340" y="712876"/>
                  <a:pt x="1530343" y="704214"/>
                  <a:pt x="1528163" y="696384"/>
                </a:cubicBezTo>
                <a:cubicBezTo>
                  <a:pt x="1525983" y="688555"/>
                  <a:pt x="1522814" y="681381"/>
                  <a:pt x="1518656" y="674863"/>
                </a:cubicBezTo>
                <a:cubicBezTo>
                  <a:pt x="1514497" y="668346"/>
                  <a:pt x="1516038" y="665087"/>
                  <a:pt x="1523281" y="665087"/>
                </a:cubicBezTo>
                <a:cubicBezTo>
                  <a:pt x="1529102" y="665087"/>
                  <a:pt x="1534627" y="665531"/>
                  <a:pt x="1539854" y="666420"/>
                </a:cubicBezTo>
                <a:cubicBezTo>
                  <a:pt x="1545081" y="667309"/>
                  <a:pt x="1558880" y="665768"/>
                  <a:pt x="1581251" y="661796"/>
                </a:cubicBezTo>
                <a:cubicBezTo>
                  <a:pt x="1581251" y="654210"/>
                  <a:pt x="1580562" y="649499"/>
                  <a:pt x="1579186" y="647663"/>
                </a:cubicBezTo>
                <a:cubicBezTo>
                  <a:pt x="1571786" y="647663"/>
                  <a:pt x="1564881" y="645527"/>
                  <a:pt x="1558471" y="641253"/>
                </a:cubicBezTo>
                <a:cubicBezTo>
                  <a:pt x="1552061" y="636980"/>
                  <a:pt x="1552448" y="633839"/>
                  <a:pt x="1559633" y="631832"/>
                </a:cubicBezTo>
                <a:cubicBezTo>
                  <a:pt x="1566817" y="629824"/>
                  <a:pt x="1576923" y="626802"/>
                  <a:pt x="1589951" y="622765"/>
                </a:cubicBezTo>
                <a:cubicBezTo>
                  <a:pt x="1602979" y="618728"/>
                  <a:pt x="1612752" y="615767"/>
                  <a:pt x="1619270" y="613882"/>
                </a:cubicBezTo>
                <a:cubicBezTo>
                  <a:pt x="1622529" y="612939"/>
                  <a:pt x="1625632" y="612620"/>
                  <a:pt x="1628578" y="612924"/>
                </a:cubicBezTo>
                <a:close/>
                <a:moveTo>
                  <a:pt x="4148490" y="609741"/>
                </a:moveTo>
                <a:cubicBezTo>
                  <a:pt x="4156922" y="609741"/>
                  <a:pt x="4164670" y="613401"/>
                  <a:pt x="4171732" y="620722"/>
                </a:cubicBezTo>
                <a:cubicBezTo>
                  <a:pt x="4178795" y="628042"/>
                  <a:pt x="4175346" y="632768"/>
                  <a:pt x="4161386" y="634897"/>
                </a:cubicBezTo>
                <a:cubicBezTo>
                  <a:pt x="4147426" y="637027"/>
                  <a:pt x="4122456" y="640637"/>
                  <a:pt x="4086476" y="645728"/>
                </a:cubicBezTo>
                <a:cubicBezTo>
                  <a:pt x="4100874" y="650087"/>
                  <a:pt x="4105800" y="655565"/>
                  <a:pt x="4101254" y="662161"/>
                </a:cubicBezTo>
                <a:cubicBezTo>
                  <a:pt x="4096708" y="668758"/>
                  <a:pt x="4093556" y="684349"/>
                  <a:pt x="4091800" y="708936"/>
                </a:cubicBezTo>
                <a:cubicBezTo>
                  <a:pt x="4090043" y="733522"/>
                  <a:pt x="4091685" y="751271"/>
                  <a:pt x="4096726" y="762184"/>
                </a:cubicBezTo>
                <a:cubicBezTo>
                  <a:pt x="4101766" y="773097"/>
                  <a:pt x="4116634" y="778765"/>
                  <a:pt x="4141327" y="779188"/>
                </a:cubicBezTo>
                <a:cubicBezTo>
                  <a:pt x="4166021" y="779611"/>
                  <a:pt x="4183097" y="777772"/>
                  <a:pt x="4192554" y="773671"/>
                </a:cubicBezTo>
                <a:cubicBezTo>
                  <a:pt x="4202011" y="769570"/>
                  <a:pt x="4209372" y="758316"/>
                  <a:pt x="4214635" y="739910"/>
                </a:cubicBezTo>
                <a:cubicBezTo>
                  <a:pt x="4219897" y="721505"/>
                  <a:pt x="4223461" y="713818"/>
                  <a:pt x="4225325" y="716851"/>
                </a:cubicBezTo>
                <a:cubicBezTo>
                  <a:pt x="4227189" y="719884"/>
                  <a:pt x="4228347" y="729037"/>
                  <a:pt x="4228799" y="744309"/>
                </a:cubicBezTo>
                <a:cubicBezTo>
                  <a:pt x="4229251" y="759582"/>
                  <a:pt x="4231065" y="770434"/>
                  <a:pt x="4234241" y="776865"/>
                </a:cubicBezTo>
                <a:cubicBezTo>
                  <a:pt x="4237417" y="783297"/>
                  <a:pt x="4235195" y="789678"/>
                  <a:pt x="4227573" y="796009"/>
                </a:cubicBezTo>
                <a:cubicBezTo>
                  <a:pt x="4219951" y="802340"/>
                  <a:pt x="4201148" y="806646"/>
                  <a:pt x="4171162" y="808926"/>
                </a:cubicBezTo>
                <a:cubicBezTo>
                  <a:pt x="4141177" y="811206"/>
                  <a:pt x="4118792" y="809496"/>
                  <a:pt x="4104007" y="803796"/>
                </a:cubicBezTo>
                <a:cubicBezTo>
                  <a:pt x="4089222" y="798096"/>
                  <a:pt x="4079654" y="789427"/>
                  <a:pt x="4075301" y="777790"/>
                </a:cubicBezTo>
                <a:cubicBezTo>
                  <a:pt x="4070949" y="766153"/>
                  <a:pt x="4068999" y="753903"/>
                  <a:pt x="4069451" y="741040"/>
                </a:cubicBezTo>
                <a:cubicBezTo>
                  <a:pt x="4069902" y="728177"/>
                  <a:pt x="4070576" y="711746"/>
                  <a:pt x="4071473" y="691749"/>
                </a:cubicBezTo>
                <a:cubicBezTo>
                  <a:pt x="4072369" y="671751"/>
                  <a:pt x="4071828" y="657508"/>
                  <a:pt x="4069848" y="649019"/>
                </a:cubicBezTo>
                <a:cubicBezTo>
                  <a:pt x="4065805" y="650653"/>
                  <a:pt x="4060104" y="651973"/>
                  <a:pt x="4052748" y="652977"/>
                </a:cubicBezTo>
                <a:lnTo>
                  <a:pt x="4059610" y="656440"/>
                </a:lnTo>
                <a:cubicBezTo>
                  <a:pt x="4064026" y="661387"/>
                  <a:pt x="4063686" y="667765"/>
                  <a:pt x="4058588" y="675573"/>
                </a:cubicBezTo>
                <a:cubicBezTo>
                  <a:pt x="4053490" y="683381"/>
                  <a:pt x="4045700" y="696176"/>
                  <a:pt x="4035217" y="713958"/>
                </a:cubicBezTo>
                <a:cubicBezTo>
                  <a:pt x="4024734" y="731740"/>
                  <a:pt x="4012559" y="746865"/>
                  <a:pt x="3998692" y="759334"/>
                </a:cubicBezTo>
                <a:cubicBezTo>
                  <a:pt x="3984825" y="771803"/>
                  <a:pt x="3970818" y="781056"/>
                  <a:pt x="3956672" y="787093"/>
                </a:cubicBezTo>
                <a:cubicBezTo>
                  <a:pt x="3942525" y="793131"/>
                  <a:pt x="3934950" y="794686"/>
                  <a:pt x="3933946" y="791761"/>
                </a:cubicBezTo>
                <a:cubicBezTo>
                  <a:pt x="3932943" y="788836"/>
                  <a:pt x="3938187" y="782949"/>
                  <a:pt x="3949681" y="774101"/>
                </a:cubicBezTo>
                <a:cubicBezTo>
                  <a:pt x="3961175" y="765253"/>
                  <a:pt x="3972260" y="754828"/>
                  <a:pt x="3982936" y="742825"/>
                </a:cubicBezTo>
                <a:cubicBezTo>
                  <a:pt x="3993612" y="730822"/>
                  <a:pt x="4004063" y="715923"/>
                  <a:pt x="4014287" y="698127"/>
                </a:cubicBezTo>
                <a:cubicBezTo>
                  <a:pt x="4024512" y="680330"/>
                  <a:pt x="4029624" y="666657"/>
                  <a:pt x="4029624" y="657106"/>
                </a:cubicBezTo>
                <a:cubicBezTo>
                  <a:pt x="4017693" y="660663"/>
                  <a:pt x="4006726" y="663577"/>
                  <a:pt x="3996724" y="665850"/>
                </a:cubicBezTo>
                <a:cubicBezTo>
                  <a:pt x="3986722" y="668123"/>
                  <a:pt x="3976659" y="665331"/>
                  <a:pt x="3966534" y="657472"/>
                </a:cubicBezTo>
                <a:cubicBezTo>
                  <a:pt x="3956410" y="649614"/>
                  <a:pt x="3957568" y="645100"/>
                  <a:pt x="3970008" y="643931"/>
                </a:cubicBezTo>
                <a:cubicBezTo>
                  <a:pt x="3982449" y="642763"/>
                  <a:pt x="3996982" y="640647"/>
                  <a:pt x="4013610" y="637586"/>
                </a:cubicBezTo>
                <a:cubicBezTo>
                  <a:pt x="4030237" y="634524"/>
                  <a:pt x="4048342" y="630771"/>
                  <a:pt x="4067923" y="626325"/>
                </a:cubicBezTo>
                <a:cubicBezTo>
                  <a:pt x="4087505" y="621880"/>
                  <a:pt x="4104136" y="618004"/>
                  <a:pt x="4117817" y="614699"/>
                </a:cubicBezTo>
                <a:cubicBezTo>
                  <a:pt x="4131497" y="611393"/>
                  <a:pt x="4141722" y="609741"/>
                  <a:pt x="4148490" y="609741"/>
                </a:cubicBezTo>
                <a:close/>
                <a:moveTo>
                  <a:pt x="214666" y="609741"/>
                </a:moveTo>
                <a:cubicBezTo>
                  <a:pt x="223097" y="609741"/>
                  <a:pt x="230845" y="613401"/>
                  <a:pt x="237907" y="620722"/>
                </a:cubicBezTo>
                <a:cubicBezTo>
                  <a:pt x="244970" y="628042"/>
                  <a:pt x="241521" y="632768"/>
                  <a:pt x="227561" y="634897"/>
                </a:cubicBezTo>
                <a:cubicBezTo>
                  <a:pt x="213601" y="637027"/>
                  <a:pt x="188631" y="640637"/>
                  <a:pt x="152651" y="645728"/>
                </a:cubicBezTo>
                <a:cubicBezTo>
                  <a:pt x="167049" y="650087"/>
                  <a:pt x="171974" y="655565"/>
                  <a:pt x="167429" y="662161"/>
                </a:cubicBezTo>
                <a:cubicBezTo>
                  <a:pt x="162883" y="668758"/>
                  <a:pt x="159732" y="684349"/>
                  <a:pt x="157975" y="708936"/>
                </a:cubicBezTo>
                <a:cubicBezTo>
                  <a:pt x="156218" y="733522"/>
                  <a:pt x="157860" y="751271"/>
                  <a:pt x="162901" y="762184"/>
                </a:cubicBezTo>
                <a:cubicBezTo>
                  <a:pt x="167941" y="773097"/>
                  <a:pt x="182809" y="778765"/>
                  <a:pt x="207502" y="779188"/>
                </a:cubicBezTo>
                <a:cubicBezTo>
                  <a:pt x="232196" y="779611"/>
                  <a:pt x="249272" y="777772"/>
                  <a:pt x="258729" y="773671"/>
                </a:cubicBezTo>
                <a:cubicBezTo>
                  <a:pt x="268186" y="769570"/>
                  <a:pt x="275547" y="758316"/>
                  <a:pt x="280810" y="739910"/>
                </a:cubicBezTo>
                <a:cubicBezTo>
                  <a:pt x="286072" y="721505"/>
                  <a:pt x="289636" y="713818"/>
                  <a:pt x="291500" y="716851"/>
                </a:cubicBezTo>
                <a:cubicBezTo>
                  <a:pt x="293365" y="719884"/>
                  <a:pt x="294522" y="729037"/>
                  <a:pt x="294974" y="744309"/>
                </a:cubicBezTo>
                <a:cubicBezTo>
                  <a:pt x="295426" y="759582"/>
                  <a:pt x="297240" y="770434"/>
                  <a:pt x="300416" y="776865"/>
                </a:cubicBezTo>
                <a:cubicBezTo>
                  <a:pt x="303592" y="783297"/>
                  <a:pt x="301370" y="789678"/>
                  <a:pt x="293748" y="796009"/>
                </a:cubicBezTo>
                <a:cubicBezTo>
                  <a:pt x="286126" y="802340"/>
                  <a:pt x="267322" y="806646"/>
                  <a:pt x="237337" y="808926"/>
                </a:cubicBezTo>
                <a:cubicBezTo>
                  <a:pt x="207352" y="811206"/>
                  <a:pt x="184967" y="809496"/>
                  <a:pt x="170182" y="803796"/>
                </a:cubicBezTo>
                <a:cubicBezTo>
                  <a:pt x="155397" y="798096"/>
                  <a:pt x="145829" y="789427"/>
                  <a:pt x="141477" y="777790"/>
                </a:cubicBezTo>
                <a:cubicBezTo>
                  <a:pt x="137125" y="766153"/>
                  <a:pt x="135174" y="753903"/>
                  <a:pt x="135626" y="741040"/>
                </a:cubicBezTo>
                <a:cubicBezTo>
                  <a:pt x="136078" y="728177"/>
                  <a:pt x="136752" y="711746"/>
                  <a:pt x="137647" y="691749"/>
                </a:cubicBezTo>
                <a:cubicBezTo>
                  <a:pt x="138544" y="671751"/>
                  <a:pt x="138003" y="657508"/>
                  <a:pt x="136023" y="649019"/>
                </a:cubicBezTo>
                <a:cubicBezTo>
                  <a:pt x="131980" y="650653"/>
                  <a:pt x="126280" y="651973"/>
                  <a:pt x="118923" y="652977"/>
                </a:cubicBezTo>
                <a:lnTo>
                  <a:pt x="125785" y="656440"/>
                </a:lnTo>
                <a:cubicBezTo>
                  <a:pt x="130202" y="661387"/>
                  <a:pt x="129861" y="667765"/>
                  <a:pt x="124763" y="675573"/>
                </a:cubicBezTo>
                <a:cubicBezTo>
                  <a:pt x="119665" y="683381"/>
                  <a:pt x="111875" y="696176"/>
                  <a:pt x="101392" y="713958"/>
                </a:cubicBezTo>
                <a:cubicBezTo>
                  <a:pt x="90909" y="731740"/>
                  <a:pt x="78734" y="746865"/>
                  <a:pt x="64868" y="759334"/>
                </a:cubicBezTo>
                <a:cubicBezTo>
                  <a:pt x="51000" y="771803"/>
                  <a:pt x="36994" y="781056"/>
                  <a:pt x="22847" y="787093"/>
                </a:cubicBezTo>
                <a:cubicBezTo>
                  <a:pt x="8701" y="793131"/>
                  <a:pt x="1126" y="794686"/>
                  <a:pt x="122" y="791761"/>
                </a:cubicBezTo>
                <a:cubicBezTo>
                  <a:pt x="-883" y="788836"/>
                  <a:pt x="4362" y="782949"/>
                  <a:pt x="15856" y="774101"/>
                </a:cubicBezTo>
                <a:cubicBezTo>
                  <a:pt x="27350" y="765253"/>
                  <a:pt x="38435" y="754828"/>
                  <a:pt x="49112" y="742825"/>
                </a:cubicBezTo>
                <a:cubicBezTo>
                  <a:pt x="59788" y="730822"/>
                  <a:pt x="70238" y="715923"/>
                  <a:pt x="80463" y="698127"/>
                </a:cubicBezTo>
                <a:cubicBezTo>
                  <a:pt x="90687" y="680330"/>
                  <a:pt x="95799" y="666657"/>
                  <a:pt x="95799" y="657106"/>
                </a:cubicBezTo>
                <a:cubicBezTo>
                  <a:pt x="83868" y="660663"/>
                  <a:pt x="72902" y="663577"/>
                  <a:pt x="62899" y="665850"/>
                </a:cubicBezTo>
                <a:cubicBezTo>
                  <a:pt x="52897" y="668123"/>
                  <a:pt x="42834" y="665331"/>
                  <a:pt x="32709" y="657472"/>
                </a:cubicBezTo>
                <a:cubicBezTo>
                  <a:pt x="22585" y="649614"/>
                  <a:pt x="23743" y="645100"/>
                  <a:pt x="36183" y="643931"/>
                </a:cubicBezTo>
                <a:cubicBezTo>
                  <a:pt x="48624" y="642763"/>
                  <a:pt x="63158" y="640647"/>
                  <a:pt x="79785" y="637586"/>
                </a:cubicBezTo>
                <a:cubicBezTo>
                  <a:pt x="96412" y="634524"/>
                  <a:pt x="114517" y="630771"/>
                  <a:pt x="134098" y="626325"/>
                </a:cubicBezTo>
                <a:cubicBezTo>
                  <a:pt x="153680" y="621880"/>
                  <a:pt x="170311" y="618004"/>
                  <a:pt x="183992" y="614699"/>
                </a:cubicBezTo>
                <a:cubicBezTo>
                  <a:pt x="197672" y="611393"/>
                  <a:pt x="207897" y="609741"/>
                  <a:pt x="214666" y="609741"/>
                </a:cubicBezTo>
                <a:close/>
                <a:moveTo>
                  <a:pt x="3623833" y="601180"/>
                </a:moveTo>
                <a:cubicBezTo>
                  <a:pt x="3625757" y="600954"/>
                  <a:pt x="3628138" y="602384"/>
                  <a:pt x="3630977" y="605471"/>
                </a:cubicBezTo>
                <a:cubicBezTo>
                  <a:pt x="3636656" y="611644"/>
                  <a:pt x="3639495" y="620733"/>
                  <a:pt x="3639495" y="632735"/>
                </a:cubicBezTo>
                <a:cubicBezTo>
                  <a:pt x="3639495" y="644150"/>
                  <a:pt x="3634964" y="657816"/>
                  <a:pt x="3625901" y="673734"/>
                </a:cubicBezTo>
                <a:cubicBezTo>
                  <a:pt x="3616838" y="689652"/>
                  <a:pt x="3609388" y="692469"/>
                  <a:pt x="3603552" y="682188"/>
                </a:cubicBezTo>
                <a:cubicBezTo>
                  <a:pt x="3597715" y="671906"/>
                  <a:pt x="3596604" y="663484"/>
                  <a:pt x="3600218" y="656924"/>
                </a:cubicBezTo>
                <a:cubicBezTo>
                  <a:pt x="3603831" y="650363"/>
                  <a:pt x="3607488" y="641999"/>
                  <a:pt x="3611188" y="631832"/>
                </a:cubicBezTo>
                <a:cubicBezTo>
                  <a:pt x="3614672" y="622238"/>
                  <a:pt x="3617423" y="613903"/>
                  <a:pt x="3619437" y="606826"/>
                </a:cubicBezTo>
                <a:cubicBezTo>
                  <a:pt x="3620444" y="603288"/>
                  <a:pt x="3621910" y="601406"/>
                  <a:pt x="3623833" y="601180"/>
                </a:cubicBezTo>
                <a:close/>
                <a:moveTo>
                  <a:pt x="899007" y="598190"/>
                </a:moveTo>
                <a:cubicBezTo>
                  <a:pt x="902867" y="597899"/>
                  <a:pt x="906741" y="598720"/>
                  <a:pt x="910627" y="600653"/>
                </a:cubicBezTo>
                <a:cubicBezTo>
                  <a:pt x="918400" y="604517"/>
                  <a:pt x="925226" y="609034"/>
                  <a:pt x="931105" y="614204"/>
                </a:cubicBezTo>
                <a:cubicBezTo>
                  <a:pt x="936985" y="619374"/>
                  <a:pt x="937899" y="624888"/>
                  <a:pt x="933848" y="630746"/>
                </a:cubicBezTo>
                <a:cubicBezTo>
                  <a:pt x="929797" y="636604"/>
                  <a:pt x="927771" y="649391"/>
                  <a:pt x="927771" y="669109"/>
                </a:cubicBezTo>
                <a:cubicBezTo>
                  <a:pt x="947173" y="668249"/>
                  <a:pt x="964726" y="666682"/>
                  <a:pt x="980428" y="664409"/>
                </a:cubicBezTo>
                <a:cubicBezTo>
                  <a:pt x="996131" y="662136"/>
                  <a:pt x="1007929" y="666650"/>
                  <a:pt x="1015824" y="677950"/>
                </a:cubicBezTo>
                <a:cubicBezTo>
                  <a:pt x="1023718" y="689250"/>
                  <a:pt x="1022445" y="694678"/>
                  <a:pt x="1012006" y="694233"/>
                </a:cubicBezTo>
                <a:cubicBezTo>
                  <a:pt x="1001566" y="693789"/>
                  <a:pt x="989853" y="693341"/>
                  <a:pt x="976868" y="692889"/>
                </a:cubicBezTo>
                <a:cubicBezTo>
                  <a:pt x="963884" y="692437"/>
                  <a:pt x="946995" y="692211"/>
                  <a:pt x="926201" y="692211"/>
                </a:cubicBezTo>
                <a:cubicBezTo>
                  <a:pt x="925398" y="713377"/>
                  <a:pt x="924122" y="729532"/>
                  <a:pt x="922372" y="740674"/>
                </a:cubicBezTo>
                <a:cubicBezTo>
                  <a:pt x="927979" y="740674"/>
                  <a:pt x="937831" y="741886"/>
                  <a:pt x="951927" y="744309"/>
                </a:cubicBezTo>
                <a:cubicBezTo>
                  <a:pt x="966024" y="746733"/>
                  <a:pt x="974294" y="753279"/>
                  <a:pt x="976739" y="763948"/>
                </a:cubicBezTo>
                <a:cubicBezTo>
                  <a:pt x="979184" y="774617"/>
                  <a:pt x="974126" y="778131"/>
                  <a:pt x="961564" y="774488"/>
                </a:cubicBezTo>
                <a:cubicBezTo>
                  <a:pt x="949002" y="770846"/>
                  <a:pt x="935192" y="767268"/>
                  <a:pt x="920135" y="763755"/>
                </a:cubicBezTo>
                <a:cubicBezTo>
                  <a:pt x="915102" y="791976"/>
                  <a:pt x="906160" y="812751"/>
                  <a:pt x="893312" y="826081"/>
                </a:cubicBezTo>
                <a:cubicBezTo>
                  <a:pt x="880463" y="839410"/>
                  <a:pt x="871414" y="841357"/>
                  <a:pt x="866166" y="831921"/>
                </a:cubicBezTo>
                <a:cubicBezTo>
                  <a:pt x="860917" y="822485"/>
                  <a:pt x="852973" y="813235"/>
                  <a:pt x="842332" y="804173"/>
                </a:cubicBezTo>
                <a:cubicBezTo>
                  <a:pt x="831692" y="795109"/>
                  <a:pt x="833814" y="791930"/>
                  <a:pt x="848699" y="794633"/>
                </a:cubicBezTo>
                <a:cubicBezTo>
                  <a:pt x="863585" y="797336"/>
                  <a:pt x="873278" y="797171"/>
                  <a:pt x="877781" y="794138"/>
                </a:cubicBezTo>
                <a:cubicBezTo>
                  <a:pt x="882284" y="791105"/>
                  <a:pt x="886299" y="779995"/>
                  <a:pt x="889827" y="760808"/>
                </a:cubicBezTo>
                <a:cubicBezTo>
                  <a:pt x="842361" y="758269"/>
                  <a:pt x="811393" y="758320"/>
                  <a:pt x="796924" y="760958"/>
                </a:cubicBezTo>
                <a:cubicBezTo>
                  <a:pt x="782455" y="763597"/>
                  <a:pt x="771208" y="766970"/>
                  <a:pt x="763185" y="771079"/>
                </a:cubicBezTo>
                <a:cubicBezTo>
                  <a:pt x="755162" y="775187"/>
                  <a:pt x="749515" y="772072"/>
                  <a:pt x="746246" y="761733"/>
                </a:cubicBezTo>
                <a:cubicBezTo>
                  <a:pt x="742976" y="751393"/>
                  <a:pt x="745962" y="744334"/>
                  <a:pt x="755205" y="740556"/>
                </a:cubicBezTo>
                <a:cubicBezTo>
                  <a:pt x="764447" y="736777"/>
                  <a:pt x="775571" y="723810"/>
                  <a:pt x="788578" y="701654"/>
                </a:cubicBezTo>
                <a:cubicBezTo>
                  <a:pt x="759382" y="704336"/>
                  <a:pt x="740208" y="706580"/>
                  <a:pt x="731059" y="708387"/>
                </a:cubicBezTo>
                <a:cubicBezTo>
                  <a:pt x="721910" y="710194"/>
                  <a:pt x="712790" y="706347"/>
                  <a:pt x="703698" y="696847"/>
                </a:cubicBezTo>
                <a:cubicBezTo>
                  <a:pt x="694607" y="687346"/>
                  <a:pt x="697016" y="683055"/>
                  <a:pt x="710926" y="683973"/>
                </a:cubicBezTo>
                <a:cubicBezTo>
                  <a:pt x="724836" y="684891"/>
                  <a:pt x="753251" y="683636"/>
                  <a:pt x="796171" y="680209"/>
                </a:cubicBezTo>
                <a:cubicBezTo>
                  <a:pt x="807314" y="651485"/>
                  <a:pt x="811085" y="631878"/>
                  <a:pt x="807486" y="621389"/>
                </a:cubicBezTo>
                <a:cubicBezTo>
                  <a:pt x="803886" y="610899"/>
                  <a:pt x="805055" y="606138"/>
                  <a:pt x="810992" y="607106"/>
                </a:cubicBezTo>
                <a:cubicBezTo>
                  <a:pt x="816929" y="608074"/>
                  <a:pt x="822048" y="609425"/>
                  <a:pt x="826350" y="611160"/>
                </a:cubicBezTo>
                <a:cubicBezTo>
                  <a:pt x="830653" y="612896"/>
                  <a:pt x="839995" y="613125"/>
                  <a:pt x="854378" y="611849"/>
                </a:cubicBezTo>
                <a:cubicBezTo>
                  <a:pt x="868761" y="610572"/>
                  <a:pt x="879789" y="607421"/>
                  <a:pt x="887461" y="602395"/>
                </a:cubicBezTo>
                <a:cubicBezTo>
                  <a:pt x="891297" y="599882"/>
                  <a:pt x="895146" y="598480"/>
                  <a:pt x="899007" y="598190"/>
                </a:cubicBezTo>
                <a:close/>
                <a:moveTo>
                  <a:pt x="1223233" y="592317"/>
                </a:moveTo>
                <a:lnTo>
                  <a:pt x="1209962" y="595910"/>
                </a:lnTo>
                <a:cubicBezTo>
                  <a:pt x="1198790" y="614796"/>
                  <a:pt x="1188035" y="628856"/>
                  <a:pt x="1177695" y="638091"/>
                </a:cubicBezTo>
                <a:cubicBezTo>
                  <a:pt x="1179961" y="638091"/>
                  <a:pt x="1182395" y="638310"/>
                  <a:pt x="1184998" y="638747"/>
                </a:cubicBezTo>
                <a:cubicBezTo>
                  <a:pt x="1187601" y="639185"/>
                  <a:pt x="1193836" y="638973"/>
                  <a:pt x="1203702" y="638113"/>
                </a:cubicBezTo>
                <a:cubicBezTo>
                  <a:pt x="1213568" y="637252"/>
                  <a:pt x="1223796" y="635227"/>
                  <a:pt x="1234386" y="632036"/>
                </a:cubicBezTo>
                <a:cubicBezTo>
                  <a:pt x="1242329" y="629643"/>
                  <a:pt x="1249221" y="630041"/>
                  <a:pt x="1255062" y="633230"/>
                </a:cubicBezTo>
                <a:lnTo>
                  <a:pt x="1259071" y="636237"/>
                </a:lnTo>
                <a:lnTo>
                  <a:pt x="1249629" y="624742"/>
                </a:lnTo>
                <a:cubicBezTo>
                  <a:pt x="1241525" y="614827"/>
                  <a:pt x="1232726" y="604019"/>
                  <a:pt x="1223233" y="592317"/>
                </a:cubicBezTo>
                <a:close/>
                <a:moveTo>
                  <a:pt x="3794413" y="585466"/>
                </a:moveTo>
                <a:cubicBezTo>
                  <a:pt x="3798443" y="584527"/>
                  <a:pt x="3807047" y="586381"/>
                  <a:pt x="3820225" y="591027"/>
                </a:cubicBezTo>
                <a:cubicBezTo>
                  <a:pt x="3835512" y="594096"/>
                  <a:pt x="3843406" y="602277"/>
                  <a:pt x="3843908" y="615570"/>
                </a:cubicBezTo>
                <a:cubicBezTo>
                  <a:pt x="3844410" y="628863"/>
                  <a:pt x="3838692" y="632958"/>
                  <a:pt x="3826753" y="627852"/>
                </a:cubicBezTo>
                <a:cubicBezTo>
                  <a:pt x="3814815" y="622747"/>
                  <a:pt x="3801515" y="614982"/>
                  <a:pt x="3786852" y="604557"/>
                </a:cubicBezTo>
                <a:cubicBezTo>
                  <a:pt x="3772189" y="594131"/>
                  <a:pt x="3768776" y="588578"/>
                  <a:pt x="3776613" y="587897"/>
                </a:cubicBezTo>
                <a:cubicBezTo>
                  <a:pt x="3784450" y="587216"/>
                  <a:pt x="3790383" y="586406"/>
                  <a:pt x="3794413" y="585466"/>
                </a:cubicBezTo>
                <a:close/>
                <a:moveTo>
                  <a:pt x="1669987" y="564610"/>
                </a:moveTo>
                <a:cubicBezTo>
                  <a:pt x="1676266" y="564203"/>
                  <a:pt x="1684032" y="566871"/>
                  <a:pt x="1693287" y="572614"/>
                </a:cubicBezTo>
                <a:cubicBezTo>
                  <a:pt x="1705627" y="580272"/>
                  <a:pt x="1712786" y="586933"/>
                  <a:pt x="1714765" y="592597"/>
                </a:cubicBezTo>
                <a:cubicBezTo>
                  <a:pt x="1716744" y="598261"/>
                  <a:pt x="1712134" y="601861"/>
                  <a:pt x="1700934" y="603395"/>
                </a:cubicBezTo>
                <a:cubicBezTo>
                  <a:pt x="1689734" y="604930"/>
                  <a:pt x="1678459" y="609092"/>
                  <a:pt x="1667109" y="615882"/>
                </a:cubicBezTo>
                <a:cubicBezTo>
                  <a:pt x="1655759" y="622672"/>
                  <a:pt x="1653009" y="620589"/>
                  <a:pt x="1658860" y="609633"/>
                </a:cubicBezTo>
                <a:cubicBezTo>
                  <a:pt x="1664710" y="598677"/>
                  <a:pt x="1666747" y="592378"/>
                  <a:pt x="1664969" y="590736"/>
                </a:cubicBezTo>
                <a:cubicBezTo>
                  <a:pt x="1663190" y="589094"/>
                  <a:pt x="1653654" y="590292"/>
                  <a:pt x="1636360" y="594329"/>
                </a:cubicBezTo>
                <a:cubicBezTo>
                  <a:pt x="1619066" y="598365"/>
                  <a:pt x="1605306" y="601065"/>
                  <a:pt x="1595082" y="602427"/>
                </a:cubicBezTo>
                <a:cubicBezTo>
                  <a:pt x="1584857" y="603790"/>
                  <a:pt x="1574894" y="605371"/>
                  <a:pt x="1565193" y="607170"/>
                </a:cubicBezTo>
                <a:cubicBezTo>
                  <a:pt x="1555492" y="608970"/>
                  <a:pt x="1547157" y="609870"/>
                  <a:pt x="1540187" y="609870"/>
                </a:cubicBezTo>
                <a:cubicBezTo>
                  <a:pt x="1538682" y="618087"/>
                  <a:pt x="1533781" y="628014"/>
                  <a:pt x="1525485" y="639651"/>
                </a:cubicBezTo>
                <a:cubicBezTo>
                  <a:pt x="1517189" y="651288"/>
                  <a:pt x="1510912" y="652622"/>
                  <a:pt x="1506653" y="643652"/>
                </a:cubicBezTo>
                <a:cubicBezTo>
                  <a:pt x="1502394" y="634682"/>
                  <a:pt x="1502293" y="626716"/>
                  <a:pt x="1506352" y="619754"/>
                </a:cubicBezTo>
                <a:cubicBezTo>
                  <a:pt x="1510410" y="612792"/>
                  <a:pt x="1514873" y="603754"/>
                  <a:pt x="1519742" y="592640"/>
                </a:cubicBezTo>
                <a:cubicBezTo>
                  <a:pt x="1524610" y="581526"/>
                  <a:pt x="1528844" y="577378"/>
                  <a:pt x="1532444" y="580196"/>
                </a:cubicBezTo>
                <a:cubicBezTo>
                  <a:pt x="1536043" y="583014"/>
                  <a:pt x="1539076" y="587693"/>
                  <a:pt x="1541542" y="594232"/>
                </a:cubicBezTo>
                <a:cubicBezTo>
                  <a:pt x="1542991" y="593759"/>
                  <a:pt x="1555212" y="591522"/>
                  <a:pt x="1578207" y="587521"/>
                </a:cubicBezTo>
                <a:cubicBezTo>
                  <a:pt x="1601201" y="583520"/>
                  <a:pt x="1619521" y="579759"/>
                  <a:pt x="1633166" y="576238"/>
                </a:cubicBezTo>
                <a:cubicBezTo>
                  <a:pt x="1646810" y="572718"/>
                  <a:pt x="1657157" y="569319"/>
                  <a:pt x="1664205" y="566043"/>
                </a:cubicBezTo>
                <a:cubicBezTo>
                  <a:pt x="1665967" y="565223"/>
                  <a:pt x="1667895" y="564746"/>
                  <a:pt x="1669987" y="564610"/>
                </a:cubicBezTo>
                <a:close/>
                <a:moveTo>
                  <a:pt x="3363066" y="562633"/>
                </a:moveTo>
                <a:cubicBezTo>
                  <a:pt x="3359173" y="566462"/>
                  <a:pt x="3354379" y="570752"/>
                  <a:pt x="3348684" y="575504"/>
                </a:cubicBezTo>
                <a:lnTo>
                  <a:pt x="3332103" y="588611"/>
                </a:lnTo>
                <a:lnTo>
                  <a:pt x="3342148" y="588284"/>
                </a:lnTo>
                <a:cubicBezTo>
                  <a:pt x="3352881" y="590199"/>
                  <a:pt x="3360783" y="593719"/>
                  <a:pt x="3365852" y="598846"/>
                </a:cubicBezTo>
                <a:cubicBezTo>
                  <a:pt x="3370921" y="603972"/>
                  <a:pt x="3373004" y="608041"/>
                  <a:pt x="3372101" y="611053"/>
                </a:cubicBezTo>
                <a:cubicBezTo>
                  <a:pt x="3374324" y="607367"/>
                  <a:pt x="3379841" y="600674"/>
                  <a:pt x="3388653" y="590973"/>
                </a:cubicBezTo>
                <a:cubicBezTo>
                  <a:pt x="3397465" y="581272"/>
                  <a:pt x="3402731" y="574571"/>
                  <a:pt x="3404452" y="570872"/>
                </a:cubicBezTo>
                <a:cubicBezTo>
                  <a:pt x="3406173" y="567172"/>
                  <a:pt x="3404811" y="565322"/>
                  <a:pt x="3400365" y="565322"/>
                </a:cubicBezTo>
                <a:cubicBezTo>
                  <a:pt x="3394457" y="565322"/>
                  <a:pt x="3388126" y="565774"/>
                  <a:pt x="3381372" y="566677"/>
                </a:cubicBezTo>
                <a:cubicBezTo>
                  <a:pt x="3374617" y="567581"/>
                  <a:pt x="3368516" y="566233"/>
                  <a:pt x="3363066" y="562633"/>
                </a:cubicBezTo>
                <a:close/>
                <a:moveTo>
                  <a:pt x="1463914" y="551270"/>
                </a:moveTo>
                <a:cubicBezTo>
                  <a:pt x="1467925" y="550596"/>
                  <a:pt x="1474667" y="551591"/>
                  <a:pt x="1484142" y="554255"/>
                </a:cubicBezTo>
                <a:cubicBezTo>
                  <a:pt x="1503093" y="559582"/>
                  <a:pt x="1510926" y="569735"/>
                  <a:pt x="1507642" y="584714"/>
                </a:cubicBezTo>
                <a:cubicBezTo>
                  <a:pt x="1504358" y="599692"/>
                  <a:pt x="1495496" y="600900"/>
                  <a:pt x="1481055" y="588338"/>
                </a:cubicBezTo>
                <a:cubicBezTo>
                  <a:pt x="1469985" y="576335"/>
                  <a:pt x="1462994" y="566322"/>
                  <a:pt x="1460083" y="558299"/>
                </a:cubicBezTo>
                <a:cubicBezTo>
                  <a:pt x="1458628" y="554287"/>
                  <a:pt x="1459905" y="551944"/>
                  <a:pt x="1463914" y="551270"/>
                </a:cubicBezTo>
                <a:close/>
                <a:moveTo>
                  <a:pt x="4726683" y="550480"/>
                </a:moveTo>
                <a:cubicBezTo>
                  <a:pt x="4752668" y="546780"/>
                  <a:pt x="4773296" y="559600"/>
                  <a:pt x="4788568" y="588940"/>
                </a:cubicBezTo>
                <a:cubicBezTo>
                  <a:pt x="4797660" y="620905"/>
                  <a:pt x="4785220" y="652625"/>
                  <a:pt x="4751248" y="684102"/>
                </a:cubicBezTo>
                <a:cubicBezTo>
                  <a:pt x="4741124" y="699303"/>
                  <a:pt x="4736062" y="717299"/>
                  <a:pt x="4736062" y="738093"/>
                </a:cubicBezTo>
                <a:lnTo>
                  <a:pt x="4703624" y="738093"/>
                </a:lnTo>
                <a:cubicBezTo>
                  <a:pt x="4702649" y="701583"/>
                  <a:pt x="4717599" y="668335"/>
                  <a:pt x="4748473" y="638349"/>
                </a:cubicBezTo>
                <a:cubicBezTo>
                  <a:pt x="4755399" y="627996"/>
                  <a:pt x="4758425" y="616990"/>
                  <a:pt x="4757551" y="605331"/>
                </a:cubicBezTo>
                <a:cubicBezTo>
                  <a:pt x="4752833" y="589457"/>
                  <a:pt x="4743878" y="581971"/>
                  <a:pt x="4730684" y="582874"/>
                </a:cubicBezTo>
                <a:lnTo>
                  <a:pt x="4725393" y="582874"/>
                </a:lnTo>
                <a:cubicBezTo>
                  <a:pt x="4709117" y="583649"/>
                  <a:pt x="4701430" y="597595"/>
                  <a:pt x="4702334" y="624712"/>
                </a:cubicBezTo>
                <a:lnTo>
                  <a:pt x="4668520" y="624712"/>
                </a:lnTo>
                <a:cubicBezTo>
                  <a:pt x="4667559" y="587599"/>
                  <a:pt x="4679296" y="564813"/>
                  <a:pt x="4703732" y="556352"/>
                </a:cubicBezTo>
                <a:cubicBezTo>
                  <a:pt x="4707704" y="553369"/>
                  <a:pt x="4715355" y="551412"/>
                  <a:pt x="4726683" y="550480"/>
                </a:cubicBezTo>
                <a:close/>
                <a:moveTo>
                  <a:pt x="2224155" y="548122"/>
                </a:moveTo>
                <a:cubicBezTo>
                  <a:pt x="2227075" y="547926"/>
                  <a:pt x="2230306" y="548795"/>
                  <a:pt x="2233848" y="550727"/>
                </a:cubicBezTo>
                <a:cubicBezTo>
                  <a:pt x="2240932" y="554592"/>
                  <a:pt x="2246951" y="558704"/>
                  <a:pt x="2251906" y="563063"/>
                </a:cubicBezTo>
                <a:cubicBezTo>
                  <a:pt x="2256860" y="567423"/>
                  <a:pt x="2257473" y="571707"/>
                  <a:pt x="2253745" y="575916"/>
                </a:cubicBezTo>
                <a:cubicBezTo>
                  <a:pt x="2250017" y="580125"/>
                  <a:pt x="2247532" y="585560"/>
                  <a:pt x="2246292" y="592221"/>
                </a:cubicBezTo>
                <a:cubicBezTo>
                  <a:pt x="2245051" y="598882"/>
                  <a:pt x="2244205" y="612910"/>
                  <a:pt x="2243753" y="634306"/>
                </a:cubicBezTo>
                <a:cubicBezTo>
                  <a:pt x="2243302" y="655701"/>
                  <a:pt x="2243757" y="682947"/>
                  <a:pt x="2245119" y="716045"/>
                </a:cubicBezTo>
                <a:cubicBezTo>
                  <a:pt x="2246481" y="749142"/>
                  <a:pt x="2245736" y="769975"/>
                  <a:pt x="2242882" y="778543"/>
                </a:cubicBezTo>
                <a:cubicBezTo>
                  <a:pt x="2240028" y="787111"/>
                  <a:pt x="2235260" y="794661"/>
                  <a:pt x="2228578" y="801193"/>
                </a:cubicBezTo>
                <a:cubicBezTo>
                  <a:pt x="2221895" y="807725"/>
                  <a:pt x="2216414" y="805524"/>
                  <a:pt x="2212133" y="794590"/>
                </a:cubicBezTo>
                <a:cubicBezTo>
                  <a:pt x="2207853" y="783655"/>
                  <a:pt x="2201349" y="773054"/>
                  <a:pt x="2192623" y="762787"/>
                </a:cubicBezTo>
                <a:cubicBezTo>
                  <a:pt x="2183897" y="752519"/>
                  <a:pt x="2184973" y="749228"/>
                  <a:pt x="2195850" y="752913"/>
                </a:cubicBezTo>
                <a:cubicBezTo>
                  <a:pt x="2206727" y="756599"/>
                  <a:pt x="2213269" y="758624"/>
                  <a:pt x="2215478" y="758990"/>
                </a:cubicBezTo>
                <a:cubicBezTo>
                  <a:pt x="2217687" y="759356"/>
                  <a:pt x="2219225" y="744951"/>
                  <a:pt x="2220092" y="715776"/>
                </a:cubicBezTo>
                <a:cubicBezTo>
                  <a:pt x="2220959" y="686601"/>
                  <a:pt x="2220945" y="656386"/>
                  <a:pt x="2220049" y="625131"/>
                </a:cubicBezTo>
                <a:cubicBezTo>
                  <a:pt x="2219153" y="593877"/>
                  <a:pt x="2218590" y="577447"/>
                  <a:pt x="2218360" y="575841"/>
                </a:cubicBezTo>
                <a:cubicBezTo>
                  <a:pt x="2218131" y="574234"/>
                  <a:pt x="2216360" y="573847"/>
                  <a:pt x="2213047" y="574679"/>
                </a:cubicBezTo>
                <a:cubicBezTo>
                  <a:pt x="2209735" y="575511"/>
                  <a:pt x="2202672" y="577088"/>
                  <a:pt x="2191860" y="579411"/>
                </a:cubicBezTo>
                <a:lnTo>
                  <a:pt x="2191860" y="623206"/>
                </a:lnTo>
                <a:cubicBezTo>
                  <a:pt x="2192577" y="623378"/>
                  <a:pt x="2196216" y="622296"/>
                  <a:pt x="2202776" y="619958"/>
                </a:cubicBezTo>
                <a:cubicBezTo>
                  <a:pt x="2209337" y="617621"/>
                  <a:pt x="2214331" y="619592"/>
                  <a:pt x="2217758" y="625874"/>
                </a:cubicBezTo>
                <a:cubicBezTo>
                  <a:pt x="2221185" y="632155"/>
                  <a:pt x="2219196" y="636449"/>
                  <a:pt x="2211789" y="638758"/>
                </a:cubicBezTo>
                <a:cubicBezTo>
                  <a:pt x="2204382" y="641067"/>
                  <a:pt x="2197675" y="642558"/>
                  <a:pt x="2191666" y="643232"/>
                </a:cubicBezTo>
                <a:lnTo>
                  <a:pt x="2190505" y="674508"/>
                </a:lnTo>
                <a:cubicBezTo>
                  <a:pt x="2192641" y="674566"/>
                  <a:pt x="2196631" y="673902"/>
                  <a:pt x="2202475" y="672519"/>
                </a:cubicBezTo>
                <a:cubicBezTo>
                  <a:pt x="2208319" y="671135"/>
                  <a:pt x="2213183" y="673293"/>
                  <a:pt x="2217070" y="678993"/>
                </a:cubicBezTo>
                <a:cubicBezTo>
                  <a:pt x="2220956" y="684693"/>
                  <a:pt x="2218905" y="688996"/>
                  <a:pt x="2210918" y="691899"/>
                </a:cubicBezTo>
                <a:cubicBezTo>
                  <a:pt x="2202930" y="694803"/>
                  <a:pt x="2195918" y="695804"/>
                  <a:pt x="2189881" y="694900"/>
                </a:cubicBezTo>
                <a:cubicBezTo>
                  <a:pt x="2185679" y="724556"/>
                  <a:pt x="2179186" y="747475"/>
                  <a:pt x="2170403" y="763658"/>
                </a:cubicBezTo>
                <a:cubicBezTo>
                  <a:pt x="2161620" y="779841"/>
                  <a:pt x="2149474" y="793575"/>
                  <a:pt x="2133965" y="804861"/>
                </a:cubicBezTo>
                <a:cubicBezTo>
                  <a:pt x="2118456" y="816147"/>
                  <a:pt x="2116577" y="812877"/>
                  <a:pt x="2128329" y="795052"/>
                </a:cubicBezTo>
                <a:cubicBezTo>
                  <a:pt x="2140081" y="777227"/>
                  <a:pt x="2148854" y="759625"/>
                  <a:pt x="2154647" y="742244"/>
                </a:cubicBezTo>
                <a:cubicBezTo>
                  <a:pt x="2160440" y="724864"/>
                  <a:pt x="2164237" y="707182"/>
                  <a:pt x="2166036" y="689200"/>
                </a:cubicBezTo>
                <a:cubicBezTo>
                  <a:pt x="2167836" y="671217"/>
                  <a:pt x="2168736" y="648796"/>
                  <a:pt x="2168736" y="621937"/>
                </a:cubicBezTo>
                <a:cubicBezTo>
                  <a:pt x="2168736" y="595867"/>
                  <a:pt x="2166036" y="578088"/>
                  <a:pt x="2160638" y="568602"/>
                </a:cubicBezTo>
                <a:cubicBezTo>
                  <a:pt x="2155238" y="559116"/>
                  <a:pt x="2156389" y="555312"/>
                  <a:pt x="2164090" y="557191"/>
                </a:cubicBezTo>
                <a:cubicBezTo>
                  <a:pt x="2171790" y="559070"/>
                  <a:pt x="2177268" y="560418"/>
                  <a:pt x="2180524" y="561235"/>
                </a:cubicBezTo>
                <a:cubicBezTo>
                  <a:pt x="2183779" y="562052"/>
                  <a:pt x="2189411" y="561862"/>
                  <a:pt x="2197420" y="560665"/>
                </a:cubicBezTo>
                <a:cubicBezTo>
                  <a:pt x="2205429" y="559468"/>
                  <a:pt x="2211731" y="556546"/>
                  <a:pt x="2216328" y="551900"/>
                </a:cubicBezTo>
                <a:cubicBezTo>
                  <a:pt x="2218626" y="549576"/>
                  <a:pt x="2221235" y="548317"/>
                  <a:pt x="2224155" y="548122"/>
                </a:cubicBezTo>
                <a:close/>
                <a:moveTo>
                  <a:pt x="2939369" y="546385"/>
                </a:moveTo>
                <a:cubicBezTo>
                  <a:pt x="2943468" y="546586"/>
                  <a:pt x="2949546" y="549797"/>
                  <a:pt x="2957601" y="556019"/>
                </a:cubicBezTo>
                <a:cubicBezTo>
                  <a:pt x="2968342" y="564315"/>
                  <a:pt x="2969898" y="571585"/>
                  <a:pt x="2962269" y="577830"/>
                </a:cubicBezTo>
                <a:cubicBezTo>
                  <a:pt x="2954640" y="584075"/>
                  <a:pt x="2946559" y="592590"/>
                  <a:pt x="2938027" y="603374"/>
                </a:cubicBezTo>
                <a:cubicBezTo>
                  <a:pt x="2929495" y="614158"/>
                  <a:pt x="2922063" y="622414"/>
                  <a:pt x="2915732" y="628143"/>
                </a:cubicBezTo>
                <a:cubicBezTo>
                  <a:pt x="2909400" y="633872"/>
                  <a:pt x="2906658" y="636736"/>
                  <a:pt x="2907504" y="636736"/>
                </a:cubicBezTo>
                <a:cubicBezTo>
                  <a:pt x="2910888" y="636736"/>
                  <a:pt x="2924031" y="637174"/>
                  <a:pt x="2946932" y="638048"/>
                </a:cubicBezTo>
                <a:cubicBezTo>
                  <a:pt x="2961975" y="618947"/>
                  <a:pt x="2968822" y="605173"/>
                  <a:pt x="2967474" y="596727"/>
                </a:cubicBezTo>
                <a:cubicBezTo>
                  <a:pt x="2966127" y="588281"/>
                  <a:pt x="2972454" y="588403"/>
                  <a:pt x="2986458" y="597093"/>
                </a:cubicBezTo>
                <a:cubicBezTo>
                  <a:pt x="3000461" y="605783"/>
                  <a:pt x="3004107" y="613046"/>
                  <a:pt x="2997395" y="618883"/>
                </a:cubicBezTo>
                <a:cubicBezTo>
                  <a:pt x="2990684" y="624719"/>
                  <a:pt x="2979026" y="637066"/>
                  <a:pt x="2962420" y="655923"/>
                </a:cubicBezTo>
                <a:cubicBezTo>
                  <a:pt x="2945814" y="674781"/>
                  <a:pt x="2934772" y="685740"/>
                  <a:pt x="2929294" y="688802"/>
                </a:cubicBezTo>
                <a:cubicBezTo>
                  <a:pt x="2923816" y="691864"/>
                  <a:pt x="2923575" y="692796"/>
                  <a:pt x="2928573" y="691598"/>
                </a:cubicBezTo>
                <a:cubicBezTo>
                  <a:pt x="2933571" y="690401"/>
                  <a:pt x="2940383" y="688841"/>
                  <a:pt x="2949008" y="686920"/>
                </a:cubicBezTo>
                <a:cubicBezTo>
                  <a:pt x="2957634" y="684998"/>
                  <a:pt x="2967507" y="683571"/>
                  <a:pt x="2978628" y="682639"/>
                </a:cubicBezTo>
                <a:cubicBezTo>
                  <a:pt x="2989749" y="681707"/>
                  <a:pt x="2981886" y="687497"/>
                  <a:pt x="2955042" y="700009"/>
                </a:cubicBezTo>
                <a:cubicBezTo>
                  <a:pt x="2928197" y="712521"/>
                  <a:pt x="2910831" y="720874"/>
                  <a:pt x="2902944" y="725068"/>
                </a:cubicBezTo>
                <a:cubicBezTo>
                  <a:pt x="2895057" y="729263"/>
                  <a:pt x="2890005" y="725975"/>
                  <a:pt x="2887790" y="715206"/>
                </a:cubicBezTo>
                <a:cubicBezTo>
                  <a:pt x="2885574" y="704436"/>
                  <a:pt x="2889324" y="696711"/>
                  <a:pt x="2899040" y="692028"/>
                </a:cubicBezTo>
                <a:cubicBezTo>
                  <a:pt x="2908755" y="687346"/>
                  <a:pt x="2922346" y="674358"/>
                  <a:pt x="2939812" y="653063"/>
                </a:cubicBezTo>
                <a:cubicBezTo>
                  <a:pt x="2916395" y="655701"/>
                  <a:pt x="2900667" y="659060"/>
                  <a:pt x="2892630" y="663140"/>
                </a:cubicBezTo>
                <a:cubicBezTo>
                  <a:pt x="2884592" y="667220"/>
                  <a:pt x="2879196" y="664094"/>
                  <a:pt x="2876443" y="653762"/>
                </a:cubicBezTo>
                <a:cubicBezTo>
                  <a:pt x="2873689" y="643429"/>
                  <a:pt x="2875636" y="636801"/>
                  <a:pt x="2882283" y="633875"/>
                </a:cubicBezTo>
                <a:cubicBezTo>
                  <a:pt x="2888930" y="630950"/>
                  <a:pt x="2895706" y="624959"/>
                  <a:pt x="2902610" y="615903"/>
                </a:cubicBezTo>
                <a:cubicBezTo>
                  <a:pt x="2909515" y="606848"/>
                  <a:pt x="2916316" y="596110"/>
                  <a:pt x="2923013" y="583692"/>
                </a:cubicBezTo>
                <a:cubicBezTo>
                  <a:pt x="2929710" y="571273"/>
                  <a:pt x="2932610" y="562687"/>
                  <a:pt x="2931714" y="557933"/>
                </a:cubicBezTo>
                <a:cubicBezTo>
                  <a:pt x="2930817" y="553179"/>
                  <a:pt x="2932223" y="549598"/>
                  <a:pt x="2935930" y="547189"/>
                </a:cubicBezTo>
                <a:cubicBezTo>
                  <a:pt x="2936857" y="546586"/>
                  <a:pt x="2938003" y="546319"/>
                  <a:pt x="2939369" y="546385"/>
                </a:cubicBezTo>
                <a:close/>
                <a:moveTo>
                  <a:pt x="4110722" y="545998"/>
                </a:moveTo>
                <a:cubicBezTo>
                  <a:pt x="4120650" y="545231"/>
                  <a:pt x="4128701" y="547474"/>
                  <a:pt x="4134874" y="552728"/>
                </a:cubicBezTo>
                <a:cubicBezTo>
                  <a:pt x="4143105" y="559733"/>
                  <a:pt x="4140531" y="565161"/>
                  <a:pt x="4127152" y="569011"/>
                </a:cubicBezTo>
                <a:cubicBezTo>
                  <a:pt x="4113773" y="572861"/>
                  <a:pt x="4101727" y="575905"/>
                  <a:pt x="4091015" y="578142"/>
                </a:cubicBezTo>
                <a:cubicBezTo>
                  <a:pt x="4080303" y="580379"/>
                  <a:pt x="4068823" y="582179"/>
                  <a:pt x="4056577" y="583541"/>
                </a:cubicBezTo>
                <a:cubicBezTo>
                  <a:pt x="4044330" y="584903"/>
                  <a:pt x="4033403" y="582215"/>
                  <a:pt x="4023795" y="575475"/>
                </a:cubicBezTo>
                <a:cubicBezTo>
                  <a:pt x="4014187" y="568735"/>
                  <a:pt x="4014463" y="564444"/>
                  <a:pt x="4024623" y="562601"/>
                </a:cubicBezTo>
                <a:cubicBezTo>
                  <a:pt x="4034783" y="560758"/>
                  <a:pt x="4046223" y="558933"/>
                  <a:pt x="4058943" y="557127"/>
                </a:cubicBezTo>
                <a:cubicBezTo>
                  <a:pt x="4071519" y="554588"/>
                  <a:pt x="4085261" y="551469"/>
                  <a:pt x="4100167" y="547770"/>
                </a:cubicBezTo>
                <a:cubicBezTo>
                  <a:pt x="4103894" y="546845"/>
                  <a:pt x="4107412" y="546254"/>
                  <a:pt x="4110722" y="545998"/>
                </a:cubicBezTo>
                <a:close/>
                <a:moveTo>
                  <a:pt x="176897" y="545998"/>
                </a:moveTo>
                <a:cubicBezTo>
                  <a:pt x="186825" y="545231"/>
                  <a:pt x="194876" y="547474"/>
                  <a:pt x="201049" y="552728"/>
                </a:cubicBezTo>
                <a:cubicBezTo>
                  <a:pt x="209280" y="559733"/>
                  <a:pt x="206707" y="565161"/>
                  <a:pt x="193327" y="569011"/>
                </a:cubicBezTo>
                <a:cubicBezTo>
                  <a:pt x="179948" y="572861"/>
                  <a:pt x="167902" y="575905"/>
                  <a:pt x="157190" y="578142"/>
                </a:cubicBezTo>
                <a:cubicBezTo>
                  <a:pt x="146478" y="580379"/>
                  <a:pt x="134998" y="582179"/>
                  <a:pt x="122752" y="583541"/>
                </a:cubicBezTo>
                <a:cubicBezTo>
                  <a:pt x="110505" y="584903"/>
                  <a:pt x="99578" y="582215"/>
                  <a:pt x="89970" y="575475"/>
                </a:cubicBezTo>
                <a:cubicBezTo>
                  <a:pt x="80362" y="568735"/>
                  <a:pt x="80639" y="564444"/>
                  <a:pt x="90798" y="562601"/>
                </a:cubicBezTo>
                <a:cubicBezTo>
                  <a:pt x="100958" y="560758"/>
                  <a:pt x="112398" y="558933"/>
                  <a:pt x="125118" y="557127"/>
                </a:cubicBezTo>
                <a:cubicBezTo>
                  <a:pt x="137695" y="554588"/>
                  <a:pt x="151436" y="551469"/>
                  <a:pt x="166342" y="547770"/>
                </a:cubicBezTo>
                <a:cubicBezTo>
                  <a:pt x="170069" y="546845"/>
                  <a:pt x="173587" y="546254"/>
                  <a:pt x="176897" y="545998"/>
                </a:cubicBezTo>
                <a:close/>
                <a:moveTo>
                  <a:pt x="4336859" y="539343"/>
                </a:moveTo>
                <a:cubicBezTo>
                  <a:pt x="4340023" y="538715"/>
                  <a:pt x="4345668" y="540277"/>
                  <a:pt x="4353795" y="544027"/>
                </a:cubicBezTo>
                <a:cubicBezTo>
                  <a:pt x="4370050" y="551527"/>
                  <a:pt x="4376475" y="557571"/>
                  <a:pt x="4373069" y="562160"/>
                </a:cubicBezTo>
                <a:cubicBezTo>
                  <a:pt x="4369663" y="566749"/>
                  <a:pt x="4365752" y="573682"/>
                  <a:pt x="4361335" y="582960"/>
                </a:cubicBezTo>
                <a:cubicBezTo>
                  <a:pt x="4356918" y="592238"/>
                  <a:pt x="4350831" y="602506"/>
                  <a:pt x="4343073" y="613763"/>
                </a:cubicBezTo>
                <a:cubicBezTo>
                  <a:pt x="4356294" y="610365"/>
                  <a:pt x="4368702" y="606364"/>
                  <a:pt x="4380296" y="601760"/>
                </a:cubicBezTo>
                <a:cubicBezTo>
                  <a:pt x="4391890" y="597157"/>
                  <a:pt x="4401183" y="597881"/>
                  <a:pt x="4408174" y="603933"/>
                </a:cubicBezTo>
                <a:cubicBezTo>
                  <a:pt x="4415164" y="609985"/>
                  <a:pt x="4408396" y="616312"/>
                  <a:pt x="4387868" y="622916"/>
                </a:cubicBezTo>
                <a:cubicBezTo>
                  <a:pt x="4367340" y="629520"/>
                  <a:pt x="4349999" y="632370"/>
                  <a:pt x="4335845" y="631466"/>
                </a:cubicBezTo>
                <a:cubicBezTo>
                  <a:pt x="4327585" y="645606"/>
                  <a:pt x="4320003" y="657275"/>
                  <a:pt x="4313098" y="666474"/>
                </a:cubicBezTo>
                <a:cubicBezTo>
                  <a:pt x="4306193" y="675673"/>
                  <a:pt x="4296162" y="684511"/>
                  <a:pt x="4283005" y="692986"/>
                </a:cubicBezTo>
                <a:cubicBezTo>
                  <a:pt x="4269848" y="701461"/>
                  <a:pt x="4268934" y="697661"/>
                  <a:pt x="4280262" y="681585"/>
                </a:cubicBezTo>
                <a:cubicBezTo>
                  <a:pt x="4291591" y="665510"/>
                  <a:pt x="4301518" y="648943"/>
                  <a:pt x="4310044" y="631886"/>
                </a:cubicBezTo>
                <a:cubicBezTo>
                  <a:pt x="4318569" y="614828"/>
                  <a:pt x="4325728" y="599050"/>
                  <a:pt x="4331522" y="584552"/>
                </a:cubicBezTo>
                <a:cubicBezTo>
                  <a:pt x="4337315" y="570054"/>
                  <a:pt x="4338412" y="557800"/>
                  <a:pt x="4334813" y="547791"/>
                </a:cubicBezTo>
                <a:cubicBezTo>
                  <a:pt x="4333013" y="542786"/>
                  <a:pt x="4333695" y="539970"/>
                  <a:pt x="4336859" y="539343"/>
                </a:cubicBezTo>
                <a:close/>
                <a:moveTo>
                  <a:pt x="4515430" y="538066"/>
                </a:moveTo>
                <a:cubicBezTo>
                  <a:pt x="4520481" y="538677"/>
                  <a:pt x="4525179" y="540155"/>
                  <a:pt x="4529524" y="542500"/>
                </a:cubicBezTo>
                <a:cubicBezTo>
                  <a:pt x="4540107" y="545697"/>
                  <a:pt x="4545646" y="553000"/>
                  <a:pt x="4546141" y="564408"/>
                </a:cubicBezTo>
                <a:cubicBezTo>
                  <a:pt x="4546635" y="575815"/>
                  <a:pt x="4541086" y="578938"/>
                  <a:pt x="4529492" y="573776"/>
                </a:cubicBezTo>
                <a:cubicBezTo>
                  <a:pt x="4517898" y="568613"/>
                  <a:pt x="4507075" y="562060"/>
                  <a:pt x="4497022" y="554115"/>
                </a:cubicBezTo>
                <a:cubicBezTo>
                  <a:pt x="4486969" y="546171"/>
                  <a:pt x="4487701" y="541076"/>
                  <a:pt x="4499216" y="538832"/>
                </a:cubicBezTo>
                <a:cubicBezTo>
                  <a:pt x="4504974" y="537710"/>
                  <a:pt x="4510378" y="537454"/>
                  <a:pt x="4515430" y="538066"/>
                </a:cubicBezTo>
                <a:close/>
                <a:moveTo>
                  <a:pt x="2351705" y="537141"/>
                </a:moveTo>
                <a:cubicBezTo>
                  <a:pt x="2354815" y="536583"/>
                  <a:pt x="2357998" y="537029"/>
                  <a:pt x="2361253" y="538477"/>
                </a:cubicBezTo>
                <a:cubicBezTo>
                  <a:pt x="2367764" y="541374"/>
                  <a:pt x="2374676" y="545468"/>
                  <a:pt x="2381989" y="550759"/>
                </a:cubicBezTo>
                <a:cubicBezTo>
                  <a:pt x="2389303" y="556051"/>
                  <a:pt x="2390816" y="560876"/>
                  <a:pt x="2386528" y="565236"/>
                </a:cubicBezTo>
                <a:cubicBezTo>
                  <a:pt x="2382240" y="569595"/>
                  <a:pt x="2378845" y="574690"/>
                  <a:pt x="2376343" y="580519"/>
                </a:cubicBezTo>
                <a:cubicBezTo>
                  <a:pt x="2373841" y="586348"/>
                  <a:pt x="2372134" y="592905"/>
                  <a:pt x="2371223" y="600190"/>
                </a:cubicBezTo>
                <a:cubicBezTo>
                  <a:pt x="2370313" y="607475"/>
                  <a:pt x="2367904" y="614541"/>
                  <a:pt x="2363996" y="621389"/>
                </a:cubicBezTo>
                <a:cubicBezTo>
                  <a:pt x="2360088" y="628236"/>
                  <a:pt x="2354471" y="633653"/>
                  <a:pt x="2347143" y="637640"/>
                </a:cubicBezTo>
                <a:cubicBezTo>
                  <a:pt x="2339815" y="641626"/>
                  <a:pt x="2335086" y="639271"/>
                  <a:pt x="2332957" y="630574"/>
                </a:cubicBezTo>
                <a:cubicBezTo>
                  <a:pt x="2330827" y="621876"/>
                  <a:pt x="2324973" y="612627"/>
                  <a:pt x="2315393" y="602825"/>
                </a:cubicBezTo>
                <a:cubicBezTo>
                  <a:pt x="2305814" y="593024"/>
                  <a:pt x="2307424" y="589923"/>
                  <a:pt x="2320222" y="593522"/>
                </a:cubicBezTo>
                <a:cubicBezTo>
                  <a:pt x="2333021" y="597121"/>
                  <a:pt x="2340671" y="597032"/>
                  <a:pt x="2343174" y="593253"/>
                </a:cubicBezTo>
                <a:cubicBezTo>
                  <a:pt x="2345676" y="589474"/>
                  <a:pt x="2347150" y="583426"/>
                  <a:pt x="2347594" y="575109"/>
                </a:cubicBezTo>
                <a:cubicBezTo>
                  <a:pt x="2348039" y="566792"/>
                  <a:pt x="2345228" y="563533"/>
                  <a:pt x="2339162" y="565333"/>
                </a:cubicBezTo>
                <a:cubicBezTo>
                  <a:pt x="2333096" y="567132"/>
                  <a:pt x="2319989" y="570857"/>
                  <a:pt x="2299842" y="576507"/>
                </a:cubicBezTo>
                <a:lnTo>
                  <a:pt x="2299842" y="670443"/>
                </a:lnTo>
                <a:cubicBezTo>
                  <a:pt x="2308847" y="669654"/>
                  <a:pt x="2318455" y="667560"/>
                  <a:pt x="2328665" y="664162"/>
                </a:cubicBezTo>
                <a:cubicBezTo>
                  <a:pt x="2338876" y="660763"/>
                  <a:pt x="2345830" y="656687"/>
                  <a:pt x="2349530" y="651933"/>
                </a:cubicBezTo>
                <a:cubicBezTo>
                  <a:pt x="2353230" y="647179"/>
                  <a:pt x="2358665" y="646724"/>
                  <a:pt x="2365835" y="650567"/>
                </a:cubicBezTo>
                <a:cubicBezTo>
                  <a:pt x="2373005" y="654410"/>
                  <a:pt x="2379096" y="658462"/>
                  <a:pt x="2384108" y="662721"/>
                </a:cubicBezTo>
                <a:cubicBezTo>
                  <a:pt x="2389120" y="666980"/>
                  <a:pt x="2389998" y="671655"/>
                  <a:pt x="2386743" y="676745"/>
                </a:cubicBezTo>
                <a:cubicBezTo>
                  <a:pt x="2383488" y="681836"/>
                  <a:pt x="2380304" y="691724"/>
                  <a:pt x="2377192" y="706408"/>
                </a:cubicBezTo>
                <a:cubicBezTo>
                  <a:pt x="2374081" y="721092"/>
                  <a:pt x="2369893" y="734680"/>
                  <a:pt x="2364630" y="747170"/>
                </a:cubicBezTo>
                <a:cubicBezTo>
                  <a:pt x="2373794" y="756061"/>
                  <a:pt x="2385592" y="764224"/>
                  <a:pt x="2400026" y="771660"/>
                </a:cubicBezTo>
                <a:cubicBezTo>
                  <a:pt x="2414459" y="779095"/>
                  <a:pt x="2428140" y="784695"/>
                  <a:pt x="2441067" y="788459"/>
                </a:cubicBezTo>
                <a:cubicBezTo>
                  <a:pt x="2453995" y="792224"/>
                  <a:pt x="2456645" y="795346"/>
                  <a:pt x="2449015" y="797827"/>
                </a:cubicBezTo>
                <a:cubicBezTo>
                  <a:pt x="2441387" y="800308"/>
                  <a:pt x="2429477" y="802896"/>
                  <a:pt x="2413287" y="805592"/>
                </a:cubicBezTo>
                <a:cubicBezTo>
                  <a:pt x="2397096" y="808288"/>
                  <a:pt x="2385994" y="807184"/>
                  <a:pt x="2379978" y="802280"/>
                </a:cubicBezTo>
                <a:cubicBezTo>
                  <a:pt x="2373962" y="797375"/>
                  <a:pt x="2363139" y="784534"/>
                  <a:pt x="2347508" y="763755"/>
                </a:cubicBezTo>
                <a:cubicBezTo>
                  <a:pt x="2332781" y="775413"/>
                  <a:pt x="2318426" y="781475"/>
                  <a:pt x="2304445" y="781942"/>
                </a:cubicBezTo>
                <a:lnTo>
                  <a:pt x="2297088" y="780445"/>
                </a:lnTo>
                <a:lnTo>
                  <a:pt x="2297077" y="780626"/>
                </a:lnTo>
                <a:cubicBezTo>
                  <a:pt x="2296462" y="787879"/>
                  <a:pt x="2295746" y="793975"/>
                  <a:pt x="2294926" y="798913"/>
                </a:cubicBezTo>
                <a:cubicBezTo>
                  <a:pt x="2291650" y="818667"/>
                  <a:pt x="2287157" y="825199"/>
                  <a:pt x="2281450" y="818509"/>
                </a:cubicBezTo>
                <a:cubicBezTo>
                  <a:pt x="2275743" y="811819"/>
                  <a:pt x="2271953" y="804173"/>
                  <a:pt x="2270082" y="795568"/>
                </a:cubicBezTo>
                <a:cubicBezTo>
                  <a:pt x="2268211" y="786964"/>
                  <a:pt x="2268849" y="777195"/>
                  <a:pt x="2271996" y="766261"/>
                </a:cubicBezTo>
                <a:cubicBezTo>
                  <a:pt x="2275144" y="755326"/>
                  <a:pt x="2276944" y="727083"/>
                  <a:pt x="2277395" y="681531"/>
                </a:cubicBezTo>
                <a:cubicBezTo>
                  <a:pt x="2277847" y="635980"/>
                  <a:pt x="2277195" y="607719"/>
                  <a:pt x="2275438" y="596749"/>
                </a:cubicBezTo>
                <a:cubicBezTo>
                  <a:pt x="2273681" y="585778"/>
                  <a:pt x="2270534" y="575973"/>
                  <a:pt x="2265995" y="567333"/>
                </a:cubicBezTo>
                <a:cubicBezTo>
                  <a:pt x="2261456" y="558693"/>
                  <a:pt x="2262542" y="554850"/>
                  <a:pt x="2269254" y="555804"/>
                </a:cubicBezTo>
                <a:cubicBezTo>
                  <a:pt x="2275965" y="556757"/>
                  <a:pt x="2281386" y="557657"/>
                  <a:pt x="2285516" y="558503"/>
                </a:cubicBezTo>
                <a:cubicBezTo>
                  <a:pt x="2289645" y="559349"/>
                  <a:pt x="2298709" y="558062"/>
                  <a:pt x="2312705" y="554642"/>
                </a:cubicBezTo>
                <a:cubicBezTo>
                  <a:pt x="2326701" y="551222"/>
                  <a:pt x="2336664" y="546949"/>
                  <a:pt x="2342593" y="541822"/>
                </a:cubicBezTo>
                <a:cubicBezTo>
                  <a:pt x="2345558" y="539259"/>
                  <a:pt x="2348595" y="537698"/>
                  <a:pt x="2351705" y="537141"/>
                </a:cubicBezTo>
                <a:close/>
                <a:moveTo>
                  <a:pt x="3046929" y="535604"/>
                </a:moveTo>
                <a:cubicBezTo>
                  <a:pt x="3048685" y="535709"/>
                  <a:pt x="3050809" y="536244"/>
                  <a:pt x="3053301" y="537208"/>
                </a:cubicBezTo>
                <a:cubicBezTo>
                  <a:pt x="3063267" y="541065"/>
                  <a:pt x="3070491" y="545414"/>
                  <a:pt x="3074973" y="550254"/>
                </a:cubicBezTo>
                <a:cubicBezTo>
                  <a:pt x="3079454" y="555094"/>
                  <a:pt x="3079991" y="559665"/>
                  <a:pt x="3076586" y="563967"/>
                </a:cubicBezTo>
                <a:cubicBezTo>
                  <a:pt x="3073180" y="568269"/>
                  <a:pt x="3068143" y="577314"/>
                  <a:pt x="3061475" y="591102"/>
                </a:cubicBezTo>
                <a:cubicBezTo>
                  <a:pt x="3054806" y="604890"/>
                  <a:pt x="3046697" y="617391"/>
                  <a:pt x="3037146" y="628605"/>
                </a:cubicBezTo>
                <a:cubicBezTo>
                  <a:pt x="3063547" y="626081"/>
                  <a:pt x="3079902" y="622077"/>
                  <a:pt x="3086211" y="616592"/>
                </a:cubicBezTo>
                <a:cubicBezTo>
                  <a:pt x="3092521" y="611107"/>
                  <a:pt x="3103470" y="612326"/>
                  <a:pt x="3119058" y="620249"/>
                </a:cubicBezTo>
                <a:cubicBezTo>
                  <a:pt x="3134645" y="628171"/>
                  <a:pt x="3139958" y="635833"/>
                  <a:pt x="3134997" y="643232"/>
                </a:cubicBezTo>
                <a:cubicBezTo>
                  <a:pt x="3130035" y="650632"/>
                  <a:pt x="3127777" y="664277"/>
                  <a:pt x="3128221" y="684166"/>
                </a:cubicBezTo>
                <a:cubicBezTo>
                  <a:pt x="3128666" y="704056"/>
                  <a:pt x="3127748" y="724498"/>
                  <a:pt x="3125468" y="745492"/>
                </a:cubicBezTo>
                <a:cubicBezTo>
                  <a:pt x="3123188" y="766486"/>
                  <a:pt x="3119198" y="782920"/>
                  <a:pt x="3113498" y="794794"/>
                </a:cubicBezTo>
                <a:cubicBezTo>
                  <a:pt x="3107797" y="806668"/>
                  <a:pt x="3099448" y="815261"/>
                  <a:pt x="3088448" y="820574"/>
                </a:cubicBezTo>
                <a:cubicBezTo>
                  <a:pt x="3077449" y="825887"/>
                  <a:pt x="3070910" y="823969"/>
                  <a:pt x="3068831" y="814820"/>
                </a:cubicBezTo>
                <a:cubicBezTo>
                  <a:pt x="3066752" y="805671"/>
                  <a:pt x="3059126" y="794844"/>
                  <a:pt x="3045955" y="782340"/>
                </a:cubicBezTo>
                <a:cubicBezTo>
                  <a:pt x="3032783" y="769835"/>
                  <a:pt x="3035149" y="767408"/>
                  <a:pt x="3053054" y="775058"/>
                </a:cubicBezTo>
                <a:cubicBezTo>
                  <a:pt x="3070957" y="782709"/>
                  <a:pt x="3081777" y="783942"/>
                  <a:pt x="3085513" y="778758"/>
                </a:cubicBezTo>
                <a:cubicBezTo>
                  <a:pt x="3089248" y="773574"/>
                  <a:pt x="3092894" y="764981"/>
                  <a:pt x="3096450" y="752978"/>
                </a:cubicBezTo>
                <a:cubicBezTo>
                  <a:pt x="3100007" y="740975"/>
                  <a:pt x="3102011" y="722146"/>
                  <a:pt x="3102463" y="696492"/>
                </a:cubicBezTo>
                <a:cubicBezTo>
                  <a:pt x="3102914" y="670837"/>
                  <a:pt x="3101609" y="654712"/>
                  <a:pt x="3098548" y="648115"/>
                </a:cubicBezTo>
                <a:cubicBezTo>
                  <a:pt x="3095486" y="641519"/>
                  <a:pt x="3092048" y="638439"/>
                  <a:pt x="3088233" y="638876"/>
                </a:cubicBezTo>
                <a:cubicBezTo>
                  <a:pt x="3084419" y="639314"/>
                  <a:pt x="3075886" y="640662"/>
                  <a:pt x="3062636" y="642920"/>
                </a:cubicBezTo>
                <a:cubicBezTo>
                  <a:pt x="3049386" y="645179"/>
                  <a:pt x="3038236" y="645864"/>
                  <a:pt x="3029188" y="644975"/>
                </a:cubicBezTo>
                <a:cubicBezTo>
                  <a:pt x="3020067" y="654210"/>
                  <a:pt x="3009416" y="662366"/>
                  <a:pt x="2997234" y="669443"/>
                </a:cubicBezTo>
                <a:cubicBezTo>
                  <a:pt x="2985052" y="676520"/>
                  <a:pt x="2984615" y="672476"/>
                  <a:pt x="2995922" y="657311"/>
                </a:cubicBezTo>
                <a:cubicBezTo>
                  <a:pt x="3007229" y="642146"/>
                  <a:pt x="3018027" y="622321"/>
                  <a:pt x="3028317" y="597835"/>
                </a:cubicBezTo>
                <a:cubicBezTo>
                  <a:pt x="3038606" y="573349"/>
                  <a:pt x="3042850" y="556159"/>
                  <a:pt x="3041051" y="546264"/>
                </a:cubicBezTo>
                <a:cubicBezTo>
                  <a:pt x="3039701" y="538843"/>
                  <a:pt x="3041660" y="535289"/>
                  <a:pt x="3046929" y="535604"/>
                </a:cubicBezTo>
                <a:close/>
                <a:moveTo>
                  <a:pt x="4433156" y="532435"/>
                </a:moveTo>
                <a:cubicBezTo>
                  <a:pt x="4435916" y="532527"/>
                  <a:pt x="4439383" y="532999"/>
                  <a:pt x="4443558" y="533852"/>
                </a:cubicBezTo>
                <a:cubicBezTo>
                  <a:pt x="4460257" y="537265"/>
                  <a:pt x="4468381" y="541327"/>
                  <a:pt x="4467929" y="546038"/>
                </a:cubicBezTo>
                <a:cubicBezTo>
                  <a:pt x="4467478" y="550749"/>
                  <a:pt x="4467252" y="558051"/>
                  <a:pt x="4467252" y="567946"/>
                </a:cubicBezTo>
                <a:cubicBezTo>
                  <a:pt x="4467252" y="576966"/>
                  <a:pt x="4468392" y="588639"/>
                  <a:pt x="4470672" y="602965"/>
                </a:cubicBezTo>
                <a:cubicBezTo>
                  <a:pt x="4482431" y="599581"/>
                  <a:pt x="4492429" y="595809"/>
                  <a:pt x="4500668" y="591651"/>
                </a:cubicBezTo>
                <a:cubicBezTo>
                  <a:pt x="4508906" y="587492"/>
                  <a:pt x="4517546" y="588087"/>
                  <a:pt x="4526588" y="593436"/>
                </a:cubicBezTo>
                <a:cubicBezTo>
                  <a:pt x="4535629" y="598785"/>
                  <a:pt x="4532736" y="604392"/>
                  <a:pt x="4517908" y="610257"/>
                </a:cubicBezTo>
                <a:cubicBezTo>
                  <a:pt x="4503081" y="616122"/>
                  <a:pt x="4487995" y="621055"/>
                  <a:pt x="4472651" y="625056"/>
                </a:cubicBezTo>
                <a:cubicBezTo>
                  <a:pt x="4473482" y="633316"/>
                  <a:pt x="4474608" y="641698"/>
                  <a:pt x="4476028" y="650202"/>
                </a:cubicBezTo>
                <a:cubicBezTo>
                  <a:pt x="4486898" y="646817"/>
                  <a:pt x="4497327" y="642372"/>
                  <a:pt x="4507315" y="636865"/>
                </a:cubicBezTo>
                <a:cubicBezTo>
                  <a:pt x="4517303" y="631359"/>
                  <a:pt x="4526620" y="630943"/>
                  <a:pt x="4535267" y="635618"/>
                </a:cubicBezTo>
                <a:cubicBezTo>
                  <a:pt x="4543914" y="640293"/>
                  <a:pt x="4545169" y="644523"/>
                  <a:pt x="4539032" y="648309"/>
                </a:cubicBezTo>
                <a:cubicBezTo>
                  <a:pt x="4532894" y="652095"/>
                  <a:pt x="4524096" y="656275"/>
                  <a:pt x="4512638" y="660849"/>
                </a:cubicBezTo>
                <a:cubicBezTo>
                  <a:pt x="4501181" y="665424"/>
                  <a:pt x="4490103" y="669181"/>
                  <a:pt x="4479405" y="672121"/>
                </a:cubicBezTo>
                <a:cubicBezTo>
                  <a:pt x="4483807" y="690462"/>
                  <a:pt x="4487335" y="702952"/>
                  <a:pt x="4489988" y="709592"/>
                </a:cubicBezTo>
                <a:cubicBezTo>
                  <a:pt x="4493157" y="705103"/>
                  <a:pt x="4497782" y="698747"/>
                  <a:pt x="4503862" y="690523"/>
                </a:cubicBezTo>
                <a:cubicBezTo>
                  <a:pt x="4509942" y="682299"/>
                  <a:pt x="4512757" y="674874"/>
                  <a:pt x="4512305" y="668249"/>
                </a:cubicBezTo>
                <a:cubicBezTo>
                  <a:pt x="4511853" y="661624"/>
                  <a:pt x="4518629" y="662545"/>
                  <a:pt x="4532632" y="671013"/>
                </a:cubicBezTo>
                <a:cubicBezTo>
                  <a:pt x="4546635" y="679481"/>
                  <a:pt x="4550418" y="685471"/>
                  <a:pt x="4543979" y="688985"/>
                </a:cubicBezTo>
                <a:cubicBezTo>
                  <a:pt x="4537540" y="692498"/>
                  <a:pt x="4531105" y="697704"/>
                  <a:pt x="4524673" y="704601"/>
                </a:cubicBezTo>
                <a:cubicBezTo>
                  <a:pt x="4518242" y="711499"/>
                  <a:pt x="4509899" y="719852"/>
                  <a:pt x="4499646" y="729661"/>
                </a:cubicBezTo>
                <a:cubicBezTo>
                  <a:pt x="4510143" y="750640"/>
                  <a:pt x="4520260" y="766038"/>
                  <a:pt x="4529997" y="775854"/>
                </a:cubicBezTo>
                <a:cubicBezTo>
                  <a:pt x="4539734" y="785670"/>
                  <a:pt x="4546087" y="788040"/>
                  <a:pt x="4549055" y="782963"/>
                </a:cubicBezTo>
                <a:cubicBezTo>
                  <a:pt x="4552024" y="777887"/>
                  <a:pt x="4557355" y="767989"/>
                  <a:pt x="4565048" y="753268"/>
                </a:cubicBezTo>
                <a:cubicBezTo>
                  <a:pt x="4572742" y="738548"/>
                  <a:pt x="4575237" y="741997"/>
                  <a:pt x="4572534" y="763615"/>
                </a:cubicBezTo>
                <a:cubicBezTo>
                  <a:pt x="4569831" y="785233"/>
                  <a:pt x="4570279" y="802133"/>
                  <a:pt x="4573878" y="814315"/>
                </a:cubicBezTo>
                <a:cubicBezTo>
                  <a:pt x="4577478" y="826497"/>
                  <a:pt x="4573082" y="831412"/>
                  <a:pt x="4560692" y="829060"/>
                </a:cubicBezTo>
                <a:cubicBezTo>
                  <a:pt x="4548303" y="826708"/>
                  <a:pt x="4535135" y="819022"/>
                  <a:pt x="4521189" y="806001"/>
                </a:cubicBezTo>
                <a:cubicBezTo>
                  <a:pt x="4507243" y="792980"/>
                  <a:pt x="4493709" y="773047"/>
                  <a:pt x="4480588" y="746202"/>
                </a:cubicBezTo>
                <a:cubicBezTo>
                  <a:pt x="4472385" y="753788"/>
                  <a:pt x="4462458" y="760840"/>
                  <a:pt x="4450807" y="767358"/>
                </a:cubicBezTo>
                <a:cubicBezTo>
                  <a:pt x="4439156" y="773875"/>
                  <a:pt x="4425909" y="778278"/>
                  <a:pt x="4411067" y="780565"/>
                </a:cubicBezTo>
                <a:cubicBezTo>
                  <a:pt x="4396225" y="782852"/>
                  <a:pt x="4394461" y="780257"/>
                  <a:pt x="4405775" y="772778"/>
                </a:cubicBezTo>
                <a:cubicBezTo>
                  <a:pt x="4417090" y="765300"/>
                  <a:pt x="4428712" y="757581"/>
                  <a:pt x="4440643" y="749622"/>
                </a:cubicBezTo>
                <a:cubicBezTo>
                  <a:pt x="4452574" y="741664"/>
                  <a:pt x="4463193" y="733196"/>
                  <a:pt x="4472500" y="724219"/>
                </a:cubicBezTo>
                <a:cubicBezTo>
                  <a:pt x="4466233" y="708086"/>
                  <a:pt x="4461974" y="692914"/>
                  <a:pt x="4459723" y="678703"/>
                </a:cubicBezTo>
                <a:cubicBezTo>
                  <a:pt x="4452539" y="681198"/>
                  <a:pt x="4445469" y="683173"/>
                  <a:pt x="4438514" y="684629"/>
                </a:cubicBezTo>
                <a:cubicBezTo>
                  <a:pt x="4431559" y="686084"/>
                  <a:pt x="4422887" y="685360"/>
                  <a:pt x="4412497" y="682456"/>
                </a:cubicBezTo>
                <a:cubicBezTo>
                  <a:pt x="4402108" y="679552"/>
                  <a:pt x="4402516" y="676419"/>
                  <a:pt x="4413723" y="673056"/>
                </a:cubicBezTo>
                <a:cubicBezTo>
                  <a:pt x="4424930" y="669694"/>
                  <a:pt x="4439123" y="665194"/>
                  <a:pt x="4456303" y="659559"/>
                </a:cubicBezTo>
                <a:cubicBezTo>
                  <a:pt x="4454496" y="651743"/>
                  <a:pt x="4452890" y="642379"/>
                  <a:pt x="4451485" y="631466"/>
                </a:cubicBezTo>
                <a:cubicBezTo>
                  <a:pt x="4438607" y="634162"/>
                  <a:pt x="4428092" y="634488"/>
                  <a:pt x="4419940" y="632445"/>
                </a:cubicBezTo>
                <a:cubicBezTo>
                  <a:pt x="4411787" y="630401"/>
                  <a:pt x="4410773" y="627290"/>
                  <a:pt x="4416896" y="623109"/>
                </a:cubicBezTo>
                <a:cubicBezTo>
                  <a:pt x="4423019" y="618929"/>
                  <a:pt x="4433000" y="614824"/>
                  <a:pt x="4446838" y="610795"/>
                </a:cubicBezTo>
                <a:cubicBezTo>
                  <a:pt x="4445964" y="603352"/>
                  <a:pt x="4443996" y="592199"/>
                  <a:pt x="4440934" y="577335"/>
                </a:cubicBezTo>
                <a:cubicBezTo>
                  <a:pt x="4437872" y="562472"/>
                  <a:pt x="4433369" y="550655"/>
                  <a:pt x="4427425" y="541886"/>
                </a:cubicBezTo>
                <a:cubicBezTo>
                  <a:pt x="4422967" y="535310"/>
                  <a:pt x="4424877" y="532159"/>
                  <a:pt x="4433156" y="532435"/>
                </a:cubicBezTo>
                <a:close/>
                <a:moveTo>
                  <a:pt x="2621357" y="532023"/>
                </a:moveTo>
                <a:cubicBezTo>
                  <a:pt x="2623134" y="531932"/>
                  <a:pt x="2625394" y="532237"/>
                  <a:pt x="2628138" y="532938"/>
                </a:cubicBezTo>
                <a:cubicBezTo>
                  <a:pt x="2639116" y="535742"/>
                  <a:pt x="2648143" y="538993"/>
                  <a:pt x="2655220" y="542693"/>
                </a:cubicBezTo>
                <a:cubicBezTo>
                  <a:pt x="2662297" y="546393"/>
                  <a:pt x="2663796" y="552391"/>
                  <a:pt x="2659716" y="560686"/>
                </a:cubicBezTo>
                <a:cubicBezTo>
                  <a:pt x="2655636" y="568982"/>
                  <a:pt x="2653173" y="594770"/>
                  <a:pt x="2652327" y="638048"/>
                </a:cubicBezTo>
                <a:cubicBezTo>
                  <a:pt x="2678627" y="634535"/>
                  <a:pt x="2699782" y="630735"/>
                  <a:pt x="2715793" y="626648"/>
                </a:cubicBezTo>
                <a:cubicBezTo>
                  <a:pt x="2731804" y="622561"/>
                  <a:pt x="2743904" y="624063"/>
                  <a:pt x="2752092" y="631154"/>
                </a:cubicBezTo>
                <a:cubicBezTo>
                  <a:pt x="2760280" y="638245"/>
                  <a:pt x="2762309" y="643211"/>
                  <a:pt x="2758179" y="646050"/>
                </a:cubicBezTo>
                <a:cubicBezTo>
                  <a:pt x="2754049" y="648890"/>
                  <a:pt x="2738443" y="651435"/>
                  <a:pt x="2711362" y="653686"/>
                </a:cubicBezTo>
                <a:cubicBezTo>
                  <a:pt x="2684280" y="655938"/>
                  <a:pt x="2664021" y="658254"/>
                  <a:pt x="2650585" y="660634"/>
                </a:cubicBezTo>
                <a:lnTo>
                  <a:pt x="2648283" y="680940"/>
                </a:lnTo>
                <a:cubicBezTo>
                  <a:pt x="2668660" y="710151"/>
                  <a:pt x="2686141" y="732267"/>
                  <a:pt x="2700725" y="747288"/>
                </a:cubicBezTo>
                <a:cubicBezTo>
                  <a:pt x="2715309" y="762310"/>
                  <a:pt x="2731230" y="774029"/>
                  <a:pt x="2748489" y="782447"/>
                </a:cubicBezTo>
                <a:cubicBezTo>
                  <a:pt x="2765747" y="790865"/>
                  <a:pt x="2781708" y="798626"/>
                  <a:pt x="2796371" y="805732"/>
                </a:cubicBezTo>
                <a:cubicBezTo>
                  <a:pt x="2811033" y="812838"/>
                  <a:pt x="2805738" y="816390"/>
                  <a:pt x="2780485" y="816390"/>
                </a:cubicBezTo>
                <a:cubicBezTo>
                  <a:pt x="2758760" y="816390"/>
                  <a:pt x="2741702" y="816150"/>
                  <a:pt x="2729312" y="815670"/>
                </a:cubicBezTo>
                <a:cubicBezTo>
                  <a:pt x="2716922" y="815189"/>
                  <a:pt x="2706239" y="808568"/>
                  <a:pt x="2697262" y="795805"/>
                </a:cubicBezTo>
                <a:cubicBezTo>
                  <a:pt x="2688285" y="783042"/>
                  <a:pt x="2679925" y="770283"/>
                  <a:pt x="2672181" y="757527"/>
                </a:cubicBezTo>
                <a:cubicBezTo>
                  <a:pt x="2664437" y="744772"/>
                  <a:pt x="2655102" y="725696"/>
                  <a:pt x="2644174" y="700299"/>
                </a:cubicBezTo>
                <a:cubicBezTo>
                  <a:pt x="2636761" y="734902"/>
                  <a:pt x="2624923" y="760567"/>
                  <a:pt x="2608661" y="777295"/>
                </a:cubicBezTo>
                <a:cubicBezTo>
                  <a:pt x="2592399" y="794023"/>
                  <a:pt x="2572638" y="805847"/>
                  <a:pt x="2549378" y="812766"/>
                </a:cubicBezTo>
                <a:cubicBezTo>
                  <a:pt x="2526119" y="819685"/>
                  <a:pt x="2522534" y="817663"/>
                  <a:pt x="2538623" y="806700"/>
                </a:cubicBezTo>
                <a:cubicBezTo>
                  <a:pt x="2554713" y="795737"/>
                  <a:pt x="2568469" y="784107"/>
                  <a:pt x="2579891" y="771810"/>
                </a:cubicBezTo>
                <a:cubicBezTo>
                  <a:pt x="2591313" y="759513"/>
                  <a:pt x="2601046" y="743750"/>
                  <a:pt x="2609091" y="724520"/>
                </a:cubicBezTo>
                <a:cubicBezTo>
                  <a:pt x="2617136" y="705290"/>
                  <a:pt x="2622048" y="685522"/>
                  <a:pt x="2623826" y="665216"/>
                </a:cubicBezTo>
                <a:cubicBezTo>
                  <a:pt x="2595518" y="669719"/>
                  <a:pt x="2577998" y="672870"/>
                  <a:pt x="2571265" y="674670"/>
                </a:cubicBezTo>
                <a:cubicBezTo>
                  <a:pt x="2564532" y="676469"/>
                  <a:pt x="2554964" y="672393"/>
                  <a:pt x="2542560" y="662441"/>
                </a:cubicBezTo>
                <a:cubicBezTo>
                  <a:pt x="2530156" y="652489"/>
                  <a:pt x="2532202" y="647968"/>
                  <a:pt x="2548701" y="648879"/>
                </a:cubicBezTo>
                <a:cubicBezTo>
                  <a:pt x="2565199" y="649789"/>
                  <a:pt x="2590721" y="647721"/>
                  <a:pt x="2625267" y="642673"/>
                </a:cubicBezTo>
                <a:cubicBezTo>
                  <a:pt x="2626113" y="620833"/>
                  <a:pt x="2626314" y="601316"/>
                  <a:pt x="2625869" y="584122"/>
                </a:cubicBezTo>
                <a:cubicBezTo>
                  <a:pt x="2625425" y="566928"/>
                  <a:pt x="2622947" y="553398"/>
                  <a:pt x="2618437" y="543532"/>
                </a:cubicBezTo>
                <a:cubicBezTo>
                  <a:pt x="2615055" y="536132"/>
                  <a:pt x="2616028" y="532296"/>
                  <a:pt x="2621357" y="532023"/>
                </a:cubicBezTo>
                <a:close/>
                <a:moveTo>
                  <a:pt x="1587548" y="528125"/>
                </a:moveTo>
                <a:cubicBezTo>
                  <a:pt x="1590027" y="528353"/>
                  <a:pt x="1592979" y="528889"/>
                  <a:pt x="1596405" y="529733"/>
                </a:cubicBezTo>
                <a:cubicBezTo>
                  <a:pt x="1610107" y="533110"/>
                  <a:pt x="1618456" y="537860"/>
                  <a:pt x="1621453" y="543984"/>
                </a:cubicBezTo>
                <a:cubicBezTo>
                  <a:pt x="1624450" y="550107"/>
                  <a:pt x="1624511" y="557446"/>
                  <a:pt x="1621636" y="566000"/>
                </a:cubicBezTo>
                <a:cubicBezTo>
                  <a:pt x="1618761" y="574553"/>
                  <a:pt x="1614211" y="577077"/>
                  <a:pt x="1607988" y="573571"/>
                </a:cubicBezTo>
                <a:cubicBezTo>
                  <a:pt x="1601764" y="570065"/>
                  <a:pt x="1595390" y="564569"/>
                  <a:pt x="1588865" y="557084"/>
                </a:cubicBezTo>
                <a:cubicBezTo>
                  <a:pt x="1583086" y="548436"/>
                  <a:pt x="1579472" y="540872"/>
                  <a:pt x="1578024" y="534390"/>
                </a:cubicBezTo>
                <a:cubicBezTo>
                  <a:pt x="1576938" y="529529"/>
                  <a:pt x="1580113" y="527440"/>
                  <a:pt x="1587548" y="528125"/>
                </a:cubicBezTo>
                <a:close/>
                <a:moveTo>
                  <a:pt x="1910563" y="525399"/>
                </a:moveTo>
                <a:cubicBezTo>
                  <a:pt x="1912722" y="525259"/>
                  <a:pt x="1915485" y="525546"/>
                  <a:pt x="1918851" y="526259"/>
                </a:cubicBezTo>
                <a:cubicBezTo>
                  <a:pt x="1932316" y="529113"/>
                  <a:pt x="1941791" y="533365"/>
                  <a:pt x="1947277" y="539015"/>
                </a:cubicBezTo>
                <a:cubicBezTo>
                  <a:pt x="1952762" y="544665"/>
                  <a:pt x="1954357" y="550200"/>
                  <a:pt x="1952063" y="555621"/>
                </a:cubicBezTo>
                <a:cubicBezTo>
                  <a:pt x="1949768" y="561041"/>
                  <a:pt x="1947958" y="571284"/>
                  <a:pt x="1946631" y="586348"/>
                </a:cubicBezTo>
                <a:cubicBezTo>
                  <a:pt x="1945305" y="601413"/>
                  <a:pt x="1944211" y="623601"/>
                  <a:pt x="1943351" y="652912"/>
                </a:cubicBezTo>
                <a:cubicBezTo>
                  <a:pt x="1975315" y="648452"/>
                  <a:pt x="1996962" y="645469"/>
                  <a:pt x="2008291" y="643964"/>
                </a:cubicBezTo>
                <a:cubicBezTo>
                  <a:pt x="2010786" y="628734"/>
                  <a:pt x="2010234" y="615843"/>
                  <a:pt x="2006634" y="605288"/>
                </a:cubicBezTo>
                <a:cubicBezTo>
                  <a:pt x="2003035" y="594734"/>
                  <a:pt x="2006857" y="591134"/>
                  <a:pt x="2018099" y="594490"/>
                </a:cubicBezTo>
                <a:cubicBezTo>
                  <a:pt x="2029342" y="597846"/>
                  <a:pt x="2037692" y="602176"/>
                  <a:pt x="2043148" y="607482"/>
                </a:cubicBezTo>
                <a:cubicBezTo>
                  <a:pt x="2048605" y="612788"/>
                  <a:pt x="2049494" y="617725"/>
                  <a:pt x="2045815" y="622292"/>
                </a:cubicBezTo>
                <a:cubicBezTo>
                  <a:pt x="2042137" y="626859"/>
                  <a:pt x="2039420" y="634632"/>
                  <a:pt x="2037663" y="645609"/>
                </a:cubicBezTo>
                <a:cubicBezTo>
                  <a:pt x="2035906" y="656587"/>
                  <a:pt x="2032533" y="668224"/>
                  <a:pt x="2027542" y="680520"/>
                </a:cubicBezTo>
                <a:cubicBezTo>
                  <a:pt x="2022552" y="692817"/>
                  <a:pt x="2016920" y="695277"/>
                  <a:pt x="2010646" y="687898"/>
                </a:cubicBezTo>
                <a:cubicBezTo>
                  <a:pt x="2004372" y="680520"/>
                  <a:pt x="2003035" y="672508"/>
                  <a:pt x="2006634" y="663861"/>
                </a:cubicBezTo>
                <a:cubicBezTo>
                  <a:pt x="1977481" y="667446"/>
                  <a:pt x="1956343" y="670780"/>
                  <a:pt x="1943222" y="673863"/>
                </a:cubicBezTo>
                <a:cubicBezTo>
                  <a:pt x="1942376" y="713169"/>
                  <a:pt x="1941523" y="742180"/>
                  <a:pt x="1940662" y="760894"/>
                </a:cubicBezTo>
                <a:cubicBezTo>
                  <a:pt x="1970418" y="757395"/>
                  <a:pt x="1992925" y="754835"/>
                  <a:pt x="2008183" y="753215"/>
                </a:cubicBezTo>
                <a:cubicBezTo>
                  <a:pt x="2009846" y="735504"/>
                  <a:pt x="2008878" y="722007"/>
                  <a:pt x="2005279" y="712721"/>
                </a:cubicBezTo>
                <a:cubicBezTo>
                  <a:pt x="2001680" y="703436"/>
                  <a:pt x="2005982" y="700937"/>
                  <a:pt x="2018185" y="705225"/>
                </a:cubicBezTo>
                <a:cubicBezTo>
                  <a:pt x="2030389" y="709513"/>
                  <a:pt x="2038290" y="713550"/>
                  <a:pt x="2041890" y="717335"/>
                </a:cubicBezTo>
                <a:cubicBezTo>
                  <a:pt x="2045489" y="721121"/>
                  <a:pt x="2046138" y="725499"/>
                  <a:pt x="2043836" y="730467"/>
                </a:cubicBezTo>
                <a:cubicBezTo>
                  <a:pt x="2041535" y="735436"/>
                  <a:pt x="2039495" y="745474"/>
                  <a:pt x="2037717" y="760582"/>
                </a:cubicBezTo>
                <a:cubicBezTo>
                  <a:pt x="2035938" y="775689"/>
                  <a:pt x="2034340" y="786566"/>
                  <a:pt x="2032920" y="793213"/>
                </a:cubicBezTo>
                <a:cubicBezTo>
                  <a:pt x="2031500" y="799860"/>
                  <a:pt x="2028517" y="805832"/>
                  <a:pt x="2023972" y="811131"/>
                </a:cubicBezTo>
                <a:cubicBezTo>
                  <a:pt x="2019426" y="816430"/>
                  <a:pt x="2014952" y="815867"/>
                  <a:pt x="2010549" y="809443"/>
                </a:cubicBezTo>
                <a:cubicBezTo>
                  <a:pt x="2006147" y="803018"/>
                  <a:pt x="2004175" y="797038"/>
                  <a:pt x="2004634" y="791503"/>
                </a:cubicBezTo>
                <a:cubicBezTo>
                  <a:pt x="2005093" y="785968"/>
                  <a:pt x="2006211" y="779414"/>
                  <a:pt x="2007989" y="771843"/>
                </a:cubicBezTo>
                <a:cubicBezTo>
                  <a:pt x="1968109" y="778138"/>
                  <a:pt x="1937382" y="783297"/>
                  <a:pt x="1915807" y="787319"/>
                </a:cubicBezTo>
                <a:cubicBezTo>
                  <a:pt x="1894232" y="791342"/>
                  <a:pt x="1878003" y="795095"/>
                  <a:pt x="1867118" y="798580"/>
                </a:cubicBezTo>
                <a:cubicBezTo>
                  <a:pt x="1856234" y="802064"/>
                  <a:pt x="1847024" y="806130"/>
                  <a:pt x="1839489" y="810776"/>
                </a:cubicBezTo>
                <a:cubicBezTo>
                  <a:pt x="1831953" y="815422"/>
                  <a:pt x="1825984" y="812967"/>
                  <a:pt x="1821581" y="803409"/>
                </a:cubicBezTo>
                <a:cubicBezTo>
                  <a:pt x="1817179" y="793851"/>
                  <a:pt x="1817050" y="786907"/>
                  <a:pt x="1821194" y="782576"/>
                </a:cubicBezTo>
                <a:cubicBezTo>
                  <a:pt x="1825338" y="778245"/>
                  <a:pt x="1829386" y="770935"/>
                  <a:pt x="1833336" y="760646"/>
                </a:cubicBezTo>
                <a:cubicBezTo>
                  <a:pt x="1837287" y="750357"/>
                  <a:pt x="1836789" y="739276"/>
                  <a:pt x="1831842" y="727402"/>
                </a:cubicBezTo>
                <a:cubicBezTo>
                  <a:pt x="1826894" y="715528"/>
                  <a:pt x="1829579" y="710796"/>
                  <a:pt x="1839897" y="713205"/>
                </a:cubicBezTo>
                <a:cubicBezTo>
                  <a:pt x="1850215" y="715615"/>
                  <a:pt x="1857665" y="719203"/>
                  <a:pt x="1862246" y="723971"/>
                </a:cubicBezTo>
                <a:cubicBezTo>
                  <a:pt x="1866828" y="728739"/>
                  <a:pt x="1867950" y="733647"/>
                  <a:pt x="1865613" y="738695"/>
                </a:cubicBezTo>
                <a:cubicBezTo>
                  <a:pt x="1863275" y="743743"/>
                  <a:pt x="1861250" y="750343"/>
                  <a:pt x="1859536" y="758495"/>
                </a:cubicBezTo>
                <a:cubicBezTo>
                  <a:pt x="1857822" y="766648"/>
                  <a:pt x="1856966" y="771972"/>
                  <a:pt x="1856966" y="774467"/>
                </a:cubicBezTo>
                <a:cubicBezTo>
                  <a:pt x="1856966" y="773506"/>
                  <a:pt x="1862845" y="772151"/>
                  <a:pt x="1874604" y="770401"/>
                </a:cubicBezTo>
                <a:cubicBezTo>
                  <a:pt x="1886363" y="768652"/>
                  <a:pt x="1900230" y="766974"/>
                  <a:pt x="1916205" y="765368"/>
                </a:cubicBezTo>
                <a:lnTo>
                  <a:pt x="1916205" y="677369"/>
                </a:lnTo>
                <a:cubicBezTo>
                  <a:pt x="1878748" y="685285"/>
                  <a:pt x="1855851" y="692211"/>
                  <a:pt x="1847512" y="698148"/>
                </a:cubicBezTo>
                <a:cubicBezTo>
                  <a:pt x="1839173" y="704085"/>
                  <a:pt x="1832788" y="702318"/>
                  <a:pt x="1828357" y="692846"/>
                </a:cubicBezTo>
                <a:cubicBezTo>
                  <a:pt x="1823926" y="683374"/>
                  <a:pt x="1823962" y="675616"/>
                  <a:pt x="1828464" y="669572"/>
                </a:cubicBezTo>
                <a:cubicBezTo>
                  <a:pt x="1832967" y="663527"/>
                  <a:pt x="1835219" y="654848"/>
                  <a:pt x="1835219" y="643533"/>
                </a:cubicBezTo>
                <a:cubicBezTo>
                  <a:pt x="1835219" y="632448"/>
                  <a:pt x="1833867" y="622916"/>
                  <a:pt x="1831164" y="614936"/>
                </a:cubicBezTo>
                <a:cubicBezTo>
                  <a:pt x="1828461" y="606955"/>
                  <a:pt x="1831293" y="603926"/>
                  <a:pt x="1839661" y="605847"/>
                </a:cubicBezTo>
                <a:cubicBezTo>
                  <a:pt x="1848028" y="607769"/>
                  <a:pt x="1855256" y="610841"/>
                  <a:pt x="1861343" y="615065"/>
                </a:cubicBezTo>
                <a:cubicBezTo>
                  <a:pt x="1867430" y="619288"/>
                  <a:pt x="1869098" y="624404"/>
                  <a:pt x="1866344" y="630412"/>
                </a:cubicBezTo>
                <a:cubicBezTo>
                  <a:pt x="1863591" y="636421"/>
                  <a:pt x="1861780" y="642677"/>
                  <a:pt x="1860913" y="649180"/>
                </a:cubicBezTo>
                <a:cubicBezTo>
                  <a:pt x="1860045" y="655683"/>
                  <a:pt x="1859396" y="659953"/>
                  <a:pt x="1858966" y="661989"/>
                </a:cubicBezTo>
                <a:cubicBezTo>
                  <a:pt x="1858536" y="664026"/>
                  <a:pt x="1859461" y="665072"/>
                  <a:pt x="1861741" y="665130"/>
                </a:cubicBezTo>
                <a:cubicBezTo>
                  <a:pt x="1864021" y="665187"/>
                  <a:pt x="1882176" y="662656"/>
                  <a:pt x="1916205" y="657537"/>
                </a:cubicBezTo>
                <a:lnTo>
                  <a:pt x="1916205" y="581455"/>
                </a:lnTo>
                <a:cubicBezTo>
                  <a:pt x="1916205" y="563400"/>
                  <a:pt x="1913280" y="548974"/>
                  <a:pt x="1907429" y="538176"/>
                </a:cubicBezTo>
                <a:cubicBezTo>
                  <a:pt x="1903041" y="530077"/>
                  <a:pt x="1904085" y="525818"/>
                  <a:pt x="1910563" y="525399"/>
                </a:cubicBezTo>
                <a:close/>
                <a:moveTo>
                  <a:pt x="3693462" y="523581"/>
                </a:moveTo>
                <a:cubicBezTo>
                  <a:pt x="3697637" y="523911"/>
                  <a:pt x="3703381" y="525227"/>
                  <a:pt x="3710695" y="527528"/>
                </a:cubicBezTo>
                <a:cubicBezTo>
                  <a:pt x="3725322" y="531902"/>
                  <a:pt x="3730836" y="538301"/>
                  <a:pt x="3727236" y="546726"/>
                </a:cubicBezTo>
                <a:cubicBezTo>
                  <a:pt x="3723637" y="555151"/>
                  <a:pt x="3721837" y="572571"/>
                  <a:pt x="3721837" y="598986"/>
                </a:cubicBezTo>
                <a:cubicBezTo>
                  <a:pt x="3721837" y="625845"/>
                  <a:pt x="3721120" y="646710"/>
                  <a:pt x="3719686" y="661581"/>
                </a:cubicBezTo>
                <a:cubicBezTo>
                  <a:pt x="3718252" y="676451"/>
                  <a:pt x="3715033" y="685048"/>
                  <a:pt x="3710028" y="687371"/>
                </a:cubicBezTo>
                <a:cubicBezTo>
                  <a:pt x="3705023" y="689695"/>
                  <a:pt x="3699864" y="685984"/>
                  <a:pt x="3694551" y="676240"/>
                </a:cubicBezTo>
                <a:cubicBezTo>
                  <a:pt x="3689238" y="666496"/>
                  <a:pt x="3688155" y="656766"/>
                  <a:pt x="3691303" y="647050"/>
                </a:cubicBezTo>
                <a:cubicBezTo>
                  <a:pt x="3694451" y="637335"/>
                  <a:pt x="3696024" y="619069"/>
                  <a:pt x="3696024" y="592253"/>
                </a:cubicBezTo>
                <a:cubicBezTo>
                  <a:pt x="3696024" y="565250"/>
                  <a:pt x="3693777" y="548203"/>
                  <a:pt x="3689281" y="541112"/>
                </a:cubicBezTo>
                <a:cubicBezTo>
                  <a:pt x="3684785" y="534021"/>
                  <a:pt x="3683574" y="528833"/>
                  <a:pt x="3685646" y="525549"/>
                </a:cubicBezTo>
                <a:cubicBezTo>
                  <a:pt x="3686682" y="523907"/>
                  <a:pt x="3689287" y="523251"/>
                  <a:pt x="3693462" y="523581"/>
                </a:cubicBezTo>
                <a:close/>
                <a:moveTo>
                  <a:pt x="1202753" y="521056"/>
                </a:moveTo>
                <a:cubicBezTo>
                  <a:pt x="1204346" y="521142"/>
                  <a:pt x="1206261" y="521547"/>
                  <a:pt x="1208498" y="522269"/>
                </a:cubicBezTo>
                <a:cubicBezTo>
                  <a:pt x="1217447" y="525159"/>
                  <a:pt x="1224222" y="528557"/>
                  <a:pt x="1228825" y="532465"/>
                </a:cubicBezTo>
                <a:cubicBezTo>
                  <a:pt x="1233429" y="536373"/>
                  <a:pt x="1234304" y="540234"/>
                  <a:pt x="1231450" y="544048"/>
                </a:cubicBezTo>
                <a:cubicBezTo>
                  <a:pt x="1228596" y="547863"/>
                  <a:pt x="1224172" y="556703"/>
                  <a:pt x="1218178" y="570570"/>
                </a:cubicBezTo>
                <a:cubicBezTo>
                  <a:pt x="1222250" y="570614"/>
                  <a:pt x="1231027" y="569735"/>
                  <a:pt x="1244507" y="567935"/>
                </a:cubicBezTo>
                <a:cubicBezTo>
                  <a:pt x="1257986" y="566136"/>
                  <a:pt x="1269760" y="564325"/>
                  <a:pt x="1279827" y="562504"/>
                </a:cubicBezTo>
                <a:cubicBezTo>
                  <a:pt x="1289893" y="560683"/>
                  <a:pt x="1299010" y="563433"/>
                  <a:pt x="1307177" y="570753"/>
                </a:cubicBezTo>
                <a:cubicBezTo>
                  <a:pt x="1315344" y="578074"/>
                  <a:pt x="1313178" y="582598"/>
                  <a:pt x="1300681" y="584326"/>
                </a:cubicBezTo>
                <a:cubicBezTo>
                  <a:pt x="1288183" y="586054"/>
                  <a:pt x="1277521" y="587363"/>
                  <a:pt x="1268695" y="588252"/>
                </a:cubicBezTo>
                <a:cubicBezTo>
                  <a:pt x="1259869" y="589141"/>
                  <a:pt x="1249784" y="589872"/>
                  <a:pt x="1238441" y="590446"/>
                </a:cubicBezTo>
                <a:cubicBezTo>
                  <a:pt x="1249942" y="599079"/>
                  <a:pt x="1264970" y="611788"/>
                  <a:pt x="1283526" y="628573"/>
                </a:cubicBezTo>
                <a:cubicBezTo>
                  <a:pt x="1302083" y="645358"/>
                  <a:pt x="1317706" y="656816"/>
                  <a:pt x="1330398" y="662947"/>
                </a:cubicBezTo>
                <a:cubicBezTo>
                  <a:pt x="1343089" y="669077"/>
                  <a:pt x="1356131" y="674515"/>
                  <a:pt x="1369525" y="679262"/>
                </a:cubicBezTo>
                <a:cubicBezTo>
                  <a:pt x="1382918" y="684009"/>
                  <a:pt x="1385216" y="687798"/>
                  <a:pt x="1376418" y="690630"/>
                </a:cubicBezTo>
                <a:cubicBezTo>
                  <a:pt x="1367621" y="693462"/>
                  <a:pt x="1355188" y="695108"/>
                  <a:pt x="1339120" y="695567"/>
                </a:cubicBezTo>
                <a:cubicBezTo>
                  <a:pt x="1323052" y="696026"/>
                  <a:pt x="1311181" y="692910"/>
                  <a:pt x="1303509" y="686221"/>
                </a:cubicBezTo>
                <a:cubicBezTo>
                  <a:pt x="1295837" y="679531"/>
                  <a:pt x="1285286" y="668059"/>
                  <a:pt x="1271857" y="651804"/>
                </a:cubicBezTo>
                <a:lnTo>
                  <a:pt x="1260642" y="638149"/>
                </a:lnTo>
                <a:lnTo>
                  <a:pt x="1261540" y="646300"/>
                </a:lnTo>
                <a:cubicBezTo>
                  <a:pt x="1258771" y="648901"/>
                  <a:pt x="1252903" y="651119"/>
                  <a:pt x="1243936" y="652955"/>
                </a:cubicBezTo>
                <a:cubicBezTo>
                  <a:pt x="1226004" y="656626"/>
                  <a:pt x="1209323" y="658010"/>
                  <a:pt x="1193893" y="657106"/>
                </a:cubicBezTo>
                <a:lnTo>
                  <a:pt x="1193893" y="670443"/>
                </a:lnTo>
                <a:cubicBezTo>
                  <a:pt x="1209337" y="669640"/>
                  <a:pt x="1220483" y="668091"/>
                  <a:pt x="1227331" y="665797"/>
                </a:cubicBezTo>
                <a:cubicBezTo>
                  <a:pt x="1234178" y="663502"/>
                  <a:pt x="1241563" y="665205"/>
                  <a:pt x="1249487" y="670905"/>
                </a:cubicBezTo>
                <a:cubicBezTo>
                  <a:pt x="1257409" y="676606"/>
                  <a:pt x="1252584" y="681356"/>
                  <a:pt x="1235010" y="685156"/>
                </a:cubicBezTo>
                <a:cubicBezTo>
                  <a:pt x="1217436" y="688956"/>
                  <a:pt x="1203730" y="689960"/>
                  <a:pt x="1193893" y="688167"/>
                </a:cubicBezTo>
                <a:lnTo>
                  <a:pt x="1193893" y="701504"/>
                </a:lnTo>
                <a:cubicBezTo>
                  <a:pt x="1208449" y="700686"/>
                  <a:pt x="1220351" y="699356"/>
                  <a:pt x="1229600" y="697514"/>
                </a:cubicBezTo>
                <a:cubicBezTo>
                  <a:pt x="1238849" y="695671"/>
                  <a:pt x="1246909" y="697729"/>
                  <a:pt x="1253778" y="703687"/>
                </a:cubicBezTo>
                <a:cubicBezTo>
                  <a:pt x="1260646" y="709645"/>
                  <a:pt x="1253674" y="713947"/>
                  <a:pt x="1232859" y="716593"/>
                </a:cubicBezTo>
                <a:cubicBezTo>
                  <a:pt x="1212044" y="719239"/>
                  <a:pt x="1199055" y="719658"/>
                  <a:pt x="1193893" y="717852"/>
                </a:cubicBezTo>
                <a:lnTo>
                  <a:pt x="1193893" y="733898"/>
                </a:lnTo>
                <a:cubicBezTo>
                  <a:pt x="1218357" y="732177"/>
                  <a:pt x="1237842" y="730184"/>
                  <a:pt x="1252347" y="727918"/>
                </a:cubicBezTo>
                <a:cubicBezTo>
                  <a:pt x="1266853" y="725653"/>
                  <a:pt x="1280088" y="723383"/>
                  <a:pt x="1292055" y="721110"/>
                </a:cubicBezTo>
                <a:cubicBezTo>
                  <a:pt x="1304022" y="718837"/>
                  <a:pt x="1314498" y="722168"/>
                  <a:pt x="1323482" y="731102"/>
                </a:cubicBezTo>
                <a:cubicBezTo>
                  <a:pt x="1332466" y="740036"/>
                  <a:pt x="1333434" y="745460"/>
                  <a:pt x="1326386" y="747375"/>
                </a:cubicBezTo>
                <a:cubicBezTo>
                  <a:pt x="1319337" y="749289"/>
                  <a:pt x="1310099" y="750020"/>
                  <a:pt x="1298670" y="749569"/>
                </a:cubicBezTo>
                <a:cubicBezTo>
                  <a:pt x="1287240" y="749117"/>
                  <a:pt x="1273710" y="749343"/>
                  <a:pt x="1258079" y="750246"/>
                </a:cubicBezTo>
                <a:cubicBezTo>
                  <a:pt x="1242449" y="751150"/>
                  <a:pt x="1226001" y="752218"/>
                  <a:pt x="1208735" y="753451"/>
                </a:cubicBezTo>
                <a:cubicBezTo>
                  <a:pt x="1215934" y="757180"/>
                  <a:pt x="1216070" y="761514"/>
                  <a:pt x="1209143" y="766454"/>
                </a:cubicBezTo>
                <a:cubicBezTo>
                  <a:pt x="1202217" y="771394"/>
                  <a:pt x="1193445" y="777102"/>
                  <a:pt x="1182826" y="783576"/>
                </a:cubicBezTo>
                <a:cubicBezTo>
                  <a:pt x="1172207" y="790051"/>
                  <a:pt x="1170644" y="793073"/>
                  <a:pt x="1178136" y="792643"/>
                </a:cubicBezTo>
                <a:cubicBezTo>
                  <a:pt x="1185629" y="792213"/>
                  <a:pt x="1207925" y="790406"/>
                  <a:pt x="1245023" y="787222"/>
                </a:cubicBezTo>
                <a:cubicBezTo>
                  <a:pt x="1229722" y="767863"/>
                  <a:pt x="1225040" y="758667"/>
                  <a:pt x="1230977" y="759635"/>
                </a:cubicBezTo>
                <a:cubicBezTo>
                  <a:pt x="1236914" y="760603"/>
                  <a:pt x="1244546" y="763414"/>
                  <a:pt x="1253874" y="768067"/>
                </a:cubicBezTo>
                <a:cubicBezTo>
                  <a:pt x="1263203" y="772721"/>
                  <a:pt x="1272635" y="778873"/>
                  <a:pt x="1282171" y="786523"/>
                </a:cubicBezTo>
                <a:cubicBezTo>
                  <a:pt x="1291707" y="794174"/>
                  <a:pt x="1295633" y="804889"/>
                  <a:pt x="1293948" y="818670"/>
                </a:cubicBezTo>
                <a:cubicBezTo>
                  <a:pt x="1292263" y="832451"/>
                  <a:pt x="1286086" y="834828"/>
                  <a:pt x="1275417" y="825801"/>
                </a:cubicBezTo>
                <a:cubicBezTo>
                  <a:pt x="1264748" y="816774"/>
                  <a:pt x="1257155" y="808690"/>
                  <a:pt x="1252637" y="801548"/>
                </a:cubicBezTo>
                <a:cubicBezTo>
                  <a:pt x="1226008" y="807729"/>
                  <a:pt x="1204157" y="812389"/>
                  <a:pt x="1187085" y="815530"/>
                </a:cubicBezTo>
                <a:cubicBezTo>
                  <a:pt x="1170013" y="818670"/>
                  <a:pt x="1156605" y="822524"/>
                  <a:pt x="1146860" y="827092"/>
                </a:cubicBezTo>
                <a:cubicBezTo>
                  <a:pt x="1137116" y="831659"/>
                  <a:pt x="1131692" y="828303"/>
                  <a:pt x="1130588" y="817025"/>
                </a:cubicBezTo>
                <a:cubicBezTo>
                  <a:pt x="1129484" y="805746"/>
                  <a:pt x="1132725" y="798436"/>
                  <a:pt x="1140311" y="795095"/>
                </a:cubicBezTo>
                <a:cubicBezTo>
                  <a:pt x="1147897" y="791754"/>
                  <a:pt x="1156039" y="785735"/>
                  <a:pt x="1164736" y="777037"/>
                </a:cubicBezTo>
                <a:cubicBezTo>
                  <a:pt x="1173433" y="768340"/>
                  <a:pt x="1179051" y="761661"/>
                  <a:pt x="1181589" y="757000"/>
                </a:cubicBezTo>
                <a:cubicBezTo>
                  <a:pt x="1156823" y="760600"/>
                  <a:pt x="1138292" y="763299"/>
                  <a:pt x="1125995" y="765099"/>
                </a:cubicBezTo>
                <a:cubicBezTo>
                  <a:pt x="1113699" y="766899"/>
                  <a:pt x="1103242" y="763271"/>
                  <a:pt x="1094623" y="754215"/>
                </a:cubicBezTo>
                <a:cubicBezTo>
                  <a:pt x="1086004" y="745159"/>
                  <a:pt x="1088169" y="741090"/>
                  <a:pt x="1101119" y="742008"/>
                </a:cubicBezTo>
                <a:cubicBezTo>
                  <a:pt x="1114068" y="742925"/>
                  <a:pt x="1137292" y="741291"/>
                  <a:pt x="1170791" y="737103"/>
                </a:cubicBezTo>
                <a:cubicBezTo>
                  <a:pt x="1170791" y="725201"/>
                  <a:pt x="1170569" y="708889"/>
                  <a:pt x="1170124" y="688167"/>
                </a:cubicBezTo>
                <a:cubicBezTo>
                  <a:pt x="1169679" y="667446"/>
                  <a:pt x="1168848" y="655292"/>
                  <a:pt x="1167629" y="651707"/>
                </a:cubicBezTo>
                <a:cubicBezTo>
                  <a:pt x="1160201" y="661559"/>
                  <a:pt x="1148463" y="672357"/>
                  <a:pt x="1132416" y="684102"/>
                </a:cubicBezTo>
                <a:cubicBezTo>
                  <a:pt x="1117847" y="696535"/>
                  <a:pt x="1101477" y="704820"/>
                  <a:pt x="1083309" y="708957"/>
                </a:cubicBezTo>
                <a:cubicBezTo>
                  <a:pt x="1065139" y="713094"/>
                  <a:pt x="1065903" y="708774"/>
                  <a:pt x="1085599" y="695997"/>
                </a:cubicBezTo>
                <a:cubicBezTo>
                  <a:pt x="1105295" y="683220"/>
                  <a:pt x="1124239" y="667069"/>
                  <a:pt x="1142429" y="647545"/>
                </a:cubicBezTo>
                <a:cubicBezTo>
                  <a:pt x="1160620" y="628021"/>
                  <a:pt x="1173221" y="611863"/>
                  <a:pt x="1180234" y="599072"/>
                </a:cubicBezTo>
                <a:cubicBezTo>
                  <a:pt x="1168102" y="600864"/>
                  <a:pt x="1159878" y="602212"/>
                  <a:pt x="1155561" y="603116"/>
                </a:cubicBezTo>
                <a:cubicBezTo>
                  <a:pt x="1151245" y="604019"/>
                  <a:pt x="1147022" y="603980"/>
                  <a:pt x="1142892" y="602997"/>
                </a:cubicBezTo>
                <a:cubicBezTo>
                  <a:pt x="1138762" y="602015"/>
                  <a:pt x="1132929" y="597491"/>
                  <a:pt x="1125393" y="589424"/>
                </a:cubicBezTo>
                <a:cubicBezTo>
                  <a:pt x="1117857" y="581358"/>
                  <a:pt x="1120328" y="577780"/>
                  <a:pt x="1132804" y="578691"/>
                </a:cubicBezTo>
                <a:cubicBezTo>
                  <a:pt x="1145279" y="579601"/>
                  <a:pt x="1164080" y="578386"/>
                  <a:pt x="1189204" y="575045"/>
                </a:cubicBezTo>
                <a:cubicBezTo>
                  <a:pt x="1191326" y="570140"/>
                  <a:pt x="1193509" y="563038"/>
                  <a:pt x="1195753" y="553739"/>
                </a:cubicBezTo>
                <a:cubicBezTo>
                  <a:pt x="1197998" y="544439"/>
                  <a:pt x="1198446" y="536147"/>
                  <a:pt x="1197098" y="528862"/>
                </a:cubicBezTo>
                <a:cubicBezTo>
                  <a:pt x="1196087" y="523398"/>
                  <a:pt x="1197972" y="520796"/>
                  <a:pt x="1202753" y="521056"/>
                </a:cubicBezTo>
                <a:close/>
                <a:moveTo>
                  <a:pt x="835416" y="518876"/>
                </a:moveTo>
                <a:cubicBezTo>
                  <a:pt x="837049" y="518985"/>
                  <a:pt x="838993" y="519464"/>
                  <a:pt x="841246" y="520312"/>
                </a:cubicBezTo>
                <a:cubicBezTo>
                  <a:pt x="850259" y="523703"/>
                  <a:pt x="857035" y="527700"/>
                  <a:pt x="861573" y="532304"/>
                </a:cubicBezTo>
                <a:cubicBezTo>
                  <a:pt x="866112" y="536907"/>
                  <a:pt x="866159" y="540904"/>
                  <a:pt x="861713" y="544296"/>
                </a:cubicBezTo>
                <a:cubicBezTo>
                  <a:pt x="857268" y="547687"/>
                  <a:pt x="850943" y="553298"/>
                  <a:pt x="842741" y="561127"/>
                </a:cubicBezTo>
                <a:cubicBezTo>
                  <a:pt x="870676" y="560296"/>
                  <a:pt x="893014" y="556711"/>
                  <a:pt x="909756" y="550372"/>
                </a:cubicBezTo>
                <a:cubicBezTo>
                  <a:pt x="926498" y="544034"/>
                  <a:pt x="939537" y="543994"/>
                  <a:pt x="948873" y="550254"/>
                </a:cubicBezTo>
                <a:cubicBezTo>
                  <a:pt x="958208" y="556513"/>
                  <a:pt x="957857" y="561930"/>
                  <a:pt x="947819" y="566505"/>
                </a:cubicBezTo>
                <a:cubicBezTo>
                  <a:pt x="937781" y="571080"/>
                  <a:pt x="923935" y="574722"/>
                  <a:pt x="906282" y="577432"/>
                </a:cubicBezTo>
                <a:cubicBezTo>
                  <a:pt x="888630" y="580143"/>
                  <a:pt x="874343" y="581727"/>
                  <a:pt x="863423" y="582186"/>
                </a:cubicBezTo>
                <a:cubicBezTo>
                  <a:pt x="852503" y="582645"/>
                  <a:pt x="843150" y="580623"/>
                  <a:pt x="835363" y="576120"/>
                </a:cubicBezTo>
                <a:cubicBezTo>
                  <a:pt x="811200" y="600914"/>
                  <a:pt x="791740" y="615889"/>
                  <a:pt x="776984" y="621044"/>
                </a:cubicBezTo>
                <a:cubicBezTo>
                  <a:pt x="762228" y="626200"/>
                  <a:pt x="760364" y="623117"/>
                  <a:pt x="771391" y="611795"/>
                </a:cubicBezTo>
                <a:cubicBezTo>
                  <a:pt x="782419" y="600473"/>
                  <a:pt x="795017" y="585760"/>
                  <a:pt x="809185" y="567656"/>
                </a:cubicBezTo>
                <a:cubicBezTo>
                  <a:pt x="823353" y="549551"/>
                  <a:pt x="829985" y="536287"/>
                  <a:pt x="829082" y="527862"/>
                </a:cubicBezTo>
                <a:cubicBezTo>
                  <a:pt x="828405" y="521543"/>
                  <a:pt x="830516" y="518548"/>
                  <a:pt x="835416" y="518876"/>
                </a:cubicBezTo>
                <a:close/>
                <a:moveTo>
                  <a:pt x="3359296" y="515788"/>
                </a:moveTo>
                <a:cubicBezTo>
                  <a:pt x="3360662" y="515819"/>
                  <a:pt x="3362235" y="516201"/>
                  <a:pt x="3364013" y="516935"/>
                </a:cubicBezTo>
                <a:cubicBezTo>
                  <a:pt x="3371126" y="519867"/>
                  <a:pt x="3377629" y="524076"/>
                  <a:pt x="3383523" y="529561"/>
                </a:cubicBezTo>
                <a:cubicBezTo>
                  <a:pt x="3389416" y="535046"/>
                  <a:pt x="3390711" y="539115"/>
                  <a:pt x="3387405" y="541768"/>
                </a:cubicBezTo>
                <a:cubicBezTo>
                  <a:pt x="3384100" y="544421"/>
                  <a:pt x="3378998" y="546830"/>
                  <a:pt x="3372101" y="548996"/>
                </a:cubicBezTo>
                <a:cubicBezTo>
                  <a:pt x="3391919" y="548996"/>
                  <a:pt x="3405395" y="547192"/>
                  <a:pt x="3412529" y="543586"/>
                </a:cubicBezTo>
                <a:cubicBezTo>
                  <a:pt x="3419664" y="539979"/>
                  <a:pt x="3426612" y="539868"/>
                  <a:pt x="3433373" y="543252"/>
                </a:cubicBezTo>
                <a:cubicBezTo>
                  <a:pt x="3440135" y="546637"/>
                  <a:pt x="3446236" y="550975"/>
                  <a:pt x="3451678" y="556266"/>
                </a:cubicBezTo>
                <a:cubicBezTo>
                  <a:pt x="3457120" y="561558"/>
                  <a:pt x="3456644" y="565630"/>
                  <a:pt x="3450248" y="568484"/>
                </a:cubicBezTo>
                <a:cubicBezTo>
                  <a:pt x="3443852" y="571338"/>
                  <a:pt x="3437790" y="576292"/>
                  <a:pt x="3432061" y="583348"/>
                </a:cubicBezTo>
                <a:cubicBezTo>
                  <a:pt x="3426332" y="590403"/>
                  <a:pt x="3418244" y="598921"/>
                  <a:pt x="3407797" y="608902"/>
                </a:cubicBezTo>
                <a:cubicBezTo>
                  <a:pt x="3397351" y="618883"/>
                  <a:pt x="3386656" y="627748"/>
                  <a:pt x="3375714" y="635499"/>
                </a:cubicBezTo>
                <a:lnTo>
                  <a:pt x="3371165" y="638011"/>
                </a:lnTo>
                <a:lnTo>
                  <a:pt x="3375196" y="637582"/>
                </a:lnTo>
                <a:cubicBezTo>
                  <a:pt x="3376816" y="637773"/>
                  <a:pt x="3378706" y="638297"/>
                  <a:pt x="3380866" y="639156"/>
                </a:cubicBezTo>
                <a:cubicBezTo>
                  <a:pt x="3389506" y="642591"/>
                  <a:pt x="3395830" y="646864"/>
                  <a:pt x="3399838" y="651976"/>
                </a:cubicBezTo>
                <a:cubicBezTo>
                  <a:pt x="3403847" y="657089"/>
                  <a:pt x="3403807" y="661093"/>
                  <a:pt x="3399720" y="663990"/>
                </a:cubicBezTo>
                <a:cubicBezTo>
                  <a:pt x="3395633" y="666886"/>
                  <a:pt x="3391381" y="669052"/>
                  <a:pt x="3386964" y="670486"/>
                </a:cubicBezTo>
                <a:cubicBezTo>
                  <a:pt x="3395554" y="670486"/>
                  <a:pt x="3404789" y="669410"/>
                  <a:pt x="3414670" y="667259"/>
                </a:cubicBezTo>
                <a:cubicBezTo>
                  <a:pt x="3424550" y="665108"/>
                  <a:pt x="3432237" y="662402"/>
                  <a:pt x="3437729" y="659139"/>
                </a:cubicBezTo>
                <a:cubicBezTo>
                  <a:pt x="3443221" y="655877"/>
                  <a:pt x="3450065" y="656174"/>
                  <a:pt x="3458260" y="660032"/>
                </a:cubicBezTo>
                <a:cubicBezTo>
                  <a:pt x="3466456" y="663889"/>
                  <a:pt x="3473941" y="669077"/>
                  <a:pt x="3480717" y="675595"/>
                </a:cubicBezTo>
                <a:cubicBezTo>
                  <a:pt x="3487493" y="682112"/>
                  <a:pt x="3487468" y="687285"/>
                  <a:pt x="3480642" y="691114"/>
                </a:cubicBezTo>
                <a:cubicBezTo>
                  <a:pt x="3473816" y="694943"/>
                  <a:pt x="3465491" y="702658"/>
                  <a:pt x="3455668" y="714259"/>
                </a:cubicBezTo>
                <a:cubicBezTo>
                  <a:pt x="3445846" y="725861"/>
                  <a:pt x="3430304" y="741387"/>
                  <a:pt x="3409045" y="760840"/>
                </a:cubicBezTo>
                <a:cubicBezTo>
                  <a:pt x="3387785" y="780292"/>
                  <a:pt x="3363432" y="796647"/>
                  <a:pt x="3335985" y="809905"/>
                </a:cubicBezTo>
                <a:cubicBezTo>
                  <a:pt x="3308538" y="823162"/>
                  <a:pt x="3281574" y="831157"/>
                  <a:pt x="3255095" y="833889"/>
                </a:cubicBezTo>
                <a:cubicBezTo>
                  <a:pt x="3228616" y="836621"/>
                  <a:pt x="3227419" y="833305"/>
                  <a:pt x="3251503" y="823940"/>
                </a:cubicBezTo>
                <a:cubicBezTo>
                  <a:pt x="3275588" y="814576"/>
                  <a:pt x="3299600" y="803240"/>
                  <a:pt x="3323541" y="789933"/>
                </a:cubicBezTo>
                <a:cubicBezTo>
                  <a:pt x="3347482" y="776625"/>
                  <a:pt x="3364515" y="765468"/>
                  <a:pt x="3374639" y="756463"/>
                </a:cubicBezTo>
                <a:cubicBezTo>
                  <a:pt x="3368315" y="752562"/>
                  <a:pt x="3359987" y="744682"/>
                  <a:pt x="3349655" y="732823"/>
                </a:cubicBezTo>
                <a:cubicBezTo>
                  <a:pt x="3339323" y="720963"/>
                  <a:pt x="3337165" y="714127"/>
                  <a:pt x="3343180" y="712313"/>
                </a:cubicBezTo>
                <a:cubicBezTo>
                  <a:pt x="3349196" y="710499"/>
                  <a:pt x="3358420" y="712033"/>
                  <a:pt x="3370853" y="716916"/>
                </a:cubicBezTo>
                <a:cubicBezTo>
                  <a:pt x="3383286" y="721799"/>
                  <a:pt x="3389854" y="731503"/>
                  <a:pt x="3390556" y="746030"/>
                </a:cubicBezTo>
                <a:cubicBezTo>
                  <a:pt x="3400193" y="736135"/>
                  <a:pt x="3410300" y="724355"/>
                  <a:pt x="3420875" y="710689"/>
                </a:cubicBezTo>
                <a:cubicBezTo>
                  <a:pt x="3431451" y="697022"/>
                  <a:pt x="3436739" y="688139"/>
                  <a:pt x="3436739" y="684037"/>
                </a:cubicBezTo>
                <a:cubicBezTo>
                  <a:pt x="3436739" y="682288"/>
                  <a:pt x="3432581" y="682313"/>
                  <a:pt x="3424263" y="684113"/>
                </a:cubicBezTo>
                <a:cubicBezTo>
                  <a:pt x="3415946" y="685912"/>
                  <a:pt x="3407450" y="687486"/>
                  <a:pt x="3398773" y="688834"/>
                </a:cubicBezTo>
                <a:cubicBezTo>
                  <a:pt x="3390098" y="690182"/>
                  <a:pt x="3382655" y="688160"/>
                  <a:pt x="3376446" y="682768"/>
                </a:cubicBezTo>
                <a:cubicBezTo>
                  <a:pt x="3363511" y="696621"/>
                  <a:pt x="3347873" y="708358"/>
                  <a:pt x="3329532" y="717981"/>
                </a:cubicBezTo>
                <a:cubicBezTo>
                  <a:pt x="3311191" y="727603"/>
                  <a:pt x="3294104" y="734260"/>
                  <a:pt x="3278273" y="737953"/>
                </a:cubicBezTo>
                <a:cubicBezTo>
                  <a:pt x="3262441" y="741646"/>
                  <a:pt x="3262398" y="738430"/>
                  <a:pt x="3278144" y="728306"/>
                </a:cubicBezTo>
                <a:cubicBezTo>
                  <a:pt x="3293889" y="718181"/>
                  <a:pt x="3309954" y="707143"/>
                  <a:pt x="3326337" y="695190"/>
                </a:cubicBezTo>
                <a:cubicBezTo>
                  <a:pt x="3342721" y="683238"/>
                  <a:pt x="3353745" y="672684"/>
                  <a:pt x="3359410" y="663527"/>
                </a:cubicBezTo>
                <a:cubicBezTo>
                  <a:pt x="3365074" y="654371"/>
                  <a:pt x="3367906" y="648158"/>
                  <a:pt x="3367906" y="644889"/>
                </a:cubicBezTo>
                <a:cubicBezTo>
                  <a:pt x="3367906" y="643075"/>
                  <a:pt x="3368176" y="641595"/>
                  <a:pt x="3368716" y="640449"/>
                </a:cubicBezTo>
                <a:lnTo>
                  <a:pt x="3371127" y="638032"/>
                </a:lnTo>
                <a:lnTo>
                  <a:pt x="3329768" y="660871"/>
                </a:lnTo>
                <a:cubicBezTo>
                  <a:pt x="3310079" y="670034"/>
                  <a:pt x="3291491" y="675075"/>
                  <a:pt x="3274003" y="675993"/>
                </a:cubicBezTo>
                <a:cubicBezTo>
                  <a:pt x="3256515" y="676910"/>
                  <a:pt x="3254905" y="673795"/>
                  <a:pt x="3269174" y="666646"/>
                </a:cubicBezTo>
                <a:cubicBezTo>
                  <a:pt x="3283443" y="659498"/>
                  <a:pt x="3297388" y="652632"/>
                  <a:pt x="3311011" y="646050"/>
                </a:cubicBezTo>
                <a:cubicBezTo>
                  <a:pt x="3324635" y="639468"/>
                  <a:pt x="3339097" y="631531"/>
                  <a:pt x="3354398" y="622238"/>
                </a:cubicBezTo>
                <a:cubicBezTo>
                  <a:pt x="3339527" y="611139"/>
                  <a:pt x="3331084" y="602226"/>
                  <a:pt x="3329069" y="595501"/>
                </a:cubicBezTo>
                <a:lnTo>
                  <a:pt x="3330517" y="589865"/>
                </a:lnTo>
                <a:lnTo>
                  <a:pt x="3328897" y="591145"/>
                </a:lnTo>
                <a:cubicBezTo>
                  <a:pt x="3313904" y="602495"/>
                  <a:pt x="3297083" y="610705"/>
                  <a:pt x="3278434" y="615774"/>
                </a:cubicBezTo>
                <a:cubicBezTo>
                  <a:pt x="3259785" y="620844"/>
                  <a:pt x="3258727" y="617667"/>
                  <a:pt x="3275261" y="606245"/>
                </a:cubicBezTo>
                <a:cubicBezTo>
                  <a:pt x="3291796" y="594823"/>
                  <a:pt x="3308677" y="580501"/>
                  <a:pt x="3325907" y="563278"/>
                </a:cubicBezTo>
                <a:cubicBezTo>
                  <a:pt x="3343137" y="546056"/>
                  <a:pt x="3352018" y="533293"/>
                  <a:pt x="3352548" y="524990"/>
                </a:cubicBezTo>
                <a:cubicBezTo>
                  <a:pt x="3352946" y="518763"/>
                  <a:pt x="3355195" y="515696"/>
                  <a:pt x="3359296" y="515788"/>
                </a:cubicBezTo>
                <a:close/>
                <a:moveTo>
                  <a:pt x="4654561" y="242984"/>
                </a:moveTo>
                <a:cubicBezTo>
                  <a:pt x="4659788" y="241758"/>
                  <a:pt x="4668238" y="243991"/>
                  <a:pt x="4679911" y="249684"/>
                </a:cubicBezTo>
                <a:cubicBezTo>
                  <a:pt x="4690882" y="253341"/>
                  <a:pt x="4701615" y="259005"/>
                  <a:pt x="4712112" y="266677"/>
                </a:cubicBezTo>
                <a:cubicBezTo>
                  <a:pt x="4722609" y="274349"/>
                  <a:pt x="4726736" y="285087"/>
                  <a:pt x="4724491" y="298889"/>
                </a:cubicBezTo>
                <a:cubicBezTo>
                  <a:pt x="4722247" y="312691"/>
                  <a:pt x="4714744" y="313527"/>
                  <a:pt x="4701981" y="301395"/>
                </a:cubicBezTo>
                <a:cubicBezTo>
                  <a:pt x="4689218" y="289263"/>
                  <a:pt x="4676817" y="276801"/>
                  <a:pt x="4664779" y="264010"/>
                </a:cubicBezTo>
                <a:cubicBezTo>
                  <a:pt x="4652740" y="251219"/>
                  <a:pt x="4649334" y="244210"/>
                  <a:pt x="4654561" y="242984"/>
                </a:cubicBezTo>
                <a:close/>
                <a:moveTo>
                  <a:pt x="875071" y="226980"/>
                </a:moveTo>
                <a:cubicBezTo>
                  <a:pt x="870640" y="226629"/>
                  <a:pt x="862857" y="227127"/>
                  <a:pt x="851721" y="228475"/>
                </a:cubicBezTo>
                <a:cubicBezTo>
                  <a:pt x="840586" y="229823"/>
                  <a:pt x="824543" y="231694"/>
                  <a:pt x="803592" y="234089"/>
                </a:cubicBezTo>
                <a:cubicBezTo>
                  <a:pt x="805356" y="255829"/>
                  <a:pt x="806611" y="272127"/>
                  <a:pt x="807357" y="282982"/>
                </a:cubicBezTo>
                <a:cubicBezTo>
                  <a:pt x="831362" y="280329"/>
                  <a:pt x="854478" y="277361"/>
                  <a:pt x="876706" y="274077"/>
                </a:cubicBezTo>
                <a:cubicBezTo>
                  <a:pt x="879144" y="261113"/>
                  <a:pt x="880588" y="250111"/>
                  <a:pt x="881040" y="241069"/>
                </a:cubicBezTo>
                <a:cubicBezTo>
                  <a:pt x="881492" y="232028"/>
                  <a:pt x="879503" y="227331"/>
                  <a:pt x="875071" y="226980"/>
                </a:cubicBezTo>
                <a:close/>
                <a:moveTo>
                  <a:pt x="5714464" y="221531"/>
                </a:moveTo>
                <a:cubicBezTo>
                  <a:pt x="5715623" y="220865"/>
                  <a:pt x="5717691" y="220943"/>
                  <a:pt x="5720668" y="221764"/>
                </a:cubicBezTo>
                <a:cubicBezTo>
                  <a:pt x="5732578" y="225048"/>
                  <a:pt x="5743553" y="228963"/>
                  <a:pt x="5753590" y="233508"/>
                </a:cubicBezTo>
                <a:cubicBezTo>
                  <a:pt x="5764905" y="238241"/>
                  <a:pt x="5774817" y="245095"/>
                  <a:pt x="5783328" y="254072"/>
                </a:cubicBezTo>
                <a:cubicBezTo>
                  <a:pt x="5791839" y="263049"/>
                  <a:pt x="5795528" y="274636"/>
                  <a:pt x="5794395" y="288833"/>
                </a:cubicBezTo>
                <a:cubicBezTo>
                  <a:pt x="5793263" y="303030"/>
                  <a:pt x="5786303" y="304833"/>
                  <a:pt x="5773519" y="294243"/>
                </a:cubicBezTo>
                <a:cubicBezTo>
                  <a:pt x="5760735" y="283653"/>
                  <a:pt x="5745753" y="268104"/>
                  <a:pt x="5728574" y="247598"/>
                </a:cubicBezTo>
                <a:cubicBezTo>
                  <a:pt x="5715689" y="232218"/>
                  <a:pt x="5710986" y="223529"/>
                  <a:pt x="5714464" y="221531"/>
                </a:cubicBezTo>
                <a:close/>
                <a:moveTo>
                  <a:pt x="3832076" y="218981"/>
                </a:moveTo>
                <a:cubicBezTo>
                  <a:pt x="3834076" y="219277"/>
                  <a:pt x="3836568" y="220011"/>
                  <a:pt x="3839550" y="221183"/>
                </a:cubicBezTo>
                <a:cubicBezTo>
                  <a:pt x="3848413" y="225127"/>
                  <a:pt x="3857120" y="230898"/>
                  <a:pt x="3865675" y="238499"/>
                </a:cubicBezTo>
                <a:cubicBezTo>
                  <a:pt x="3874228" y="246099"/>
                  <a:pt x="3878244" y="254610"/>
                  <a:pt x="3877720" y="264032"/>
                </a:cubicBezTo>
                <a:cubicBezTo>
                  <a:pt x="3877197" y="273453"/>
                  <a:pt x="3874419" y="278770"/>
                  <a:pt x="3869385" y="279981"/>
                </a:cubicBezTo>
                <a:cubicBezTo>
                  <a:pt x="3864352" y="281193"/>
                  <a:pt x="3857035" y="275192"/>
                  <a:pt x="3847434" y="261977"/>
                </a:cubicBezTo>
                <a:cubicBezTo>
                  <a:pt x="3837833" y="248763"/>
                  <a:pt x="3831136" y="237488"/>
                  <a:pt x="3827343" y="228152"/>
                </a:cubicBezTo>
                <a:cubicBezTo>
                  <a:pt x="3824499" y="221151"/>
                  <a:pt x="3826076" y="218094"/>
                  <a:pt x="3832076" y="218981"/>
                </a:cubicBezTo>
                <a:close/>
                <a:moveTo>
                  <a:pt x="5644710" y="217688"/>
                </a:moveTo>
                <a:cubicBezTo>
                  <a:pt x="5648952" y="217659"/>
                  <a:pt x="5655424" y="219713"/>
                  <a:pt x="5664129" y="223850"/>
                </a:cubicBezTo>
                <a:cubicBezTo>
                  <a:pt x="5679215" y="234319"/>
                  <a:pt x="5683539" y="241309"/>
                  <a:pt x="5677100" y="244823"/>
                </a:cubicBezTo>
                <a:cubicBezTo>
                  <a:pt x="5670661" y="248336"/>
                  <a:pt x="5664344" y="253416"/>
                  <a:pt x="5658149" y="260063"/>
                </a:cubicBezTo>
                <a:cubicBezTo>
                  <a:pt x="5651954" y="266710"/>
                  <a:pt x="5642701" y="275048"/>
                  <a:pt x="5630390" y="285079"/>
                </a:cubicBezTo>
                <a:cubicBezTo>
                  <a:pt x="5618079" y="295110"/>
                  <a:pt x="5604574" y="302919"/>
                  <a:pt x="5589875" y="308504"/>
                </a:cubicBezTo>
                <a:cubicBezTo>
                  <a:pt x="5575177" y="314090"/>
                  <a:pt x="5573997" y="310573"/>
                  <a:pt x="5586337" y="297953"/>
                </a:cubicBezTo>
                <a:cubicBezTo>
                  <a:pt x="5598676" y="285334"/>
                  <a:pt x="5610597" y="271955"/>
                  <a:pt x="5622098" y="257815"/>
                </a:cubicBezTo>
                <a:cubicBezTo>
                  <a:pt x="5633599" y="243676"/>
                  <a:pt x="5639127" y="232411"/>
                  <a:pt x="5638682" y="224022"/>
                </a:cubicBezTo>
                <a:cubicBezTo>
                  <a:pt x="5638460" y="219828"/>
                  <a:pt x="5640469" y="217716"/>
                  <a:pt x="5644710" y="217688"/>
                </a:cubicBezTo>
                <a:close/>
                <a:moveTo>
                  <a:pt x="2531750" y="211423"/>
                </a:moveTo>
                <a:cubicBezTo>
                  <a:pt x="2527866" y="211545"/>
                  <a:pt x="2522761" y="212055"/>
                  <a:pt x="2516437" y="212955"/>
                </a:cubicBezTo>
                <a:cubicBezTo>
                  <a:pt x="2503789" y="214755"/>
                  <a:pt x="2482917" y="217727"/>
                  <a:pt x="2453821" y="221871"/>
                </a:cubicBezTo>
                <a:cubicBezTo>
                  <a:pt x="2455571" y="240987"/>
                  <a:pt x="2456847" y="258209"/>
                  <a:pt x="2457650" y="273539"/>
                </a:cubicBezTo>
                <a:cubicBezTo>
                  <a:pt x="2482587" y="271775"/>
                  <a:pt x="2509303" y="269216"/>
                  <a:pt x="2537797" y="265860"/>
                </a:cubicBezTo>
                <a:cubicBezTo>
                  <a:pt x="2540192" y="254617"/>
                  <a:pt x="2541838" y="243195"/>
                  <a:pt x="2542734" y="231594"/>
                </a:cubicBezTo>
                <a:cubicBezTo>
                  <a:pt x="2543630" y="219993"/>
                  <a:pt x="2542634" y="213536"/>
                  <a:pt x="2539744" y="212224"/>
                </a:cubicBezTo>
                <a:cubicBezTo>
                  <a:pt x="2538299" y="211568"/>
                  <a:pt x="2535635" y="211301"/>
                  <a:pt x="2531750" y="211423"/>
                </a:cubicBezTo>
                <a:close/>
                <a:moveTo>
                  <a:pt x="887364" y="197414"/>
                </a:moveTo>
                <a:cubicBezTo>
                  <a:pt x="891720" y="197679"/>
                  <a:pt x="896775" y="199121"/>
                  <a:pt x="902529" y="201738"/>
                </a:cubicBezTo>
                <a:cubicBezTo>
                  <a:pt x="914037" y="206972"/>
                  <a:pt x="923147" y="213271"/>
                  <a:pt x="929858" y="220634"/>
                </a:cubicBezTo>
                <a:cubicBezTo>
                  <a:pt x="936569" y="227998"/>
                  <a:pt x="935508" y="234433"/>
                  <a:pt x="926674" y="239940"/>
                </a:cubicBezTo>
                <a:cubicBezTo>
                  <a:pt x="917841" y="245447"/>
                  <a:pt x="910111" y="256560"/>
                  <a:pt x="903486" y="273281"/>
                </a:cubicBezTo>
                <a:cubicBezTo>
                  <a:pt x="916981" y="289586"/>
                  <a:pt x="915646" y="298003"/>
                  <a:pt x="899485" y="298534"/>
                </a:cubicBezTo>
                <a:cubicBezTo>
                  <a:pt x="883324" y="299065"/>
                  <a:pt x="853152" y="300635"/>
                  <a:pt x="808970" y="303245"/>
                </a:cubicBezTo>
                <a:cubicBezTo>
                  <a:pt x="801785" y="315936"/>
                  <a:pt x="796175" y="318912"/>
                  <a:pt x="792138" y="312172"/>
                </a:cubicBezTo>
                <a:cubicBezTo>
                  <a:pt x="788101" y="305432"/>
                  <a:pt x="784964" y="295799"/>
                  <a:pt x="782727" y="283272"/>
                </a:cubicBezTo>
                <a:cubicBezTo>
                  <a:pt x="780490" y="270746"/>
                  <a:pt x="778250" y="259769"/>
                  <a:pt x="776006" y="250340"/>
                </a:cubicBezTo>
                <a:cubicBezTo>
                  <a:pt x="773761" y="240912"/>
                  <a:pt x="770122" y="231623"/>
                  <a:pt x="765089" y="222474"/>
                </a:cubicBezTo>
                <a:cubicBezTo>
                  <a:pt x="760055" y="213325"/>
                  <a:pt x="762246" y="209449"/>
                  <a:pt x="771660" y="210847"/>
                </a:cubicBezTo>
                <a:cubicBezTo>
                  <a:pt x="781074" y="212245"/>
                  <a:pt x="787919" y="213368"/>
                  <a:pt x="792192" y="214214"/>
                </a:cubicBezTo>
                <a:cubicBezTo>
                  <a:pt x="796466" y="215060"/>
                  <a:pt x="804678" y="215053"/>
                  <a:pt x="816832" y="214192"/>
                </a:cubicBezTo>
                <a:cubicBezTo>
                  <a:pt x="828985" y="213332"/>
                  <a:pt x="840472" y="211819"/>
                  <a:pt x="851292" y="209653"/>
                </a:cubicBezTo>
                <a:cubicBezTo>
                  <a:pt x="862111" y="207488"/>
                  <a:pt x="870479" y="204319"/>
                  <a:pt x="876394" y="200146"/>
                </a:cubicBezTo>
                <a:cubicBezTo>
                  <a:pt x="879352" y="198059"/>
                  <a:pt x="883009" y="197149"/>
                  <a:pt x="887364" y="197414"/>
                </a:cubicBezTo>
                <a:close/>
                <a:moveTo>
                  <a:pt x="5338202" y="184357"/>
                </a:moveTo>
                <a:lnTo>
                  <a:pt x="5338009" y="208870"/>
                </a:lnTo>
                <a:cubicBezTo>
                  <a:pt x="5337805" y="220753"/>
                  <a:pt x="5337497" y="231477"/>
                  <a:pt x="5337088" y="241045"/>
                </a:cubicBezTo>
                <a:lnTo>
                  <a:pt x="5335831" y="261680"/>
                </a:lnTo>
                <a:lnTo>
                  <a:pt x="5340672" y="257202"/>
                </a:lnTo>
                <a:cubicBezTo>
                  <a:pt x="5353155" y="249810"/>
                  <a:pt x="5363562" y="241374"/>
                  <a:pt x="5371894" y="231895"/>
                </a:cubicBezTo>
                <a:cubicBezTo>
                  <a:pt x="5364509" y="220294"/>
                  <a:pt x="5358543" y="211080"/>
                  <a:pt x="5353997" y="204254"/>
                </a:cubicBezTo>
                <a:close/>
                <a:moveTo>
                  <a:pt x="7022561" y="176452"/>
                </a:moveTo>
                <a:cubicBezTo>
                  <a:pt x="7011835" y="177320"/>
                  <a:pt x="7003027" y="180998"/>
                  <a:pt x="6996137" y="187487"/>
                </a:cubicBezTo>
                <a:cubicBezTo>
                  <a:pt x="6989246" y="193976"/>
                  <a:pt x="6985585" y="202247"/>
                  <a:pt x="6985155" y="212299"/>
                </a:cubicBezTo>
                <a:cubicBezTo>
                  <a:pt x="6984739" y="222337"/>
                  <a:pt x="6986407" y="231103"/>
                  <a:pt x="6990157" y="238596"/>
                </a:cubicBezTo>
                <a:cubicBezTo>
                  <a:pt x="6993906" y="246088"/>
                  <a:pt x="7000635" y="250634"/>
                  <a:pt x="7010343" y="252233"/>
                </a:cubicBezTo>
                <a:cubicBezTo>
                  <a:pt x="7020053" y="253832"/>
                  <a:pt x="7030212" y="253617"/>
                  <a:pt x="7040823" y="251588"/>
                </a:cubicBezTo>
                <a:cubicBezTo>
                  <a:pt x="7051436" y="249559"/>
                  <a:pt x="7058861" y="243916"/>
                  <a:pt x="7063098" y="234659"/>
                </a:cubicBezTo>
                <a:cubicBezTo>
                  <a:pt x="7067335" y="225403"/>
                  <a:pt x="7068823" y="216261"/>
                  <a:pt x="7067561" y="207234"/>
                </a:cubicBezTo>
                <a:cubicBezTo>
                  <a:pt x="7066299" y="198206"/>
                  <a:pt x="7061165" y="190603"/>
                  <a:pt x="7052159" y="184422"/>
                </a:cubicBezTo>
                <a:cubicBezTo>
                  <a:pt x="7043155" y="178241"/>
                  <a:pt x="7033288" y="175585"/>
                  <a:pt x="7022561" y="176452"/>
                </a:cubicBezTo>
                <a:close/>
                <a:moveTo>
                  <a:pt x="6841587" y="176452"/>
                </a:moveTo>
                <a:cubicBezTo>
                  <a:pt x="6830861" y="177320"/>
                  <a:pt x="6822051" y="180998"/>
                  <a:pt x="6815161" y="187487"/>
                </a:cubicBezTo>
                <a:cubicBezTo>
                  <a:pt x="6808271" y="193976"/>
                  <a:pt x="6804610" y="202247"/>
                  <a:pt x="6804180" y="212299"/>
                </a:cubicBezTo>
                <a:cubicBezTo>
                  <a:pt x="6803765" y="222337"/>
                  <a:pt x="6805431" y="231103"/>
                  <a:pt x="6809181" y="238596"/>
                </a:cubicBezTo>
                <a:cubicBezTo>
                  <a:pt x="6812931" y="246088"/>
                  <a:pt x="6819661" y="250634"/>
                  <a:pt x="6829369" y="252233"/>
                </a:cubicBezTo>
                <a:cubicBezTo>
                  <a:pt x="6839077" y="253832"/>
                  <a:pt x="6849237" y="253617"/>
                  <a:pt x="6859849" y="251588"/>
                </a:cubicBezTo>
                <a:cubicBezTo>
                  <a:pt x="6870461" y="249559"/>
                  <a:pt x="6877885" y="243916"/>
                  <a:pt x="6882123" y="234659"/>
                </a:cubicBezTo>
                <a:cubicBezTo>
                  <a:pt x="6886361" y="225403"/>
                  <a:pt x="6887848" y="216261"/>
                  <a:pt x="6886586" y="207234"/>
                </a:cubicBezTo>
                <a:cubicBezTo>
                  <a:pt x="6885325" y="198206"/>
                  <a:pt x="6880191" y="190603"/>
                  <a:pt x="6871185" y="184422"/>
                </a:cubicBezTo>
                <a:cubicBezTo>
                  <a:pt x="6862179" y="178241"/>
                  <a:pt x="6852313" y="175585"/>
                  <a:pt x="6841587" y="176452"/>
                </a:cubicBezTo>
                <a:close/>
                <a:moveTo>
                  <a:pt x="1303819" y="175468"/>
                </a:moveTo>
                <a:cubicBezTo>
                  <a:pt x="1298790" y="175716"/>
                  <a:pt x="1291987" y="176513"/>
                  <a:pt x="1283408" y="177861"/>
                </a:cubicBezTo>
                <a:cubicBezTo>
                  <a:pt x="1266250" y="180557"/>
                  <a:pt x="1242262" y="184823"/>
                  <a:pt x="1211445" y="190660"/>
                </a:cubicBezTo>
                <a:cubicBezTo>
                  <a:pt x="1211445" y="200397"/>
                  <a:pt x="1211775" y="208671"/>
                  <a:pt x="1212435" y="215483"/>
                </a:cubicBezTo>
                <a:cubicBezTo>
                  <a:pt x="1227664" y="213705"/>
                  <a:pt x="1244941" y="210786"/>
                  <a:pt x="1264264" y="206728"/>
                </a:cubicBezTo>
                <a:cubicBezTo>
                  <a:pt x="1283588" y="202670"/>
                  <a:pt x="1295135" y="204348"/>
                  <a:pt x="1298907" y="211761"/>
                </a:cubicBezTo>
                <a:cubicBezTo>
                  <a:pt x="1302677" y="219175"/>
                  <a:pt x="1291772" y="224825"/>
                  <a:pt x="1266189" y="228712"/>
                </a:cubicBezTo>
                <a:cubicBezTo>
                  <a:pt x="1240606" y="232598"/>
                  <a:pt x="1222803" y="234096"/>
                  <a:pt x="1212779" y="233207"/>
                </a:cubicBezTo>
                <a:cubicBezTo>
                  <a:pt x="1212779" y="246185"/>
                  <a:pt x="1213130" y="256926"/>
                  <a:pt x="1213833" y="265430"/>
                </a:cubicBezTo>
                <a:cubicBezTo>
                  <a:pt x="1237724" y="262805"/>
                  <a:pt x="1257918" y="259676"/>
                  <a:pt x="1274417" y="256040"/>
                </a:cubicBezTo>
                <a:cubicBezTo>
                  <a:pt x="1290915" y="252405"/>
                  <a:pt x="1301391" y="253061"/>
                  <a:pt x="1305843" y="258009"/>
                </a:cubicBezTo>
                <a:cubicBezTo>
                  <a:pt x="1310296" y="262956"/>
                  <a:pt x="1313196" y="261791"/>
                  <a:pt x="1314545" y="254513"/>
                </a:cubicBezTo>
                <a:cubicBezTo>
                  <a:pt x="1315893" y="247236"/>
                  <a:pt x="1317014" y="237136"/>
                  <a:pt x="1317910" y="224216"/>
                </a:cubicBezTo>
                <a:cubicBezTo>
                  <a:pt x="1318807" y="211295"/>
                  <a:pt x="1319047" y="200519"/>
                  <a:pt x="1318631" y="191886"/>
                </a:cubicBezTo>
                <a:cubicBezTo>
                  <a:pt x="1318215" y="183253"/>
                  <a:pt x="1316530" y="178083"/>
                  <a:pt x="1313576" y="176377"/>
                </a:cubicBezTo>
                <a:cubicBezTo>
                  <a:pt x="1312100" y="175524"/>
                  <a:pt x="1308847" y="175221"/>
                  <a:pt x="1303819" y="175468"/>
                </a:cubicBezTo>
                <a:close/>
                <a:moveTo>
                  <a:pt x="1937621" y="168274"/>
                </a:moveTo>
                <a:cubicBezTo>
                  <a:pt x="1940265" y="168248"/>
                  <a:pt x="1943509" y="168533"/>
                  <a:pt x="1947352" y="169128"/>
                </a:cubicBezTo>
                <a:cubicBezTo>
                  <a:pt x="1962725" y="171508"/>
                  <a:pt x="1973326" y="177151"/>
                  <a:pt x="1979155" y="186057"/>
                </a:cubicBezTo>
                <a:cubicBezTo>
                  <a:pt x="1984984" y="194962"/>
                  <a:pt x="1985902" y="203921"/>
                  <a:pt x="1981908" y="212934"/>
                </a:cubicBezTo>
                <a:cubicBezTo>
                  <a:pt x="1977914" y="221947"/>
                  <a:pt x="1970361" y="222466"/>
                  <a:pt x="1959247" y="214493"/>
                </a:cubicBezTo>
                <a:lnTo>
                  <a:pt x="1941264" y="195091"/>
                </a:lnTo>
                <a:cubicBezTo>
                  <a:pt x="1937579" y="190502"/>
                  <a:pt x="1933829" y="184433"/>
                  <a:pt x="1930015" y="176882"/>
                </a:cubicBezTo>
                <a:cubicBezTo>
                  <a:pt x="1927154" y="171220"/>
                  <a:pt x="1929689" y="168350"/>
                  <a:pt x="1937621" y="168274"/>
                </a:cubicBezTo>
                <a:close/>
                <a:moveTo>
                  <a:pt x="4538008" y="168015"/>
                </a:moveTo>
                <a:cubicBezTo>
                  <a:pt x="4540317" y="167775"/>
                  <a:pt x="4540080" y="172405"/>
                  <a:pt x="4537298" y="181905"/>
                </a:cubicBezTo>
                <a:cubicBezTo>
                  <a:pt x="4531949" y="197034"/>
                  <a:pt x="4525908" y="212228"/>
                  <a:pt x="4519176" y="227485"/>
                </a:cubicBezTo>
                <a:cubicBezTo>
                  <a:pt x="4512443" y="242743"/>
                  <a:pt x="4507947" y="257858"/>
                  <a:pt x="4505689" y="272829"/>
                </a:cubicBezTo>
                <a:cubicBezTo>
                  <a:pt x="4503430" y="287800"/>
                  <a:pt x="4496450" y="287037"/>
                  <a:pt x="4484748" y="270538"/>
                </a:cubicBezTo>
                <a:cubicBezTo>
                  <a:pt x="4473047" y="254040"/>
                  <a:pt x="4469397" y="244715"/>
                  <a:pt x="4473800" y="242564"/>
                </a:cubicBezTo>
                <a:cubicBezTo>
                  <a:pt x="4478202" y="240413"/>
                  <a:pt x="4483877" y="234996"/>
                  <a:pt x="4490825" y="226313"/>
                </a:cubicBezTo>
                <a:cubicBezTo>
                  <a:pt x="4497773" y="217630"/>
                  <a:pt x="4508646" y="203308"/>
                  <a:pt x="4523445" y="183346"/>
                </a:cubicBezTo>
                <a:cubicBezTo>
                  <a:pt x="4530845" y="173366"/>
                  <a:pt x="4535699" y="168255"/>
                  <a:pt x="4538008" y="168015"/>
                </a:cubicBezTo>
                <a:close/>
                <a:moveTo>
                  <a:pt x="4275593" y="167719"/>
                </a:moveTo>
                <a:cubicBezTo>
                  <a:pt x="4269778" y="168156"/>
                  <a:pt x="4251770" y="170469"/>
                  <a:pt x="4221570" y="174656"/>
                </a:cubicBezTo>
                <a:lnTo>
                  <a:pt x="4221570" y="184443"/>
                </a:lnTo>
                <a:cubicBezTo>
                  <a:pt x="4228969" y="183626"/>
                  <a:pt x="4238634" y="181622"/>
                  <a:pt x="4250565" y="178431"/>
                </a:cubicBezTo>
                <a:cubicBezTo>
                  <a:pt x="4262496" y="175241"/>
                  <a:pt x="4271445" y="176481"/>
                  <a:pt x="4277410" y="182153"/>
                </a:cubicBezTo>
                <a:cubicBezTo>
                  <a:pt x="4283376" y="187824"/>
                  <a:pt x="4281497" y="192123"/>
                  <a:pt x="4271775" y="195048"/>
                </a:cubicBezTo>
                <a:cubicBezTo>
                  <a:pt x="4262052" y="197973"/>
                  <a:pt x="4245317" y="199852"/>
                  <a:pt x="4221570" y="200684"/>
                </a:cubicBezTo>
                <a:lnTo>
                  <a:pt x="4221570" y="210084"/>
                </a:lnTo>
                <a:cubicBezTo>
                  <a:pt x="4230260" y="209209"/>
                  <a:pt x="4240538" y="207416"/>
                  <a:pt x="4252405" y="204706"/>
                </a:cubicBezTo>
                <a:cubicBezTo>
                  <a:pt x="4264271" y="201996"/>
                  <a:pt x="4272897" y="203813"/>
                  <a:pt x="4278282" y="210159"/>
                </a:cubicBezTo>
                <a:cubicBezTo>
                  <a:pt x="4283666" y="216504"/>
                  <a:pt x="4279407" y="221032"/>
                  <a:pt x="4265504" y="223743"/>
                </a:cubicBezTo>
                <a:cubicBezTo>
                  <a:pt x="4251601" y="226453"/>
                  <a:pt x="4237408" y="227356"/>
                  <a:pt x="4222925" y="226453"/>
                </a:cubicBezTo>
                <a:lnTo>
                  <a:pt x="4222925" y="237079"/>
                </a:lnTo>
                <a:cubicBezTo>
                  <a:pt x="4235673" y="237165"/>
                  <a:pt x="4246973" y="235839"/>
                  <a:pt x="4256825" y="233100"/>
                </a:cubicBezTo>
                <a:cubicBezTo>
                  <a:pt x="4266677" y="230361"/>
                  <a:pt x="4274510" y="232705"/>
                  <a:pt x="4280325" y="240134"/>
                </a:cubicBezTo>
                <a:cubicBezTo>
                  <a:pt x="4286140" y="247562"/>
                  <a:pt x="4279805" y="252312"/>
                  <a:pt x="4261321" y="254384"/>
                </a:cubicBezTo>
                <a:cubicBezTo>
                  <a:pt x="4242836" y="256456"/>
                  <a:pt x="4230482" y="257041"/>
                  <a:pt x="4224258" y="256137"/>
                </a:cubicBezTo>
                <a:lnTo>
                  <a:pt x="4224258" y="270829"/>
                </a:lnTo>
                <a:cubicBezTo>
                  <a:pt x="4241954" y="270872"/>
                  <a:pt x="4264397" y="269660"/>
                  <a:pt x="4291586" y="267194"/>
                </a:cubicBezTo>
                <a:lnTo>
                  <a:pt x="4291586" y="191284"/>
                </a:lnTo>
                <a:cubicBezTo>
                  <a:pt x="4291586" y="177001"/>
                  <a:pt x="4290374" y="169393"/>
                  <a:pt x="4287950" y="168461"/>
                </a:cubicBezTo>
                <a:cubicBezTo>
                  <a:pt x="4285527" y="167529"/>
                  <a:pt x="4281407" y="167282"/>
                  <a:pt x="4275593" y="167719"/>
                </a:cubicBezTo>
                <a:close/>
                <a:moveTo>
                  <a:pt x="4619725" y="163019"/>
                </a:moveTo>
                <a:cubicBezTo>
                  <a:pt x="4609114" y="165715"/>
                  <a:pt x="4598366" y="167773"/>
                  <a:pt x="4587482" y="169193"/>
                </a:cubicBezTo>
                <a:cubicBezTo>
                  <a:pt x="4589245" y="178284"/>
                  <a:pt x="4591784" y="194618"/>
                  <a:pt x="4595096" y="218193"/>
                </a:cubicBezTo>
                <a:cubicBezTo>
                  <a:pt x="4602610" y="217404"/>
                  <a:pt x="4610820" y="215899"/>
                  <a:pt x="4619725" y="213676"/>
                </a:cubicBezTo>
                <a:lnTo>
                  <a:pt x="4619725" y="198102"/>
                </a:lnTo>
                <a:cubicBezTo>
                  <a:pt x="4610834" y="199006"/>
                  <a:pt x="4604338" y="197601"/>
                  <a:pt x="4600237" y="193886"/>
                </a:cubicBezTo>
                <a:cubicBezTo>
                  <a:pt x="4596136" y="190172"/>
                  <a:pt x="4596329" y="187258"/>
                  <a:pt x="4600818" y="185142"/>
                </a:cubicBezTo>
                <a:cubicBezTo>
                  <a:pt x="4605306" y="183027"/>
                  <a:pt x="4611609" y="180493"/>
                  <a:pt x="4619725" y="177539"/>
                </a:cubicBezTo>
                <a:close/>
                <a:moveTo>
                  <a:pt x="5382864" y="162245"/>
                </a:moveTo>
                <a:cubicBezTo>
                  <a:pt x="5377357" y="163535"/>
                  <a:pt x="5369865" y="166009"/>
                  <a:pt x="5360386" y="169666"/>
                </a:cubicBezTo>
                <a:cubicBezTo>
                  <a:pt x="5350907" y="173323"/>
                  <a:pt x="5343551" y="173351"/>
                  <a:pt x="5338316" y="169752"/>
                </a:cubicBezTo>
                <a:lnTo>
                  <a:pt x="5338287" y="173573"/>
                </a:lnTo>
                <a:lnTo>
                  <a:pt x="5342274" y="172333"/>
                </a:lnTo>
                <a:cubicBezTo>
                  <a:pt x="5352155" y="172333"/>
                  <a:pt x="5359271" y="175961"/>
                  <a:pt x="5363623" y="183217"/>
                </a:cubicBezTo>
                <a:cubicBezTo>
                  <a:pt x="5367975" y="190473"/>
                  <a:pt x="5374769" y="200784"/>
                  <a:pt x="5384004" y="214149"/>
                </a:cubicBezTo>
                <a:cubicBezTo>
                  <a:pt x="5384937" y="209517"/>
                  <a:pt x="5386524" y="201612"/>
                  <a:pt x="5388769" y="190434"/>
                </a:cubicBezTo>
                <a:cubicBezTo>
                  <a:pt x="5391013" y="179256"/>
                  <a:pt x="5391966" y="171440"/>
                  <a:pt x="5391630" y="166988"/>
                </a:cubicBezTo>
                <a:cubicBezTo>
                  <a:pt x="5391293" y="162535"/>
                  <a:pt x="5388371" y="160954"/>
                  <a:pt x="5382864" y="162245"/>
                </a:cubicBezTo>
                <a:close/>
                <a:moveTo>
                  <a:pt x="4669468" y="155577"/>
                </a:moveTo>
                <a:cubicBezTo>
                  <a:pt x="4664657" y="156021"/>
                  <a:pt x="4656551" y="157376"/>
                  <a:pt x="4645151" y="159642"/>
                </a:cubicBezTo>
                <a:cubicBezTo>
                  <a:pt x="4644505" y="165435"/>
                  <a:pt x="4644183" y="169651"/>
                  <a:pt x="4644183" y="172290"/>
                </a:cubicBezTo>
                <a:cubicBezTo>
                  <a:pt x="4646190" y="172376"/>
                  <a:pt x="4651640" y="171949"/>
                  <a:pt x="4660531" y="171010"/>
                </a:cubicBezTo>
                <a:cubicBezTo>
                  <a:pt x="4669421" y="170071"/>
                  <a:pt x="4672254" y="173158"/>
                  <a:pt x="4669027" y="180270"/>
                </a:cubicBezTo>
                <a:cubicBezTo>
                  <a:pt x="4665801" y="187383"/>
                  <a:pt x="4657404" y="192223"/>
                  <a:pt x="4643839" y="194790"/>
                </a:cubicBezTo>
                <a:cubicBezTo>
                  <a:pt x="4643164" y="202189"/>
                  <a:pt x="4642828" y="207287"/>
                  <a:pt x="4642828" y="210084"/>
                </a:cubicBezTo>
                <a:cubicBezTo>
                  <a:pt x="4648736" y="210141"/>
                  <a:pt x="4657921" y="209388"/>
                  <a:pt x="4670382" y="207825"/>
                </a:cubicBezTo>
                <a:cubicBezTo>
                  <a:pt x="4673508" y="199278"/>
                  <a:pt x="4675971" y="189556"/>
                  <a:pt x="4677771" y="178657"/>
                </a:cubicBezTo>
                <a:cubicBezTo>
                  <a:pt x="4679571" y="167759"/>
                  <a:pt x="4679840" y="161076"/>
                  <a:pt x="4678578" y="158609"/>
                </a:cubicBezTo>
                <a:cubicBezTo>
                  <a:pt x="4677316" y="156143"/>
                  <a:pt x="4674279" y="155132"/>
                  <a:pt x="4669468" y="155577"/>
                </a:cubicBezTo>
                <a:close/>
                <a:moveTo>
                  <a:pt x="550647" y="152705"/>
                </a:moveTo>
                <a:cubicBezTo>
                  <a:pt x="552282" y="151669"/>
                  <a:pt x="555184" y="151748"/>
                  <a:pt x="559353" y="152942"/>
                </a:cubicBezTo>
                <a:cubicBezTo>
                  <a:pt x="567692" y="155329"/>
                  <a:pt x="574468" y="158208"/>
                  <a:pt x="579681" y="161578"/>
                </a:cubicBezTo>
                <a:cubicBezTo>
                  <a:pt x="584893" y="164948"/>
                  <a:pt x="586295" y="168601"/>
                  <a:pt x="583886" y="172537"/>
                </a:cubicBezTo>
                <a:cubicBezTo>
                  <a:pt x="581477" y="176474"/>
                  <a:pt x="578946" y="182425"/>
                  <a:pt x="576293" y="190391"/>
                </a:cubicBezTo>
                <a:cubicBezTo>
                  <a:pt x="573640" y="198357"/>
                  <a:pt x="568377" y="209352"/>
                  <a:pt x="560504" y="223377"/>
                </a:cubicBezTo>
                <a:cubicBezTo>
                  <a:pt x="587421" y="245576"/>
                  <a:pt x="607655" y="259303"/>
                  <a:pt x="621206" y="264559"/>
                </a:cubicBezTo>
                <a:cubicBezTo>
                  <a:pt x="634758" y="269814"/>
                  <a:pt x="647599" y="274543"/>
                  <a:pt x="659731" y="278745"/>
                </a:cubicBezTo>
                <a:cubicBezTo>
                  <a:pt x="671863" y="282946"/>
                  <a:pt x="666855" y="286528"/>
                  <a:pt x="644707" y="289489"/>
                </a:cubicBezTo>
                <a:cubicBezTo>
                  <a:pt x="622558" y="292450"/>
                  <a:pt x="608465" y="293443"/>
                  <a:pt x="602428" y="292468"/>
                </a:cubicBezTo>
                <a:cubicBezTo>
                  <a:pt x="596390" y="291493"/>
                  <a:pt x="590593" y="287761"/>
                  <a:pt x="585037" y="281272"/>
                </a:cubicBezTo>
                <a:cubicBezTo>
                  <a:pt x="579480" y="274783"/>
                  <a:pt x="567344" y="261006"/>
                  <a:pt x="548630" y="239940"/>
                </a:cubicBezTo>
                <a:cubicBezTo>
                  <a:pt x="537545" y="256546"/>
                  <a:pt x="524955" y="267896"/>
                  <a:pt x="510858" y="273991"/>
                </a:cubicBezTo>
                <a:cubicBezTo>
                  <a:pt x="496762" y="280085"/>
                  <a:pt x="482687" y="283133"/>
                  <a:pt x="468634" y="283133"/>
                </a:cubicBezTo>
                <a:cubicBezTo>
                  <a:pt x="453290" y="283133"/>
                  <a:pt x="452239" y="280257"/>
                  <a:pt x="465482" y="274507"/>
                </a:cubicBezTo>
                <a:cubicBezTo>
                  <a:pt x="478726" y="268757"/>
                  <a:pt x="490531" y="262641"/>
                  <a:pt x="500899" y="256159"/>
                </a:cubicBezTo>
                <a:cubicBezTo>
                  <a:pt x="511267" y="249677"/>
                  <a:pt x="521184" y="239115"/>
                  <a:pt x="530648" y="224474"/>
                </a:cubicBezTo>
                <a:cubicBezTo>
                  <a:pt x="512708" y="204570"/>
                  <a:pt x="499225" y="191983"/>
                  <a:pt x="490198" y="186713"/>
                </a:cubicBezTo>
                <a:cubicBezTo>
                  <a:pt x="481171" y="181443"/>
                  <a:pt x="480245" y="177499"/>
                  <a:pt x="487423" y="174882"/>
                </a:cubicBezTo>
                <a:cubicBezTo>
                  <a:pt x="494600" y="172265"/>
                  <a:pt x="502276" y="174473"/>
                  <a:pt x="510450" y="181507"/>
                </a:cubicBezTo>
                <a:cubicBezTo>
                  <a:pt x="518624" y="188541"/>
                  <a:pt x="528913" y="197622"/>
                  <a:pt x="541317" y="208750"/>
                </a:cubicBezTo>
                <a:cubicBezTo>
                  <a:pt x="546810" y="196790"/>
                  <a:pt x="550003" y="187168"/>
                  <a:pt x="550900" y="179883"/>
                </a:cubicBezTo>
                <a:cubicBezTo>
                  <a:pt x="551796" y="172598"/>
                  <a:pt x="551345" y="165690"/>
                  <a:pt x="549545" y="159158"/>
                </a:cubicBezTo>
                <a:cubicBezTo>
                  <a:pt x="548645" y="155892"/>
                  <a:pt x="549012" y="153741"/>
                  <a:pt x="550647" y="152705"/>
                </a:cubicBezTo>
                <a:close/>
                <a:moveTo>
                  <a:pt x="1316795" y="150626"/>
                </a:moveTo>
                <a:cubicBezTo>
                  <a:pt x="1320257" y="150754"/>
                  <a:pt x="1323722" y="151755"/>
                  <a:pt x="1327192" y="153630"/>
                </a:cubicBezTo>
                <a:cubicBezTo>
                  <a:pt x="1334133" y="157380"/>
                  <a:pt x="1341321" y="161599"/>
                  <a:pt x="1348756" y="166289"/>
                </a:cubicBezTo>
                <a:cubicBezTo>
                  <a:pt x="1356192" y="170978"/>
                  <a:pt x="1358081" y="176341"/>
                  <a:pt x="1354424" y="182378"/>
                </a:cubicBezTo>
                <a:cubicBezTo>
                  <a:pt x="1350768" y="188416"/>
                  <a:pt x="1348279" y="198289"/>
                  <a:pt x="1346961" y="211998"/>
                </a:cubicBezTo>
                <a:cubicBezTo>
                  <a:pt x="1345641" y="225707"/>
                  <a:pt x="1344526" y="240689"/>
                  <a:pt x="1343615" y="256944"/>
                </a:cubicBezTo>
                <a:cubicBezTo>
                  <a:pt x="1342705" y="273199"/>
                  <a:pt x="1339216" y="287704"/>
                  <a:pt x="1333151" y="300459"/>
                </a:cubicBezTo>
                <a:cubicBezTo>
                  <a:pt x="1327085" y="313215"/>
                  <a:pt x="1321062" y="315606"/>
                  <a:pt x="1315082" y="307633"/>
                </a:cubicBezTo>
                <a:cubicBezTo>
                  <a:pt x="1309102" y="299660"/>
                  <a:pt x="1305094" y="292615"/>
                  <a:pt x="1303058" y="286499"/>
                </a:cubicBezTo>
                <a:cubicBezTo>
                  <a:pt x="1301022" y="280383"/>
                  <a:pt x="1297770" y="276945"/>
                  <a:pt x="1293303" y="276185"/>
                </a:cubicBezTo>
                <a:cubicBezTo>
                  <a:pt x="1288836" y="275425"/>
                  <a:pt x="1277156" y="275934"/>
                  <a:pt x="1258262" y="277712"/>
                </a:cubicBezTo>
                <a:cubicBezTo>
                  <a:pt x="1239370" y="279490"/>
                  <a:pt x="1224337" y="281175"/>
                  <a:pt x="1213166" y="282767"/>
                </a:cubicBezTo>
                <a:cubicBezTo>
                  <a:pt x="1206856" y="297408"/>
                  <a:pt x="1201601" y="300850"/>
                  <a:pt x="1197399" y="293092"/>
                </a:cubicBezTo>
                <a:cubicBezTo>
                  <a:pt x="1193197" y="285334"/>
                  <a:pt x="1190430" y="274310"/>
                  <a:pt x="1189096" y="260020"/>
                </a:cubicBezTo>
                <a:cubicBezTo>
                  <a:pt x="1187762" y="245730"/>
                  <a:pt x="1186196" y="230924"/>
                  <a:pt x="1184396" y="215601"/>
                </a:cubicBezTo>
                <a:cubicBezTo>
                  <a:pt x="1182596" y="200279"/>
                  <a:pt x="1179653" y="188330"/>
                  <a:pt x="1175566" y="179754"/>
                </a:cubicBezTo>
                <a:cubicBezTo>
                  <a:pt x="1171479" y="171179"/>
                  <a:pt x="1173444" y="167361"/>
                  <a:pt x="1181460" y="168300"/>
                </a:cubicBezTo>
                <a:cubicBezTo>
                  <a:pt x="1189476" y="169239"/>
                  <a:pt x="1195410" y="170139"/>
                  <a:pt x="1199260" y="170999"/>
                </a:cubicBezTo>
                <a:cubicBezTo>
                  <a:pt x="1203110" y="171860"/>
                  <a:pt x="1214038" y="171186"/>
                  <a:pt x="1232041" y="168977"/>
                </a:cubicBezTo>
                <a:cubicBezTo>
                  <a:pt x="1250045" y="166769"/>
                  <a:pt x="1265217" y="164342"/>
                  <a:pt x="1277557" y="161696"/>
                </a:cubicBezTo>
                <a:cubicBezTo>
                  <a:pt x="1289897" y="159050"/>
                  <a:pt x="1299520" y="156107"/>
                  <a:pt x="1306424" y="152866"/>
                </a:cubicBezTo>
                <a:cubicBezTo>
                  <a:pt x="1309877" y="151246"/>
                  <a:pt x="1313333" y="150499"/>
                  <a:pt x="1316795" y="150626"/>
                </a:cubicBezTo>
                <a:close/>
                <a:moveTo>
                  <a:pt x="3521344" y="148952"/>
                </a:moveTo>
                <a:cubicBezTo>
                  <a:pt x="3522951" y="148826"/>
                  <a:pt x="3525014" y="148998"/>
                  <a:pt x="3527532" y="149468"/>
                </a:cubicBezTo>
                <a:cubicBezTo>
                  <a:pt x="3537607" y="151346"/>
                  <a:pt x="3545117" y="153777"/>
                  <a:pt x="3550064" y="156760"/>
                </a:cubicBezTo>
                <a:cubicBezTo>
                  <a:pt x="3556575" y="160359"/>
                  <a:pt x="3558679" y="164532"/>
                  <a:pt x="3556378" y="169279"/>
                </a:cubicBezTo>
                <a:cubicBezTo>
                  <a:pt x="3554076" y="174025"/>
                  <a:pt x="3552029" y="184002"/>
                  <a:pt x="3550237" y="199210"/>
                </a:cubicBezTo>
                <a:lnTo>
                  <a:pt x="3540787" y="233193"/>
                </a:lnTo>
                <a:lnTo>
                  <a:pt x="3546487" y="233233"/>
                </a:lnTo>
                <a:cubicBezTo>
                  <a:pt x="3550082" y="233937"/>
                  <a:pt x="3554913" y="235326"/>
                  <a:pt x="3560981" y="237402"/>
                </a:cubicBezTo>
                <a:cubicBezTo>
                  <a:pt x="3585252" y="245705"/>
                  <a:pt x="3603700" y="255004"/>
                  <a:pt x="3616327" y="265301"/>
                </a:cubicBezTo>
                <a:cubicBezTo>
                  <a:pt x="3628954" y="275597"/>
                  <a:pt x="3635966" y="286298"/>
                  <a:pt x="3637364" y="297405"/>
                </a:cubicBezTo>
                <a:cubicBezTo>
                  <a:pt x="3638762" y="308511"/>
                  <a:pt x="3636342" y="315208"/>
                  <a:pt x="3630104" y="317495"/>
                </a:cubicBezTo>
                <a:cubicBezTo>
                  <a:pt x="3623866" y="319783"/>
                  <a:pt x="3617266" y="317338"/>
                  <a:pt x="3610304" y="310160"/>
                </a:cubicBezTo>
                <a:cubicBezTo>
                  <a:pt x="3603342" y="302983"/>
                  <a:pt x="3595057" y="294153"/>
                  <a:pt x="3585449" y="283670"/>
                </a:cubicBezTo>
                <a:cubicBezTo>
                  <a:pt x="3575440" y="271840"/>
                  <a:pt x="3562791" y="259095"/>
                  <a:pt x="3547505" y="245436"/>
                </a:cubicBezTo>
                <a:cubicBezTo>
                  <a:pt x="3543683" y="242021"/>
                  <a:pt x="3541098" y="239293"/>
                  <a:pt x="3539748" y="237251"/>
                </a:cubicBezTo>
                <a:lnTo>
                  <a:pt x="3539728" y="237004"/>
                </a:lnTo>
                <a:lnTo>
                  <a:pt x="3537126" y="246361"/>
                </a:lnTo>
                <a:cubicBezTo>
                  <a:pt x="3530178" y="262587"/>
                  <a:pt x="3518813" y="277666"/>
                  <a:pt x="3503032" y="291597"/>
                </a:cubicBezTo>
                <a:cubicBezTo>
                  <a:pt x="3487251" y="305529"/>
                  <a:pt x="3470473" y="315025"/>
                  <a:pt x="3452698" y="320087"/>
                </a:cubicBezTo>
                <a:cubicBezTo>
                  <a:pt x="3434924" y="325150"/>
                  <a:pt x="3432493" y="322880"/>
                  <a:pt x="3445406" y="313279"/>
                </a:cubicBezTo>
                <a:cubicBezTo>
                  <a:pt x="3458320" y="303679"/>
                  <a:pt x="3470975" y="292680"/>
                  <a:pt x="3483372" y="280283"/>
                </a:cubicBezTo>
                <a:cubicBezTo>
                  <a:pt x="3495769" y="267885"/>
                  <a:pt x="3505065" y="254610"/>
                  <a:pt x="3511260" y="240456"/>
                </a:cubicBezTo>
                <a:cubicBezTo>
                  <a:pt x="3517455" y="226302"/>
                  <a:pt x="3521449" y="210955"/>
                  <a:pt x="3523241" y="194413"/>
                </a:cubicBezTo>
                <a:cubicBezTo>
                  <a:pt x="3525034" y="177872"/>
                  <a:pt x="3523679" y="165776"/>
                  <a:pt x="3519176" y="158126"/>
                </a:cubicBezTo>
                <a:cubicBezTo>
                  <a:pt x="3515799" y="152388"/>
                  <a:pt x="3516521" y="149330"/>
                  <a:pt x="3521344" y="148952"/>
                </a:cubicBezTo>
                <a:close/>
                <a:moveTo>
                  <a:pt x="874189" y="138709"/>
                </a:moveTo>
                <a:cubicBezTo>
                  <a:pt x="880995" y="137842"/>
                  <a:pt x="887510" y="140320"/>
                  <a:pt x="893731" y="146144"/>
                </a:cubicBezTo>
                <a:cubicBezTo>
                  <a:pt x="902027" y="153909"/>
                  <a:pt x="902281" y="159552"/>
                  <a:pt x="894495" y="163073"/>
                </a:cubicBezTo>
                <a:cubicBezTo>
                  <a:pt x="886708" y="166593"/>
                  <a:pt x="877771" y="169038"/>
                  <a:pt x="867682" y="170408"/>
                </a:cubicBezTo>
                <a:cubicBezTo>
                  <a:pt x="857594" y="171777"/>
                  <a:pt x="845118" y="173362"/>
                  <a:pt x="830255" y="175162"/>
                </a:cubicBezTo>
                <a:cubicBezTo>
                  <a:pt x="815391" y="176961"/>
                  <a:pt x="803155" y="174391"/>
                  <a:pt x="793547" y="167450"/>
                </a:cubicBezTo>
                <a:cubicBezTo>
                  <a:pt x="783939" y="160510"/>
                  <a:pt x="791955" y="155863"/>
                  <a:pt x="817595" y="153512"/>
                </a:cubicBezTo>
                <a:cubicBezTo>
                  <a:pt x="841386" y="149095"/>
                  <a:pt x="857949" y="144821"/>
                  <a:pt x="867285" y="140691"/>
                </a:cubicBezTo>
                <a:cubicBezTo>
                  <a:pt x="869619" y="139659"/>
                  <a:pt x="871919" y="138998"/>
                  <a:pt x="874189" y="138709"/>
                </a:cubicBezTo>
                <a:close/>
                <a:moveTo>
                  <a:pt x="3919391" y="129275"/>
                </a:moveTo>
                <a:cubicBezTo>
                  <a:pt x="3922908" y="129178"/>
                  <a:pt x="3928409" y="131385"/>
                  <a:pt x="3935895" y="135895"/>
                </a:cubicBezTo>
                <a:cubicBezTo>
                  <a:pt x="3945331" y="144226"/>
                  <a:pt x="3948091" y="150590"/>
                  <a:pt x="3944176" y="154985"/>
                </a:cubicBezTo>
                <a:cubicBezTo>
                  <a:pt x="3940262" y="159380"/>
                  <a:pt x="3935217" y="166651"/>
                  <a:pt x="3929044" y="176796"/>
                </a:cubicBezTo>
                <a:cubicBezTo>
                  <a:pt x="3922871" y="186942"/>
                  <a:pt x="3918081" y="193453"/>
                  <a:pt x="3914675" y="196328"/>
                </a:cubicBezTo>
                <a:cubicBezTo>
                  <a:pt x="3911269" y="199203"/>
                  <a:pt x="3911638" y="200436"/>
                  <a:pt x="3915783" y="200028"/>
                </a:cubicBezTo>
                <a:cubicBezTo>
                  <a:pt x="3919927" y="199619"/>
                  <a:pt x="3930395" y="197557"/>
                  <a:pt x="3947188" y="193843"/>
                </a:cubicBezTo>
                <a:cubicBezTo>
                  <a:pt x="3942829" y="188695"/>
                  <a:pt x="3940165" y="182694"/>
                  <a:pt x="3939197" y="175839"/>
                </a:cubicBezTo>
                <a:cubicBezTo>
                  <a:pt x="3938229" y="168985"/>
                  <a:pt x="3943022" y="168447"/>
                  <a:pt x="3953576" y="174226"/>
                </a:cubicBezTo>
                <a:cubicBezTo>
                  <a:pt x="3964131" y="180005"/>
                  <a:pt x="3971806" y="186032"/>
                  <a:pt x="3976603" y="192305"/>
                </a:cubicBezTo>
                <a:cubicBezTo>
                  <a:pt x="3981400" y="198579"/>
                  <a:pt x="3982967" y="205839"/>
                  <a:pt x="3981303" y="214085"/>
                </a:cubicBezTo>
                <a:cubicBezTo>
                  <a:pt x="3979640" y="222330"/>
                  <a:pt x="3975775" y="225919"/>
                  <a:pt x="3969709" y="224850"/>
                </a:cubicBezTo>
                <a:cubicBezTo>
                  <a:pt x="3963643" y="223782"/>
                  <a:pt x="3958137" y="218014"/>
                  <a:pt x="3953189" y="207545"/>
                </a:cubicBezTo>
                <a:cubicBezTo>
                  <a:pt x="3926301" y="216293"/>
                  <a:pt x="3908785" y="223879"/>
                  <a:pt x="3900640" y="230303"/>
                </a:cubicBezTo>
                <a:cubicBezTo>
                  <a:pt x="3892494" y="236728"/>
                  <a:pt x="3886744" y="234397"/>
                  <a:pt x="3883388" y="223312"/>
                </a:cubicBezTo>
                <a:cubicBezTo>
                  <a:pt x="3880033" y="212228"/>
                  <a:pt x="3881137" y="204781"/>
                  <a:pt x="3886701" y="200974"/>
                </a:cubicBezTo>
                <a:cubicBezTo>
                  <a:pt x="3892265" y="197167"/>
                  <a:pt x="3898564" y="187817"/>
                  <a:pt x="3905598" y="172925"/>
                </a:cubicBezTo>
                <a:cubicBezTo>
                  <a:pt x="3912632" y="158032"/>
                  <a:pt x="3915697" y="145883"/>
                  <a:pt x="3914793" y="136475"/>
                </a:cubicBezTo>
                <a:cubicBezTo>
                  <a:pt x="3914342" y="131772"/>
                  <a:pt x="3915874" y="129372"/>
                  <a:pt x="3919391" y="129275"/>
                </a:cubicBezTo>
                <a:close/>
                <a:moveTo>
                  <a:pt x="509374" y="122666"/>
                </a:moveTo>
                <a:cubicBezTo>
                  <a:pt x="513963" y="121562"/>
                  <a:pt x="519427" y="124516"/>
                  <a:pt x="525765" y="131528"/>
                </a:cubicBezTo>
                <a:cubicBezTo>
                  <a:pt x="532720" y="137264"/>
                  <a:pt x="534828" y="141770"/>
                  <a:pt x="532089" y="145047"/>
                </a:cubicBezTo>
                <a:cubicBezTo>
                  <a:pt x="529350" y="148324"/>
                  <a:pt x="521327" y="154089"/>
                  <a:pt x="508019" y="162342"/>
                </a:cubicBezTo>
                <a:cubicBezTo>
                  <a:pt x="494711" y="170594"/>
                  <a:pt x="485258" y="175470"/>
                  <a:pt x="479658" y="176969"/>
                </a:cubicBezTo>
                <a:cubicBezTo>
                  <a:pt x="474058" y="178467"/>
                  <a:pt x="473936" y="175484"/>
                  <a:pt x="479292" y="168020"/>
                </a:cubicBezTo>
                <a:cubicBezTo>
                  <a:pt x="484648" y="160556"/>
                  <a:pt x="489602" y="154132"/>
                  <a:pt x="494156" y="148747"/>
                </a:cubicBezTo>
                <a:cubicBezTo>
                  <a:pt x="498708" y="143362"/>
                  <a:pt x="501236" y="137945"/>
                  <a:pt x="501738" y="132496"/>
                </a:cubicBezTo>
                <a:cubicBezTo>
                  <a:pt x="502240" y="127047"/>
                  <a:pt x="504785" y="123770"/>
                  <a:pt x="509374" y="122666"/>
                </a:cubicBezTo>
                <a:close/>
                <a:moveTo>
                  <a:pt x="5704138" y="121160"/>
                </a:moveTo>
                <a:cubicBezTo>
                  <a:pt x="5689382" y="124716"/>
                  <a:pt x="5675874" y="127649"/>
                  <a:pt x="5663613" y="129958"/>
                </a:cubicBezTo>
                <a:cubicBezTo>
                  <a:pt x="5662853" y="149905"/>
                  <a:pt x="5662473" y="167171"/>
                  <a:pt x="5662473" y="181755"/>
                </a:cubicBezTo>
                <a:cubicBezTo>
                  <a:pt x="5677071" y="180019"/>
                  <a:pt x="5689239" y="178026"/>
                  <a:pt x="5698976" y="175775"/>
                </a:cubicBezTo>
                <a:cubicBezTo>
                  <a:pt x="5701543" y="158796"/>
                  <a:pt x="5703264" y="140591"/>
                  <a:pt x="5704138" y="121160"/>
                </a:cubicBezTo>
                <a:close/>
                <a:moveTo>
                  <a:pt x="161368" y="120009"/>
                </a:moveTo>
                <a:cubicBezTo>
                  <a:pt x="164928" y="120418"/>
                  <a:pt x="168641" y="121841"/>
                  <a:pt x="172505" y="124279"/>
                </a:cubicBezTo>
                <a:cubicBezTo>
                  <a:pt x="180235" y="129155"/>
                  <a:pt x="186735" y="134468"/>
                  <a:pt x="192005" y="140218"/>
                </a:cubicBezTo>
                <a:cubicBezTo>
                  <a:pt x="197275" y="145969"/>
                  <a:pt x="195905" y="150260"/>
                  <a:pt x="187896" y="153092"/>
                </a:cubicBezTo>
                <a:cubicBezTo>
                  <a:pt x="179887" y="155924"/>
                  <a:pt x="172405" y="159732"/>
                  <a:pt x="165450" y="164514"/>
                </a:cubicBezTo>
                <a:cubicBezTo>
                  <a:pt x="158495" y="169297"/>
                  <a:pt x="152881" y="173064"/>
                  <a:pt x="148607" y="175818"/>
                </a:cubicBezTo>
                <a:cubicBezTo>
                  <a:pt x="151934" y="178184"/>
                  <a:pt x="154608" y="181059"/>
                  <a:pt x="156631" y="184443"/>
                </a:cubicBezTo>
                <a:cubicBezTo>
                  <a:pt x="194905" y="180012"/>
                  <a:pt x="221513" y="177331"/>
                  <a:pt x="236456" y="176398"/>
                </a:cubicBezTo>
                <a:cubicBezTo>
                  <a:pt x="251398" y="175466"/>
                  <a:pt x="262314" y="180425"/>
                  <a:pt x="269205" y="191273"/>
                </a:cubicBezTo>
                <a:cubicBezTo>
                  <a:pt x="276096" y="202121"/>
                  <a:pt x="272442" y="206868"/>
                  <a:pt x="258246" y="205513"/>
                </a:cubicBezTo>
                <a:cubicBezTo>
                  <a:pt x="244048" y="204158"/>
                  <a:pt x="228586" y="203258"/>
                  <a:pt x="211859" y="202813"/>
                </a:cubicBezTo>
                <a:cubicBezTo>
                  <a:pt x="195130" y="202369"/>
                  <a:pt x="178550" y="203258"/>
                  <a:pt x="162116" y="205480"/>
                </a:cubicBezTo>
                <a:cubicBezTo>
                  <a:pt x="165673" y="211044"/>
                  <a:pt x="167676" y="227019"/>
                  <a:pt x="168128" y="253405"/>
                </a:cubicBezTo>
                <a:cubicBezTo>
                  <a:pt x="168580" y="279791"/>
                  <a:pt x="161535" y="299441"/>
                  <a:pt x="146994" y="312354"/>
                </a:cubicBezTo>
                <a:cubicBezTo>
                  <a:pt x="132453" y="325268"/>
                  <a:pt x="123319" y="327215"/>
                  <a:pt x="119590" y="318194"/>
                </a:cubicBezTo>
                <a:cubicBezTo>
                  <a:pt x="115861" y="309175"/>
                  <a:pt x="109164" y="300377"/>
                  <a:pt x="99499" y="291801"/>
                </a:cubicBezTo>
                <a:cubicBezTo>
                  <a:pt x="89834" y="283226"/>
                  <a:pt x="88016" y="279397"/>
                  <a:pt x="94046" y="280315"/>
                </a:cubicBezTo>
                <a:cubicBezTo>
                  <a:pt x="100077" y="281233"/>
                  <a:pt x="107874" y="282132"/>
                  <a:pt x="117439" y="283014"/>
                </a:cubicBezTo>
                <a:cubicBezTo>
                  <a:pt x="127003" y="283896"/>
                  <a:pt x="132988" y="280681"/>
                  <a:pt x="135389" y="273367"/>
                </a:cubicBezTo>
                <a:cubicBezTo>
                  <a:pt x="137791" y="266053"/>
                  <a:pt x="138992" y="254890"/>
                  <a:pt x="138992" y="239875"/>
                </a:cubicBezTo>
                <a:cubicBezTo>
                  <a:pt x="138992" y="225091"/>
                  <a:pt x="138074" y="214766"/>
                  <a:pt x="136239" y="208901"/>
                </a:cubicBezTo>
                <a:cubicBezTo>
                  <a:pt x="89576" y="216099"/>
                  <a:pt x="59580" y="221050"/>
                  <a:pt x="46251" y="223753"/>
                </a:cubicBezTo>
                <a:cubicBezTo>
                  <a:pt x="32921" y="226457"/>
                  <a:pt x="21875" y="225166"/>
                  <a:pt x="13114" y="219882"/>
                </a:cubicBezTo>
                <a:cubicBezTo>
                  <a:pt x="4353" y="214597"/>
                  <a:pt x="616" y="210299"/>
                  <a:pt x="1907" y="206986"/>
                </a:cubicBezTo>
                <a:cubicBezTo>
                  <a:pt x="3198" y="203674"/>
                  <a:pt x="9779" y="202017"/>
                  <a:pt x="21654" y="202017"/>
                </a:cubicBezTo>
                <a:cubicBezTo>
                  <a:pt x="31448" y="202017"/>
                  <a:pt x="45734" y="200899"/>
                  <a:pt x="64512" y="198662"/>
                </a:cubicBezTo>
                <a:cubicBezTo>
                  <a:pt x="83291" y="196425"/>
                  <a:pt x="105874" y="193714"/>
                  <a:pt x="132260" y="190531"/>
                </a:cubicBezTo>
                <a:cubicBezTo>
                  <a:pt x="129105" y="185526"/>
                  <a:pt x="124939" y="179661"/>
                  <a:pt x="119762" y="172935"/>
                </a:cubicBezTo>
                <a:cubicBezTo>
                  <a:pt x="114586" y="166210"/>
                  <a:pt x="120479" y="164647"/>
                  <a:pt x="137443" y="168246"/>
                </a:cubicBezTo>
                <a:cubicBezTo>
                  <a:pt x="137830" y="168447"/>
                  <a:pt x="139340" y="166124"/>
                  <a:pt x="141972" y="161277"/>
                </a:cubicBezTo>
                <a:cubicBezTo>
                  <a:pt x="144603" y="156430"/>
                  <a:pt x="147242" y="152303"/>
                  <a:pt x="149887" y="148898"/>
                </a:cubicBezTo>
                <a:cubicBezTo>
                  <a:pt x="152533" y="145492"/>
                  <a:pt x="153035" y="143169"/>
                  <a:pt x="151393" y="141928"/>
                </a:cubicBezTo>
                <a:cubicBezTo>
                  <a:pt x="149751" y="140688"/>
                  <a:pt x="140878" y="142541"/>
                  <a:pt x="124774" y="147489"/>
                </a:cubicBezTo>
                <a:cubicBezTo>
                  <a:pt x="108670" y="152436"/>
                  <a:pt x="97675" y="155810"/>
                  <a:pt x="91788" y="157609"/>
                </a:cubicBezTo>
                <a:cubicBezTo>
                  <a:pt x="85901" y="159409"/>
                  <a:pt x="78577" y="156236"/>
                  <a:pt x="69815" y="148091"/>
                </a:cubicBezTo>
                <a:cubicBezTo>
                  <a:pt x="61053" y="139946"/>
                  <a:pt x="62996" y="135873"/>
                  <a:pt x="75644" y="135873"/>
                </a:cubicBezTo>
                <a:cubicBezTo>
                  <a:pt x="86242" y="135873"/>
                  <a:pt x="99847" y="134342"/>
                  <a:pt x="116460" y="131281"/>
                </a:cubicBezTo>
                <a:cubicBezTo>
                  <a:pt x="133073" y="128219"/>
                  <a:pt x="144635" y="125068"/>
                  <a:pt x="151146" y="121827"/>
                </a:cubicBezTo>
                <a:cubicBezTo>
                  <a:pt x="154400" y="120206"/>
                  <a:pt x="157809" y="119601"/>
                  <a:pt x="161368" y="120009"/>
                </a:cubicBezTo>
                <a:close/>
                <a:moveTo>
                  <a:pt x="569226" y="115595"/>
                </a:moveTo>
                <a:cubicBezTo>
                  <a:pt x="571897" y="115641"/>
                  <a:pt x="575414" y="116119"/>
                  <a:pt x="579777" y="117030"/>
                </a:cubicBezTo>
                <a:cubicBezTo>
                  <a:pt x="595193" y="118952"/>
                  <a:pt x="606407" y="122433"/>
                  <a:pt x="613419" y="127473"/>
                </a:cubicBezTo>
                <a:cubicBezTo>
                  <a:pt x="620432" y="132514"/>
                  <a:pt x="623350" y="139472"/>
                  <a:pt x="622174" y="148349"/>
                </a:cubicBezTo>
                <a:cubicBezTo>
                  <a:pt x="620998" y="157226"/>
                  <a:pt x="614080" y="158409"/>
                  <a:pt x="601417" y="151898"/>
                </a:cubicBezTo>
                <a:cubicBezTo>
                  <a:pt x="588755" y="145388"/>
                  <a:pt x="577619" y="137038"/>
                  <a:pt x="568012" y="126849"/>
                </a:cubicBezTo>
                <a:cubicBezTo>
                  <a:pt x="560806" y="119208"/>
                  <a:pt x="561210" y="115456"/>
                  <a:pt x="569226" y="115595"/>
                </a:cubicBezTo>
                <a:close/>
                <a:moveTo>
                  <a:pt x="4480455" y="113338"/>
                </a:moveTo>
                <a:cubicBezTo>
                  <a:pt x="4483575" y="113437"/>
                  <a:pt x="4487279" y="113850"/>
                  <a:pt x="4491567" y="114578"/>
                </a:cubicBezTo>
                <a:cubicBezTo>
                  <a:pt x="4508718" y="117489"/>
                  <a:pt x="4516827" y="126064"/>
                  <a:pt x="4515895" y="140304"/>
                </a:cubicBezTo>
                <a:cubicBezTo>
                  <a:pt x="4514590" y="154544"/>
                  <a:pt x="4506685" y="156666"/>
                  <a:pt x="4492180" y="146671"/>
                </a:cubicBezTo>
                <a:cubicBezTo>
                  <a:pt x="4477675" y="136676"/>
                  <a:pt x="4469659" y="128101"/>
                  <a:pt x="4468132" y="120945"/>
                </a:cubicBezTo>
                <a:cubicBezTo>
                  <a:pt x="4466986" y="115578"/>
                  <a:pt x="4471094" y="113043"/>
                  <a:pt x="4480455" y="113338"/>
                </a:cubicBezTo>
                <a:close/>
                <a:moveTo>
                  <a:pt x="3587452" y="103038"/>
                </a:moveTo>
                <a:cubicBezTo>
                  <a:pt x="3590602" y="102941"/>
                  <a:pt x="3594347" y="103600"/>
                  <a:pt x="3598689" y="105017"/>
                </a:cubicBezTo>
                <a:cubicBezTo>
                  <a:pt x="3607372" y="107849"/>
                  <a:pt x="3615438" y="111344"/>
                  <a:pt x="3622888" y="115503"/>
                </a:cubicBezTo>
                <a:cubicBezTo>
                  <a:pt x="3630337" y="119661"/>
                  <a:pt x="3632026" y="125437"/>
                  <a:pt x="3627953" y="132829"/>
                </a:cubicBezTo>
                <a:cubicBezTo>
                  <a:pt x="3623881" y="140222"/>
                  <a:pt x="3621633" y="150575"/>
                  <a:pt x="3621210" y="163890"/>
                </a:cubicBezTo>
                <a:cubicBezTo>
                  <a:pt x="3620787" y="177205"/>
                  <a:pt x="3620575" y="191284"/>
                  <a:pt x="3620575" y="206126"/>
                </a:cubicBezTo>
                <a:cubicBezTo>
                  <a:pt x="3620575" y="220179"/>
                  <a:pt x="3618485" y="231580"/>
                  <a:pt x="3614305" y="240327"/>
                </a:cubicBezTo>
                <a:cubicBezTo>
                  <a:pt x="3610125" y="249075"/>
                  <a:pt x="3604475" y="249365"/>
                  <a:pt x="3597355" y="241198"/>
                </a:cubicBezTo>
                <a:cubicBezTo>
                  <a:pt x="3590235" y="233032"/>
                  <a:pt x="3587131" y="225040"/>
                  <a:pt x="3588041" y="217225"/>
                </a:cubicBezTo>
                <a:cubicBezTo>
                  <a:pt x="3588951" y="209410"/>
                  <a:pt x="3589851" y="199709"/>
                  <a:pt x="3590740" y="188122"/>
                </a:cubicBezTo>
                <a:cubicBezTo>
                  <a:pt x="3591630" y="176535"/>
                  <a:pt x="3592074" y="164539"/>
                  <a:pt x="3592074" y="152135"/>
                </a:cubicBezTo>
                <a:cubicBezTo>
                  <a:pt x="3592074" y="140820"/>
                  <a:pt x="3590059" y="133281"/>
                  <a:pt x="3586030" y="129517"/>
                </a:cubicBezTo>
                <a:cubicBezTo>
                  <a:pt x="3582000" y="125752"/>
                  <a:pt x="3572062" y="125208"/>
                  <a:pt x="3556216" y="127882"/>
                </a:cubicBezTo>
                <a:cubicBezTo>
                  <a:pt x="3540371" y="130556"/>
                  <a:pt x="3519082" y="133557"/>
                  <a:pt x="3492352" y="136884"/>
                </a:cubicBezTo>
                <a:cubicBezTo>
                  <a:pt x="3493213" y="151654"/>
                  <a:pt x="3492722" y="172566"/>
                  <a:pt x="3490879" y="199619"/>
                </a:cubicBezTo>
                <a:cubicBezTo>
                  <a:pt x="3489036" y="226672"/>
                  <a:pt x="3484709" y="243532"/>
                  <a:pt x="3477897" y="250200"/>
                </a:cubicBezTo>
                <a:cubicBezTo>
                  <a:pt x="3471086" y="256869"/>
                  <a:pt x="3465916" y="255503"/>
                  <a:pt x="3462388" y="246103"/>
                </a:cubicBezTo>
                <a:cubicBezTo>
                  <a:pt x="3458861" y="236703"/>
                  <a:pt x="3458445" y="227891"/>
                  <a:pt x="3461141" y="219666"/>
                </a:cubicBezTo>
                <a:cubicBezTo>
                  <a:pt x="3463837" y="211442"/>
                  <a:pt x="3465859" y="202810"/>
                  <a:pt x="3467207" y="193768"/>
                </a:cubicBezTo>
                <a:cubicBezTo>
                  <a:pt x="3468555" y="184727"/>
                  <a:pt x="3469010" y="173889"/>
                  <a:pt x="3468573" y="161255"/>
                </a:cubicBezTo>
                <a:cubicBezTo>
                  <a:pt x="3468135" y="148622"/>
                  <a:pt x="3467060" y="140161"/>
                  <a:pt x="3465346" y="135873"/>
                </a:cubicBezTo>
                <a:cubicBezTo>
                  <a:pt x="3463633" y="131585"/>
                  <a:pt x="3462052" y="126910"/>
                  <a:pt x="3460603" y="121848"/>
                </a:cubicBezTo>
                <a:cubicBezTo>
                  <a:pt x="3459155" y="116786"/>
                  <a:pt x="3461295" y="114725"/>
                  <a:pt x="3467024" y="115664"/>
                </a:cubicBezTo>
                <a:cubicBezTo>
                  <a:pt x="3472753" y="116603"/>
                  <a:pt x="3477983" y="117503"/>
                  <a:pt x="3482716" y="118364"/>
                </a:cubicBezTo>
                <a:cubicBezTo>
                  <a:pt x="3487448" y="119224"/>
                  <a:pt x="3499289" y="118550"/>
                  <a:pt x="3518240" y="116342"/>
                </a:cubicBezTo>
                <a:cubicBezTo>
                  <a:pt x="3537191" y="114133"/>
                  <a:pt x="3551208" y="112595"/>
                  <a:pt x="3560293" y="111728"/>
                </a:cubicBezTo>
                <a:cubicBezTo>
                  <a:pt x="3569377" y="110860"/>
                  <a:pt x="3575877" y="108817"/>
                  <a:pt x="3579792" y="105597"/>
                </a:cubicBezTo>
                <a:cubicBezTo>
                  <a:pt x="3581749" y="103988"/>
                  <a:pt x="3584303" y="103134"/>
                  <a:pt x="3587452" y="103038"/>
                </a:cubicBezTo>
                <a:close/>
                <a:moveTo>
                  <a:pt x="2228208" y="102274"/>
                </a:moveTo>
                <a:lnTo>
                  <a:pt x="2160881" y="202017"/>
                </a:lnTo>
                <a:lnTo>
                  <a:pt x="2228208" y="202017"/>
                </a:lnTo>
                <a:close/>
                <a:moveTo>
                  <a:pt x="3807425" y="101754"/>
                </a:moveTo>
                <a:cubicBezTo>
                  <a:pt x="3808800" y="101640"/>
                  <a:pt x="3810535" y="101824"/>
                  <a:pt x="3812630" y="102306"/>
                </a:cubicBezTo>
                <a:cubicBezTo>
                  <a:pt x="3821012" y="104235"/>
                  <a:pt x="3827788" y="107049"/>
                  <a:pt x="3832957" y="110749"/>
                </a:cubicBezTo>
                <a:cubicBezTo>
                  <a:pt x="3838127" y="114449"/>
                  <a:pt x="3840246" y="118145"/>
                  <a:pt x="3839314" y="121838"/>
                </a:cubicBezTo>
                <a:cubicBezTo>
                  <a:pt x="3838381" y="125530"/>
                  <a:pt x="3837241" y="132313"/>
                  <a:pt x="3835894" y="142186"/>
                </a:cubicBezTo>
                <a:cubicBezTo>
                  <a:pt x="3834546" y="152060"/>
                  <a:pt x="3832968" y="167651"/>
                  <a:pt x="3831161" y="188961"/>
                </a:cubicBezTo>
                <a:cubicBezTo>
                  <a:pt x="3829354" y="210270"/>
                  <a:pt x="3823066" y="230705"/>
                  <a:pt x="3812297" y="250265"/>
                </a:cubicBezTo>
                <a:cubicBezTo>
                  <a:pt x="3803521" y="266957"/>
                  <a:pt x="3789614" y="280433"/>
                  <a:pt x="3770577" y="290694"/>
                </a:cubicBezTo>
                <a:cubicBezTo>
                  <a:pt x="3751541" y="300954"/>
                  <a:pt x="3747275" y="300015"/>
                  <a:pt x="3757779" y="287876"/>
                </a:cubicBezTo>
                <a:cubicBezTo>
                  <a:pt x="3768283" y="275737"/>
                  <a:pt x="3777956" y="262372"/>
                  <a:pt x="3786796" y="247780"/>
                </a:cubicBezTo>
                <a:cubicBezTo>
                  <a:pt x="3795637" y="233189"/>
                  <a:pt x="3801635" y="216006"/>
                  <a:pt x="3804790" y="196231"/>
                </a:cubicBezTo>
                <a:cubicBezTo>
                  <a:pt x="3807944" y="176456"/>
                  <a:pt x="3809522" y="159054"/>
                  <a:pt x="3809522" y="144025"/>
                </a:cubicBezTo>
                <a:cubicBezTo>
                  <a:pt x="3809522" y="129513"/>
                  <a:pt x="3807944" y="118450"/>
                  <a:pt x="3804790" y="110835"/>
                </a:cubicBezTo>
                <a:cubicBezTo>
                  <a:pt x="3802424" y="105124"/>
                  <a:pt x="3803302" y="102097"/>
                  <a:pt x="3807425" y="101754"/>
                </a:cubicBezTo>
                <a:close/>
                <a:moveTo>
                  <a:pt x="1138880" y="100048"/>
                </a:moveTo>
                <a:cubicBezTo>
                  <a:pt x="1136923" y="99725"/>
                  <a:pt x="1127813" y="101528"/>
                  <a:pt x="1111551" y="105457"/>
                </a:cubicBezTo>
                <a:cubicBezTo>
                  <a:pt x="1112455" y="122135"/>
                  <a:pt x="1112907" y="137666"/>
                  <a:pt x="1112907" y="152049"/>
                </a:cubicBezTo>
                <a:cubicBezTo>
                  <a:pt x="1114728" y="152149"/>
                  <a:pt x="1124171" y="149360"/>
                  <a:pt x="1141236" y="143681"/>
                </a:cubicBezTo>
                <a:cubicBezTo>
                  <a:pt x="1142053" y="135421"/>
                  <a:pt x="1142684" y="127441"/>
                  <a:pt x="1143129" y="119740"/>
                </a:cubicBezTo>
                <a:cubicBezTo>
                  <a:pt x="1143573" y="112040"/>
                  <a:pt x="1143466" y="106913"/>
                  <a:pt x="1142806" y="104360"/>
                </a:cubicBezTo>
                <a:cubicBezTo>
                  <a:pt x="1142146" y="101808"/>
                  <a:pt x="1140838" y="100370"/>
                  <a:pt x="1138880" y="100048"/>
                </a:cubicBezTo>
                <a:close/>
                <a:moveTo>
                  <a:pt x="4667053" y="98574"/>
                </a:moveTo>
                <a:cubicBezTo>
                  <a:pt x="4670000" y="98879"/>
                  <a:pt x="4672791" y="99807"/>
                  <a:pt x="4675426" y="101360"/>
                </a:cubicBezTo>
                <a:cubicBezTo>
                  <a:pt x="4680696" y="104464"/>
                  <a:pt x="4680270" y="108931"/>
                  <a:pt x="4674147" y="114761"/>
                </a:cubicBezTo>
                <a:cubicBezTo>
                  <a:pt x="4668023" y="120590"/>
                  <a:pt x="4656235" y="125455"/>
                  <a:pt x="4638784" y="129355"/>
                </a:cubicBezTo>
                <a:cubicBezTo>
                  <a:pt x="4641824" y="128997"/>
                  <a:pt x="4644157" y="130219"/>
                  <a:pt x="4645785" y="133023"/>
                </a:cubicBezTo>
                <a:cubicBezTo>
                  <a:pt x="4647413" y="135826"/>
                  <a:pt x="4647330" y="139021"/>
                  <a:pt x="4645538" y="142606"/>
                </a:cubicBezTo>
                <a:cubicBezTo>
                  <a:pt x="4656910" y="140096"/>
                  <a:pt x="4665747" y="137217"/>
                  <a:pt x="4672049" y="133969"/>
                </a:cubicBezTo>
                <a:cubicBezTo>
                  <a:pt x="4678352" y="130721"/>
                  <a:pt x="4685561" y="130535"/>
                  <a:pt x="4693678" y="133410"/>
                </a:cubicBezTo>
                <a:cubicBezTo>
                  <a:pt x="4701794" y="136285"/>
                  <a:pt x="4709072" y="140412"/>
                  <a:pt x="4715511" y="145789"/>
                </a:cubicBezTo>
                <a:cubicBezTo>
                  <a:pt x="4721949" y="151167"/>
                  <a:pt x="4723032" y="156003"/>
                  <a:pt x="4718759" y="160298"/>
                </a:cubicBezTo>
                <a:cubicBezTo>
                  <a:pt x="4714485" y="164593"/>
                  <a:pt x="4708527" y="176406"/>
                  <a:pt x="4700884" y="195736"/>
                </a:cubicBezTo>
                <a:cubicBezTo>
                  <a:pt x="4693240" y="215067"/>
                  <a:pt x="4686049" y="227045"/>
                  <a:pt x="4679309" y="231669"/>
                </a:cubicBezTo>
                <a:cubicBezTo>
                  <a:pt x="4672569" y="236294"/>
                  <a:pt x="4668597" y="234555"/>
                  <a:pt x="4667392" y="226453"/>
                </a:cubicBezTo>
                <a:cubicBezTo>
                  <a:pt x="4644333" y="228217"/>
                  <a:pt x="4621224" y="230820"/>
                  <a:pt x="4598065" y="234261"/>
                </a:cubicBezTo>
                <a:lnTo>
                  <a:pt x="4595234" y="237086"/>
                </a:lnTo>
                <a:lnTo>
                  <a:pt x="4595557" y="237070"/>
                </a:lnTo>
                <a:cubicBezTo>
                  <a:pt x="4597351" y="237348"/>
                  <a:pt x="4599420" y="237983"/>
                  <a:pt x="4601764" y="238972"/>
                </a:cubicBezTo>
                <a:cubicBezTo>
                  <a:pt x="4608619" y="241912"/>
                  <a:pt x="4614251" y="246450"/>
                  <a:pt x="4618661" y="252588"/>
                </a:cubicBezTo>
                <a:cubicBezTo>
                  <a:pt x="4623070" y="258726"/>
                  <a:pt x="4622672" y="263246"/>
                  <a:pt x="4617467" y="266150"/>
                </a:cubicBezTo>
                <a:cubicBezTo>
                  <a:pt x="4612261" y="269054"/>
                  <a:pt x="4601517" y="276382"/>
                  <a:pt x="4585234" y="288134"/>
                </a:cubicBezTo>
                <a:cubicBezTo>
                  <a:pt x="4568950" y="299886"/>
                  <a:pt x="4553979" y="307389"/>
                  <a:pt x="4540320" y="310644"/>
                </a:cubicBezTo>
                <a:cubicBezTo>
                  <a:pt x="4526661" y="313900"/>
                  <a:pt x="4524940" y="311627"/>
                  <a:pt x="4535158" y="303826"/>
                </a:cubicBezTo>
                <a:cubicBezTo>
                  <a:pt x="4545375" y="296025"/>
                  <a:pt x="4556406" y="285983"/>
                  <a:pt x="4568251" y="273700"/>
                </a:cubicBezTo>
                <a:cubicBezTo>
                  <a:pt x="4580096" y="261418"/>
                  <a:pt x="4586298" y="251570"/>
                  <a:pt x="4586858" y="244156"/>
                </a:cubicBezTo>
                <a:lnTo>
                  <a:pt x="4587983" y="240098"/>
                </a:lnTo>
                <a:lnTo>
                  <a:pt x="4585253" y="239045"/>
                </a:lnTo>
                <a:cubicBezTo>
                  <a:pt x="4584037" y="238035"/>
                  <a:pt x="4582891" y="236513"/>
                  <a:pt x="4581814" y="234476"/>
                </a:cubicBezTo>
                <a:cubicBezTo>
                  <a:pt x="4577504" y="226331"/>
                  <a:pt x="4574442" y="217512"/>
                  <a:pt x="4572629" y="208019"/>
                </a:cubicBezTo>
                <a:cubicBezTo>
                  <a:pt x="4570815" y="198525"/>
                  <a:pt x="4568818" y="189864"/>
                  <a:pt x="4566638" y="182034"/>
                </a:cubicBezTo>
                <a:cubicBezTo>
                  <a:pt x="4564458" y="174204"/>
                  <a:pt x="4561289" y="167031"/>
                  <a:pt x="4557130" y="160513"/>
                </a:cubicBezTo>
                <a:cubicBezTo>
                  <a:pt x="4552972" y="153996"/>
                  <a:pt x="4554513" y="150737"/>
                  <a:pt x="4561755" y="150737"/>
                </a:cubicBezTo>
                <a:cubicBezTo>
                  <a:pt x="4567577" y="150737"/>
                  <a:pt x="4573102" y="151181"/>
                  <a:pt x="4578329" y="152070"/>
                </a:cubicBezTo>
                <a:cubicBezTo>
                  <a:pt x="4583556" y="152959"/>
                  <a:pt x="4597355" y="151418"/>
                  <a:pt x="4619725" y="147446"/>
                </a:cubicBezTo>
                <a:cubicBezTo>
                  <a:pt x="4619725" y="139860"/>
                  <a:pt x="4619037" y="135149"/>
                  <a:pt x="4617660" y="133313"/>
                </a:cubicBezTo>
                <a:cubicBezTo>
                  <a:pt x="4610261" y="133313"/>
                  <a:pt x="4603356" y="131177"/>
                  <a:pt x="4596946" y="126903"/>
                </a:cubicBezTo>
                <a:cubicBezTo>
                  <a:pt x="4590536" y="122630"/>
                  <a:pt x="4590923" y="119489"/>
                  <a:pt x="4598108" y="117482"/>
                </a:cubicBezTo>
                <a:cubicBezTo>
                  <a:pt x="4605292" y="115474"/>
                  <a:pt x="4615398" y="112452"/>
                  <a:pt x="4628426" y="108415"/>
                </a:cubicBezTo>
                <a:cubicBezTo>
                  <a:pt x="4641454" y="104378"/>
                  <a:pt x="4651227" y="101417"/>
                  <a:pt x="4657745" y="99531"/>
                </a:cubicBezTo>
                <a:cubicBezTo>
                  <a:pt x="4661004" y="98589"/>
                  <a:pt x="4664106" y="98269"/>
                  <a:pt x="4667053" y="98574"/>
                </a:cubicBezTo>
                <a:close/>
                <a:moveTo>
                  <a:pt x="3115270" y="77225"/>
                </a:moveTo>
                <a:cubicBezTo>
                  <a:pt x="3114288" y="76831"/>
                  <a:pt x="3105816" y="78605"/>
                  <a:pt x="3089855" y="82549"/>
                </a:cubicBezTo>
                <a:cubicBezTo>
                  <a:pt x="3089967" y="95697"/>
                  <a:pt x="3090046" y="108230"/>
                  <a:pt x="3090094" y="120148"/>
                </a:cubicBezTo>
                <a:lnTo>
                  <a:pt x="3090139" y="152428"/>
                </a:lnTo>
                <a:lnTo>
                  <a:pt x="3099277" y="149382"/>
                </a:lnTo>
                <a:cubicBezTo>
                  <a:pt x="3108641" y="149382"/>
                  <a:pt x="3113893" y="148840"/>
                  <a:pt x="3115033" y="147758"/>
                </a:cubicBezTo>
                <a:cubicBezTo>
                  <a:pt x="3116173" y="146675"/>
                  <a:pt x="3115617" y="139953"/>
                  <a:pt x="3113366" y="127592"/>
                </a:cubicBezTo>
                <a:cubicBezTo>
                  <a:pt x="3111115" y="115230"/>
                  <a:pt x="3111115" y="103844"/>
                  <a:pt x="3113366" y="93433"/>
                </a:cubicBezTo>
                <a:cubicBezTo>
                  <a:pt x="3115617" y="83022"/>
                  <a:pt x="3116252" y="77620"/>
                  <a:pt x="3115270" y="77225"/>
                </a:cubicBezTo>
                <a:close/>
                <a:moveTo>
                  <a:pt x="1505545" y="77225"/>
                </a:moveTo>
                <a:cubicBezTo>
                  <a:pt x="1504563" y="76831"/>
                  <a:pt x="1496091" y="78605"/>
                  <a:pt x="1480130" y="82549"/>
                </a:cubicBezTo>
                <a:cubicBezTo>
                  <a:pt x="1480242" y="95697"/>
                  <a:pt x="1480321" y="108230"/>
                  <a:pt x="1480369" y="120148"/>
                </a:cubicBezTo>
                <a:lnTo>
                  <a:pt x="1480415" y="152428"/>
                </a:lnTo>
                <a:lnTo>
                  <a:pt x="1489552" y="149382"/>
                </a:lnTo>
                <a:cubicBezTo>
                  <a:pt x="1498916" y="149382"/>
                  <a:pt x="1504168" y="148840"/>
                  <a:pt x="1505309" y="147758"/>
                </a:cubicBezTo>
                <a:cubicBezTo>
                  <a:pt x="1506449" y="146675"/>
                  <a:pt x="1505893" y="139953"/>
                  <a:pt x="1503641" y="127592"/>
                </a:cubicBezTo>
                <a:cubicBezTo>
                  <a:pt x="1501390" y="115230"/>
                  <a:pt x="1501390" y="103844"/>
                  <a:pt x="1503641" y="93433"/>
                </a:cubicBezTo>
                <a:cubicBezTo>
                  <a:pt x="1505893" y="83022"/>
                  <a:pt x="1506528" y="77620"/>
                  <a:pt x="1505545" y="77225"/>
                </a:cubicBezTo>
                <a:close/>
                <a:moveTo>
                  <a:pt x="7022002" y="75225"/>
                </a:moveTo>
                <a:cubicBezTo>
                  <a:pt x="7010043" y="76092"/>
                  <a:pt x="7001715" y="79459"/>
                  <a:pt x="6997018" y="85324"/>
                </a:cubicBezTo>
                <a:cubicBezTo>
                  <a:pt x="6992322" y="91189"/>
                  <a:pt x="6989973" y="98309"/>
                  <a:pt x="6989973" y="106684"/>
                </a:cubicBezTo>
                <a:cubicBezTo>
                  <a:pt x="6989973" y="115044"/>
                  <a:pt x="6992834" y="122899"/>
                  <a:pt x="6998556" y="130248"/>
                </a:cubicBezTo>
                <a:cubicBezTo>
                  <a:pt x="7004277" y="137597"/>
                  <a:pt x="7013087" y="141272"/>
                  <a:pt x="7024981" y="141272"/>
                </a:cubicBezTo>
                <a:cubicBezTo>
                  <a:pt x="7036877" y="141272"/>
                  <a:pt x="7045915" y="137576"/>
                  <a:pt x="7052095" y="130184"/>
                </a:cubicBezTo>
                <a:cubicBezTo>
                  <a:pt x="7058276" y="122791"/>
                  <a:pt x="7061155" y="113954"/>
                  <a:pt x="7060732" y="103672"/>
                </a:cubicBezTo>
                <a:cubicBezTo>
                  <a:pt x="7060309" y="93390"/>
                  <a:pt x="7056738" y="85862"/>
                  <a:pt x="7050019" y="81086"/>
                </a:cubicBezTo>
                <a:cubicBezTo>
                  <a:pt x="7043301" y="76311"/>
                  <a:pt x="7033962" y="74357"/>
                  <a:pt x="7022002" y="75225"/>
                </a:cubicBezTo>
                <a:close/>
                <a:moveTo>
                  <a:pt x="6841027" y="75225"/>
                </a:moveTo>
                <a:cubicBezTo>
                  <a:pt x="6829067" y="76092"/>
                  <a:pt x="6820739" y="79459"/>
                  <a:pt x="6816043" y="85324"/>
                </a:cubicBezTo>
                <a:cubicBezTo>
                  <a:pt x="6811347" y="91189"/>
                  <a:pt x="6808999" y="98309"/>
                  <a:pt x="6808999" y="106684"/>
                </a:cubicBezTo>
                <a:cubicBezTo>
                  <a:pt x="6808999" y="115044"/>
                  <a:pt x="6811859" y="122899"/>
                  <a:pt x="6817581" y="130248"/>
                </a:cubicBezTo>
                <a:cubicBezTo>
                  <a:pt x="6823303" y="137597"/>
                  <a:pt x="6832111" y="141272"/>
                  <a:pt x="6844007" y="141272"/>
                </a:cubicBezTo>
                <a:cubicBezTo>
                  <a:pt x="6855902" y="141272"/>
                  <a:pt x="6864939" y="137576"/>
                  <a:pt x="6871120" y="130184"/>
                </a:cubicBezTo>
                <a:cubicBezTo>
                  <a:pt x="6877301" y="122791"/>
                  <a:pt x="6880180" y="113954"/>
                  <a:pt x="6879757" y="103672"/>
                </a:cubicBezTo>
                <a:cubicBezTo>
                  <a:pt x="6879333" y="93390"/>
                  <a:pt x="6875763" y="85862"/>
                  <a:pt x="6869045" y="81086"/>
                </a:cubicBezTo>
                <a:cubicBezTo>
                  <a:pt x="6862327" y="76311"/>
                  <a:pt x="6852987" y="74357"/>
                  <a:pt x="6841027" y="75225"/>
                </a:cubicBezTo>
                <a:close/>
                <a:moveTo>
                  <a:pt x="1150864" y="72547"/>
                </a:moveTo>
                <a:cubicBezTo>
                  <a:pt x="1154297" y="72335"/>
                  <a:pt x="1158086" y="73070"/>
                  <a:pt x="1162229" y="74751"/>
                </a:cubicBezTo>
                <a:cubicBezTo>
                  <a:pt x="1170518" y="78114"/>
                  <a:pt x="1177416" y="81997"/>
                  <a:pt x="1182923" y="86399"/>
                </a:cubicBezTo>
                <a:cubicBezTo>
                  <a:pt x="1188430" y="90802"/>
                  <a:pt x="1187744" y="96466"/>
                  <a:pt x="1180869" y="103392"/>
                </a:cubicBezTo>
                <a:cubicBezTo>
                  <a:pt x="1173992" y="110319"/>
                  <a:pt x="1168432" y="122773"/>
                  <a:pt x="1164187" y="140756"/>
                </a:cubicBezTo>
                <a:cubicBezTo>
                  <a:pt x="1174986" y="153218"/>
                  <a:pt x="1175513" y="160040"/>
                  <a:pt x="1165768" y="161223"/>
                </a:cubicBezTo>
                <a:cubicBezTo>
                  <a:pt x="1156024" y="162406"/>
                  <a:pt x="1138676" y="165486"/>
                  <a:pt x="1113724" y="170462"/>
                </a:cubicBezTo>
                <a:cubicBezTo>
                  <a:pt x="1112032" y="180629"/>
                  <a:pt x="1108999" y="186652"/>
                  <a:pt x="1104625" y="188530"/>
                </a:cubicBezTo>
                <a:cubicBezTo>
                  <a:pt x="1100252" y="190409"/>
                  <a:pt x="1096913" y="187397"/>
                  <a:pt x="1094612" y="179496"/>
                </a:cubicBezTo>
                <a:cubicBezTo>
                  <a:pt x="1092310" y="171595"/>
                  <a:pt x="1090055" y="158118"/>
                  <a:pt x="1087847" y="139067"/>
                </a:cubicBezTo>
                <a:cubicBezTo>
                  <a:pt x="1085638" y="120016"/>
                  <a:pt x="1082262" y="106171"/>
                  <a:pt x="1077716" y="97531"/>
                </a:cubicBezTo>
                <a:cubicBezTo>
                  <a:pt x="1073170" y="88891"/>
                  <a:pt x="1074694" y="85041"/>
                  <a:pt x="1082286" y="85980"/>
                </a:cubicBezTo>
                <a:cubicBezTo>
                  <a:pt x="1089880" y="86919"/>
                  <a:pt x="1095311" y="87593"/>
                  <a:pt x="1098581" y="88002"/>
                </a:cubicBezTo>
                <a:cubicBezTo>
                  <a:pt x="1101851" y="88411"/>
                  <a:pt x="1106371" y="88203"/>
                  <a:pt x="1112143" y="87378"/>
                </a:cubicBezTo>
                <a:cubicBezTo>
                  <a:pt x="1117915" y="86554"/>
                  <a:pt x="1122913" y="85507"/>
                  <a:pt x="1127136" y="84238"/>
                </a:cubicBezTo>
                <a:cubicBezTo>
                  <a:pt x="1131359" y="82968"/>
                  <a:pt x="1136192" y="80229"/>
                  <a:pt x="1141633" y="76021"/>
                </a:cubicBezTo>
                <a:cubicBezTo>
                  <a:pt x="1144355" y="73916"/>
                  <a:pt x="1147432" y="72758"/>
                  <a:pt x="1150864" y="72547"/>
                </a:cubicBezTo>
                <a:close/>
                <a:moveTo>
                  <a:pt x="601931" y="71810"/>
                </a:moveTo>
                <a:cubicBezTo>
                  <a:pt x="609298" y="71487"/>
                  <a:pt x="615705" y="74278"/>
                  <a:pt x="621152" y="80183"/>
                </a:cubicBezTo>
                <a:cubicBezTo>
                  <a:pt x="628416" y="88056"/>
                  <a:pt x="626982" y="92576"/>
                  <a:pt x="616851" y="93745"/>
                </a:cubicBezTo>
                <a:cubicBezTo>
                  <a:pt x="606719" y="94914"/>
                  <a:pt x="591003" y="97936"/>
                  <a:pt x="569700" y="102812"/>
                </a:cubicBezTo>
                <a:cubicBezTo>
                  <a:pt x="548398" y="107687"/>
                  <a:pt x="532354" y="111065"/>
                  <a:pt x="521570" y="112943"/>
                </a:cubicBezTo>
                <a:cubicBezTo>
                  <a:pt x="510786" y="114822"/>
                  <a:pt x="501053" y="112000"/>
                  <a:pt x="492371" y="104479"/>
                </a:cubicBezTo>
                <a:cubicBezTo>
                  <a:pt x="483688" y="96957"/>
                  <a:pt x="484644" y="92899"/>
                  <a:pt x="495242" y="92304"/>
                </a:cubicBezTo>
                <a:cubicBezTo>
                  <a:pt x="505839" y="91709"/>
                  <a:pt x="522338" y="89167"/>
                  <a:pt x="544737" y="84679"/>
                </a:cubicBezTo>
                <a:cubicBezTo>
                  <a:pt x="567065" y="80204"/>
                  <a:pt x="583567" y="76368"/>
                  <a:pt x="594243" y="73170"/>
                </a:cubicBezTo>
                <a:cubicBezTo>
                  <a:pt x="596912" y="72371"/>
                  <a:pt x="599475" y="71918"/>
                  <a:pt x="601931" y="71810"/>
                </a:cubicBezTo>
                <a:close/>
                <a:moveTo>
                  <a:pt x="2461866" y="69879"/>
                </a:moveTo>
                <a:cubicBezTo>
                  <a:pt x="2451433" y="81337"/>
                  <a:pt x="2441421" y="90804"/>
                  <a:pt x="2431829" y="98281"/>
                </a:cubicBezTo>
                <a:lnTo>
                  <a:pt x="2424925" y="103051"/>
                </a:lnTo>
                <a:lnTo>
                  <a:pt x="2441038" y="107065"/>
                </a:lnTo>
                <a:cubicBezTo>
                  <a:pt x="2446226" y="109134"/>
                  <a:pt x="2451025" y="111882"/>
                  <a:pt x="2455434" y="115309"/>
                </a:cubicBezTo>
                <a:cubicBezTo>
                  <a:pt x="2464253" y="122164"/>
                  <a:pt x="2468663" y="129463"/>
                  <a:pt x="2468663" y="137207"/>
                </a:cubicBezTo>
                <a:cubicBezTo>
                  <a:pt x="2471588" y="130151"/>
                  <a:pt x="2477952" y="119941"/>
                  <a:pt x="2487753" y="106576"/>
                </a:cubicBezTo>
                <a:cubicBezTo>
                  <a:pt x="2497555" y="93211"/>
                  <a:pt x="2503094" y="84829"/>
                  <a:pt x="2504370" y="81430"/>
                </a:cubicBezTo>
                <a:cubicBezTo>
                  <a:pt x="2505647" y="78032"/>
                  <a:pt x="2506510" y="75031"/>
                  <a:pt x="2506962" y="72428"/>
                </a:cubicBezTo>
                <a:cubicBezTo>
                  <a:pt x="2507414" y="69826"/>
                  <a:pt x="2504707" y="69424"/>
                  <a:pt x="2498842" y="71224"/>
                </a:cubicBezTo>
                <a:cubicBezTo>
                  <a:pt x="2492977" y="73024"/>
                  <a:pt x="2486707" y="74823"/>
                  <a:pt x="2480031" y="76623"/>
                </a:cubicBezTo>
                <a:cubicBezTo>
                  <a:pt x="2473356" y="78423"/>
                  <a:pt x="2467301" y="76175"/>
                  <a:pt x="2461866" y="69879"/>
                </a:cubicBezTo>
                <a:close/>
                <a:moveTo>
                  <a:pt x="4220064" y="55037"/>
                </a:moveTo>
                <a:cubicBezTo>
                  <a:pt x="4214428" y="55898"/>
                  <a:pt x="4205932" y="56686"/>
                  <a:pt x="4194574" y="57403"/>
                </a:cubicBezTo>
                <a:cubicBezTo>
                  <a:pt x="4197184" y="66137"/>
                  <a:pt x="4200059" y="76540"/>
                  <a:pt x="4203200" y="88615"/>
                </a:cubicBezTo>
                <a:cubicBezTo>
                  <a:pt x="4214930" y="86880"/>
                  <a:pt x="4224151" y="85761"/>
                  <a:pt x="4230862" y="85259"/>
                </a:cubicBezTo>
                <a:cubicBezTo>
                  <a:pt x="4223663" y="77688"/>
                  <a:pt x="4220064" y="67614"/>
                  <a:pt x="4220064" y="55037"/>
                </a:cubicBezTo>
                <a:close/>
                <a:moveTo>
                  <a:pt x="2815922" y="53682"/>
                </a:moveTo>
                <a:cubicBezTo>
                  <a:pt x="2790941" y="56364"/>
                  <a:pt x="2777389" y="57898"/>
                  <a:pt x="2775267" y="58285"/>
                </a:cubicBezTo>
                <a:cubicBezTo>
                  <a:pt x="2777002" y="78104"/>
                  <a:pt x="2779985" y="101708"/>
                  <a:pt x="2784215" y="129097"/>
                </a:cubicBezTo>
                <a:cubicBezTo>
                  <a:pt x="2794081" y="128237"/>
                  <a:pt x="2804543" y="126702"/>
                  <a:pt x="2815599" y="124494"/>
                </a:cubicBezTo>
                <a:lnTo>
                  <a:pt x="2815599" y="102274"/>
                </a:lnTo>
                <a:cubicBezTo>
                  <a:pt x="2810809" y="102274"/>
                  <a:pt x="2806224" y="102030"/>
                  <a:pt x="2801843" y="101543"/>
                </a:cubicBezTo>
                <a:cubicBezTo>
                  <a:pt x="2797462" y="101055"/>
                  <a:pt x="2793486" y="99212"/>
                  <a:pt x="2789916" y="96014"/>
                </a:cubicBezTo>
                <a:cubicBezTo>
                  <a:pt x="2786345" y="92817"/>
                  <a:pt x="2786764" y="90160"/>
                  <a:pt x="2791174" y="88045"/>
                </a:cubicBezTo>
                <a:cubicBezTo>
                  <a:pt x="2795584" y="85930"/>
                  <a:pt x="2803725" y="83295"/>
                  <a:pt x="2815599" y="80140"/>
                </a:cubicBezTo>
                <a:cubicBezTo>
                  <a:pt x="2815599" y="62272"/>
                  <a:pt x="2815706" y="53453"/>
                  <a:pt x="2815922" y="53682"/>
                </a:cubicBezTo>
                <a:close/>
                <a:moveTo>
                  <a:pt x="1289121" y="50574"/>
                </a:moveTo>
                <a:cubicBezTo>
                  <a:pt x="1285015" y="50850"/>
                  <a:pt x="1279869" y="51438"/>
                  <a:pt x="1273685" y="52338"/>
                </a:cubicBezTo>
                <a:cubicBezTo>
                  <a:pt x="1261317" y="54137"/>
                  <a:pt x="1247769" y="56177"/>
                  <a:pt x="1233041" y="58457"/>
                </a:cubicBezTo>
                <a:cubicBezTo>
                  <a:pt x="1233888" y="64954"/>
                  <a:pt x="1234662" y="71858"/>
                  <a:pt x="1235365" y="79172"/>
                </a:cubicBezTo>
                <a:cubicBezTo>
                  <a:pt x="1243611" y="78397"/>
                  <a:pt x="1253304" y="75952"/>
                  <a:pt x="1264447" y="71837"/>
                </a:cubicBezTo>
                <a:cubicBezTo>
                  <a:pt x="1275589" y="67721"/>
                  <a:pt x="1284161" y="68725"/>
                  <a:pt x="1290163" y="74848"/>
                </a:cubicBezTo>
                <a:cubicBezTo>
                  <a:pt x="1296164" y="80972"/>
                  <a:pt x="1293199" y="85944"/>
                  <a:pt x="1281268" y="89766"/>
                </a:cubicBezTo>
                <a:cubicBezTo>
                  <a:pt x="1269337" y="93587"/>
                  <a:pt x="1254610" y="95893"/>
                  <a:pt x="1237086" y="96681"/>
                </a:cubicBezTo>
                <a:cubicBezTo>
                  <a:pt x="1238878" y="112341"/>
                  <a:pt x="1239774" y="119998"/>
                  <a:pt x="1239774" y="119654"/>
                </a:cubicBezTo>
                <a:cubicBezTo>
                  <a:pt x="1243231" y="118923"/>
                  <a:pt x="1252745" y="116715"/>
                  <a:pt x="1268318" y="113029"/>
                </a:cubicBezTo>
                <a:cubicBezTo>
                  <a:pt x="1283892" y="109344"/>
                  <a:pt x="1293148" y="108856"/>
                  <a:pt x="1296089" y="111566"/>
                </a:cubicBezTo>
                <a:cubicBezTo>
                  <a:pt x="1299846" y="96050"/>
                  <a:pt x="1302172" y="82198"/>
                  <a:pt x="1303069" y="70008"/>
                </a:cubicBezTo>
                <a:cubicBezTo>
                  <a:pt x="1303965" y="57819"/>
                  <a:pt x="1302384" y="51377"/>
                  <a:pt x="1298326" y="50681"/>
                </a:cubicBezTo>
                <a:cubicBezTo>
                  <a:pt x="1296297" y="50334"/>
                  <a:pt x="1293228" y="50298"/>
                  <a:pt x="1289121" y="50574"/>
                </a:cubicBezTo>
                <a:close/>
                <a:moveTo>
                  <a:pt x="4708462" y="50260"/>
                </a:moveTo>
                <a:cubicBezTo>
                  <a:pt x="4714741" y="49853"/>
                  <a:pt x="4722507" y="52521"/>
                  <a:pt x="4731762" y="58264"/>
                </a:cubicBezTo>
                <a:cubicBezTo>
                  <a:pt x="4744102" y="65922"/>
                  <a:pt x="4751261" y="72583"/>
                  <a:pt x="4753240" y="78247"/>
                </a:cubicBezTo>
                <a:cubicBezTo>
                  <a:pt x="4755219" y="83911"/>
                  <a:pt x="4750609" y="87511"/>
                  <a:pt x="4739409" y="89045"/>
                </a:cubicBezTo>
                <a:cubicBezTo>
                  <a:pt x="4728209" y="90579"/>
                  <a:pt x="4716934" y="94742"/>
                  <a:pt x="4705584" y="101532"/>
                </a:cubicBezTo>
                <a:cubicBezTo>
                  <a:pt x="4694233" y="108322"/>
                  <a:pt x="4691484" y="106239"/>
                  <a:pt x="4697335" y="95283"/>
                </a:cubicBezTo>
                <a:cubicBezTo>
                  <a:pt x="4703186" y="84327"/>
                  <a:pt x="4705222" y="78028"/>
                  <a:pt x="4703444" y="76386"/>
                </a:cubicBezTo>
                <a:cubicBezTo>
                  <a:pt x="4701665" y="74744"/>
                  <a:pt x="4692129" y="75942"/>
                  <a:pt x="4674835" y="79979"/>
                </a:cubicBezTo>
                <a:cubicBezTo>
                  <a:pt x="4657541" y="84015"/>
                  <a:pt x="4643781" y="86715"/>
                  <a:pt x="4633557" y="88077"/>
                </a:cubicBezTo>
                <a:cubicBezTo>
                  <a:pt x="4623332" y="89439"/>
                  <a:pt x="4613369" y="91020"/>
                  <a:pt x="4603668" y="92820"/>
                </a:cubicBezTo>
                <a:cubicBezTo>
                  <a:pt x="4593967" y="94620"/>
                  <a:pt x="4585632" y="95520"/>
                  <a:pt x="4578662" y="95520"/>
                </a:cubicBezTo>
                <a:cubicBezTo>
                  <a:pt x="4577157" y="103737"/>
                  <a:pt x="4572256" y="113664"/>
                  <a:pt x="4563960" y="125301"/>
                </a:cubicBezTo>
                <a:cubicBezTo>
                  <a:pt x="4555664" y="136938"/>
                  <a:pt x="4549387" y="138271"/>
                  <a:pt x="4545128" y="129302"/>
                </a:cubicBezTo>
                <a:cubicBezTo>
                  <a:pt x="4540869" y="120332"/>
                  <a:pt x="4540768" y="112366"/>
                  <a:pt x="4544827" y="105404"/>
                </a:cubicBezTo>
                <a:cubicBezTo>
                  <a:pt x="4548885" y="98442"/>
                  <a:pt x="4553348" y="89404"/>
                  <a:pt x="4558217" y="78290"/>
                </a:cubicBezTo>
                <a:cubicBezTo>
                  <a:pt x="4563085" y="67176"/>
                  <a:pt x="4567319" y="63028"/>
                  <a:pt x="4570919" y="65846"/>
                </a:cubicBezTo>
                <a:cubicBezTo>
                  <a:pt x="4574518" y="68664"/>
                  <a:pt x="4577551" y="73343"/>
                  <a:pt x="4580017" y="79882"/>
                </a:cubicBezTo>
                <a:cubicBezTo>
                  <a:pt x="4581466" y="79408"/>
                  <a:pt x="4593687" y="77171"/>
                  <a:pt x="4616682" y="73170"/>
                </a:cubicBezTo>
                <a:cubicBezTo>
                  <a:pt x="4639676" y="69170"/>
                  <a:pt x="4657996" y="65409"/>
                  <a:pt x="4671641" y="61888"/>
                </a:cubicBezTo>
                <a:cubicBezTo>
                  <a:pt x="4685285" y="58368"/>
                  <a:pt x="4695632" y="54969"/>
                  <a:pt x="4702680" y="51692"/>
                </a:cubicBezTo>
                <a:cubicBezTo>
                  <a:pt x="4704442" y="50873"/>
                  <a:pt x="4706369" y="50396"/>
                  <a:pt x="4708462" y="50260"/>
                </a:cubicBezTo>
                <a:close/>
                <a:moveTo>
                  <a:pt x="3847466" y="49076"/>
                </a:moveTo>
                <a:cubicBezTo>
                  <a:pt x="3850517" y="48996"/>
                  <a:pt x="3853747" y="49681"/>
                  <a:pt x="3857157" y="51133"/>
                </a:cubicBezTo>
                <a:cubicBezTo>
                  <a:pt x="3863975" y="54037"/>
                  <a:pt x="3869916" y="57332"/>
                  <a:pt x="3874978" y="61017"/>
                </a:cubicBezTo>
                <a:cubicBezTo>
                  <a:pt x="3880040" y="64703"/>
                  <a:pt x="3881406" y="69575"/>
                  <a:pt x="3879076" y="75633"/>
                </a:cubicBezTo>
                <a:cubicBezTo>
                  <a:pt x="3876745" y="81692"/>
                  <a:pt x="3874931" y="87532"/>
                  <a:pt x="3873633" y="93154"/>
                </a:cubicBezTo>
                <a:cubicBezTo>
                  <a:pt x="3872336" y="98775"/>
                  <a:pt x="3871475" y="109605"/>
                  <a:pt x="3871052" y="125645"/>
                </a:cubicBezTo>
                <a:cubicBezTo>
                  <a:pt x="3870629" y="141684"/>
                  <a:pt x="3870418" y="158609"/>
                  <a:pt x="3870418" y="176420"/>
                </a:cubicBezTo>
                <a:cubicBezTo>
                  <a:pt x="3870418" y="192194"/>
                  <a:pt x="3868127" y="204702"/>
                  <a:pt x="3863545" y="213945"/>
                </a:cubicBezTo>
                <a:cubicBezTo>
                  <a:pt x="3858963" y="223187"/>
                  <a:pt x="3854213" y="222258"/>
                  <a:pt x="3849294" y="211159"/>
                </a:cubicBezTo>
                <a:cubicBezTo>
                  <a:pt x="3844376" y="200060"/>
                  <a:pt x="3842816" y="189667"/>
                  <a:pt x="3844616" y="179980"/>
                </a:cubicBezTo>
                <a:cubicBezTo>
                  <a:pt x="3846416" y="170293"/>
                  <a:pt x="3847538" y="153612"/>
                  <a:pt x="3847982" y="129936"/>
                </a:cubicBezTo>
                <a:cubicBezTo>
                  <a:pt x="3848427" y="106261"/>
                  <a:pt x="3848449" y="91340"/>
                  <a:pt x="3848047" y="85173"/>
                </a:cubicBezTo>
                <a:cubicBezTo>
                  <a:pt x="3847645" y="79007"/>
                  <a:pt x="3846114" y="74691"/>
                  <a:pt x="3843454" y="72224"/>
                </a:cubicBezTo>
                <a:cubicBezTo>
                  <a:pt x="3840794" y="69758"/>
                  <a:pt x="3825483" y="72260"/>
                  <a:pt x="3797519" y="79731"/>
                </a:cubicBezTo>
                <a:lnTo>
                  <a:pt x="3797519" y="142692"/>
                </a:lnTo>
                <a:cubicBezTo>
                  <a:pt x="3797519" y="158868"/>
                  <a:pt x="3797283" y="172724"/>
                  <a:pt x="3796809" y="184261"/>
                </a:cubicBezTo>
                <a:cubicBezTo>
                  <a:pt x="3796336" y="195797"/>
                  <a:pt x="3794110" y="205713"/>
                  <a:pt x="3790130" y="214009"/>
                </a:cubicBezTo>
                <a:cubicBezTo>
                  <a:pt x="3786151" y="222305"/>
                  <a:pt x="3781411" y="221108"/>
                  <a:pt x="3775912" y="210417"/>
                </a:cubicBezTo>
                <a:cubicBezTo>
                  <a:pt x="3770412" y="199726"/>
                  <a:pt x="3768788" y="190434"/>
                  <a:pt x="3771040" y="182540"/>
                </a:cubicBezTo>
                <a:cubicBezTo>
                  <a:pt x="3773291" y="174645"/>
                  <a:pt x="3774869" y="156555"/>
                  <a:pt x="3775772" y="128269"/>
                </a:cubicBezTo>
                <a:cubicBezTo>
                  <a:pt x="3776676" y="99983"/>
                  <a:pt x="3774876" y="81352"/>
                  <a:pt x="3770373" y="72375"/>
                </a:cubicBezTo>
                <a:cubicBezTo>
                  <a:pt x="3765870" y="63398"/>
                  <a:pt x="3767487" y="59590"/>
                  <a:pt x="3775224" y="60953"/>
                </a:cubicBezTo>
                <a:cubicBezTo>
                  <a:pt x="3782960" y="62315"/>
                  <a:pt x="3789112" y="62785"/>
                  <a:pt x="3793680" y="62362"/>
                </a:cubicBezTo>
                <a:cubicBezTo>
                  <a:pt x="3798247" y="61939"/>
                  <a:pt x="3805571" y="60849"/>
                  <a:pt x="3815652" y="59092"/>
                </a:cubicBezTo>
                <a:cubicBezTo>
                  <a:pt x="3825733" y="57335"/>
                  <a:pt x="3833466" y="54844"/>
                  <a:pt x="3838851" y="51617"/>
                </a:cubicBezTo>
                <a:cubicBezTo>
                  <a:pt x="3841543" y="50004"/>
                  <a:pt x="3844415" y="49157"/>
                  <a:pt x="3847466" y="49076"/>
                </a:cubicBezTo>
                <a:close/>
                <a:moveTo>
                  <a:pt x="4268161" y="48283"/>
                </a:moveTo>
                <a:cubicBezTo>
                  <a:pt x="4257363" y="50965"/>
                  <a:pt x="4245883" y="52592"/>
                  <a:pt x="4233723" y="53166"/>
                </a:cubicBezTo>
                <a:cubicBezTo>
                  <a:pt x="4243618" y="60264"/>
                  <a:pt x="4247217" y="69829"/>
                  <a:pt x="4244521" y="81861"/>
                </a:cubicBezTo>
                <a:cubicBezTo>
                  <a:pt x="4250171" y="81043"/>
                  <a:pt x="4256509" y="80283"/>
                  <a:pt x="4263536" y="79581"/>
                </a:cubicBezTo>
                <a:cubicBezTo>
                  <a:pt x="4265171" y="67234"/>
                  <a:pt x="4266207" y="58884"/>
                  <a:pt x="4266644" y="54532"/>
                </a:cubicBezTo>
                <a:cubicBezTo>
                  <a:pt x="4267082" y="50180"/>
                  <a:pt x="4267587" y="48097"/>
                  <a:pt x="4268161" y="48283"/>
                </a:cubicBezTo>
                <a:close/>
                <a:moveTo>
                  <a:pt x="3124353" y="47415"/>
                </a:moveTo>
                <a:cubicBezTo>
                  <a:pt x="3129253" y="47520"/>
                  <a:pt x="3135364" y="49194"/>
                  <a:pt x="3142685" y="52435"/>
                </a:cubicBezTo>
                <a:cubicBezTo>
                  <a:pt x="3155189" y="58400"/>
                  <a:pt x="3158592" y="64133"/>
                  <a:pt x="3152891" y="69632"/>
                </a:cubicBezTo>
                <a:cubicBezTo>
                  <a:pt x="3147191" y="75132"/>
                  <a:pt x="3141340" y="83574"/>
                  <a:pt x="3135339" y="94960"/>
                </a:cubicBezTo>
                <a:cubicBezTo>
                  <a:pt x="3129338" y="106347"/>
                  <a:pt x="3129707" y="120013"/>
                  <a:pt x="3136447" y="135959"/>
                </a:cubicBezTo>
                <a:cubicBezTo>
                  <a:pt x="3143187" y="151905"/>
                  <a:pt x="3146259" y="165124"/>
                  <a:pt x="3145664" y="175613"/>
                </a:cubicBezTo>
                <a:cubicBezTo>
                  <a:pt x="3145069" y="186103"/>
                  <a:pt x="3140426" y="188552"/>
                  <a:pt x="3131736" y="182959"/>
                </a:cubicBezTo>
                <a:cubicBezTo>
                  <a:pt x="3123046" y="177366"/>
                  <a:pt x="3112298" y="170372"/>
                  <a:pt x="3099492" y="161976"/>
                </a:cubicBezTo>
                <a:lnTo>
                  <a:pt x="3090140" y="152829"/>
                </a:lnTo>
                <a:lnTo>
                  <a:pt x="3090142" y="154054"/>
                </a:lnTo>
                <a:cubicBezTo>
                  <a:pt x="3090048" y="218175"/>
                  <a:pt x="3088812" y="260144"/>
                  <a:pt x="3086435" y="279960"/>
                </a:cubicBezTo>
                <a:cubicBezTo>
                  <a:pt x="3083266" y="306382"/>
                  <a:pt x="3076949" y="312473"/>
                  <a:pt x="3067485" y="298233"/>
                </a:cubicBezTo>
                <a:cubicBezTo>
                  <a:pt x="3058020" y="283993"/>
                  <a:pt x="3055087" y="272456"/>
                  <a:pt x="3058687" y="263623"/>
                </a:cubicBezTo>
                <a:cubicBezTo>
                  <a:pt x="3062286" y="254789"/>
                  <a:pt x="3064764" y="238499"/>
                  <a:pt x="3066119" y="214751"/>
                </a:cubicBezTo>
                <a:cubicBezTo>
                  <a:pt x="3067474" y="191004"/>
                  <a:pt x="3068151" y="163829"/>
                  <a:pt x="3068151" y="133227"/>
                </a:cubicBezTo>
                <a:cubicBezTo>
                  <a:pt x="3068151" y="103400"/>
                  <a:pt x="3065900" y="83556"/>
                  <a:pt x="3061397" y="73697"/>
                </a:cubicBezTo>
                <a:cubicBezTo>
                  <a:pt x="3056894" y="63839"/>
                  <a:pt x="3057970" y="59834"/>
                  <a:pt x="3064624" y="61684"/>
                </a:cubicBezTo>
                <a:cubicBezTo>
                  <a:pt x="3071278" y="63534"/>
                  <a:pt x="3076229" y="64660"/>
                  <a:pt x="3079477" y="65061"/>
                </a:cubicBezTo>
                <a:cubicBezTo>
                  <a:pt x="3082725" y="65463"/>
                  <a:pt x="3087930" y="64868"/>
                  <a:pt x="3095093" y="63276"/>
                </a:cubicBezTo>
                <a:cubicBezTo>
                  <a:pt x="3102256" y="61684"/>
                  <a:pt x="3108318" y="57859"/>
                  <a:pt x="3113280" y="51800"/>
                </a:cubicBezTo>
                <a:cubicBezTo>
                  <a:pt x="3115761" y="48771"/>
                  <a:pt x="3119452" y="47309"/>
                  <a:pt x="3124353" y="47415"/>
                </a:cubicBezTo>
                <a:close/>
                <a:moveTo>
                  <a:pt x="1514628" y="47415"/>
                </a:moveTo>
                <a:cubicBezTo>
                  <a:pt x="1519529" y="47520"/>
                  <a:pt x="1525640" y="49194"/>
                  <a:pt x="1532960" y="52435"/>
                </a:cubicBezTo>
                <a:cubicBezTo>
                  <a:pt x="1545464" y="58400"/>
                  <a:pt x="1548867" y="64133"/>
                  <a:pt x="1543166" y="69632"/>
                </a:cubicBezTo>
                <a:cubicBezTo>
                  <a:pt x="1537466" y="75132"/>
                  <a:pt x="1531615" y="83574"/>
                  <a:pt x="1525614" y="94960"/>
                </a:cubicBezTo>
                <a:cubicBezTo>
                  <a:pt x="1519613" y="106347"/>
                  <a:pt x="1519983" y="120013"/>
                  <a:pt x="1526722" y="135959"/>
                </a:cubicBezTo>
                <a:cubicBezTo>
                  <a:pt x="1533462" y="151905"/>
                  <a:pt x="1536534" y="165124"/>
                  <a:pt x="1535939" y="175613"/>
                </a:cubicBezTo>
                <a:cubicBezTo>
                  <a:pt x="1535344" y="186103"/>
                  <a:pt x="1530702" y="188552"/>
                  <a:pt x="1522012" y="182959"/>
                </a:cubicBezTo>
                <a:cubicBezTo>
                  <a:pt x="1513321" y="177366"/>
                  <a:pt x="1502573" y="170372"/>
                  <a:pt x="1489768" y="161976"/>
                </a:cubicBezTo>
                <a:lnTo>
                  <a:pt x="1480415" y="152829"/>
                </a:lnTo>
                <a:lnTo>
                  <a:pt x="1480417" y="154054"/>
                </a:lnTo>
                <a:cubicBezTo>
                  <a:pt x="1480323" y="218175"/>
                  <a:pt x="1479087" y="260144"/>
                  <a:pt x="1476711" y="279960"/>
                </a:cubicBezTo>
                <a:cubicBezTo>
                  <a:pt x="1473541" y="306382"/>
                  <a:pt x="1467225" y="312473"/>
                  <a:pt x="1457760" y="298233"/>
                </a:cubicBezTo>
                <a:cubicBezTo>
                  <a:pt x="1448296" y="283993"/>
                  <a:pt x="1445363" y="272456"/>
                  <a:pt x="1448962" y="263623"/>
                </a:cubicBezTo>
                <a:cubicBezTo>
                  <a:pt x="1452561" y="254789"/>
                  <a:pt x="1455039" y="238499"/>
                  <a:pt x="1456394" y="214751"/>
                </a:cubicBezTo>
                <a:cubicBezTo>
                  <a:pt x="1457749" y="191004"/>
                  <a:pt x="1458427" y="163829"/>
                  <a:pt x="1458427" y="133227"/>
                </a:cubicBezTo>
                <a:cubicBezTo>
                  <a:pt x="1458427" y="103400"/>
                  <a:pt x="1456176" y="83556"/>
                  <a:pt x="1451672" y="73697"/>
                </a:cubicBezTo>
                <a:cubicBezTo>
                  <a:pt x="1447170" y="63839"/>
                  <a:pt x="1448245" y="59834"/>
                  <a:pt x="1454899" y="61684"/>
                </a:cubicBezTo>
                <a:cubicBezTo>
                  <a:pt x="1461553" y="63534"/>
                  <a:pt x="1466504" y="64660"/>
                  <a:pt x="1469752" y="65061"/>
                </a:cubicBezTo>
                <a:cubicBezTo>
                  <a:pt x="1473000" y="65463"/>
                  <a:pt x="1478206" y="64868"/>
                  <a:pt x="1485369" y="63276"/>
                </a:cubicBezTo>
                <a:cubicBezTo>
                  <a:pt x="1492531" y="61684"/>
                  <a:pt x="1498594" y="57859"/>
                  <a:pt x="1503556" y="51800"/>
                </a:cubicBezTo>
                <a:cubicBezTo>
                  <a:pt x="1506036" y="48771"/>
                  <a:pt x="1509727" y="47309"/>
                  <a:pt x="1514628" y="47415"/>
                </a:cubicBezTo>
                <a:close/>
                <a:moveTo>
                  <a:pt x="1862768" y="45304"/>
                </a:moveTo>
                <a:cubicBezTo>
                  <a:pt x="1865503" y="45709"/>
                  <a:pt x="1868889" y="46867"/>
                  <a:pt x="1872926" y="48778"/>
                </a:cubicBezTo>
                <a:cubicBezTo>
                  <a:pt x="1889073" y="56421"/>
                  <a:pt x="1898326" y="65441"/>
                  <a:pt x="1900685" y="75838"/>
                </a:cubicBezTo>
                <a:cubicBezTo>
                  <a:pt x="1903044" y="86234"/>
                  <a:pt x="1901460" y="93914"/>
                  <a:pt x="1895932" y="98875"/>
                </a:cubicBezTo>
                <a:cubicBezTo>
                  <a:pt x="1890403" y="103837"/>
                  <a:pt x="1883717" y="101951"/>
                  <a:pt x="1875873" y="93218"/>
                </a:cubicBezTo>
                <a:cubicBezTo>
                  <a:pt x="1868029" y="84485"/>
                  <a:pt x="1861311" y="74074"/>
                  <a:pt x="1855718" y="61985"/>
                </a:cubicBezTo>
                <a:cubicBezTo>
                  <a:pt x="1852212" y="49649"/>
                  <a:pt x="1854562" y="44089"/>
                  <a:pt x="1862768" y="45304"/>
                </a:cubicBezTo>
                <a:close/>
                <a:moveTo>
                  <a:pt x="2886416" y="44771"/>
                </a:moveTo>
                <a:cubicBezTo>
                  <a:pt x="2883473" y="44176"/>
                  <a:pt x="2879398" y="44210"/>
                  <a:pt x="2874193" y="44874"/>
                </a:cubicBezTo>
                <a:cubicBezTo>
                  <a:pt x="2863782" y="46200"/>
                  <a:pt x="2851507" y="47838"/>
                  <a:pt x="2837367" y="49789"/>
                </a:cubicBezTo>
                <a:cubicBezTo>
                  <a:pt x="2842759" y="52958"/>
                  <a:pt x="2844763" y="57013"/>
                  <a:pt x="2843379" y="61953"/>
                </a:cubicBezTo>
                <a:cubicBezTo>
                  <a:pt x="2841995" y="66893"/>
                  <a:pt x="2840888" y="70833"/>
                  <a:pt x="2840056" y="73773"/>
                </a:cubicBezTo>
                <a:lnTo>
                  <a:pt x="2851414" y="72482"/>
                </a:lnTo>
                <a:cubicBezTo>
                  <a:pt x="2858283" y="70632"/>
                  <a:pt x="2863506" y="71629"/>
                  <a:pt x="2867084" y="75472"/>
                </a:cubicBezTo>
                <a:cubicBezTo>
                  <a:pt x="2870662" y="79315"/>
                  <a:pt x="2870034" y="83348"/>
                  <a:pt x="2865202" y="87572"/>
                </a:cubicBezTo>
                <a:cubicBezTo>
                  <a:pt x="2860369" y="91795"/>
                  <a:pt x="2851879" y="95118"/>
                  <a:pt x="2839733" y="97542"/>
                </a:cubicBezTo>
                <a:cubicBezTo>
                  <a:pt x="2839002" y="106304"/>
                  <a:pt x="2838213" y="114126"/>
                  <a:pt x="2837367" y="121009"/>
                </a:cubicBezTo>
                <a:cubicBezTo>
                  <a:pt x="2853070" y="119260"/>
                  <a:pt x="2865969" y="117604"/>
                  <a:pt x="2876064" y="116041"/>
                </a:cubicBezTo>
                <a:cubicBezTo>
                  <a:pt x="2879879" y="109186"/>
                  <a:pt x="2883805" y="97133"/>
                  <a:pt x="2887841" y="79882"/>
                </a:cubicBezTo>
                <a:cubicBezTo>
                  <a:pt x="2891878" y="62630"/>
                  <a:pt x="2893215" y="52151"/>
                  <a:pt x="2891853" y="48444"/>
                </a:cubicBezTo>
                <a:cubicBezTo>
                  <a:pt x="2891172" y="46591"/>
                  <a:pt x="2889359" y="45367"/>
                  <a:pt x="2886416" y="44771"/>
                </a:cubicBezTo>
                <a:close/>
                <a:moveTo>
                  <a:pt x="7024917" y="44089"/>
                </a:moveTo>
                <a:cubicBezTo>
                  <a:pt x="7034389" y="44089"/>
                  <a:pt x="7042979" y="45053"/>
                  <a:pt x="7050687" y="46982"/>
                </a:cubicBezTo>
                <a:cubicBezTo>
                  <a:pt x="7058394" y="48910"/>
                  <a:pt x="7066565" y="52994"/>
                  <a:pt x="7075197" y="59232"/>
                </a:cubicBezTo>
                <a:cubicBezTo>
                  <a:pt x="7083831" y="65470"/>
                  <a:pt x="7090007" y="74217"/>
                  <a:pt x="7093729" y="85474"/>
                </a:cubicBezTo>
                <a:cubicBezTo>
                  <a:pt x="7097450" y="96731"/>
                  <a:pt x="7097167" y="110021"/>
                  <a:pt x="7092879" y="125344"/>
                </a:cubicBezTo>
                <a:cubicBezTo>
                  <a:pt x="7088591" y="140666"/>
                  <a:pt x="7078137" y="151368"/>
                  <a:pt x="7061517" y="157448"/>
                </a:cubicBezTo>
                <a:cubicBezTo>
                  <a:pt x="7076101" y="160631"/>
                  <a:pt x="7086719" y="167214"/>
                  <a:pt x="7093373" y="177194"/>
                </a:cubicBezTo>
                <a:cubicBezTo>
                  <a:pt x="7100027" y="187175"/>
                  <a:pt x="7103354" y="199153"/>
                  <a:pt x="7103354" y="213127"/>
                </a:cubicBezTo>
                <a:cubicBezTo>
                  <a:pt x="7103354" y="227102"/>
                  <a:pt x="7101214" y="238380"/>
                  <a:pt x="7096933" y="246963"/>
                </a:cubicBezTo>
                <a:cubicBezTo>
                  <a:pt x="7092653" y="255546"/>
                  <a:pt x="7087853" y="262730"/>
                  <a:pt x="7082532" y="268516"/>
                </a:cubicBezTo>
                <a:cubicBezTo>
                  <a:pt x="7077212" y="274303"/>
                  <a:pt x="7070039" y="278863"/>
                  <a:pt x="7061011" y="282197"/>
                </a:cubicBezTo>
                <a:cubicBezTo>
                  <a:pt x="7051984" y="285531"/>
                  <a:pt x="7040669" y="287198"/>
                  <a:pt x="7027068" y="287198"/>
                </a:cubicBezTo>
                <a:cubicBezTo>
                  <a:pt x="7013467" y="287198"/>
                  <a:pt x="7001686" y="285535"/>
                  <a:pt x="6991727" y="282208"/>
                </a:cubicBezTo>
                <a:cubicBezTo>
                  <a:pt x="6981767" y="278881"/>
                  <a:pt x="6973407" y="273840"/>
                  <a:pt x="6966645" y="267086"/>
                </a:cubicBezTo>
                <a:cubicBezTo>
                  <a:pt x="6959885" y="260332"/>
                  <a:pt x="6955306" y="252405"/>
                  <a:pt x="6952911" y="243306"/>
                </a:cubicBezTo>
                <a:cubicBezTo>
                  <a:pt x="6950517" y="234207"/>
                  <a:pt x="6949319" y="224101"/>
                  <a:pt x="6949319" y="212988"/>
                </a:cubicBezTo>
                <a:cubicBezTo>
                  <a:pt x="6949319" y="201860"/>
                  <a:pt x="6952129" y="190907"/>
                  <a:pt x="6957751" y="180131"/>
                </a:cubicBezTo>
                <a:cubicBezTo>
                  <a:pt x="6963373" y="169354"/>
                  <a:pt x="6972263" y="161506"/>
                  <a:pt x="6984423" y="156587"/>
                </a:cubicBezTo>
                <a:cubicBezTo>
                  <a:pt x="6974257" y="152013"/>
                  <a:pt x="6967223" y="145578"/>
                  <a:pt x="6963322" y="137282"/>
                </a:cubicBezTo>
                <a:cubicBezTo>
                  <a:pt x="6959421" y="128986"/>
                  <a:pt x="6957239" y="119669"/>
                  <a:pt x="6956773" y="109329"/>
                </a:cubicBezTo>
                <a:cubicBezTo>
                  <a:pt x="6956306" y="98990"/>
                  <a:pt x="6957701" y="90085"/>
                  <a:pt x="6960956" y="82614"/>
                </a:cubicBezTo>
                <a:cubicBezTo>
                  <a:pt x="6964211" y="75142"/>
                  <a:pt x="6969173" y="68073"/>
                  <a:pt x="6975841" y="61404"/>
                </a:cubicBezTo>
                <a:cubicBezTo>
                  <a:pt x="6982509" y="54736"/>
                  <a:pt x="6989988" y="50183"/>
                  <a:pt x="6998277" y="47745"/>
                </a:cubicBezTo>
                <a:cubicBezTo>
                  <a:pt x="7006565" y="45307"/>
                  <a:pt x="7015445" y="44089"/>
                  <a:pt x="7024917" y="44089"/>
                </a:cubicBezTo>
                <a:close/>
                <a:moveTo>
                  <a:pt x="6843942" y="44089"/>
                </a:moveTo>
                <a:cubicBezTo>
                  <a:pt x="6853413" y="44089"/>
                  <a:pt x="6862004" y="45053"/>
                  <a:pt x="6869711" y="46982"/>
                </a:cubicBezTo>
                <a:cubicBezTo>
                  <a:pt x="6877419" y="48910"/>
                  <a:pt x="6885589" y="52994"/>
                  <a:pt x="6894222" y="59232"/>
                </a:cubicBezTo>
                <a:cubicBezTo>
                  <a:pt x="6902855" y="65470"/>
                  <a:pt x="6909033" y="74217"/>
                  <a:pt x="6912753" y="85474"/>
                </a:cubicBezTo>
                <a:cubicBezTo>
                  <a:pt x="6916475" y="96731"/>
                  <a:pt x="6916191" y="110021"/>
                  <a:pt x="6911903" y="125344"/>
                </a:cubicBezTo>
                <a:cubicBezTo>
                  <a:pt x="6907616" y="140666"/>
                  <a:pt x="6897162" y="151368"/>
                  <a:pt x="6880541" y="157448"/>
                </a:cubicBezTo>
                <a:cubicBezTo>
                  <a:pt x="6895125" y="160631"/>
                  <a:pt x="6905745" y="167214"/>
                  <a:pt x="6912399" y="177194"/>
                </a:cubicBezTo>
                <a:cubicBezTo>
                  <a:pt x="6919053" y="187175"/>
                  <a:pt x="6922379" y="199153"/>
                  <a:pt x="6922379" y="213127"/>
                </a:cubicBezTo>
                <a:cubicBezTo>
                  <a:pt x="6922379" y="227102"/>
                  <a:pt x="6920239" y="238380"/>
                  <a:pt x="6915959" y="246963"/>
                </a:cubicBezTo>
                <a:cubicBezTo>
                  <a:pt x="6911678" y="255546"/>
                  <a:pt x="6906878" y="262730"/>
                  <a:pt x="6901557" y="268516"/>
                </a:cubicBezTo>
                <a:cubicBezTo>
                  <a:pt x="6896237" y="274303"/>
                  <a:pt x="6889064" y="278863"/>
                  <a:pt x="6880037" y="282197"/>
                </a:cubicBezTo>
                <a:cubicBezTo>
                  <a:pt x="6871009" y="285531"/>
                  <a:pt x="6859695" y="287198"/>
                  <a:pt x="6846093" y="287198"/>
                </a:cubicBezTo>
                <a:cubicBezTo>
                  <a:pt x="6832491" y="287198"/>
                  <a:pt x="6820711" y="285535"/>
                  <a:pt x="6810751" y="282208"/>
                </a:cubicBezTo>
                <a:cubicBezTo>
                  <a:pt x="6800793" y="278881"/>
                  <a:pt x="6792432" y="273840"/>
                  <a:pt x="6785671" y="267086"/>
                </a:cubicBezTo>
                <a:cubicBezTo>
                  <a:pt x="6778909" y="260332"/>
                  <a:pt x="6774331" y="252405"/>
                  <a:pt x="6771936" y="243306"/>
                </a:cubicBezTo>
                <a:cubicBezTo>
                  <a:pt x="6769541" y="234207"/>
                  <a:pt x="6768344" y="224101"/>
                  <a:pt x="6768344" y="212988"/>
                </a:cubicBezTo>
                <a:cubicBezTo>
                  <a:pt x="6768344" y="201860"/>
                  <a:pt x="6771155" y="190907"/>
                  <a:pt x="6776776" y="180131"/>
                </a:cubicBezTo>
                <a:cubicBezTo>
                  <a:pt x="6782397" y="169354"/>
                  <a:pt x="6791289" y="161506"/>
                  <a:pt x="6803449" y="156587"/>
                </a:cubicBezTo>
                <a:cubicBezTo>
                  <a:pt x="6793282" y="152013"/>
                  <a:pt x="6786248" y="145578"/>
                  <a:pt x="6782347" y="137282"/>
                </a:cubicBezTo>
                <a:cubicBezTo>
                  <a:pt x="6778447" y="128986"/>
                  <a:pt x="6776263" y="119669"/>
                  <a:pt x="6775797" y="109329"/>
                </a:cubicBezTo>
                <a:cubicBezTo>
                  <a:pt x="6775331" y="98990"/>
                  <a:pt x="6776726" y="90085"/>
                  <a:pt x="6779981" y="82614"/>
                </a:cubicBezTo>
                <a:cubicBezTo>
                  <a:pt x="6783237" y="75142"/>
                  <a:pt x="6788198" y="68073"/>
                  <a:pt x="6794866" y="61404"/>
                </a:cubicBezTo>
                <a:cubicBezTo>
                  <a:pt x="6801534" y="54736"/>
                  <a:pt x="6809013" y="50183"/>
                  <a:pt x="6817301" y="47745"/>
                </a:cubicBezTo>
                <a:cubicBezTo>
                  <a:pt x="6825591" y="45307"/>
                  <a:pt x="6834471" y="44089"/>
                  <a:pt x="6843942" y="44089"/>
                </a:cubicBezTo>
                <a:close/>
                <a:moveTo>
                  <a:pt x="2235156" y="44089"/>
                </a:moveTo>
                <a:lnTo>
                  <a:pt x="2262108" y="44089"/>
                </a:lnTo>
                <a:lnTo>
                  <a:pt x="2262108" y="202017"/>
                </a:lnTo>
                <a:lnTo>
                  <a:pt x="2294503" y="202017"/>
                </a:lnTo>
                <a:lnTo>
                  <a:pt x="2294503" y="231852"/>
                </a:lnTo>
                <a:lnTo>
                  <a:pt x="2262108" y="231852"/>
                </a:lnTo>
                <a:lnTo>
                  <a:pt x="2262108" y="283133"/>
                </a:lnTo>
                <a:lnTo>
                  <a:pt x="2228208" y="283133"/>
                </a:lnTo>
                <a:lnTo>
                  <a:pt x="2228208" y="231852"/>
                </a:lnTo>
                <a:lnTo>
                  <a:pt x="2124270" y="231852"/>
                </a:lnTo>
                <a:lnTo>
                  <a:pt x="2124270" y="204254"/>
                </a:lnTo>
                <a:close/>
                <a:moveTo>
                  <a:pt x="6692067" y="43419"/>
                </a:moveTo>
                <a:cubicBezTo>
                  <a:pt x="6699667" y="44507"/>
                  <a:pt x="6706733" y="46727"/>
                  <a:pt x="6713265" y="50079"/>
                </a:cubicBezTo>
                <a:cubicBezTo>
                  <a:pt x="6726329" y="56783"/>
                  <a:pt x="6735425" y="66477"/>
                  <a:pt x="6740551" y="79161"/>
                </a:cubicBezTo>
                <a:cubicBezTo>
                  <a:pt x="6745677" y="91845"/>
                  <a:pt x="6746351" y="105823"/>
                  <a:pt x="6742573" y="121095"/>
                </a:cubicBezTo>
                <a:cubicBezTo>
                  <a:pt x="6738794" y="136368"/>
                  <a:pt x="6728537" y="148543"/>
                  <a:pt x="6711802" y="157620"/>
                </a:cubicBezTo>
                <a:cubicBezTo>
                  <a:pt x="6723805" y="161750"/>
                  <a:pt x="6733327" y="169465"/>
                  <a:pt x="6740367" y="180765"/>
                </a:cubicBezTo>
                <a:cubicBezTo>
                  <a:pt x="6747409" y="192065"/>
                  <a:pt x="6749761" y="206900"/>
                  <a:pt x="6747423" y="225270"/>
                </a:cubicBezTo>
                <a:cubicBezTo>
                  <a:pt x="6745086" y="243640"/>
                  <a:pt x="6736747" y="258554"/>
                  <a:pt x="6722407" y="270011"/>
                </a:cubicBezTo>
                <a:cubicBezTo>
                  <a:pt x="6708067" y="281469"/>
                  <a:pt x="6691862" y="286965"/>
                  <a:pt x="6673793" y="286499"/>
                </a:cubicBezTo>
                <a:cubicBezTo>
                  <a:pt x="6655725" y="286033"/>
                  <a:pt x="6640026" y="280329"/>
                  <a:pt x="6626697" y="269388"/>
                </a:cubicBezTo>
                <a:cubicBezTo>
                  <a:pt x="6613367" y="258446"/>
                  <a:pt x="6604788" y="241618"/>
                  <a:pt x="6600959" y="218903"/>
                </a:cubicBezTo>
                <a:lnTo>
                  <a:pt x="6632515" y="212794"/>
                </a:lnTo>
                <a:cubicBezTo>
                  <a:pt x="6636617" y="226632"/>
                  <a:pt x="6642388" y="236839"/>
                  <a:pt x="6649831" y="243414"/>
                </a:cubicBezTo>
                <a:cubicBezTo>
                  <a:pt x="6657273" y="249989"/>
                  <a:pt x="6666325" y="253305"/>
                  <a:pt x="6676987" y="253362"/>
                </a:cubicBezTo>
                <a:cubicBezTo>
                  <a:pt x="6687650" y="253420"/>
                  <a:pt x="6696315" y="249085"/>
                  <a:pt x="6702983" y="240359"/>
                </a:cubicBezTo>
                <a:cubicBezTo>
                  <a:pt x="6709651" y="231633"/>
                  <a:pt x="6712555" y="221635"/>
                  <a:pt x="6711695" y="210363"/>
                </a:cubicBezTo>
                <a:cubicBezTo>
                  <a:pt x="6710834" y="199092"/>
                  <a:pt x="6706515" y="190380"/>
                  <a:pt x="6698735" y="184228"/>
                </a:cubicBezTo>
                <a:cubicBezTo>
                  <a:pt x="6690955" y="178076"/>
                  <a:pt x="6676805" y="173538"/>
                  <a:pt x="6656284" y="170612"/>
                </a:cubicBezTo>
                <a:lnTo>
                  <a:pt x="6656284" y="147058"/>
                </a:lnTo>
                <a:cubicBezTo>
                  <a:pt x="6676389" y="145151"/>
                  <a:pt x="6690413" y="140444"/>
                  <a:pt x="6698358" y="132937"/>
                </a:cubicBezTo>
                <a:cubicBezTo>
                  <a:pt x="6706303" y="125430"/>
                  <a:pt x="6709855" y="115714"/>
                  <a:pt x="6709017" y="103790"/>
                </a:cubicBezTo>
                <a:cubicBezTo>
                  <a:pt x="6708177" y="91867"/>
                  <a:pt x="6702965" y="83234"/>
                  <a:pt x="6693379" y="77892"/>
                </a:cubicBezTo>
                <a:cubicBezTo>
                  <a:pt x="6683792" y="72550"/>
                  <a:pt x="6673517" y="71984"/>
                  <a:pt x="6662555" y="76193"/>
                </a:cubicBezTo>
                <a:cubicBezTo>
                  <a:pt x="6651591" y="80402"/>
                  <a:pt x="6642345" y="93146"/>
                  <a:pt x="6634817" y="114427"/>
                </a:cubicBezTo>
                <a:lnTo>
                  <a:pt x="6603648" y="109587"/>
                </a:lnTo>
                <a:cubicBezTo>
                  <a:pt x="6609212" y="90515"/>
                  <a:pt x="6616938" y="75329"/>
                  <a:pt x="6626825" y="64029"/>
                </a:cubicBezTo>
                <a:cubicBezTo>
                  <a:pt x="6636713" y="52729"/>
                  <a:pt x="6650325" y="45903"/>
                  <a:pt x="6667663" y="43551"/>
                </a:cubicBezTo>
                <a:cubicBezTo>
                  <a:pt x="6676331" y="42375"/>
                  <a:pt x="6684467" y="42331"/>
                  <a:pt x="6692067" y="43419"/>
                </a:cubicBezTo>
                <a:close/>
                <a:moveTo>
                  <a:pt x="3575990" y="41733"/>
                </a:moveTo>
                <a:cubicBezTo>
                  <a:pt x="3573853" y="41353"/>
                  <a:pt x="3570879" y="41493"/>
                  <a:pt x="3567068" y="42153"/>
                </a:cubicBezTo>
                <a:cubicBezTo>
                  <a:pt x="3559446" y="43472"/>
                  <a:pt x="3534986" y="46677"/>
                  <a:pt x="3493686" y="51768"/>
                </a:cubicBezTo>
                <a:cubicBezTo>
                  <a:pt x="3496396" y="62293"/>
                  <a:pt x="3498476" y="71428"/>
                  <a:pt x="3499924" y="79172"/>
                </a:cubicBezTo>
                <a:cubicBezTo>
                  <a:pt x="3532907" y="76548"/>
                  <a:pt x="3559192" y="73192"/>
                  <a:pt x="3578781" y="69105"/>
                </a:cubicBezTo>
                <a:cubicBezTo>
                  <a:pt x="3580444" y="55496"/>
                  <a:pt x="3580813" y="47272"/>
                  <a:pt x="3579889" y="44433"/>
                </a:cubicBezTo>
                <a:cubicBezTo>
                  <a:pt x="3579426" y="43013"/>
                  <a:pt x="3578126" y="42113"/>
                  <a:pt x="3575990" y="41733"/>
                </a:cubicBezTo>
                <a:close/>
                <a:moveTo>
                  <a:pt x="4322789" y="39816"/>
                </a:moveTo>
                <a:cubicBezTo>
                  <a:pt x="4321091" y="39599"/>
                  <a:pt x="4318545" y="39708"/>
                  <a:pt x="4315150" y="40141"/>
                </a:cubicBezTo>
                <a:cubicBezTo>
                  <a:pt x="4308360" y="41009"/>
                  <a:pt x="4299659" y="42024"/>
                  <a:pt x="4289047" y="43185"/>
                </a:cubicBezTo>
                <a:cubicBezTo>
                  <a:pt x="4293550" y="45437"/>
                  <a:pt x="4295049" y="48502"/>
                  <a:pt x="4293543" y="52381"/>
                </a:cubicBezTo>
                <a:cubicBezTo>
                  <a:pt x="4292037" y="56260"/>
                  <a:pt x="4290635" y="59938"/>
                  <a:pt x="4289338" y="63416"/>
                </a:cubicBezTo>
                <a:cubicBezTo>
                  <a:pt x="4288040" y="66893"/>
                  <a:pt x="4285699" y="71242"/>
                  <a:pt x="4282315" y="76462"/>
                </a:cubicBezTo>
                <a:cubicBezTo>
                  <a:pt x="4293844" y="73766"/>
                  <a:pt x="4305825" y="73314"/>
                  <a:pt x="4318258" y="75106"/>
                </a:cubicBezTo>
                <a:cubicBezTo>
                  <a:pt x="4321184" y="67750"/>
                  <a:pt x="4323095" y="61361"/>
                  <a:pt x="4323991" y="55941"/>
                </a:cubicBezTo>
                <a:cubicBezTo>
                  <a:pt x="4324887" y="50520"/>
                  <a:pt x="4325335" y="45687"/>
                  <a:pt x="4325335" y="41443"/>
                </a:cubicBezTo>
                <a:cubicBezTo>
                  <a:pt x="4325335" y="40575"/>
                  <a:pt x="4324487" y="40033"/>
                  <a:pt x="4322789" y="39816"/>
                </a:cubicBezTo>
                <a:close/>
                <a:moveTo>
                  <a:pt x="3197720" y="37899"/>
                </a:moveTo>
                <a:cubicBezTo>
                  <a:pt x="3199257" y="37845"/>
                  <a:pt x="3201182" y="38173"/>
                  <a:pt x="3203494" y="38883"/>
                </a:cubicBezTo>
                <a:cubicBezTo>
                  <a:pt x="3212744" y="41722"/>
                  <a:pt x="3221093" y="44953"/>
                  <a:pt x="3228543" y="48573"/>
                </a:cubicBezTo>
                <a:cubicBezTo>
                  <a:pt x="3235993" y="52194"/>
                  <a:pt x="3238567" y="56625"/>
                  <a:pt x="3236265" y="61867"/>
                </a:cubicBezTo>
                <a:cubicBezTo>
                  <a:pt x="3233964" y="67108"/>
                  <a:pt x="3231924" y="75063"/>
                  <a:pt x="3230146" y="85733"/>
                </a:cubicBezTo>
                <a:cubicBezTo>
                  <a:pt x="3228368" y="96402"/>
                  <a:pt x="3225715" y="122852"/>
                  <a:pt x="3222187" y="165084"/>
                </a:cubicBezTo>
                <a:cubicBezTo>
                  <a:pt x="3239610" y="185992"/>
                  <a:pt x="3255080" y="203430"/>
                  <a:pt x="3268595" y="217397"/>
                </a:cubicBezTo>
                <a:cubicBezTo>
                  <a:pt x="3282111" y="231365"/>
                  <a:pt x="3294755" y="242493"/>
                  <a:pt x="3306529" y="250781"/>
                </a:cubicBezTo>
                <a:cubicBezTo>
                  <a:pt x="3318302" y="259070"/>
                  <a:pt x="3330359" y="265423"/>
                  <a:pt x="3342698" y="269839"/>
                </a:cubicBezTo>
                <a:cubicBezTo>
                  <a:pt x="3355038" y="274256"/>
                  <a:pt x="3355250" y="277798"/>
                  <a:pt x="3343333" y="280465"/>
                </a:cubicBezTo>
                <a:cubicBezTo>
                  <a:pt x="3331416" y="283133"/>
                  <a:pt x="3318209" y="284696"/>
                  <a:pt x="3303711" y="285155"/>
                </a:cubicBezTo>
                <a:cubicBezTo>
                  <a:pt x="3289213" y="285614"/>
                  <a:pt x="3277823" y="279214"/>
                  <a:pt x="3269542" y="265957"/>
                </a:cubicBezTo>
                <a:cubicBezTo>
                  <a:pt x="3261260" y="252699"/>
                  <a:pt x="3253294" y="240191"/>
                  <a:pt x="3245644" y="228432"/>
                </a:cubicBezTo>
                <a:cubicBezTo>
                  <a:pt x="3237993" y="216673"/>
                  <a:pt x="3228368" y="200712"/>
                  <a:pt x="3216766" y="180550"/>
                </a:cubicBezTo>
                <a:cubicBezTo>
                  <a:pt x="3208377" y="211597"/>
                  <a:pt x="3196281" y="235484"/>
                  <a:pt x="3180478" y="252212"/>
                </a:cubicBezTo>
                <a:cubicBezTo>
                  <a:pt x="3164676" y="268939"/>
                  <a:pt x="3146951" y="280075"/>
                  <a:pt x="3127305" y="285617"/>
                </a:cubicBezTo>
                <a:cubicBezTo>
                  <a:pt x="3107659" y="291160"/>
                  <a:pt x="3107594" y="286711"/>
                  <a:pt x="3127111" y="272270"/>
                </a:cubicBezTo>
                <a:cubicBezTo>
                  <a:pt x="3146628" y="257829"/>
                  <a:pt x="3162381" y="239513"/>
                  <a:pt x="3174369" y="217322"/>
                </a:cubicBezTo>
                <a:cubicBezTo>
                  <a:pt x="3186358" y="195130"/>
                  <a:pt x="3193696" y="172390"/>
                  <a:pt x="3196385" y="149102"/>
                </a:cubicBezTo>
                <a:cubicBezTo>
                  <a:pt x="3199074" y="125813"/>
                  <a:pt x="3200196" y="105601"/>
                  <a:pt x="3199752" y="88464"/>
                </a:cubicBezTo>
                <a:cubicBezTo>
                  <a:pt x="3199307" y="71328"/>
                  <a:pt x="3197507" y="58070"/>
                  <a:pt x="3194352" y="48692"/>
                </a:cubicBezTo>
                <a:cubicBezTo>
                  <a:pt x="3191986" y="41658"/>
                  <a:pt x="3193109" y="38060"/>
                  <a:pt x="3197720" y="37899"/>
                </a:cubicBezTo>
                <a:close/>
                <a:moveTo>
                  <a:pt x="1587995" y="37899"/>
                </a:moveTo>
                <a:cubicBezTo>
                  <a:pt x="1589532" y="37845"/>
                  <a:pt x="1591457" y="38173"/>
                  <a:pt x="1593769" y="38883"/>
                </a:cubicBezTo>
                <a:cubicBezTo>
                  <a:pt x="1603019" y="41722"/>
                  <a:pt x="1611368" y="44953"/>
                  <a:pt x="1618818" y="48573"/>
                </a:cubicBezTo>
                <a:cubicBezTo>
                  <a:pt x="1626268" y="52194"/>
                  <a:pt x="1628842" y="56625"/>
                  <a:pt x="1626540" y="61867"/>
                </a:cubicBezTo>
                <a:cubicBezTo>
                  <a:pt x="1624239" y="67108"/>
                  <a:pt x="1622199" y="75063"/>
                  <a:pt x="1620421" y="85733"/>
                </a:cubicBezTo>
                <a:cubicBezTo>
                  <a:pt x="1618642" y="96402"/>
                  <a:pt x="1615990" y="122852"/>
                  <a:pt x="1612462" y="165084"/>
                </a:cubicBezTo>
                <a:cubicBezTo>
                  <a:pt x="1629885" y="185992"/>
                  <a:pt x="1645355" y="203430"/>
                  <a:pt x="1658870" y="217397"/>
                </a:cubicBezTo>
                <a:cubicBezTo>
                  <a:pt x="1672386" y="231365"/>
                  <a:pt x="1685031" y="242493"/>
                  <a:pt x="1696804" y="250781"/>
                </a:cubicBezTo>
                <a:cubicBezTo>
                  <a:pt x="1708577" y="259070"/>
                  <a:pt x="1720634" y="265423"/>
                  <a:pt x="1732973" y="269839"/>
                </a:cubicBezTo>
                <a:cubicBezTo>
                  <a:pt x="1745313" y="274256"/>
                  <a:pt x="1745525" y="277798"/>
                  <a:pt x="1733608" y="280465"/>
                </a:cubicBezTo>
                <a:cubicBezTo>
                  <a:pt x="1721691" y="283133"/>
                  <a:pt x="1708484" y="284696"/>
                  <a:pt x="1693986" y="285155"/>
                </a:cubicBezTo>
                <a:cubicBezTo>
                  <a:pt x="1679488" y="285614"/>
                  <a:pt x="1668098" y="279214"/>
                  <a:pt x="1659817" y="265957"/>
                </a:cubicBezTo>
                <a:cubicBezTo>
                  <a:pt x="1651535" y="252699"/>
                  <a:pt x="1643569" y="240191"/>
                  <a:pt x="1635919" y="228432"/>
                </a:cubicBezTo>
                <a:cubicBezTo>
                  <a:pt x="1628268" y="216673"/>
                  <a:pt x="1618642" y="200712"/>
                  <a:pt x="1607041" y="180550"/>
                </a:cubicBezTo>
                <a:cubicBezTo>
                  <a:pt x="1598652" y="211597"/>
                  <a:pt x="1586556" y="235484"/>
                  <a:pt x="1570753" y="252212"/>
                </a:cubicBezTo>
                <a:cubicBezTo>
                  <a:pt x="1554950" y="268939"/>
                  <a:pt x="1537226" y="280075"/>
                  <a:pt x="1517580" y="285617"/>
                </a:cubicBezTo>
                <a:cubicBezTo>
                  <a:pt x="1497934" y="291160"/>
                  <a:pt x="1497870" y="286711"/>
                  <a:pt x="1517387" y="272270"/>
                </a:cubicBezTo>
                <a:cubicBezTo>
                  <a:pt x="1536903" y="257829"/>
                  <a:pt x="1552656" y="239513"/>
                  <a:pt x="1564644" y="217322"/>
                </a:cubicBezTo>
                <a:cubicBezTo>
                  <a:pt x="1576633" y="195130"/>
                  <a:pt x="1583971" y="172390"/>
                  <a:pt x="1586660" y="149102"/>
                </a:cubicBezTo>
                <a:cubicBezTo>
                  <a:pt x="1589349" y="125813"/>
                  <a:pt x="1590471" y="105601"/>
                  <a:pt x="1590027" y="88464"/>
                </a:cubicBezTo>
                <a:cubicBezTo>
                  <a:pt x="1589582" y="71328"/>
                  <a:pt x="1587782" y="58070"/>
                  <a:pt x="1584628" y="48692"/>
                </a:cubicBezTo>
                <a:cubicBezTo>
                  <a:pt x="1582261" y="41658"/>
                  <a:pt x="1583384" y="38060"/>
                  <a:pt x="1587995" y="37899"/>
                </a:cubicBezTo>
                <a:close/>
                <a:moveTo>
                  <a:pt x="4502389" y="36920"/>
                </a:moveTo>
                <a:cubicBezTo>
                  <a:pt x="4506399" y="36246"/>
                  <a:pt x="4513142" y="37241"/>
                  <a:pt x="4522617" y="39905"/>
                </a:cubicBezTo>
                <a:cubicBezTo>
                  <a:pt x="4541568" y="45232"/>
                  <a:pt x="4549401" y="55385"/>
                  <a:pt x="4546117" y="70363"/>
                </a:cubicBezTo>
                <a:cubicBezTo>
                  <a:pt x="4542833" y="85342"/>
                  <a:pt x="4533971" y="86550"/>
                  <a:pt x="4519530" y="73988"/>
                </a:cubicBezTo>
                <a:cubicBezTo>
                  <a:pt x="4508460" y="61985"/>
                  <a:pt x="4501469" y="51972"/>
                  <a:pt x="4498558" y="43949"/>
                </a:cubicBezTo>
                <a:cubicBezTo>
                  <a:pt x="4497102" y="39937"/>
                  <a:pt x="4498379" y="37594"/>
                  <a:pt x="4502389" y="36920"/>
                </a:cubicBezTo>
                <a:close/>
                <a:moveTo>
                  <a:pt x="5262630" y="33772"/>
                </a:moveTo>
                <a:cubicBezTo>
                  <a:pt x="5265550" y="33576"/>
                  <a:pt x="5268780" y="34445"/>
                  <a:pt x="5272323" y="36377"/>
                </a:cubicBezTo>
                <a:cubicBezTo>
                  <a:pt x="5279407" y="40242"/>
                  <a:pt x="5285426" y="44354"/>
                  <a:pt x="5290381" y="48713"/>
                </a:cubicBezTo>
                <a:cubicBezTo>
                  <a:pt x="5295335" y="53073"/>
                  <a:pt x="5295948" y="57357"/>
                  <a:pt x="5292220" y="61566"/>
                </a:cubicBezTo>
                <a:cubicBezTo>
                  <a:pt x="5288491" y="65775"/>
                  <a:pt x="5286007" y="71209"/>
                  <a:pt x="5284767" y="77870"/>
                </a:cubicBezTo>
                <a:cubicBezTo>
                  <a:pt x="5283526" y="84532"/>
                  <a:pt x="5282680" y="98560"/>
                  <a:pt x="5282228" y="119955"/>
                </a:cubicBezTo>
                <a:cubicBezTo>
                  <a:pt x="5281777" y="141351"/>
                  <a:pt x="5282232" y="168597"/>
                  <a:pt x="5283594" y="201695"/>
                </a:cubicBezTo>
                <a:cubicBezTo>
                  <a:pt x="5284957" y="234792"/>
                  <a:pt x="5284211" y="255625"/>
                  <a:pt x="5281357" y="264193"/>
                </a:cubicBezTo>
                <a:cubicBezTo>
                  <a:pt x="5278504" y="272761"/>
                  <a:pt x="5273735" y="280311"/>
                  <a:pt x="5267053" y="286843"/>
                </a:cubicBezTo>
                <a:cubicBezTo>
                  <a:pt x="5260370" y="293375"/>
                  <a:pt x="5254889" y="291174"/>
                  <a:pt x="5250608" y="280240"/>
                </a:cubicBezTo>
                <a:cubicBezTo>
                  <a:pt x="5246328" y="269305"/>
                  <a:pt x="5239824" y="258704"/>
                  <a:pt x="5231098" y="248437"/>
                </a:cubicBezTo>
                <a:cubicBezTo>
                  <a:pt x="5222372" y="238169"/>
                  <a:pt x="5223448" y="234878"/>
                  <a:pt x="5234325" y="238563"/>
                </a:cubicBezTo>
                <a:cubicBezTo>
                  <a:pt x="5245202" y="242249"/>
                  <a:pt x="5251745" y="244274"/>
                  <a:pt x="5253953" y="244640"/>
                </a:cubicBezTo>
                <a:cubicBezTo>
                  <a:pt x="5256161" y="245006"/>
                  <a:pt x="5257699" y="230601"/>
                  <a:pt x="5258567" y="201426"/>
                </a:cubicBezTo>
                <a:cubicBezTo>
                  <a:pt x="5259434" y="172251"/>
                  <a:pt x="5259420" y="142036"/>
                  <a:pt x="5258524" y="110781"/>
                </a:cubicBezTo>
                <a:cubicBezTo>
                  <a:pt x="5257628" y="79527"/>
                  <a:pt x="5257065" y="63097"/>
                  <a:pt x="5256835" y="61490"/>
                </a:cubicBezTo>
                <a:cubicBezTo>
                  <a:pt x="5256606" y="59884"/>
                  <a:pt x="5254835" y="59497"/>
                  <a:pt x="5251522" y="60329"/>
                </a:cubicBezTo>
                <a:cubicBezTo>
                  <a:pt x="5248210" y="61161"/>
                  <a:pt x="5241147" y="62738"/>
                  <a:pt x="5230334" y="65061"/>
                </a:cubicBezTo>
                <a:lnTo>
                  <a:pt x="5230334" y="108856"/>
                </a:lnTo>
                <a:cubicBezTo>
                  <a:pt x="5231052" y="109028"/>
                  <a:pt x="5234691" y="107946"/>
                  <a:pt x="5241251" y="105608"/>
                </a:cubicBezTo>
                <a:cubicBezTo>
                  <a:pt x="5247812" y="103271"/>
                  <a:pt x="5252806" y="105242"/>
                  <a:pt x="5256233" y="111523"/>
                </a:cubicBezTo>
                <a:cubicBezTo>
                  <a:pt x="5259661" y="117804"/>
                  <a:pt x="5257671" y="122099"/>
                  <a:pt x="5250264" y="124408"/>
                </a:cubicBezTo>
                <a:cubicBezTo>
                  <a:pt x="5242857" y="126717"/>
                  <a:pt x="5236150" y="128208"/>
                  <a:pt x="5230141" y="128882"/>
                </a:cubicBezTo>
                <a:lnTo>
                  <a:pt x="5228979" y="160158"/>
                </a:lnTo>
                <a:cubicBezTo>
                  <a:pt x="5231116" y="160216"/>
                  <a:pt x="5235106" y="159552"/>
                  <a:pt x="5240950" y="158169"/>
                </a:cubicBezTo>
                <a:cubicBezTo>
                  <a:pt x="5246793" y="156785"/>
                  <a:pt x="5251659" y="158943"/>
                  <a:pt x="5255545" y="164643"/>
                </a:cubicBezTo>
                <a:cubicBezTo>
                  <a:pt x="5259431" y="170343"/>
                  <a:pt x="5257380" y="174645"/>
                  <a:pt x="5249393" y="177549"/>
                </a:cubicBezTo>
                <a:cubicBezTo>
                  <a:pt x="5241405" y="180453"/>
                  <a:pt x="5234393" y="181453"/>
                  <a:pt x="5228355" y="180550"/>
                </a:cubicBezTo>
                <a:cubicBezTo>
                  <a:pt x="5224154" y="210206"/>
                  <a:pt x="5217661" y="233125"/>
                  <a:pt x="5208878" y="249308"/>
                </a:cubicBezTo>
                <a:cubicBezTo>
                  <a:pt x="5200094" y="265491"/>
                  <a:pt x="5187949" y="279225"/>
                  <a:pt x="5172440" y="290511"/>
                </a:cubicBezTo>
                <a:cubicBezTo>
                  <a:pt x="5156931" y="301796"/>
                  <a:pt x="5155052" y="298527"/>
                  <a:pt x="5166804" y="280702"/>
                </a:cubicBezTo>
                <a:cubicBezTo>
                  <a:pt x="5178556" y="262877"/>
                  <a:pt x="5187328" y="245275"/>
                  <a:pt x="5193122" y="227894"/>
                </a:cubicBezTo>
                <a:cubicBezTo>
                  <a:pt x="5198915" y="210514"/>
                  <a:pt x="5202712" y="192832"/>
                  <a:pt x="5204512" y="174850"/>
                </a:cubicBezTo>
                <a:cubicBezTo>
                  <a:pt x="5206311" y="156867"/>
                  <a:pt x="5207211" y="134446"/>
                  <a:pt x="5207211" y="107587"/>
                </a:cubicBezTo>
                <a:cubicBezTo>
                  <a:pt x="5207211" y="81516"/>
                  <a:pt x="5204512" y="63738"/>
                  <a:pt x="5199113" y="54252"/>
                </a:cubicBezTo>
                <a:cubicBezTo>
                  <a:pt x="5193713" y="44766"/>
                  <a:pt x="5194864" y="40962"/>
                  <a:pt x="5202565" y="42841"/>
                </a:cubicBezTo>
                <a:cubicBezTo>
                  <a:pt x="5210265" y="44720"/>
                  <a:pt x="5215743" y="46067"/>
                  <a:pt x="5218998" y="46885"/>
                </a:cubicBezTo>
                <a:cubicBezTo>
                  <a:pt x="5222254" y="47702"/>
                  <a:pt x="5227886" y="47512"/>
                  <a:pt x="5235895" y="46315"/>
                </a:cubicBezTo>
                <a:cubicBezTo>
                  <a:pt x="5243904" y="45117"/>
                  <a:pt x="5250206" y="42196"/>
                  <a:pt x="5254803" y="37549"/>
                </a:cubicBezTo>
                <a:cubicBezTo>
                  <a:pt x="5257101" y="35226"/>
                  <a:pt x="5259709" y="33967"/>
                  <a:pt x="5262630" y="33772"/>
                </a:cubicBezTo>
                <a:close/>
                <a:moveTo>
                  <a:pt x="6113613" y="29335"/>
                </a:moveTo>
                <a:cubicBezTo>
                  <a:pt x="6117453" y="29828"/>
                  <a:pt x="6121847" y="31261"/>
                  <a:pt x="6126794" y="33635"/>
                </a:cubicBezTo>
                <a:cubicBezTo>
                  <a:pt x="6136689" y="38381"/>
                  <a:pt x="6145031" y="43544"/>
                  <a:pt x="6151821" y="49122"/>
                </a:cubicBezTo>
                <a:cubicBezTo>
                  <a:pt x="6158611" y="54700"/>
                  <a:pt x="6160178" y="60469"/>
                  <a:pt x="6156521" y="66427"/>
                </a:cubicBezTo>
                <a:cubicBezTo>
                  <a:pt x="6152865" y="72385"/>
                  <a:pt x="6150617" y="79161"/>
                  <a:pt x="6149777" y="86754"/>
                </a:cubicBezTo>
                <a:cubicBezTo>
                  <a:pt x="6148939" y="94347"/>
                  <a:pt x="6148519" y="111194"/>
                  <a:pt x="6148519" y="137293"/>
                </a:cubicBezTo>
                <a:cubicBezTo>
                  <a:pt x="6148519" y="164066"/>
                  <a:pt x="6149175" y="189330"/>
                  <a:pt x="6150487" y="213084"/>
                </a:cubicBezTo>
                <a:cubicBezTo>
                  <a:pt x="6151799" y="236839"/>
                  <a:pt x="6153147" y="253918"/>
                  <a:pt x="6154531" y="264322"/>
                </a:cubicBezTo>
                <a:cubicBezTo>
                  <a:pt x="6155915" y="274726"/>
                  <a:pt x="6151699" y="287438"/>
                  <a:pt x="6141883" y="302460"/>
                </a:cubicBezTo>
                <a:cubicBezTo>
                  <a:pt x="6132067" y="317481"/>
                  <a:pt x="6124733" y="318700"/>
                  <a:pt x="6119878" y="306116"/>
                </a:cubicBezTo>
                <a:cubicBezTo>
                  <a:pt x="6115025" y="293533"/>
                  <a:pt x="6105735" y="282258"/>
                  <a:pt x="6092012" y="272291"/>
                </a:cubicBezTo>
                <a:cubicBezTo>
                  <a:pt x="6078288" y="262325"/>
                  <a:pt x="6079371" y="259142"/>
                  <a:pt x="6095260" y="262741"/>
                </a:cubicBezTo>
                <a:cubicBezTo>
                  <a:pt x="6111149" y="266340"/>
                  <a:pt x="6119695" y="263598"/>
                  <a:pt x="6120900" y="254513"/>
                </a:cubicBezTo>
                <a:cubicBezTo>
                  <a:pt x="6122105" y="245429"/>
                  <a:pt x="6122707" y="233795"/>
                  <a:pt x="6122707" y="219613"/>
                </a:cubicBezTo>
                <a:cubicBezTo>
                  <a:pt x="6122707" y="204455"/>
                  <a:pt x="6122040" y="175742"/>
                  <a:pt x="6120707" y="133475"/>
                </a:cubicBezTo>
                <a:cubicBezTo>
                  <a:pt x="6119373" y="91207"/>
                  <a:pt x="6116379" y="67341"/>
                  <a:pt x="6111725" y="61878"/>
                </a:cubicBezTo>
                <a:cubicBezTo>
                  <a:pt x="6107073" y="56414"/>
                  <a:pt x="6100233" y="53904"/>
                  <a:pt x="6091205" y="54349"/>
                </a:cubicBezTo>
                <a:cubicBezTo>
                  <a:pt x="6082178" y="54794"/>
                  <a:pt x="6067089" y="56256"/>
                  <a:pt x="6045937" y="58737"/>
                </a:cubicBezTo>
                <a:cubicBezTo>
                  <a:pt x="6058528" y="62881"/>
                  <a:pt x="6063249" y="68184"/>
                  <a:pt x="6060101" y="74644"/>
                </a:cubicBezTo>
                <a:cubicBezTo>
                  <a:pt x="6056953" y="81104"/>
                  <a:pt x="6055380" y="92057"/>
                  <a:pt x="6055380" y="107501"/>
                </a:cubicBezTo>
                <a:cubicBezTo>
                  <a:pt x="6062277" y="106626"/>
                  <a:pt x="6067648" y="106189"/>
                  <a:pt x="6071491" y="106189"/>
                </a:cubicBezTo>
                <a:cubicBezTo>
                  <a:pt x="6077255" y="106189"/>
                  <a:pt x="6082536" y="108831"/>
                  <a:pt x="6087333" y="114115"/>
                </a:cubicBezTo>
                <a:cubicBezTo>
                  <a:pt x="6092130" y="119400"/>
                  <a:pt x="6088882" y="123662"/>
                  <a:pt x="6077589" y="126903"/>
                </a:cubicBezTo>
                <a:cubicBezTo>
                  <a:pt x="6066296" y="130144"/>
                  <a:pt x="6058836" y="132374"/>
                  <a:pt x="6055207" y="133593"/>
                </a:cubicBezTo>
                <a:lnTo>
                  <a:pt x="6054025" y="165557"/>
                </a:lnTo>
                <a:cubicBezTo>
                  <a:pt x="6064952" y="162947"/>
                  <a:pt x="6073897" y="161169"/>
                  <a:pt x="6080859" y="160223"/>
                </a:cubicBezTo>
                <a:cubicBezTo>
                  <a:pt x="6087821" y="159276"/>
                  <a:pt x="6093188" y="161893"/>
                  <a:pt x="6096959" y="168074"/>
                </a:cubicBezTo>
                <a:cubicBezTo>
                  <a:pt x="6100731" y="174255"/>
                  <a:pt x="6098064" y="178983"/>
                  <a:pt x="6088957" y="182260"/>
                </a:cubicBezTo>
                <a:cubicBezTo>
                  <a:pt x="6079851" y="185537"/>
                  <a:pt x="6068207" y="189147"/>
                  <a:pt x="6054025" y="193091"/>
                </a:cubicBezTo>
                <a:cubicBezTo>
                  <a:pt x="6054025" y="213540"/>
                  <a:pt x="6052601" y="234699"/>
                  <a:pt x="6049755" y="256567"/>
                </a:cubicBezTo>
                <a:cubicBezTo>
                  <a:pt x="6046908" y="278436"/>
                  <a:pt x="6042890" y="289683"/>
                  <a:pt x="6037699" y="290306"/>
                </a:cubicBezTo>
                <a:cubicBezTo>
                  <a:pt x="6032507" y="290930"/>
                  <a:pt x="6029406" y="284732"/>
                  <a:pt x="6028395" y="271711"/>
                </a:cubicBezTo>
                <a:cubicBezTo>
                  <a:pt x="6027384" y="258690"/>
                  <a:pt x="6027331" y="233702"/>
                  <a:pt x="6028233" y="196747"/>
                </a:cubicBezTo>
                <a:cubicBezTo>
                  <a:pt x="6020619" y="198554"/>
                  <a:pt x="6013442" y="199458"/>
                  <a:pt x="6006702" y="199458"/>
                </a:cubicBezTo>
                <a:cubicBezTo>
                  <a:pt x="6000708" y="199458"/>
                  <a:pt x="5993799" y="197350"/>
                  <a:pt x="5985977" y="193134"/>
                </a:cubicBezTo>
                <a:cubicBezTo>
                  <a:pt x="5978154" y="188918"/>
                  <a:pt x="5978123" y="185766"/>
                  <a:pt x="5985880" y="183680"/>
                </a:cubicBezTo>
                <a:cubicBezTo>
                  <a:pt x="5993638" y="181593"/>
                  <a:pt x="6008201" y="177675"/>
                  <a:pt x="6029567" y="171924"/>
                </a:cubicBezTo>
                <a:lnTo>
                  <a:pt x="6029567" y="137357"/>
                </a:lnTo>
                <a:cubicBezTo>
                  <a:pt x="6019487" y="140068"/>
                  <a:pt x="6009767" y="139114"/>
                  <a:pt x="6000410" y="134496"/>
                </a:cubicBezTo>
                <a:cubicBezTo>
                  <a:pt x="5991053" y="129879"/>
                  <a:pt x="5990063" y="126495"/>
                  <a:pt x="5997441" y="124344"/>
                </a:cubicBezTo>
                <a:cubicBezTo>
                  <a:pt x="6004819" y="122192"/>
                  <a:pt x="6015529" y="119554"/>
                  <a:pt x="6029567" y="116428"/>
                </a:cubicBezTo>
                <a:cubicBezTo>
                  <a:pt x="6029567" y="96567"/>
                  <a:pt x="6028413" y="78799"/>
                  <a:pt x="6026104" y="63125"/>
                </a:cubicBezTo>
                <a:cubicBezTo>
                  <a:pt x="6010775" y="64932"/>
                  <a:pt x="5997101" y="66581"/>
                  <a:pt x="5985084" y="68073"/>
                </a:cubicBezTo>
                <a:cubicBezTo>
                  <a:pt x="5984209" y="129850"/>
                  <a:pt x="5982639" y="170268"/>
                  <a:pt x="5980373" y="189326"/>
                </a:cubicBezTo>
                <a:cubicBezTo>
                  <a:pt x="5978107" y="208384"/>
                  <a:pt x="5973973" y="228077"/>
                  <a:pt x="5967973" y="248404"/>
                </a:cubicBezTo>
                <a:cubicBezTo>
                  <a:pt x="5961971" y="268732"/>
                  <a:pt x="5949592" y="284778"/>
                  <a:pt x="5930835" y="296544"/>
                </a:cubicBezTo>
                <a:cubicBezTo>
                  <a:pt x="5912078" y="308311"/>
                  <a:pt x="5908791" y="305959"/>
                  <a:pt x="5920973" y="289489"/>
                </a:cubicBezTo>
                <a:cubicBezTo>
                  <a:pt x="5933155" y="273019"/>
                  <a:pt x="5942379" y="250233"/>
                  <a:pt x="5948645" y="221129"/>
                </a:cubicBezTo>
                <a:cubicBezTo>
                  <a:pt x="5954913" y="192026"/>
                  <a:pt x="5958045" y="167680"/>
                  <a:pt x="5958045" y="148091"/>
                </a:cubicBezTo>
                <a:lnTo>
                  <a:pt x="5958045" y="92745"/>
                </a:lnTo>
                <a:cubicBezTo>
                  <a:pt x="5958045" y="76655"/>
                  <a:pt x="5955569" y="64520"/>
                  <a:pt x="5950613" y="56339"/>
                </a:cubicBezTo>
                <a:cubicBezTo>
                  <a:pt x="5945659" y="48158"/>
                  <a:pt x="5949313" y="45419"/>
                  <a:pt x="5961573" y="48122"/>
                </a:cubicBezTo>
                <a:cubicBezTo>
                  <a:pt x="5973834" y="50825"/>
                  <a:pt x="5988802" y="51061"/>
                  <a:pt x="6006476" y="48832"/>
                </a:cubicBezTo>
                <a:cubicBezTo>
                  <a:pt x="6024151" y="46602"/>
                  <a:pt x="6043417" y="43712"/>
                  <a:pt x="6064274" y="40163"/>
                </a:cubicBezTo>
                <a:cubicBezTo>
                  <a:pt x="6085132" y="36614"/>
                  <a:pt x="6098293" y="33452"/>
                  <a:pt x="6103757" y="30677"/>
                </a:cubicBezTo>
                <a:cubicBezTo>
                  <a:pt x="6106489" y="29289"/>
                  <a:pt x="6109774" y="28842"/>
                  <a:pt x="6113613" y="29335"/>
                </a:cubicBezTo>
                <a:close/>
                <a:moveTo>
                  <a:pt x="544511" y="27483"/>
                </a:moveTo>
                <a:cubicBezTo>
                  <a:pt x="549208" y="27798"/>
                  <a:pt x="554446" y="28881"/>
                  <a:pt x="560224" y="30731"/>
                </a:cubicBezTo>
                <a:cubicBezTo>
                  <a:pt x="573002" y="32853"/>
                  <a:pt x="579104" y="39908"/>
                  <a:pt x="578530" y="51897"/>
                </a:cubicBezTo>
                <a:cubicBezTo>
                  <a:pt x="577956" y="63885"/>
                  <a:pt x="568258" y="63649"/>
                  <a:pt x="549437" y="51187"/>
                </a:cubicBezTo>
                <a:cubicBezTo>
                  <a:pt x="530615" y="38725"/>
                  <a:pt x="524819" y="31276"/>
                  <a:pt x="532046" y="28838"/>
                </a:cubicBezTo>
                <a:cubicBezTo>
                  <a:pt x="535660" y="27619"/>
                  <a:pt x="539815" y="27167"/>
                  <a:pt x="544511" y="27483"/>
                </a:cubicBezTo>
                <a:close/>
                <a:moveTo>
                  <a:pt x="68973" y="27388"/>
                </a:moveTo>
                <a:cubicBezTo>
                  <a:pt x="71969" y="27250"/>
                  <a:pt x="76820" y="28752"/>
                  <a:pt x="83528" y="31892"/>
                </a:cubicBezTo>
                <a:cubicBezTo>
                  <a:pt x="96943" y="38173"/>
                  <a:pt x="104845" y="45483"/>
                  <a:pt x="107233" y="53822"/>
                </a:cubicBezTo>
                <a:cubicBezTo>
                  <a:pt x="109620" y="62161"/>
                  <a:pt x="108656" y="70069"/>
                  <a:pt x="104339" y="77548"/>
                </a:cubicBezTo>
                <a:cubicBezTo>
                  <a:pt x="100023" y="85026"/>
                  <a:pt x="94226" y="84370"/>
                  <a:pt x="86948" y="75580"/>
                </a:cubicBezTo>
                <a:cubicBezTo>
                  <a:pt x="79670" y="66789"/>
                  <a:pt x="74634" y="59124"/>
                  <a:pt x="71837" y="52585"/>
                </a:cubicBezTo>
                <a:cubicBezTo>
                  <a:pt x="69084" y="46175"/>
                  <a:pt x="66990" y="39553"/>
                  <a:pt x="65556" y="32720"/>
                </a:cubicBezTo>
                <a:cubicBezTo>
                  <a:pt x="64839" y="29304"/>
                  <a:pt x="65978" y="27526"/>
                  <a:pt x="68973" y="27388"/>
                </a:cubicBezTo>
                <a:close/>
                <a:moveTo>
                  <a:pt x="5390180" y="22791"/>
                </a:moveTo>
                <a:cubicBezTo>
                  <a:pt x="5393291" y="22233"/>
                  <a:pt x="5396473" y="22679"/>
                  <a:pt x="5399728" y="24127"/>
                </a:cubicBezTo>
                <a:cubicBezTo>
                  <a:pt x="5406239" y="27024"/>
                  <a:pt x="5413151" y="31118"/>
                  <a:pt x="5420464" y="36409"/>
                </a:cubicBezTo>
                <a:cubicBezTo>
                  <a:pt x="5427778" y="41701"/>
                  <a:pt x="5429291" y="46526"/>
                  <a:pt x="5425003" y="50886"/>
                </a:cubicBezTo>
                <a:cubicBezTo>
                  <a:pt x="5420715" y="55245"/>
                  <a:pt x="5417320" y="60340"/>
                  <a:pt x="5414818" y="66169"/>
                </a:cubicBezTo>
                <a:cubicBezTo>
                  <a:pt x="5412315" y="71998"/>
                  <a:pt x="5410609" y="78555"/>
                  <a:pt x="5409698" y="85840"/>
                </a:cubicBezTo>
                <a:cubicBezTo>
                  <a:pt x="5408787" y="93125"/>
                  <a:pt x="5406378" y="100191"/>
                  <a:pt x="5402471" y="107038"/>
                </a:cubicBezTo>
                <a:cubicBezTo>
                  <a:pt x="5398563" y="113886"/>
                  <a:pt x="5392945" y="119303"/>
                  <a:pt x="5385617" y="123290"/>
                </a:cubicBezTo>
                <a:cubicBezTo>
                  <a:pt x="5378290" y="127276"/>
                  <a:pt x="5373561" y="124921"/>
                  <a:pt x="5371432" y="116223"/>
                </a:cubicBezTo>
                <a:cubicBezTo>
                  <a:pt x="5369302" y="107526"/>
                  <a:pt x="5363448" y="98277"/>
                  <a:pt x="5353868" y="88475"/>
                </a:cubicBezTo>
                <a:cubicBezTo>
                  <a:pt x="5344289" y="78674"/>
                  <a:pt x="5345899" y="75572"/>
                  <a:pt x="5358698" y="79172"/>
                </a:cubicBezTo>
                <a:cubicBezTo>
                  <a:pt x="5371496" y="82771"/>
                  <a:pt x="5379146" y="82682"/>
                  <a:pt x="5381649" y="78903"/>
                </a:cubicBezTo>
                <a:cubicBezTo>
                  <a:pt x="5384151" y="75124"/>
                  <a:pt x="5385625" y="69076"/>
                  <a:pt x="5386069" y="60759"/>
                </a:cubicBezTo>
                <a:cubicBezTo>
                  <a:pt x="5386514" y="52442"/>
                  <a:pt x="5383703" y="49183"/>
                  <a:pt x="5377637" y="50983"/>
                </a:cubicBezTo>
                <a:cubicBezTo>
                  <a:pt x="5371571" y="52782"/>
                  <a:pt x="5358464" y="56507"/>
                  <a:pt x="5338316" y="62157"/>
                </a:cubicBezTo>
                <a:lnTo>
                  <a:pt x="5338316" y="156093"/>
                </a:lnTo>
                <a:cubicBezTo>
                  <a:pt x="5347322" y="155304"/>
                  <a:pt x="5356930" y="153210"/>
                  <a:pt x="5367140" y="149812"/>
                </a:cubicBezTo>
                <a:cubicBezTo>
                  <a:pt x="5377350" y="146413"/>
                  <a:pt x="5384305" y="142337"/>
                  <a:pt x="5388005" y="137583"/>
                </a:cubicBezTo>
                <a:cubicBezTo>
                  <a:pt x="5391705" y="132829"/>
                  <a:pt x="5397140" y="132374"/>
                  <a:pt x="5404310" y="136217"/>
                </a:cubicBezTo>
                <a:cubicBezTo>
                  <a:pt x="5411480" y="140060"/>
                  <a:pt x="5417571" y="144112"/>
                  <a:pt x="5422583" y="148371"/>
                </a:cubicBezTo>
                <a:cubicBezTo>
                  <a:pt x="5427595" y="152630"/>
                  <a:pt x="5428474" y="157305"/>
                  <a:pt x="5425218" y="162395"/>
                </a:cubicBezTo>
                <a:cubicBezTo>
                  <a:pt x="5421963" y="167486"/>
                  <a:pt x="5418779" y="177374"/>
                  <a:pt x="5415667" y="192058"/>
                </a:cubicBezTo>
                <a:cubicBezTo>
                  <a:pt x="5412556" y="206742"/>
                  <a:pt x="5408368" y="220330"/>
                  <a:pt x="5403105" y="232820"/>
                </a:cubicBezTo>
                <a:cubicBezTo>
                  <a:pt x="5412269" y="241711"/>
                  <a:pt x="5424067" y="249874"/>
                  <a:pt x="5438501" y="257310"/>
                </a:cubicBezTo>
                <a:cubicBezTo>
                  <a:pt x="5452934" y="264745"/>
                  <a:pt x="5466615" y="270345"/>
                  <a:pt x="5479542" y="274109"/>
                </a:cubicBezTo>
                <a:cubicBezTo>
                  <a:pt x="5492470" y="277873"/>
                  <a:pt x="5495119" y="280996"/>
                  <a:pt x="5487490" y="283477"/>
                </a:cubicBezTo>
                <a:cubicBezTo>
                  <a:pt x="5479862" y="285958"/>
                  <a:pt x="5467952" y="288546"/>
                  <a:pt x="5451762" y="291242"/>
                </a:cubicBezTo>
                <a:cubicBezTo>
                  <a:pt x="5435572" y="293938"/>
                  <a:pt x="5424469" y="292834"/>
                  <a:pt x="5418453" y="287929"/>
                </a:cubicBezTo>
                <a:cubicBezTo>
                  <a:pt x="5412437" y="283025"/>
                  <a:pt x="5401614" y="270183"/>
                  <a:pt x="5385983" y="249405"/>
                </a:cubicBezTo>
                <a:cubicBezTo>
                  <a:pt x="5371256" y="261063"/>
                  <a:pt x="5356901" y="267125"/>
                  <a:pt x="5342919" y="267591"/>
                </a:cubicBezTo>
                <a:lnTo>
                  <a:pt x="5335563" y="266095"/>
                </a:lnTo>
                <a:lnTo>
                  <a:pt x="5335552" y="266276"/>
                </a:lnTo>
                <a:cubicBezTo>
                  <a:pt x="5334937" y="273529"/>
                  <a:pt x="5334221" y="279625"/>
                  <a:pt x="5333401" y="284563"/>
                </a:cubicBezTo>
                <a:cubicBezTo>
                  <a:pt x="5330124" y="304317"/>
                  <a:pt x="5325633" y="310849"/>
                  <a:pt x="5319925" y="304159"/>
                </a:cubicBezTo>
                <a:cubicBezTo>
                  <a:pt x="5314218" y="297469"/>
                  <a:pt x="5310428" y="289822"/>
                  <a:pt x="5308557" y="281218"/>
                </a:cubicBezTo>
                <a:cubicBezTo>
                  <a:pt x="5306686" y="272614"/>
                  <a:pt x="5307323" y="262845"/>
                  <a:pt x="5310471" y="251910"/>
                </a:cubicBezTo>
                <a:cubicBezTo>
                  <a:pt x="5313619" y="240976"/>
                  <a:pt x="5315419" y="212733"/>
                  <a:pt x="5315870" y="167181"/>
                </a:cubicBezTo>
                <a:cubicBezTo>
                  <a:pt x="5316322" y="121630"/>
                  <a:pt x="5315669" y="93369"/>
                  <a:pt x="5313913" y="82398"/>
                </a:cubicBezTo>
                <a:cubicBezTo>
                  <a:pt x="5312156" y="71428"/>
                  <a:pt x="5309009" y="61623"/>
                  <a:pt x="5304470" y="52983"/>
                </a:cubicBezTo>
                <a:cubicBezTo>
                  <a:pt x="5299931" y="44343"/>
                  <a:pt x="5301017" y="40500"/>
                  <a:pt x="5307729" y="41454"/>
                </a:cubicBezTo>
                <a:cubicBezTo>
                  <a:pt x="5314440" y="42407"/>
                  <a:pt x="5319860" y="43307"/>
                  <a:pt x="5323990" y="44153"/>
                </a:cubicBezTo>
                <a:cubicBezTo>
                  <a:pt x="5328120" y="44999"/>
                  <a:pt x="5337184" y="43712"/>
                  <a:pt x="5351179" y="40292"/>
                </a:cubicBezTo>
                <a:cubicBezTo>
                  <a:pt x="5365176" y="36872"/>
                  <a:pt x="5375138" y="32598"/>
                  <a:pt x="5381068" y="27472"/>
                </a:cubicBezTo>
                <a:cubicBezTo>
                  <a:pt x="5384033" y="24909"/>
                  <a:pt x="5387070" y="23348"/>
                  <a:pt x="5390180" y="22791"/>
                </a:cubicBezTo>
                <a:close/>
                <a:moveTo>
                  <a:pt x="1308960" y="22611"/>
                </a:moveTo>
                <a:cubicBezTo>
                  <a:pt x="1313056" y="22643"/>
                  <a:pt x="1317376" y="23618"/>
                  <a:pt x="1321922" y="25536"/>
                </a:cubicBezTo>
                <a:cubicBezTo>
                  <a:pt x="1331014" y="29372"/>
                  <a:pt x="1338270" y="33950"/>
                  <a:pt x="1343691" y="39270"/>
                </a:cubicBezTo>
                <a:cubicBezTo>
                  <a:pt x="1349111" y="44590"/>
                  <a:pt x="1349276" y="50018"/>
                  <a:pt x="1344186" y="55554"/>
                </a:cubicBezTo>
                <a:cubicBezTo>
                  <a:pt x="1339095" y="61089"/>
                  <a:pt x="1334330" y="72755"/>
                  <a:pt x="1329892" y="90551"/>
                </a:cubicBezTo>
                <a:cubicBezTo>
                  <a:pt x="1325454" y="108347"/>
                  <a:pt x="1320015" y="121723"/>
                  <a:pt x="1313576" y="130678"/>
                </a:cubicBezTo>
                <a:cubicBezTo>
                  <a:pt x="1307138" y="139634"/>
                  <a:pt x="1301029" y="139164"/>
                  <a:pt x="1295249" y="129269"/>
                </a:cubicBezTo>
                <a:cubicBezTo>
                  <a:pt x="1285598" y="131062"/>
                  <a:pt x="1276123" y="132625"/>
                  <a:pt x="1266824" y="133959"/>
                </a:cubicBezTo>
                <a:cubicBezTo>
                  <a:pt x="1257524" y="135292"/>
                  <a:pt x="1248250" y="136339"/>
                  <a:pt x="1239000" y="137099"/>
                </a:cubicBezTo>
                <a:cubicBezTo>
                  <a:pt x="1234511" y="149876"/>
                  <a:pt x="1229922" y="150626"/>
                  <a:pt x="1225233" y="139347"/>
                </a:cubicBezTo>
                <a:cubicBezTo>
                  <a:pt x="1220544" y="128068"/>
                  <a:pt x="1216852" y="115245"/>
                  <a:pt x="1214156" y="100876"/>
                </a:cubicBezTo>
                <a:cubicBezTo>
                  <a:pt x="1211460" y="86507"/>
                  <a:pt x="1209025" y="76279"/>
                  <a:pt x="1206853" y="70191"/>
                </a:cubicBezTo>
                <a:cubicBezTo>
                  <a:pt x="1204680" y="64104"/>
                  <a:pt x="1201274" y="57558"/>
                  <a:pt x="1196635" y="50552"/>
                </a:cubicBezTo>
                <a:cubicBezTo>
                  <a:pt x="1191996" y="43547"/>
                  <a:pt x="1194653" y="40045"/>
                  <a:pt x="1204605" y="40045"/>
                </a:cubicBezTo>
                <a:cubicBezTo>
                  <a:pt x="1212320" y="40045"/>
                  <a:pt x="1218117" y="40489"/>
                  <a:pt x="1221996" y="41378"/>
                </a:cubicBezTo>
                <a:cubicBezTo>
                  <a:pt x="1225875" y="42267"/>
                  <a:pt x="1237580" y="40744"/>
                  <a:pt x="1257112" y="36807"/>
                </a:cubicBezTo>
                <a:cubicBezTo>
                  <a:pt x="1276643" y="32871"/>
                  <a:pt x="1290055" y="29049"/>
                  <a:pt x="1297347" y="25342"/>
                </a:cubicBezTo>
                <a:cubicBezTo>
                  <a:pt x="1300993" y="23489"/>
                  <a:pt x="1304864" y="22578"/>
                  <a:pt x="1308960" y="22611"/>
                </a:cubicBezTo>
                <a:close/>
                <a:moveTo>
                  <a:pt x="124317" y="19682"/>
                </a:moveTo>
                <a:cubicBezTo>
                  <a:pt x="127127" y="19548"/>
                  <a:pt x="131794" y="21180"/>
                  <a:pt x="138315" y="24579"/>
                </a:cubicBezTo>
                <a:cubicBezTo>
                  <a:pt x="151357" y="31376"/>
                  <a:pt x="158358" y="39697"/>
                  <a:pt x="159319" y="49541"/>
                </a:cubicBezTo>
                <a:cubicBezTo>
                  <a:pt x="160281" y="59386"/>
                  <a:pt x="158151" y="67036"/>
                  <a:pt x="152931" y="72493"/>
                </a:cubicBezTo>
                <a:cubicBezTo>
                  <a:pt x="147711" y="77949"/>
                  <a:pt x="143036" y="77401"/>
                  <a:pt x="138906" y="70847"/>
                </a:cubicBezTo>
                <a:cubicBezTo>
                  <a:pt x="134776" y="64294"/>
                  <a:pt x="131213" y="57031"/>
                  <a:pt x="128216" y="49057"/>
                </a:cubicBezTo>
                <a:cubicBezTo>
                  <a:pt x="125505" y="40611"/>
                  <a:pt x="123250" y="32720"/>
                  <a:pt x="121450" y="25385"/>
                </a:cubicBezTo>
                <a:cubicBezTo>
                  <a:pt x="120551" y="21718"/>
                  <a:pt x="121507" y="19817"/>
                  <a:pt x="124317" y="19682"/>
                </a:cubicBezTo>
                <a:close/>
                <a:moveTo>
                  <a:pt x="2901535" y="19018"/>
                </a:moveTo>
                <a:cubicBezTo>
                  <a:pt x="2904656" y="19162"/>
                  <a:pt x="2908115" y="19954"/>
                  <a:pt x="2911911" y="21395"/>
                </a:cubicBezTo>
                <a:cubicBezTo>
                  <a:pt x="2919504" y="24278"/>
                  <a:pt x="2927424" y="29089"/>
                  <a:pt x="2935669" y="35829"/>
                </a:cubicBezTo>
                <a:cubicBezTo>
                  <a:pt x="2943915" y="42568"/>
                  <a:pt x="2944761" y="48989"/>
                  <a:pt x="2938208" y="55091"/>
                </a:cubicBezTo>
                <a:cubicBezTo>
                  <a:pt x="2931654" y="61193"/>
                  <a:pt x="2924312" y="73504"/>
                  <a:pt x="2916181" y="92024"/>
                </a:cubicBezTo>
                <a:cubicBezTo>
                  <a:pt x="2908050" y="110545"/>
                  <a:pt x="2902623" y="122759"/>
                  <a:pt x="2899898" y="128667"/>
                </a:cubicBezTo>
                <a:cubicBezTo>
                  <a:pt x="2897173" y="134575"/>
                  <a:pt x="2892889" y="138852"/>
                  <a:pt x="2887045" y="141498"/>
                </a:cubicBezTo>
                <a:cubicBezTo>
                  <a:pt x="2881202" y="144144"/>
                  <a:pt x="2876753" y="141867"/>
                  <a:pt x="2873698" y="134668"/>
                </a:cubicBezTo>
                <a:lnTo>
                  <a:pt x="2817028" y="142110"/>
                </a:lnTo>
                <a:lnTo>
                  <a:pt x="2825805" y="144972"/>
                </a:lnTo>
                <a:cubicBezTo>
                  <a:pt x="2841601" y="151052"/>
                  <a:pt x="2847811" y="156415"/>
                  <a:pt x="2844433" y="161062"/>
                </a:cubicBezTo>
                <a:cubicBezTo>
                  <a:pt x="2841056" y="165708"/>
                  <a:pt x="2838249" y="169006"/>
                  <a:pt x="2836012" y="170956"/>
                </a:cubicBezTo>
                <a:cubicBezTo>
                  <a:pt x="2865237" y="166626"/>
                  <a:pt x="2882076" y="162843"/>
                  <a:pt x="2886529" y="159610"/>
                </a:cubicBezTo>
                <a:cubicBezTo>
                  <a:pt x="2890982" y="156376"/>
                  <a:pt x="2896901" y="156207"/>
                  <a:pt x="2904286" y="159104"/>
                </a:cubicBezTo>
                <a:cubicBezTo>
                  <a:pt x="2911671" y="162001"/>
                  <a:pt x="2918336" y="166142"/>
                  <a:pt x="2924280" y="171526"/>
                </a:cubicBezTo>
                <a:cubicBezTo>
                  <a:pt x="2930224" y="176911"/>
                  <a:pt x="2931120" y="181676"/>
                  <a:pt x="2926969" y="185820"/>
                </a:cubicBezTo>
                <a:cubicBezTo>
                  <a:pt x="2922817" y="189964"/>
                  <a:pt x="2919623" y="198755"/>
                  <a:pt x="2917386" y="212192"/>
                </a:cubicBezTo>
                <a:cubicBezTo>
                  <a:pt x="2915149" y="225628"/>
                  <a:pt x="2913378" y="236688"/>
                  <a:pt x="2912073" y="245371"/>
                </a:cubicBezTo>
                <a:cubicBezTo>
                  <a:pt x="2910768" y="254054"/>
                  <a:pt x="2907509" y="264569"/>
                  <a:pt x="2902296" y="276916"/>
                </a:cubicBezTo>
                <a:cubicBezTo>
                  <a:pt x="2897083" y="289263"/>
                  <a:pt x="2887572" y="299011"/>
                  <a:pt x="2873763" y="306159"/>
                </a:cubicBezTo>
                <a:cubicBezTo>
                  <a:pt x="2859953" y="313308"/>
                  <a:pt x="2852245" y="312717"/>
                  <a:pt x="2850639" y="304385"/>
                </a:cubicBezTo>
                <a:cubicBezTo>
                  <a:pt x="2849033" y="296053"/>
                  <a:pt x="2843243" y="286130"/>
                  <a:pt x="2833270" y="274615"/>
                </a:cubicBezTo>
                <a:cubicBezTo>
                  <a:pt x="2823296" y="263099"/>
                  <a:pt x="2824594" y="259392"/>
                  <a:pt x="2837163" y="263494"/>
                </a:cubicBezTo>
                <a:cubicBezTo>
                  <a:pt x="2849732" y="267595"/>
                  <a:pt x="2858301" y="269843"/>
                  <a:pt x="2862868" y="270237"/>
                </a:cubicBezTo>
                <a:cubicBezTo>
                  <a:pt x="2867435" y="270632"/>
                  <a:pt x="2872171" y="266487"/>
                  <a:pt x="2877075" y="257804"/>
                </a:cubicBezTo>
                <a:cubicBezTo>
                  <a:pt x="2881980" y="249121"/>
                  <a:pt x="2885784" y="236516"/>
                  <a:pt x="2888487" y="219989"/>
                </a:cubicBezTo>
                <a:cubicBezTo>
                  <a:pt x="2891190" y="203462"/>
                  <a:pt x="2892369" y="193388"/>
                  <a:pt x="2892025" y="189767"/>
                </a:cubicBezTo>
                <a:cubicBezTo>
                  <a:pt x="2891681" y="186146"/>
                  <a:pt x="2889239" y="184157"/>
                  <a:pt x="2884701" y="183798"/>
                </a:cubicBezTo>
                <a:cubicBezTo>
                  <a:pt x="2880162" y="183440"/>
                  <a:pt x="2861746" y="186243"/>
                  <a:pt x="2829451" y="192209"/>
                </a:cubicBezTo>
                <a:cubicBezTo>
                  <a:pt x="2820819" y="214665"/>
                  <a:pt x="2808450" y="236014"/>
                  <a:pt x="2792346" y="256256"/>
                </a:cubicBezTo>
                <a:cubicBezTo>
                  <a:pt x="2776242" y="276497"/>
                  <a:pt x="2756069" y="290762"/>
                  <a:pt x="2731827" y="299050"/>
                </a:cubicBezTo>
                <a:cubicBezTo>
                  <a:pt x="2707585" y="307339"/>
                  <a:pt x="2703250" y="305349"/>
                  <a:pt x="2718824" y="293081"/>
                </a:cubicBezTo>
                <a:cubicBezTo>
                  <a:pt x="2734397" y="280813"/>
                  <a:pt x="2749286" y="266914"/>
                  <a:pt x="2763490" y="251383"/>
                </a:cubicBezTo>
                <a:cubicBezTo>
                  <a:pt x="2777694" y="235853"/>
                  <a:pt x="2789665" y="217641"/>
                  <a:pt x="2799402" y="196747"/>
                </a:cubicBezTo>
                <a:cubicBezTo>
                  <a:pt x="2771911" y="201250"/>
                  <a:pt x="2756119" y="203727"/>
                  <a:pt x="2752025" y="204179"/>
                </a:cubicBezTo>
                <a:cubicBezTo>
                  <a:pt x="2747931" y="204631"/>
                  <a:pt x="2741532" y="201006"/>
                  <a:pt x="2732827" y="193306"/>
                </a:cubicBezTo>
                <a:cubicBezTo>
                  <a:pt x="2724123" y="185605"/>
                  <a:pt x="2726001" y="182206"/>
                  <a:pt x="2738463" y="183110"/>
                </a:cubicBezTo>
                <a:cubicBezTo>
                  <a:pt x="2750925" y="184013"/>
                  <a:pt x="2772779" y="181941"/>
                  <a:pt x="2804026" y="176893"/>
                </a:cubicBezTo>
                <a:cubicBezTo>
                  <a:pt x="2808142" y="164303"/>
                  <a:pt x="2808852" y="154315"/>
                  <a:pt x="2806156" y="146929"/>
                </a:cubicBezTo>
                <a:lnTo>
                  <a:pt x="2805929" y="143567"/>
                </a:lnTo>
                <a:lnTo>
                  <a:pt x="2783269" y="146542"/>
                </a:lnTo>
                <a:cubicBezTo>
                  <a:pt x="2774005" y="159319"/>
                  <a:pt x="2767416" y="157061"/>
                  <a:pt x="2763501" y="139766"/>
                </a:cubicBezTo>
                <a:cubicBezTo>
                  <a:pt x="2759586" y="122472"/>
                  <a:pt x="2755857" y="105199"/>
                  <a:pt x="2752316" y="87948"/>
                </a:cubicBezTo>
                <a:cubicBezTo>
                  <a:pt x="2748774" y="70697"/>
                  <a:pt x="2744712" y="57722"/>
                  <a:pt x="2740130" y="49025"/>
                </a:cubicBezTo>
                <a:cubicBezTo>
                  <a:pt x="2735548" y="40328"/>
                  <a:pt x="2736799" y="36445"/>
                  <a:pt x="2743883" y="37377"/>
                </a:cubicBezTo>
                <a:cubicBezTo>
                  <a:pt x="2750968" y="38309"/>
                  <a:pt x="2757499" y="38983"/>
                  <a:pt x="2763479" y="39399"/>
                </a:cubicBezTo>
                <a:cubicBezTo>
                  <a:pt x="2769459" y="39815"/>
                  <a:pt x="2783136" y="38686"/>
                  <a:pt x="2804510" y="36011"/>
                </a:cubicBezTo>
                <a:cubicBezTo>
                  <a:pt x="2825884" y="33337"/>
                  <a:pt x="2844785" y="30666"/>
                  <a:pt x="2861211" y="27999"/>
                </a:cubicBezTo>
                <a:cubicBezTo>
                  <a:pt x="2877638" y="25332"/>
                  <a:pt x="2888296" y="22844"/>
                  <a:pt x="2893187" y="20535"/>
                </a:cubicBezTo>
                <a:cubicBezTo>
                  <a:pt x="2895631" y="19380"/>
                  <a:pt x="2898414" y="18875"/>
                  <a:pt x="2901535" y="19018"/>
                </a:cubicBezTo>
                <a:close/>
                <a:moveTo>
                  <a:pt x="4332114" y="18330"/>
                </a:moveTo>
                <a:cubicBezTo>
                  <a:pt x="4334313" y="18230"/>
                  <a:pt x="4336621" y="18549"/>
                  <a:pt x="4339037" y="19287"/>
                </a:cubicBezTo>
                <a:cubicBezTo>
                  <a:pt x="4343870" y="20764"/>
                  <a:pt x="4349653" y="23661"/>
                  <a:pt x="4356385" y="27977"/>
                </a:cubicBezTo>
                <a:cubicBezTo>
                  <a:pt x="4363118" y="32294"/>
                  <a:pt x="4367754" y="36323"/>
                  <a:pt x="4370292" y="40066"/>
                </a:cubicBezTo>
                <a:cubicBezTo>
                  <a:pt x="4372830" y="43809"/>
                  <a:pt x="4371410" y="47301"/>
                  <a:pt x="4366033" y="50542"/>
                </a:cubicBezTo>
                <a:cubicBezTo>
                  <a:pt x="4360655" y="53783"/>
                  <a:pt x="4355794" y="58665"/>
                  <a:pt x="4351449" y="65190"/>
                </a:cubicBezTo>
                <a:cubicBezTo>
                  <a:pt x="4347104" y="71715"/>
                  <a:pt x="4342859" y="78659"/>
                  <a:pt x="4338715" y="86023"/>
                </a:cubicBezTo>
                <a:cubicBezTo>
                  <a:pt x="4334571" y="93387"/>
                  <a:pt x="4330745" y="97936"/>
                  <a:pt x="4327239" y="99671"/>
                </a:cubicBezTo>
                <a:cubicBezTo>
                  <a:pt x="4323733" y="101406"/>
                  <a:pt x="4321019" y="101485"/>
                  <a:pt x="4319097" y="99908"/>
                </a:cubicBezTo>
                <a:cubicBezTo>
                  <a:pt x="4317176" y="98330"/>
                  <a:pt x="4315900" y="95971"/>
                  <a:pt x="4315268" y="92831"/>
                </a:cubicBezTo>
                <a:cubicBezTo>
                  <a:pt x="4305202" y="92831"/>
                  <a:pt x="4291847" y="93731"/>
                  <a:pt x="4275206" y="95530"/>
                </a:cubicBezTo>
                <a:lnTo>
                  <a:pt x="4259254" y="97286"/>
                </a:lnTo>
                <a:lnTo>
                  <a:pt x="4266365" y="100112"/>
                </a:lnTo>
                <a:cubicBezTo>
                  <a:pt x="4270688" y="103045"/>
                  <a:pt x="4271861" y="106268"/>
                  <a:pt x="4269882" y="109781"/>
                </a:cubicBezTo>
                <a:cubicBezTo>
                  <a:pt x="4267903" y="113294"/>
                  <a:pt x="4265745" y="116585"/>
                  <a:pt x="4263407" y="119654"/>
                </a:cubicBezTo>
                <a:cubicBezTo>
                  <a:pt x="4284344" y="117030"/>
                  <a:pt x="4300527" y="114348"/>
                  <a:pt x="4311956" y="111609"/>
                </a:cubicBezTo>
                <a:cubicBezTo>
                  <a:pt x="4323385" y="108870"/>
                  <a:pt x="4334122" y="111749"/>
                  <a:pt x="4344168" y="120246"/>
                </a:cubicBezTo>
                <a:cubicBezTo>
                  <a:pt x="4354213" y="128742"/>
                  <a:pt x="4350513" y="133270"/>
                  <a:pt x="4333068" y="133830"/>
                </a:cubicBezTo>
                <a:cubicBezTo>
                  <a:pt x="4315623" y="134389"/>
                  <a:pt x="4290008" y="136404"/>
                  <a:pt x="4256223" y="139874"/>
                </a:cubicBezTo>
                <a:cubicBezTo>
                  <a:pt x="4253426" y="144061"/>
                  <a:pt x="4249074" y="149468"/>
                  <a:pt x="4243166" y="156093"/>
                </a:cubicBezTo>
                <a:cubicBezTo>
                  <a:pt x="4268863" y="152680"/>
                  <a:pt x="4283763" y="149579"/>
                  <a:pt x="4287864" y="146790"/>
                </a:cubicBezTo>
                <a:cubicBezTo>
                  <a:pt x="4291966" y="144000"/>
                  <a:pt x="4300387" y="145900"/>
                  <a:pt x="4313128" y="152490"/>
                </a:cubicBezTo>
                <a:cubicBezTo>
                  <a:pt x="4325869" y="159079"/>
                  <a:pt x="4330408" y="164980"/>
                  <a:pt x="4326744" y="170193"/>
                </a:cubicBezTo>
                <a:cubicBezTo>
                  <a:pt x="4323081" y="175405"/>
                  <a:pt x="4320381" y="186039"/>
                  <a:pt x="4318646" y="202093"/>
                </a:cubicBezTo>
                <a:cubicBezTo>
                  <a:pt x="4316910" y="218146"/>
                  <a:pt x="4316043" y="238807"/>
                  <a:pt x="4316043" y="264075"/>
                </a:cubicBezTo>
                <a:cubicBezTo>
                  <a:pt x="4340895" y="262325"/>
                  <a:pt x="4358354" y="260766"/>
                  <a:pt x="4368420" y="259396"/>
                </a:cubicBezTo>
                <a:cubicBezTo>
                  <a:pt x="4378487" y="258027"/>
                  <a:pt x="4387798" y="260726"/>
                  <a:pt x="4396352" y="267495"/>
                </a:cubicBezTo>
                <a:cubicBezTo>
                  <a:pt x="4404905" y="274263"/>
                  <a:pt x="4407663" y="279687"/>
                  <a:pt x="4404622" y="283767"/>
                </a:cubicBezTo>
                <a:cubicBezTo>
                  <a:pt x="4401582" y="287847"/>
                  <a:pt x="4392086" y="288987"/>
                  <a:pt x="4376132" y="287187"/>
                </a:cubicBezTo>
                <a:cubicBezTo>
                  <a:pt x="4360179" y="285388"/>
                  <a:pt x="4339019" y="285388"/>
                  <a:pt x="4312655" y="287187"/>
                </a:cubicBezTo>
                <a:cubicBezTo>
                  <a:pt x="4286290" y="288987"/>
                  <a:pt x="4256122" y="291450"/>
                  <a:pt x="4222150" y="294576"/>
                </a:cubicBezTo>
                <a:cubicBezTo>
                  <a:pt x="4188179" y="297702"/>
                  <a:pt x="4166012" y="299954"/>
                  <a:pt x="4155651" y="301330"/>
                </a:cubicBezTo>
                <a:cubicBezTo>
                  <a:pt x="4145290" y="302707"/>
                  <a:pt x="4136349" y="302162"/>
                  <a:pt x="4128828" y="299696"/>
                </a:cubicBezTo>
                <a:cubicBezTo>
                  <a:pt x="4121306" y="297229"/>
                  <a:pt x="4115958" y="292701"/>
                  <a:pt x="4112781" y="286112"/>
                </a:cubicBezTo>
                <a:cubicBezTo>
                  <a:pt x="4109605" y="279523"/>
                  <a:pt x="4112078" y="276687"/>
                  <a:pt x="4120202" y="277605"/>
                </a:cubicBezTo>
                <a:cubicBezTo>
                  <a:pt x="4128326" y="278522"/>
                  <a:pt x="4154859" y="277282"/>
                  <a:pt x="4199801" y="273883"/>
                </a:cubicBezTo>
                <a:cubicBezTo>
                  <a:pt x="4198912" y="234405"/>
                  <a:pt x="4197808" y="208323"/>
                  <a:pt x="4196489" y="195639"/>
                </a:cubicBezTo>
                <a:cubicBezTo>
                  <a:pt x="4195169" y="182956"/>
                  <a:pt x="4192918" y="173193"/>
                  <a:pt x="4189734" y="166353"/>
                </a:cubicBezTo>
                <a:cubicBezTo>
                  <a:pt x="4186551" y="159513"/>
                  <a:pt x="4187845" y="156566"/>
                  <a:pt x="4193617" y="157512"/>
                </a:cubicBezTo>
                <a:cubicBezTo>
                  <a:pt x="4199389" y="158459"/>
                  <a:pt x="4204734" y="159136"/>
                  <a:pt x="4209653" y="159545"/>
                </a:cubicBezTo>
                <a:cubicBezTo>
                  <a:pt x="4214571" y="159954"/>
                  <a:pt x="4218809" y="159972"/>
                  <a:pt x="4222365" y="159599"/>
                </a:cubicBezTo>
                <a:cubicBezTo>
                  <a:pt x="4223642" y="157692"/>
                  <a:pt x="4226474" y="151633"/>
                  <a:pt x="4230862" y="141423"/>
                </a:cubicBezTo>
                <a:cubicBezTo>
                  <a:pt x="4208190" y="145911"/>
                  <a:pt x="4193610" y="148833"/>
                  <a:pt x="4187121" y="150188"/>
                </a:cubicBezTo>
                <a:cubicBezTo>
                  <a:pt x="4180632" y="151543"/>
                  <a:pt x="4173250" y="148596"/>
                  <a:pt x="4164976" y="141347"/>
                </a:cubicBezTo>
                <a:cubicBezTo>
                  <a:pt x="4156701" y="134098"/>
                  <a:pt x="4159792" y="130474"/>
                  <a:pt x="4174247" y="130474"/>
                </a:cubicBezTo>
                <a:cubicBezTo>
                  <a:pt x="4186608" y="130474"/>
                  <a:pt x="4207050" y="128380"/>
                  <a:pt x="4235573" y="124193"/>
                </a:cubicBezTo>
                <a:cubicBezTo>
                  <a:pt x="4237602" y="118364"/>
                  <a:pt x="4238899" y="113294"/>
                  <a:pt x="4239464" y="108985"/>
                </a:cubicBezTo>
                <a:lnTo>
                  <a:pt x="4239016" y="99513"/>
                </a:lnTo>
                <a:lnTo>
                  <a:pt x="4204942" y="103263"/>
                </a:lnTo>
                <a:cubicBezTo>
                  <a:pt x="4203809" y="111595"/>
                  <a:pt x="4201006" y="114872"/>
                  <a:pt x="4196532" y="113094"/>
                </a:cubicBezTo>
                <a:cubicBezTo>
                  <a:pt x="4192057" y="111315"/>
                  <a:pt x="4188350" y="106988"/>
                  <a:pt x="4185411" y="100112"/>
                </a:cubicBezTo>
                <a:cubicBezTo>
                  <a:pt x="4182471" y="93236"/>
                  <a:pt x="4179051" y="84381"/>
                  <a:pt x="4175150" y="73547"/>
                </a:cubicBezTo>
                <a:cubicBezTo>
                  <a:pt x="4171250" y="62713"/>
                  <a:pt x="4166962" y="54191"/>
                  <a:pt x="4162287" y="47982"/>
                </a:cubicBezTo>
                <a:cubicBezTo>
                  <a:pt x="4157612" y="41773"/>
                  <a:pt x="4158727" y="39130"/>
                  <a:pt x="4165632" y="40055"/>
                </a:cubicBezTo>
                <a:cubicBezTo>
                  <a:pt x="4172537" y="40980"/>
                  <a:pt x="4177990" y="41665"/>
                  <a:pt x="4181991" y="42110"/>
                </a:cubicBezTo>
                <a:cubicBezTo>
                  <a:pt x="4185991" y="42554"/>
                  <a:pt x="4192079" y="42558"/>
                  <a:pt x="4200253" y="42120"/>
                </a:cubicBezTo>
                <a:cubicBezTo>
                  <a:pt x="4208427" y="41683"/>
                  <a:pt x="4222150" y="39650"/>
                  <a:pt x="4241424" y="36022"/>
                </a:cubicBezTo>
                <a:cubicBezTo>
                  <a:pt x="4260697" y="32394"/>
                  <a:pt x="4278593" y="29268"/>
                  <a:pt x="4295113" y="26644"/>
                </a:cubicBezTo>
                <a:cubicBezTo>
                  <a:pt x="4311633" y="24019"/>
                  <a:pt x="4321876" y="21768"/>
                  <a:pt x="4325841" y="19889"/>
                </a:cubicBezTo>
                <a:cubicBezTo>
                  <a:pt x="4327823" y="18950"/>
                  <a:pt x="4329914" y="18430"/>
                  <a:pt x="4332114" y="18330"/>
                </a:cubicBezTo>
                <a:close/>
                <a:moveTo>
                  <a:pt x="3924594" y="17085"/>
                </a:moveTo>
                <a:cubicBezTo>
                  <a:pt x="3928873" y="16882"/>
                  <a:pt x="3935515" y="19380"/>
                  <a:pt x="3944521" y="24579"/>
                </a:cubicBezTo>
                <a:cubicBezTo>
                  <a:pt x="3955405" y="31290"/>
                  <a:pt x="3958477" y="37094"/>
                  <a:pt x="3953738" y="41991"/>
                </a:cubicBezTo>
                <a:cubicBezTo>
                  <a:pt x="3948998" y="46888"/>
                  <a:pt x="3944431" y="54388"/>
                  <a:pt x="3940036" y="64491"/>
                </a:cubicBezTo>
                <a:cubicBezTo>
                  <a:pt x="3935640" y="74594"/>
                  <a:pt x="3928180" y="86686"/>
                  <a:pt x="3917654" y="100768"/>
                </a:cubicBezTo>
                <a:cubicBezTo>
                  <a:pt x="3933099" y="99936"/>
                  <a:pt x="3947909" y="97527"/>
                  <a:pt x="3962084" y="93541"/>
                </a:cubicBezTo>
                <a:cubicBezTo>
                  <a:pt x="3976259" y="89554"/>
                  <a:pt x="3985860" y="86385"/>
                  <a:pt x="3990886" y="84033"/>
                </a:cubicBezTo>
                <a:cubicBezTo>
                  <a:pt x="3995912" y="81681"/>
                  <a:pt x="4001953" y="81936"/>
                  <a:pt x="4009009" y="84797"/>
                </a:cubicBezTo>
                <a:cubicBezTo>
                  <a:pt x="4016064" y="87658"/>
                  <a:pt x="4023299" y="90884"/>
                  <a:pt x="4030712" y="94476"/>
                </a:cubicBezTo>
                <a:cubicBezTo>
                  <a:pt x="4038127" y="98069"/>
                  <a:pt x="4040238" y="103608"/>
                  <a:pt x="4037047" y="111093"/>
                </a:cubicBezTo>
                <a:cubicBezTo>
                  <a:pt x="4033856" y="118579"/>
                  <a:pt x="4031598" y="132733"/>
                  <a:pt x="4030272" y="153555"/>
                </a:cubicBezTo>
                <a:cubicBezTo>
                  <a:pt x="4028945" y="174377"/>
                  <a:pt x="4027597" y="197056"/>
                  <a:pt x="4026228" y="221592"/>
                </a:cubicBezTo>
                <a:cubicBezTo>
                  <a:pt x="4024858" y="246128"/>
                  <a:pt x="4021821" y="264290"/>
                  <a:pt x="4017118" y="276077"/>
                </a:cubicBezTo>
                <a:cubicBezTo>
                  <a:pt x="4012414" y="287865"/>
                  <a:pt x="4004839" y="297387"/>
                  <a:pt x="3994392" y="304643"/>
                </a:cubicBezTo>
                <a:cubicBezTo>
                  <a:pt x="3983945" y="311899"/>
                  <a:pt x="3977148" y="310526"/>
                  <a:pt x="3974001" y="300524"/>
                </a:cubicBezTo>
                <a:cubicBezTo>
                  <a:pt x="3970853" y="290521"/>
                  <a:pt x="3963572" y="279698"/>
                  <a:pt x="3952157" y="268054"/>
                </a:cubicBezTo>
                <a:cubicBezTo>
                  <a:pt x="3940742" y="256410"/>
                  <a:pt x="3941118" y="252868"/>
                  <a:pt x="3953286" y="257428"/>
                </a:cubicBezTo>
                <a:cubicBezTo>
                  <a:pt x="3965454" y="261988"/>
                  <a:pt x="3974592" y="264688"/>
                  <a:pt x="3980701" y="265526"/>
                </a:cubicBezTo>
                <a:cubicBezTo>
                  <a:pt x="3986810" y="266365"/>
                  <a:pt x="3991524" y="260468"/>
                  <a:pt x="3994844" y="247834"/>
                </a:cubicBezTo>
                <a:cubicBezTo>
                  <a:pt x="3998164" y="235201"/>
                  <a:pt x="4000501" y="214149"/>
                  <a:pt x="4001856" y="184680"/>
                </a:cubicBezTo>
                <a:cubicBezTo>
                  <a:pt x="4003212" y="155211"/>
                  <a:pt x="4003057" y="135317"/>
                  <a:pt x="4001394" y="125000"/>
                </a:cubicBezTo>
                <a:cubicBezTo>
                  <a:pt x="3999730" y="114682"/>
                  <a:pt x="3997002" y="108989"/>
                  <a:pt x="3993209" y="107920"/>
                </a:cubicBezTo>
                <a:cubicBezTo>
                  <a:pt x="3989416" y="106852"/>
                  <a:pt x="3982802" y="107193"/>
                  <a:pt x="3973366" y="108942"/>
                </a:cubicBezTo>
                <a:cubicBezTo>
                  <a:pt x="3963930" y="110692"/>
                  <a:pt x="3952813" y="113617"/>
                  <a:pt x="3940014" y="117718"/>
                </a:cubicBezTo>
                <a:cubicBezTo>
                  <a:pt x="3927216" y="121820"/>
                  <a:pt x="3917819" y="121167"/>
                  <a:pt x="3911825" y="115761"/>
                </a:cubicBezTo>
                <a:cubicBezTo>
                  <a:pt x="3904196" y="128423"/>
                  <a:pt x="3894911" y="138340"/>
                  <a:pt x="3883969" y="145510"/>
                </a:cubicBezTo>
                <a:cubicBezTo>
                  <a:pt x="3873027" y="152680"/>
                  <a:pt x="3871626" y="149170"/>
                  <a:pt x="3879764" y="134980"/>
                </a:cubicBezTo>
                <a:cubicBezTo>
                  <a:pt x="3887902" y="120791"/>
                  <a:pt x="3896674" y="101847"/>
                  <a:pt x="3906082" y="78150"/>
                </a:cubicBezTo>
                <a:cubicBezTo>
                  <a:pt x="3915489" y="54453"/>
                  <a:pt x="3919744" y="37001"/>
                  <a:pt x="3918848" y="25794"/>
                </a:cubicBezTo>
                <a:cubicBezTo>
                  <a:pt x="3918400" y="20191"/>
                  <a:pt x="3920315" y="17288"/>
                  <a:pt x="3924594" y="17085"/>
                </a:cubicBezTo>
                <a:close/>
                <a:moveTo>
                  <a:pt x="5702537" y="16775"/>
                </a:moveTo>
                <a:cubicBezTo>
                  <a:pt x="5704502" y="16750"/>
                  <a:pt x="5706983" y="17150"/>
                  <a:pt x="5709978" y="17975"/>
                </a:cubicBezTo>
                <a:cubicBezTo>
                  <a:pt x="5721959" y="21273"/>
                  <a:pt x="5730757" y="24801"/>
                  <a:pt x="5736371" y="28558"/>
                </a:cubicBezTo>
                <a:cubicBezTo>
                  <a:pt x="5741985" y="32315"/>
                  <a:pt x="5743193" y="37424"/>
                  <a:pt x="5739995" y="43884"/>
                </a:cubicBezTo>
                <a:cubicBezTo>
                  <a:pt x="5736798" y="50344"/>
                  <a:pt x="5733901" y="65706"/>
                  <a:pt x="5731305" y="89970"/>
                </a:cubicBezTo>
                <a:cubicBezTo>
                  <a:pt x="5740483" y="88235"/>
                  <a:pt x="5748413" y="86675"/>
                  <a:pt x="5755096" y="85292"/>
                </a:cubicBezTo>
                <a:cubicBezTo>
                  <a:pt x="5761779" y="83908"/>
                  <a:pt x="5768483" y="86819"/>
                  <a:pt x="5775208" y="94025"/>
                </a:cubicBezTo>
                <a:cubicBezTo>
                  <a:pt x="5781933" y="101231"/>
                  <a:pt x="5780005" y="105970"/>
                  <a:pt x="5769421" y="108243"/>
                </a:cubicBezTo>
                <a:cubicBezTo>
                  <a:pt x="5758839" y="110516"/>
                  <a:pt x="5745581" y="113244"/>
                  <a:pt x="5729649" y="116428"/>
                </a:cubicBezTo>
                <a:cubicBezTo>
                  <a:pt x="5728015" y="136891"/>
                  <a:pt x="5726315" y="155512"/>
                  <a:pt x="5724551" y="172290"/>
                </a:cubicBezTo>
                <a:cubicBezTo>
                  <a:pt x="5758881" y="169680"/>
                  <a:pt x="5782955" y="167228"/>
                  <a:pt x="5796771" y="164934"/>
                </a:cubicBezTo>
                <a:cubicBezTo>
                  <a:pt x="5810589" y="162639"/>
                  <a:pt x="5822703" y="165199"/>
                  <a:pt x="5833113" y="172613"/>
                </a:cubicBezTo>
                <a:cubicBezTo>
                  <a:pt x="5843525" y="180027"/>
                  <a:pt x="5848099" y="186128"/>
                  <a:pt x="5846837" y="190918"/>
                </a:cubicBezTo>
                <a:cubicBezTo>
                  <a:pt x="5845575" y="195708"/>
                  <a:pt x="5836499" y="197654"/>
                  <a:pt x="5819605" y="196758"/>
                </a:cubicBezTo>
                <a:cubicBezTo>
                  <a:pt x="5802713" y="195862"/>
                  <a:pt x="5783597" y="195414"/>
                  <a:pt x="5762259" y="195414"/>
                </a:cubicBezTo>
                <a:cubicBezTo>
                  <a:pt x="5741910" y="195414"/>
                  <a:pt x="5714624" y="197661"/>
                  <a:pt x="5680401" y="202157"/>
                </a:cubicBezTo>
                <a:cubicBezTo>
                  <a:pt x="5646178" y="206653"/>
                  <a:pt x="5621087" y="210449"/>
                  <a:pt x="5605126" y="213547"/>
                </a:cubicBezTo>
                <a:cubicBezTo>
                  <a:pt x="5589165" y="216644"/>
                  <a:pt x="5576833" y="219570"/>
                  <a:pt x="5568128" y="222323"/>
                </a:cubicBezTo>
                <a:cubicBezTo>
                  <a:pt x="5559424" y="225076"/>
                  <a:pt x="5549321" y="221767"/>
                  <a:pt x="5537820" y="212396"/>
                </a:cubicBezTo>
                <a:cubicBezTo>
                  <a:pt x="5526320" y="203025"/>
                  <a:pt x="5528764" y="198063"/>
                  <a:pt x="5545155" y="197511"/>
                </a:cubicBezTo>
                <a:cubicBezTo>
                  <a:pt x="5561546" y="196959"/>
                  <a:pt x="5592536" y="192811"/>
                  <a:pt x="5638123" y="185067"/>
                </a:cubicBezTo>
                <a:cubicBezTo>
                  <a:pt x="5638940" y="168504"/>
                  <a:pt x="5639349" y="151705"/>
                  <a:pt x="5639349" y="134668"/>
                </a:cubicBezTo>
                <a:cubicBezTo>
                  <a:pt x="5627432" y="138268"/>
                  <a:pt x="5615455" y="136748"/>
                  <a:pt x="5603416" y="130108"/>
                </a:cubicBezTo>
                <a:cubicBezTo>
                  <a:pt x="5591378" y="123469"/>
                  <a:pt x="5591747" y="118962"/>
                  <a:pt x="5604524" y="116589"/>
                </a:cubicBezTo>
                <a:cubicBezTo>
                  <a:pt x="5617301" y="114216"/>
                  <a:pt x="5628910" y="111903"/>
                  <a:pt x="5639349" y="109652"/>
                </a:cubicBezTo>
                <a:cubicBezTo>
                  <a:pt x="5639349" y="102496"/>
                  <a:pt x="5638700" y="95226"/>
                  <a:pt x="5637402" y="87841"/>
                </a:cubicBezTo>
                <a:cubicBezTo>
                  <a:pt x="5636104" y="80455"/>
                  <a:pt x="5633183" y="72439"/>
                  <a:pt x="5628637" y="63792"/>
                </a:cubicBezTo>
                <a:cubicBezTo>
                  <a:pt x="5624091" y="55145"/>
                  <a:pt x="5626343" y="51524"/>
                  <a:pt x="5635391" y="52929"/>
                </a:cubicBezTo>
                <a:cubicBezTo>
                  <a:pt x="5644440" y="54335"/>
                  <a:pt x="5652789" y="56869"/>
                  <a:pt x="5660440" y="60533"/>
                </a:cubicBezTo>
                <a:cubicBezTo>
                  <a:pt x="5668090" y="64197"/>
                  <a:pt x="5670998" y="69055"/>
                  <a:pt x="5669162" y="75106"/>
                </a:cubicBezTo>
                <a:cubicBezTo>
                  <a:pt x="5667327" y="81158"/>
                  <a:pt x="5665993" y="90608"/>
                  <a:pt x="5665161" y="103457"/>
                </a:cubicBezTo>
                <a:cubicBezTo>
                  <a:pt x="5673895" y="101851"/>
                  <a:pt x="5686944" y="99392"/>
                  <a:pt x="5704310" y="96079"/>
                </a:cubicBezTo>
                <a:cubicBezTo>
                  <a:pt x="5705099" y="88307"/>
                  <a:pt x="5705493" y="77745"/>
                  <a:pt x="5705493" y="64394"/>
                </a:cubicBezTo>
                <a:cubicBezTo>
                  <a:pt x="5705493" y="50714"/>
                  <a:pt x="5703245" y="38732"/>
                  <a:pt x="5698749" y="28451"/>
                </a:cubicBezTo>
                <a:cubicBezTo>
                  <a:pt x="5695378" y="20739"/>
                  <a:pt x="5696640" y="16847"/>
                  <a:pt x="5702537" y="16775"/>
                </a:cubicBezTo>
                <a:close/>
                <a:moveTo>
                  <a:pt x="3586974" y="15488"/>
                </a:moveTo>
                <a:cubicBezTo>
                  <a:pt x="3590474" y="15285"/>
                  <a:pt x="3594275" y="15903"/>
                  <a:pt x="3598377" y="17340"/>
                </a:cubicBezTo>
                <a:cubicBezTo>
                  <a:pt x="3606579" y="20216"/>
                  <a:pt x="3614577" y="24876"/>
                  <a:pt x="3622371" y="31322"/>
                </a:cubicBezTo>
                <a:cubicBezTo>
                  <a:pt x="3630165" y="37768"/>
                  <a:pt x="3630520" y="43354"/>
                  <a:pt x="3623436" y="48079"/>
                </a:cubicBezTo>
                <a:cubicBezTo>
                  <a:pt x="3616352" y="52804"/>
                  <a:pt x="3609999" y="60064"/>
                  <a:pt x="3604378" y="69858"/>
                </a:cubicBezTo>
                <a:cubicBezTo>
                  <a:pt x="3613369" y="83366"/>
                  <a:pt x="3612269" y="89895"/>
                  <a:pt x="3601076" y="89443"/>
                </a:cubicBezTo>
                <a:cubicBezTo>
                  <a:pt x="3589884" y="88991"/>
                  <a:pt x="3575866" y="89655"/>
                  <a:pt x="3559024" y="91433"/>
                </a:cubicBezTo>
                <a:cubicBezTo>
                  <a:pt x="3542181" y="93211"/>
                  <a:pt x="3522840" y="94953"/>
                  <a:pt x="3500999" y="96660"/>
                </a:cubicBezTo>
                <a:cubicBezTo>
                  <a:pt x="3497400" y="108505"/>
                  <a:pt x="3492836" y="111566"/>
                  <a:pt x="3487308" y="105845"/>
                </a:cubicBezTo>
                <a:cubicBezTo>
                  <a:pt x="3481780" y="100123"/>
                  <a:pt x="3477012" y="90135"/>
                  <a:pt x="3473004" y="75881"/>
                </a:cubicBezTo>
                <a:cubicBezTo>
                  <a:pt x="3468996" y="61627"/>
                  <a:pt x="3463991" y="50742"/>
                  <a:pt x="3457990" y="43228"/>
                </a:cubicBezTo>
                <a:cubicBezTo>
                  <a:pt x="3451988" y="35714"/>
                  <a:pt x="3453512" y="31957"/>
                  <a:pt x="3462561" y="31957"/>
                </a:cubicBezTo>
                <a:cubicBezTo>
                  <a:pt x="3470347" y="31957"/>
                  <a:pt x="3476650" y="32627"/>
                  <a:pt x="3481468" y="33968"/>
                </a:cubicBezTo>
                <a:cubicBezTo>
                  <a:pt x="3486286" y="35309"/>
                  <a:pt x="3502025" y="33997"/>
                  <a:pt x="3528683" y="30032"/>
                </a:cubicBezTo>
                <a:cubicBezTo>
                  <a:pt x="3555341" y="26066"/>
                  <a:pt x="3571571" y="22241"/>
                  <a:pt x="3577372" y="18556"/>
                </a:cubicBezTo>
                <a:cubicBezTo>
                  <a:pt x="3580272" y="16713"/>
                  <a:pt x="3583473" y="15690"/>
                  <a:pt x="3586974" y="15488"/>
                </a:cubicBezTo>
                <a:close/>
                <a:moveTo>
                  <a:pt x="833568" y="14090"/>
                </a:moveTo>
                <a:cubicBezTo>
                  <a:pt x="835313" y="14102"/>
                  <a:pt x="837425" y="14530"/>
                  <a:pt x="839902" y="15372"/>
                </a:cubicBezTo>
                <a:cubicBezTo>
                  <a:pt x="849810" y="18742"/>
                  <a:pt x="857486" y="23066"/>
                  <a:pt x="862928" y="28343"/>
                </a:cubicBezTo>
                <a:cubicBezTo>
                  <a:pt x="868370" y="33620"/>
                  <a:pt x="869589" y="38227"/>
                  <a:pt x="866585" y="42163"/>
                </a:cubicBezTo>
                <a:cubicBezTo>
                  <a:pt x="863581" y="46100"/>
                  <a:pt x="861032" y="49445"/>
                  <a:pt x="858938" y="52198"/>
                </a:cubicBezTo>
                <a:cubicBezTo>
                  <a:pt x="868547" y="61376"/>
                  <a:pt x="879602" y="71546"/>
                  <a:pt x="892107" y="82710"/>
                </a:cubicBezTo>
                <a:cubicBezTo>
                  <a:pt x="904612" y="93874"/>
                  <a:pt x="916848" y="104995"/>
                  <a:pt x="928815" y="116073"/>
                </a:cubicBezTo>
                <a:cubicBezTo>
                  <a:pt x="940782" y="127151"/>
                  <a:pt x="953613" y="136665"/>
                  <a:pt x="967307" y="144617"/>
                </a:cubicBezTo>
                <a:cubicBezTo>
                  <a:pt x="981002" y="152569"/>
                  <a:pt x="996059" y="159875"/>
                  <a:pt x="1012479" y="166536"/>
                </a:cubicBezTo>
                <a:cubicBezTo>
                  <a:pt x="1028898" y="173197"/>
                  <a:pt x="1027192" y="177424"/>
                  <a:pt x="1007360" y="179216"/>
                </a:cubicBezTo>
                <a:cubicBezTo>
                  <a:pt x="987527" y="181009"/>
                  <a:pt x="970685" y="181436"/>
                  <a:pt x="956832" y="180496"/>
                </a:cubicBezTo>
                <a:cubicBezTo>
                  <a:pt x="942979" y="179557"/>
                  <a:pt x="932969" y="174100"/>
                  <a:pt x="926803" y="164127"/>
                </a:cubicBezTo>
                <a:cubicBezTo>
                  <a:pt x="920637" y="154153"/>
                  <a:pt x="910065" y="140086"/>
                  <a:pt x="895086" y="121924"/>
                </a:cubicBezTo>
                <a:cubicBezTo>
                  <a:pt x="880108" y="103762"/>
                  <a:pt x="865506" y="84614"/>
                  <a:pt x="851281" y="64480"/>
                </a:cubicBezTo>
                <a:cubicBezTo>
                  <a:pt x="842304" y="82348"/>
                  <a:pt x="832183" y="99836"/>
                  <a:pt x="820919" y="116944"/>
                </a:cubicBezTo>
                <a:cubicBezTo>
                  <a:pt x="809655" y="134052"/>
                  <a:pt x="794852" y="151092"/>
                  <a:pt x="776511" y="168063"/>
                </a:cubicBezTo>
                <a:cubicBezTo>
                  <a:pt x="758170" y="185035"/>
                  <a:pt x="738950" y="196984"/>
                  <a:pt x="718852" y="203910"/>
                </a:cubicBezTo>
                <a:cubicBezTo>
                  <a:pt x="698755" y="210837"/>
                  <a:pt x="697159" y="207721"/>
                  <a:pt x="714066" y="194564"/>
                </a:cubicBezTo>
                <a:cubicBezTo>
                  <a:pt x="730973" y="181407"/>
                  <a:pt x="749031" y="163890"/>
                  <a:pt x="768240" y="142014"/>
                </a:cubicBezTo>
                <a:cubicBezTo>
                  <a:pt x="787449" y="120138"/>
                  <a:pt x="802617" y="97674"/>
                  <a:pt x="813745" y="74622"/>
                </a:cubicBezTo>
                <a:cubicBezTo>
                  <a:pt x="824873" y="51571"/>
                  <a:pt x="829537" y="35090"/>
                  <a:pt x="827738" y="25181"/>
                </a:cubicBezTo>
                <a:cubicBezTo>
                  <a:pt x="826388" y="17749"/>
                  <a:pt x="828331" y="14052"/>
                  <a:pt x="833568" y="14090"/>
                </a:cubicBezTo>
                <a:close/>
                <a:moveTo>
                  <a:pt x="4626023" y="13774"/>
                </a:moveTo>
                <a:cubicBezTo>
                  <a:pt x="4628502" y="14003"/>
                  <a:pt x="4631454" y="14539"/>
                  <a:pt x="4634880" y="15383"/>
                </a:cubicBezTo>
                <a:cubicBezTo>
                  <a:pt x="4648582" y="18760"/>
                  <a:pt x="4656931" y="23510"/>
                  <a:pt x="4659928" y="29634"/>
                </a:cubicBezTo>
                <a:cubicBezTo>
                  <a:pt x="4662925" y="35757"/>
                  <a:pt x="4662986" y="43095"/>
                  <a:pt x="4660111" y="51649"/>
                </a:cubicBezTo>
                <a:cubicBezTo>
                  <a:pt x="4657236" y="60203"/>
                  <a:pt x="4652686" y="62727"/>
                  <a:pt x="4646463" y="59221"/>
                </a:cubicBezTo>
                <a:cubicBezTo>
                  <a:pt x="4640239" y="55715"/>
                  <a:pt x="4633865" y="50219"/>
                  <a:pt x="4627340" y="42733"/>
                </a:cubicBezTo>
                <a:cubicBezTo>
                  <a:pt x="4621561" y="34086"/>
                  <a:pt x="4617947" y="26522"/>
                  <a:pt x="4616499" y="20040"/>
                </a:cubicBezTo>
                <a:cubicBezTo>
                  <a:pt x="4615413" y="15179"/>
                  <a:pt x="4618587" y="13090"/>
                  <a:pt x="4626023" y="13774"/>
                </a:cubicBezTo>
                <a:close/>
                <a:moveTo>
                  <a:pt x="414928" y="13733"/>
                </a:moveTo>
                <a:cubicBezTo>
                  <a:pt x="415910" y="13446"/>
                  <a:pt x="417206" y="13483"/>
                  <a:pt x="418816" y="13845"/>
                </a:cubicBezTo>
                <a:cubicBezTo>
                  <a:pt x="425255" y="15293"/>
                  <a:pt x="433382" y="18334"/>
                  <a:pt x="443198" y="22965"/>
                </a:cubicBezTo>
                <a:cubicBezTo>
                  <a:pt x="453014" y="27597"/>
                  <a:pt x="455656" y="33437"/>
                  <a:pt x="451125" y="40486"/>
                </a:cubicBezTo>
                <a:cubicBezTo>
                  <a:pt x="446593" y="47534"/>
                  <a:pt x="443911" y="69428"/>
                  <a:pt x="443080" y="106167"/>
                </a:cubicBezTo>
                <a:cubicBezTo>
                  <a:pt x="451927" y="104518"/>
                  <a:pt x="458556" y="102754"/>
                  <a:pt x="462966" y="100876"/>
                </a:cubicBezTo>
                <a:cubicBezTo>
                  <a:pt x="467376" y="98997"/>
                  <a:pt x="472584" y="101051"/>
                  <a:pt x="478593" y="107038"/>
                </a:cubicBezTo>
                <a:cubicBezTo>
                  <a:pt x="484602" y="113026"/>
                  <a:pt x="484203" y="117528"/>
                  <a:pt x="477399" y="120547"/>
                </a:cubicBezTo>
                <a:cubicBezTo>
                  <a:pt x="470595" y="123566"/>
                  <a:pt x="459062" y="126695"/>
                  <a:pt x="442800" y="129936"/>
                </a:cubicBezTo>
                <a:cubicBezTo>
                  <a:pt x="442083" y="140706"/>
                  <a:pt x="441724" y="150909"/>
                  <a:pt x="441724" y="160545"/>
                </a:cubicBezTo>
                <a:cubicBezTo>
                  <a:pt x="450887" y="161305"/>
                  <a:pt x="458578" y="163510"/>
                  <a:pt x="464794" y="167160"/>
                </a:cubicBezTo>
                <a:cubicBezTo>
                  <a:pt x="471010" y="170809"/>
                  <a:pt x="473524" y="177553"/>
                  <a:pt x="472333" y="187390"/>
                </a:cubicBezTo>
                <a:cubicBezTo>
                  <a:pt x="471144" y="197228"/>
                  <a:pt x="466128" y="199476"/>
                  <a:pt x="457287" y="194134"/>
                </a:cubicBezTo>
                <a:cubicBezTo>
                  <a:pt x="448446" y="188792"/>
                  <a:pt x="443258" y="182916"/>
                  <a:pt x="441724" y="176506"/>
                </a:cubicBezTo>
                <a:lnTo>
                  <a:pt x="441724" y="246608"/>
                </a:lnTo>
                <a:cubicBezTo>
                  <a:pt x="441724" y="267574"/>
                  <a:pt x="439613" y="284527"/>
                  <a:pt x="435389" y="297469"/>
                </a:cubicBezTo>
                <a:cubicBezTo>
                  <a:pt x="431166" y="310411"/>
                  <a:pt x="425738" y="310648"/>
                  <a:pt x="419106" y="298179"/>
                </a:cubicBezTo>
                <a:cubicBezTo>
                  <a:pt x="412474" y="285710"/>
                  <a:pt x="409839" y="276619"/>
                  <a:pt x="411201" y="270904"/>
                </a:cubicBezTo>
                <a:cubicBezTo>
                  <a:pt x="412564" y="265190"/>
                  <a:pt x="414141" y="254718"/>
                  <a:pt x="415933" y="239488"/>
                </a:cubicBezTo>
                <a:cubicBezTo>
                  <a:pt x="417726" y="224259"/>
                  <a:pt x="419067" y="198769"/>
                  <a:pt x="419956" y="163019"/>
                </a:cubicBezTo>
                <a:cubicBezTo>
                  <a:pt x="410520" y="188043"/>
                  <a:pt x="399618" y="206968"/>
                  <a:pt x="387249" y="219796"/>
                </a:cubicBezTo>
                <a:cubicBezTo>
                  <a:pt x="374881" y="232623"/>
                  <a:pt x="363520" y="241664"/>
                  <a:pt x="353166" y="246920"/>
                </a:cubicBezTo>
                <a:cubicBezTo>
                  <a:pt x="342813" y="252176"/>
                  <a:pt x="342174" y="248784"/>
                  <a:pt x="351252" y="236746"/>
                </a:cubicBezTo>
                <a:cubicBezTo>
                  <a:pt x="360329" y="224707"/>
                  <a:pt x="370934" y="209026"/>
                  <a:pt x="383066" y="189703"/>
                </a:cubicBezTo>
                <a:cubicBezTo>
                  <a:pt x="395197" y="170379"/>
                  <a:pt x="404346" y="152931"/>
                  <a:pt x="410513" y="137357"/>
                </a:cubicBezTo>
                <a:cubicBezTo>
                  <a:pt x="401551" y="141745"/>
                  <a:pt x="393294" y="144642"/>
                  <a:pt x="385744" y="146047"/>
                </a:cubicBezTo>
                <a:cubicBezTo>
                  <a:pt x="378193" y="147453"/>
                  <a:pt x="370310" y="144502"/>
                  <a:pt x="362093" y="137196"/>
                </a:cubicBezTo>
                <a:cubicBezTo>
                  <a:pt x="353876" y="129890"/>
                  <a:pt x="355429" y="125390"/>
                  <a:pt x="366750" y="123698"/>
                </a:cubicBezTo>
                <a:cubicBezTo>
                  <a:pt x="378071" y="122006"/>
                  <a:pt x="395807" y="118249"/>
                  <a:pt x="419956" y="112427"/>
                </a:cubicBezTo>
                <a:lnTo>
                  <a:pt x="419956" y="65749"/>
                </a:lnTo>
                <a:cubicBezTo>
                  <a:pt x="419956" y="47580"/>
                  <a:pt x="418156" y="34025"/>
                  <a:pt x="414557" y="25084"/>
                </a:cubicBezTo>
                <a:cubicBezTo>
                  <a:pt x="411857" y="18378"/>
                  <a:pt x="411981" y="14595"/>
                  <a:pt x="414928" y="13733"/>
                </a:cubicBezTo>
                <a:close/>
                <a:moveTo>
                  <a:pt x="1932381" y="11859"/>
                </a:moveTo>
                <a:cubicBezTo>
                  <a:pt x="1933953" y="11733"/>
                  <a:pt x="1935899" y="11968"/>
                  <a:pt x="1938221" y="12565"/>
                </a:cubicBezTo>
                <a:cubicBezTo>
                  <a:pt x="1947506" y="14953"/>
                  <a:pt x="1956081" y="18986"/>
                  <a:pt x="1963947" y="24665"/>
                </a:cubicBezTo>
                <a:cubicBezTo>
                  <a:pt x="1971813" y="30343"/>
                  <a:pt x="1972978" y="37134"/>
                  <a:pt x="1967443" y="45035"/>
                </a:cubicBezTo>
                <a:cubicBezTo>
                  <a:pt x="1961907" y="52936"/>
                  <a:pt x="1953432" y="75558"/>
                  <a:pt x="1942017" y="112900"/>
                </a:cubicBezTo>
                <a:cubicBezTo>
                  <a:pt x="1976678" y="106820"/>
                  <a:pt x="1997632" y="101478"/>
                  <a:pt x="2004881" y="96875"/>
                </a:cubicBezTo>
                <a:cubicBezTo>
                  <a:pt x="2012130" y="92272"/>
                  <a:pt x="2020071" y="91877"/>
                  <a:pt x="2028704" y="95692"/>
                </a:cubicBezTo>
                <a:cubicBezTo>
                  <a:pt x="2037337" y="99506"/>
                  <a:pt x="2045066" y="104016"/>
                  <a:pt x="2051892" y="109222"/>
                </a:cubicBezTo>
                <a:cubicBezTo>
                  <a:pt x="2058718" y="114427"/>
                  <a:pt x="2060070" y="119586"/>
                  <a:pt x="2055947" y="124698"/>
                </a:cubicBezTo>
                <a:cubicBezTo>
                  <a:pt x="2051824" y="129811"/>
                  <a:pt x="2048891" y="138232"/>
                  <a:pt x="2047149" y="149962"/>
                </a:cubicBezTo>
                <a:cubicBezTo>
                  <a:pt x="2045407" y="161693"/>
                  <a:pt x="2043403" y="175696"/>
                  <a:pt x="2041137" y="191972"/>
                </a:cubicBezTo>
                <a:cubicBezTo>
                  <a:pt x="2038871" y="208248"/>
                  <a:pt x="2034053" y="227905"/>
                  <a:pt x="2026682" y="250942"/>
                </a:cubicBezTo>
                <a:cubicBezTo>
                  <a:pt x="2019311" y="273980"/>
                  <a:pt x="2008825" y="290729"/>
                  <a:pt x="1995223" y="301191"/>
                </a:cubicBezTo>
                <a:cubicBezTo>
                  <a:pt x="1981621" y="311652"/>
                  <a:pt x="1973240" y="312118"/>
                  <a:pt x="1970078" y="302589"/>
                </a:cubicBezTo>
                <a:cubicBezTo>
                  <a:pt x="1966916" y="293060"/>
                  <a:pt x="1958946" y="282459"/>
                  <a:pt x="1946169" y="270786"/>
                </a:cubicBezTo>
                <a:cubicBezTo>
                  <a:pt x="1933392" y="259113"/>
                  <a:pt x="1933729" y="255327"/>
                  <a:pt x="1947180" y="259428"/>
                </a:cubicBezTo>
                <a:cubicBezTo>
                  <a:pt x="1960631" y="263530"/>
                  <a:pt x="1970522" y="265781"/>
                  <a:pt x="1976853" y="266183"/>
                </a:cubicBezTo>
                <a:cubicBezTo>
                  <a:pt x="1983184" y="266584"/>
                  <a:pt x="1989067" y="261321"/>
                  <a:pt x="1994502" y="250394"/>
                </a:cubicBezTo>
                <a:cubicBezTo>
                  <a:pt x="1999937" y="239467"/>
                  <a:pt x="2004444" y="224377"/>
                  <a:pt x="2008022" y="205126"/>
                </a:cubicBezTo>
                <a:cubicBezTo>
                  <a:pt x="2011600" y="185874"/>
                  <a:pt x="2014062" y="167067"/>
                  <a:pt x="2015410" y="148704"/>
                </a:cubicBezTo>
                <a:cubicBezTo>
                  <a:pt x="2016759" y="130341"/>
                  <a:pt x="2013543" y="121382"/>
                  <a:pt x="2005763" y="121827"/>
                </a:cubicBezTo>
                <a:cubicBezTo>
                  <a:pt x="1997983" y="122271"/>
                  <a:pt x="1974541" y="125964"/>
                  <a:pt x="1935435" y="132905"/>
                </a:cubicBezTo>
                <a:cubicBezTo>
                  <a:pt x="1920521" y="170634"/>
                  <a:pt x="1903686" y="200705"/>
                  <a:pt x="1884929" y="223119"/>
                </a:cubicBezTo>
                <a:cubicBezTo>
                  <a:pt x="1866172" y="245533"/>
                  <a:pt x="1844873" y="261590"/>
                  <a:pt x="1821033" y="271291"/>
                </a:cubicBezTo>
                <a:cubicBezTo>
                  <a:pt x="1797192" y="280992"/>
                  <a:pt x="1795066" y="277698"/>
                  <a:pt x="1814655" y="261407"/>
                </a:cubicBezTo>
                <a:cubicBezTo>
                  <a:pt x="1834244" y="245117"/>
                  <a:pt x="1851373" y="226973"/>
                  <a:pt x="1866043" y="206975"/>
                </a:cubicBezTo>
                <a:cubicBezTo>
                  <a:pt x="1880713" y="186978"/>
                  <a:pt x="1893834" y="163772"/>
                  <a:pt x="1905407" y="137357"/>
                </a:cubicBezTo>
                <a:cubicBezTo>
                  <a:pt x="1878648" y="143509"/>
                  <a:pt x="1860974" y="147524"/>
                  <a:pt x="1852384" y="149403"/>
                </a:cubicBezTo>
                <a:cubicBezTo>
                  <a:pt x="1843794" y="151282"/>
                  <a:pt x="1835412" y="147467"/>
                  <a:pt x="1827238" y="137960"/>
                </a:cubicBezTo>
                <a:cubicBezTo>
                  <a:pt x="1819064" y="128452"/>
                  <a:pt x="1821639" y="124157"/>
                  <a:pt x="1834961" y="125075"/>
                </a:cubicBezTo>
                <a:cubicBezTo>
                  <a:pt x="1848283" y="125993"/>
                  <a:pt x="1873794" y="123454"/>
                  <a:pt x="1911494" y="117460"/>
                </a:cubicBezTo>
                <a:cubicBezTo>
                  <a:pt x="1918291" y="98746"/>
                  <a:pt x="1923475" y="80581"/>
                  <a:pt x="1927046" y="62964"/>
                </a:cubicBezTo>
                <a:cubicBezTo>
                  <a:pt x="1930617" y="45347"/>
                  <a:pt x="1931051" y="31946"/>
                  <a:pt x="1928348" y="22761"/>
                </a:cubicBezTo>
                <a:cubicBezTo>
                  <a:pt x="1926320" y="15872"/>
                  <a:pt x="1927665" y="12238"/>
                  <a:pt x="1932381" y="11859"/>
                </a:cubicBezTo>
                <a:close/>
                <a:moveTo>
                  <a:pt x="4949038" y="11049"/>
                </a:moveTo>
                <a:cubicBezTo>
                  <a:pt x="4951197" y="10909"/>
                  <a:pt x="4953959" y="11196"/>
                  <a:pt x="4957326" y="11909"/>
                </a:cubicBezTo>
                <a:cubicBezTo>
                  <a:pt x="4970791" y="14763"/>
                  <a:pt x="4980267" y="19015"/>
                  <a:pt x="4985752" y="24665"/>
                </a:cubicBezTo>
                <a:cubicBezTo>
                  <a:pt x="4991237" y="30315"/>
                  <a:pt x="4992832" y="35850"/>
                  <a:pt x="4990537" y="41271"/>
                </a:cubicBezTo>
                <a:cubicBezTo>
                  <a:pt x="4988243" y="46691"/>
                  <a:pt x="4986433" y="56934"/>
                  <a:pt x="4985106" y="71998"/>
                </a:cubicBezTo>
                <a:cubicBezTo>
                  <a:pt x="4983780" y="87063"/>
                  <a:pt x="4982686" y="109250"/>
                  <a:pt x="4981826" y="138562"/>
                </a:cubicBezTo>
                <a:cubicBezTo>
                  <a:pt x="5013790" y="134102"/>
                  <a:pt x="5035437" y="131119"/>
                  <a:pt x="5046765" y="129614"/>
                </a:cubicBezTo>
                <a:cubicBezTo>
                  <a:pt x="5049261" y="114384"/>
                  <a:pt x="5048709" y="101492"/>
                  <a:pt x="5045109" y="90938"/>
                </a:cubicBezTo>
                <a:cubicBezTo>
                  <a:pt x="5041510" y="80384"/>
                  <a:pt x="5045332" y="76784"/>
                  <a:pt x="5056574" y="80140"/>
                </a:cubicBezTo>
                <a:cubicBezTo>
                  <a:pt x="5067817" y="83495"/>
                  <a:pt x="5076167" y="87826"/>
                  <a:pt x="5081623" y="93132"/>
                </a:cubicBezTo>
                <a:cubicBezTo>
                  <a:pt x="5087080" y="98438"/>
                  <a:pt x="5087969" y="103375"/>
                  <a:pt x="5084290" y="107942"/>
                </a:cubicBezTo>
                <a:cubicBezTo>
                  <a:pt x="5080612" y="112509"/>
                  <a:pt x="5077895" y="120282"/>
                  <a:pt x="5076138" y="131259"/>
                </a:cubicBezTo>
                <a:cubicBezTo>
                  <a:pt x="5074381" y="142237"/>
                  <a:pt x="5071008" y="153874"/>
                  <a:pt x="5066017" y="166170"/>
                </a:cubicBezTo>
                <a:cubicBezTo>
                  <a:pt x="5061027" y="178467"/>
                  <a:pt x="5055395" y="180926"/>
                  <a:pt x="5049121" y="173548"/>
                </a:cubicBezTo>
                <a:cubicBezTo>
                  <a:pt x="5042847" y="166170"/>
                  <a:pt x="5041510" y="158158"/>
                  <a:pt x="5045109" y="149511"/>
                </a:cubicBezTo>
                <a:cubicBezTo>
                  <a:pt x="5015956" y="153096"/>
                  <a:pt x="4994818" y="156430"/>
                  <a:pt x="4981697" y="159513"/>
                </a:cubicBezTo>
                <a:cubicBezTo>
                  <a:pt x="4980851" y="198819"/>
                  <a:pt x="4979997" y="227830"/>
                  <a:pt x="4979137" y="246544"/>
                </a:cubicBezTo>
                <a:cubicBezTo>
                  <a:pt x="5008893" y="243045"/>
                  <a:pt x="5031400" y="240485"/>
                  <a:pt x="5046658" y="238864"/>
                </a:cubicBezTo>
                <a:cubicBezTo>
                  <a:pt x="5048322" y="221154"/>
                  <a:pt x="5047354" y="207657"/>
                  <a:pt x="5043754" y="198371"/>
                </a:cubicBezTo>
                <a:cubicBezTo>
                  <a:pt x="5040155" y="189086"/>
                  <a:pt x="5044457" y="186587"/>
                  <a:pt x="5056660" y="190875"/>
                </a:cubicBezTo>
                <a:cubicBezTo>
                  <a:pt x="5068864" y="195163"/>
                  <a:pt x="5076765" y="199199"/>
                  <a:pt x="5080365" y="202985"/>
                </a:cubicBezTo>
                <a:cubicBezTo>
                  <a:pt x="5083964" y="206771"/>
                  <a:pt x="5084613" y="211148"/>
                  <a:pt x="5082311" y="216117"/>
                </a:cubicBezTo>
                <a:cubicBezTo>
                  <a:pt x="5080010" y="221086"/>
                  <a:pt x="5077970" y="231124"/>
                  <a:pt x="5076192" y="246232"/>
                </a:cubicBezTo>
                <a:cubicBezTo>
                  <a:pt x="5074414" y="261339"/>
                  <a:pt x="5072814" y="272216"/>
                  <a:pt x="5071395" y="278863"/>
                </a:cubicBezTo>
                <a:cubicBezTo>
                  <a:pt x="5069975" y="285510"/>
                  <a:pt x="5066993" y="291482"/>
                  <a:pt x="5062446" y="296781"/>
                </a:cubicBezTo>
                <a:cubicBezTo>
                  <a:pt x="5057901" y="302080"/>
                  <a:pt x="5053427" y="301517"/>
                  <a:pt x="5049024" y="295092"/>
                </a:cubicBezTo>
                <a:cubicBezTo>
                  <a:pt x="5044622" y="288668"/>
                  <a:pt x="5042650" y="282688"/>
                  <a:pt x="5043109" y="277153"/>
                </a:cubicBezTo>
                <a:cubicBezTo>
                  <a:pt x="5043568" y="271618"/>
                  <a:pt x="5044686" y="265064"/>
                  <a:pt x="5046464" y="257492"/>
                </a:cubicBezTo>
                <a:cubicBezTo>
                  <a:pt x="5006584" y="263788"/>
                  <a:pt x="4975857" y="268947"/>
                  <a:pt x="4954282" y="272969"/>
                </a:cubicBezTo>
                <a:cubicBezTo>
                  <a:pt x="4932707" y="276991"/>
                  <a:pt x="4916477" y="280745"/>
                  <a:pt x="4905593" y="284230"/>
                </a:cubicBezTo>
                <a:cubicBezTo>
                  <a:pt x="4894709" y="287714"/>
                  <a:pt x="4885499" y="291780"/>
                  <a:pt x="4877964" y="296426"/>
                </a:cubicBezTo>
                <a:cubicBezTo>
                  <a:pt x="4870427" y="301072"/>
                  <a:pt x="4864459" y="298617"/>
                  <a:pt x="4860056" y="289059"/>
                </a:cubicBezTo>
                <a:cubicBezTo>
                  <a:pt x="4855654" y="279501"/>
                  <a:pt x="4855525" y="272557"/>
                  <a:pt x="4859669" y="268226"/>
                </a:cubicBezTo>
                <a:cubicBezTo>
                  <a:pt x="4863813" y="263895"/>
                  <a:pt x="4867861" y="256585"/>
                  <a:pt x="4871812" y="246296"/>
                </a:cubicBezTo>
                <a:cubicBezTo>
                  <a:pt x="4875762" y="236007"/>
                  <a:pt x="4875264" y="224926"/>
                  <a:pt x="4870316" y="213052"/>
                </a:cubicBezTo>
                <a:cubicBezTo>
                  <a:pt x="4865369" y="201178"/>
                  <a:pt x="4868054" y="196446"/>
                  <a:pt x="4878372" y="198855"/>
                </a:cubicBezTo>
                <a:cubicBezTo>
                  <a:pt x="4888690" y="201264"/>
                  <a:pt x="4896140" y="204853"/>
                  <a:pt x="4900721" y="209621"/>
                </a:cubicBezTo>
                <a:cubicBezTo>
                  <a:pt x="4905303" y="214389"/>
                  <a:pt x="4906425" y="219297"/>
                  <a:pt x="4904087" y="224345"/>
                </a:cubicBezTo>
                <a:cubicBezTo>
                  <a:pt x="4901750" y="229393"/>
                  <a:pt x="4899724" y="235993"/>
                  <a:pt x="4898011" y="244145"/>
                </a:cubicBezTo>
                <a:cubicBezTo>
                  <a:pt x="4896297" y="252298"/>
                  <a:pt x="4895440" y="257621"/>
                  <a:pt x="4895440" y="260117"/>
                </a:cubicBezTo>
                <a:cubicBezTo>
                  <a:pt x="4895440" y="259156"/>
                  <a:pt x="4901320" y="257801"/>
                  <a:pt x="4913079" y="256051"/>
                </a:cubicBezTo>
                <a:cubicBezTo>
                  <a:pt x="4924838" y="254302"/>
                  <a:pt x="4938705" y="252624"/>
                  <a:pt x="4954680" y="251018"/>
                </a:cubicBezTo>
                <a:lnTo>
                  <a:pt x="4954680" y="163019"/>
                </a:lnTo>
                <a:cubicBezTo>
                  <a:pt x="4917223" y="170935"/>
                  <a:pt x="4894325" y="177861"/>
                  <a:pt x="4885987" y="183798"/>
                </a:cubicBezTo>
                <a:cubicBezTo>
                  <a:pt x="4877648" y="189735"/>
                  <a:pt x="4871263" y="187967"/>
                  <a:pt x="4866832" y="178496"/>
                </a:cubicBezTo>
                <a:cubicBezTo>
                  <a:pt x="4862400" y="169024"/>
                  <a:pt x="4862437" y="161266"/>
                  <a:pt x="4866939" y="155222"/>
                </a:cubicBezTo>
                <a:cubicBezTo>
                  <a:pt x="4871442" y="149177"/>
                  <a:pt x="4873693" y="140498"/>
                  <a:pt x="4873693" y="129183"/>
                </a:cubicBezTo>
                <a:cubicBezTo>
                  <a:pt x="4873693" y="118098"/>
                  <a:pt x="4872342" y="108566"/>
                  <a:pt x="4869639" y="100585"/>
                </a:cubicBezTo>
                <a:cubicBezTo>
                  <a:pt x="4866936" y="92605"/>
                  <a:pt x="4869768" y="89576"/>
                  <a:pt x="4878136" y="91497"/>
                </a:cubicBezTo>
                <a:cubicBezTo>
                  <a:pt x="4886503" y="93419"/>
                  <a:pt x="4893731" y="96491"/>
                  <a:pt x="4899818" y="100714"/>
                </a:cubicBezTo>
                <a:cubicBezTo>
                  <a:pt x="4905905" y="104938"/>
                  <a:pt x="4907572" y="110054"/>
                  <a:pt x="4904819" y="116062"/>
                </a:cubicBezTo>
                <a:cubicBezTo>
                  <a:pt x="4902066" y="122071"/>
                  <a:pt x="4900255" y="128327"/>
                  <a:pt x="4899388" y="134830"/>
                </a:cubicBezTo>
                <a:cubicBezTo>
                  <a:pt x="4898520" y="141333"/>
                  <a:pt x="4897871" y="145603"/>
                  <a:pt x="4897441" y="147639"/>
                </a:cubicBezTo>
                <a:cubicBezTo>
                  <a:pt x="4897011" y="149676"/>
                  <a:pt x="4897936" y="150722"/>
                  <a:pt x="4900216" y="150780"/>
                </a:cubicBezTo>
                <a:cubicBezTo>
                  <a:pt x="4902496" y="150837"/>
                  <a:pt x="4920650" y="148306"/>
                  <a:pt x="4954680" y="143187"/>
                </a:cubicBezTo>
                <a:lnTo>
                  <a:pt x="4954680" y="67105"/>
                </a:lnTo>
                <a:cubicBezTo>
                  <a:pt x="4954680" y="49050"/>
                  <a:pt x="4951754" y="34624"/>
                  <a:pt x="4945904" y="23826"/>
                </a:cubicBezTo>
                <a:cubicBezTo>
                  <a:pt x="4941515" y="15727"/>
                  <a:pt x="4942560" y="11468"/>
                  <a:pt x="4949038" y="11049"/>
                </a:cubicBezTo>
                <a:close/>
                <a:moveTo>
                  <a:pt x="6390431" y="9542"/>
                </a:moveTo>
                <a:cubicBezTo>
                  <a:pt x="6393113" y="9783"/>
                  <a:pt x="6396429" y="10457"/>
                  <a:pt x="6400379" y="11565"/>
                </a:cubicBezTo>
                <a:cubicBezTo>
                  <a:pt x="6416183" y="15996"/>
                  <a:pt x="6423167" y="22238"/>
                  <a:pt x="6421331" y="30290"/>
                </a:cubicBezTo>
                <a:cubicBezTo>
                  <a:pt x="6419495" y="38342"/>
                  <a:pt x="6418143" y="47125"/>
                  <a:pt x="6417277" y="56640"/>
                </a:cubicBezTo>
                <a:cubicBezTo>
                  <a:pt x="6416409" y="66155"/>
                  <a:pt x="6415975" y="76361"/>
                  <a:pt x="6415975" y="87260"/>
                </a:cubicBezTo>
                <a:cubicBezTo>
                  <a:pt x="6424135" y="85783"/>
                  <a:pt x="6433807" y="83614"/>
                  <a:pt x="6444992" y="80753"/>
                </a:cubicBezTo>
                <a:cubicBezTo>
                  <a:pt x="6456177" y="77892"/>
                  <a:pt x="6465161" y="80022"/>
                  <a:pt x="6471945" y="87141"/>
                </a:cubicBezTo>
                <a:cubicBezTo>
                  <a:pt x="6478728" y="94261"/>
                  <a:pt x="6474175" y="99901"/>
                  <a:pt x="6458285" y="104059"/>
                </a:cubicBezTo>
                <a:cubicBezTo>
                  <a:pt x="6442397" y="108218"/>
                  <a:pt x="6428243" y="111072"/>
                  <a:pt x="6415824" y="112620"/>
                </a:cubicBezTo>
                <a:lnTo>
                  <a:pt x="6414641" y="166891"/>
                </a:lnTo>
                <a:cubicBezTo>
                  <a:pt x="6443938" y="165141"/>
                  <a:pt x="6470285" y="162682"/>
                  <a:pt x="6493681" y="159513"/>
                </a:cubicBezTo>
                <a:cubicBezTo>
                  <a:pt x="6517077" y="156344"/>
                  <a:pt x="6533263" y="156968"/>
                  <a:pt x="6542240" y="161384"/>
                </a:cubicBezTo>
                <a:cubicBezTo>
                  <a:pt x="6551217" y="165801"/>
                  <a:pt x="6557165" y="171899"/>
                  <a:pt x="6560083" y="179679"/>
                </a:cubicBezTo>
                <a:cubicBezTo>
                  <a:pt x="6563001" y="187458"/>
                  <a:pt x="6557143" y="190448"/>
                  <a:pt x="6542509" y="188649"/>
                </a:cubicBezTo>
                <a:cubicBezTo>
                  <a:pt x="6527875" y="186849"/>
                  <a:pt x="6509516" y="185949"/>
                  <a:pt x="6487432" y="185949"/>
                </a:cubicBezTo>
                <a:cubicBezTo>
                  <a:pt x="6465119" y="185949"/>
                  <a:pt x="6437700" y="187096"/>
                  <a:pt x="6405177" y="189391"/>
                </a:cubicBezTo>
                <a:cubicBezTo>
                  <a:pt x="6415975" y="198554"/>
                  <a:pt x="6418449" y="205283"/>
                  <a:pt x="6412597" y="209578"/>
                </a:cubicBezTo>
                <a:cubicBezTo>
                  <a:pt x="6406747" y="213873"/>
                  <a:pt x="6399061" y="221466"/>
                  <a:pt x="6389539" y="232358"/>
                </a:cubicBezTo>
                <a:cubicBezTo>
                  <a:pt x="6380017" y="243249"/>
                  <a:pt x="6371470" y="252384"/>
                  <a:pt x="6363898" y="259762"/>
                </a:cubicBezTo>
                <a:cubicBezTo>
                  <a:pt x="6356327" y="267140"/>
                  <a:pt x="6354398" y="270624"/>
                  <a:pt x="6358112" y="270216"/>
                </a:cubicBezTo>
                <a:cubicBezTo>
                  <a:pt x="6361826" y="269807"/>
                  <a:pt x="6371477" y="268714"/>
                  <a:pt x="6387065" y="266935"/>
                </a:cubicBezTo>
                <a:cubicBezTo>
                  <a:pt x="6402653" y="265157"/>
                  <a:pt x="6422134" y="262734"/>
                  <a:pt x="6445509" y="259665"/>
                </a:cubicBezTo>
                <a:cubicBezTo>
                  <a:pt x="6436919" y="251606"/>
                  <a:pt x="6430949" y="243579"/>
                  <a:pt x="6427601" y="235584"/>
                </a:cubicBezTo>
                <a:cubicBezTo>
                  <a:pt x="6424253" y="227589"/>
                  <a:pt x="6429347" y="226650"/>
                  <a:pt x="6442884" y="232766"/>
                </a:cubicBezTo>
                <a:cubicBezTo>
                  <a:pt x="6456421" y="238882"/>
                  <a:pt x="6468044" y="245407"/>
                  <a:pt x="6477752" y="252341"/>
                </a:cubicBezTo>
                <a:cubicBezTo>
                  <a:pt x="6487461" y="259274"/>
                  <a:pt x="6494441" y="266774"/>
                  <a:pt x="6498693" y="274840"/>
                </a:cubicBezTo>
                <a:cubicBezTo>
                  <a:pt x="6502945" y="282907"/>
                  <a:pt x="6504175" y="291930"/>
                  <a:pt x="6502381" y="301911"/>
                </a:cubicBezTo>
                <a:cubicBezTo>
                  <a:pt x="6500589" y="311892"/>
                  <a:pt x="6493785" y="311745"/>
                  <a:pt x="6481969" y="301470"/>
                </a:cubicBezTo>
                <a:cubicBezTo>
                  <a:pt x="6470152" y="291195"/>
                  <a:pt x="6460609" y="281484"/>
                  <a:pt x="6453338" y="272335"/>
                </a:cubicBezTo>
                <a:cubicBezTo>
                  <a:pt x="6421187" y="278515"/>
                  <a:pt x="6395275" y="284509"/>
                  <a:pt x="6375599" y="290317"/>
                </a:cubicBezTo>
                <a:cubicBezTo>
                  <a:pt x="6355925" y="296125"/>
                  <a:pt x="6341195" y="302004"/>
                  <a:pt x="6331407" y="307956"/>
                </a:cubicBezTo>
                <a:cubicBezTo>
                  <a:pt x="6321620" y="313907"/>
                  <a:pt x="6314571" y="311290"/>
                  <a:pt x="6310263" y="300104"/>
                </a:cubicBezTo>
                <a:cubicBezTo>
                  <a:pt x="6305953" y="288919"/>
                  <a:pt x="6306950" y="281821"/>
                  <a:pt x="6313253" y="278809"/>
                </a:cubicBezTo>
                <a:cubicBezTo>
                  <a:pt x="6319555" y="275798"/>
                  <a:pt x="6325936" y="271492"/>
                  <a:pt x="6332397" y="265892"/>
                </a:cubicBezTo>
                <a:cubicBezTo>
                  <a:pt x="6338857" y="260292"/>
                  <a:pt x="6348317" y="249258"/>
                  <a:pt x="6360779" y="232788"/>
                </a:cubicBezTo>
                <a:cubicBezTo>
                  <a:pt x="6373241" y="216318"/>
                  <a:pt x="6381243" y="202505"/>
                  <a:pt x="6384785" y="191348"/>
                </a:cubicBezTo>
                <a:cubicBezTo>
                  <a:pt x="6359159" y="194933"/>
                  <a:pt x="6340305" y="198070"/>
                  <a:pt x="6328223" y="200759"/>
                </a:cubicBezTo>
                <a:cubicBezTo>
                  <a:pt x="6316141" y="203448"/>
                  <a:pt x="6305731" y="205703"/>
                  <a:pt x="6296991" y="207524"/>
                </a:cubicBezTo>
                <a:cubicBezTo>
                  <a:pt x="6288250" y="209345"/>
                  <a:pt x="6281113" y="210012"/>
                  <a:pt x="6275577" y="209524"/>
                </a:cubicBezTo>
                <a:cubicBezTo>
                  <a:pt x="6270041" y="209037"/>
                  <a:pt x="6262785" y="204964"/>
                  <a:pt x="6253809" y="197307"/>
                </a:cubicBezTo>
                <a:cubicBezTo>
                  <a:pt x="6244831" y="189649"/>
                  <a:pt x="6245771" y="185820"/>
                  <a:pt x="6256626" y="185820"/>
                </a:cubicBezTo>
                <a:cubicBezTo>
                  <a:pt x="6265617" y="185820"/>
                  <a:pt x="6274427" y="185393"/>
                  <a:pt x="6283052" y="184540"/>
                </a:cubicBezTo>
                <a:cubicBezTo>
                  <a:pt x="6291677" y="183687"/>
                  <a:pt x="6302605" y="182346"/>
                  <a:pt x="6315833" y="180518"/>
                </a:cubicBezTo>
                <a:cubicBezTo>
                  <a:pt x="6329063" y="178689"/>
                  <a:pt x="6353846" y="175237"/>
                  <a:pt x="6390183" y="170161"/>
                </a:cubicBezTo>
                <a:lnTo>
                  <a:pt x="6390183" y="115761"/>
                </a:lnTo>
                <a:cubicBezTo>
                  <a:pt x="6380835" y="117568"/>
                  <a:pt x="6372575" y="119145"/>
                  <a:pt x="6365404" y="120493"/>
                </a:cubicBezTo>
                <a:cubicBezTo>
                  <a:pt x="6358234" y="121841"/>
                  <a:pt x="6349321" y="119658"/>
                  <a:pt x="6338667" y="113943"/>
                </a:cubicBezTo>
                <a:cubicBezTo>
                  <a:pt x="6328012" y="108229"/>
                  <a:pt x="6329073" y="104170"/>
                  <a:pt x="6341850" y="101768"/>
                </a:cubicBezTo>
                <a:cubicBezTo>
                  <a:pt x="6354627" y="99366"/>
                  <a:pt x="6370739" y="96144"/>
                  <a:pt x="6390183" y="92100"/>
                </a:cubicBezTo>
                <a:lnTo>
                  <a:pt x="6390183" y="56306"/>
                </a:lnTo>
                <a:cubicBezTo>
                  <a:pt x="6390183" y="40934"/>
                  <a:pt x="6387933" y="28526"/>
                  <a:pt x="6383429" y="19083"/>
                </a:cubicBezTo>
                <a:cubicBezTo>
                  <a:pt x="6380053" y="12001"/>
                  <a:pt x="6382387" y="8820"/>
                  <a:pt x="6390431" y="9542"/>
                </a:cubicBezTo>
                <a:close/>
                <a:moveTo>
                  <a:pt x="2464288" y="5693"/>
                </a:moveTo>
                <a:cubicBezTo>
                  <a:pt x="2466929" y="4915"/>
                  <a:pt x="2470750" y="5743"/>
                  <a:pt x="2475751" y="8177"/>
                </a:cubicBezTo>
                <a:cubicBezTo>
                  <a:pt x="2485753" y="13046"/>
                  <a:pt x="2492246" y="17706"/>
                  <a:pt x="2495228" y="22159"/>
                </a:cubicBezTo>
                <a:cubicBezTo>
                  <a:pt x="2498211" y="26611"/>
                  <a:pt x="2496573" y="31885"/>
                  <a:pt x="2490313" y="37980"/>
                </a:cubicBezTo>
                <a:cubicBezTo>
                  <a:pt x="2484054" y="44074"/>
                  <a:pt x="2477733" y="49703"/>
                  <a:pt x="2471352" y="54865"/>
                </a:cubicBezTo>
                <a:cubicBezTo>
                  <a:pt x="2494325" y="54091"/>
                  <a:pt x="2509364" y="50972"/>
                  <a:pt x="2516470" y="45508"/>
                </a:cubicBezTo>
                <a:cubicBezTo>
                  <a:pt x="2523575" y="40045"/>
                  <a:pt x="2531280" y="38994"/>
                  <a:pt x="2539583" y="42357"/>
                </a:cubicBezTo>
                <a:cubicBezTo>
                  <a:pt x="2547886" y="45720"/>
                  <a:pt x="2555687" y="50671"/>
                  <a:pt x="2562986" y="57210"/>
                </a:cubicBezTo>
                <a:cubicBezTo>
                  <a:pt x="2570285" y="63749"/>
                  <a:pt x="2570461" y="68976"/>
                  <a:pt x="2563513" y="72891"/>
                </a:cubicBezTo>
                <a:cubicBezTo>
                  <a:pt x="2556565" y="76806"/>
                  <a:pt x="2549857" y="81570"/>
                  <a:pt x="2543390" y="87184"/>
                </a:cubicBezTo>
                <a:cubicBezTo>
                  <a:pt x="2536923" y="92799"/>
                  <a:pt x="2525812" y="105504"/>
                  <a:pt x="2510060" y="125301"/>
                </a:cubicBezTo>
                <a:cubicBezTo>
                  <a:pt x="2494307" y="145097"/>
                  <a:pt x="2470606" y="170268"/>
                  <a:pt x="2438957" y="200813"/>
                </a:cubicBezTo>
                <a:cubicBezTo>
                  <a:pt x="2442542" y="201601"/>
                  <a:pt x="2449569" y="201788"/>
                  <a:pt x="2460037" y="201372"/>
                </a:cubicBezTo>
                <a:cubicBezTo>
                  <a:pt x="2470506" y="200956"/>
                  <a:pt x="2484602" y="199422"/>
                  <a:pt x="2502327" y="196769"/>
                </a:cubicBezTo>
                <a:cubicBezTo>
                  <a:pt x="2520051" y="194116"/>
                  <a:pt x="2532276" y="190724"/>
                  <a:pt x="2539002" y="186594"/>
                </a:cubicBezTo>
                <a:cubicBezTo>
                  <a:pt x="2545727" y="182464"/>
                  <a:pt x="2553855" y="182296"/>
                  <a:pt x="2563384" y="186089"/>
                </a:cubicBezTo>
                <a:cubicBezTo>
                  <a:pt x="2572913" y="189882"/>
                  <a:pt x="2582230" y="195611"/>
                  <a:pt x="2591336" y="203276"/>
                </a:cubicBezTo>
                <a:cubicBezTo>
                  <a:pt x="2600443" y="210940"/>
                  <a:pt x="2600597" y="218491"/>
                  <a:pt x="2591799" y="225926"/>
                </a:cubicBezTo>
                <a:cubicBezTo>
                  <a:pt x="2583001" y="233361"/>
                  <a:pt x="2574802" y="246450"/>
                  <a:pt x="2567202" y="265193"/>
                </a:cubicBezTo>
                <a:cubicBezTo>
                  <a:pt x="2581599" y="281656"/>
                  <a:pt x="2580700" y="289439"/>
                  <a:pt x="2564502" y="288543"/>
                </a:cubicBezTo>
                <a:cubicBezTo>
                  <a:pt x="2548305" y="287646"/>
                  <a:pt x="2530584" y="287872"/>
                  <a:pt x="2511340" y="289220"/>
                </a:cubicBezTo>
                <a:cubicBezTo>
                  <a:pt x="2492095" y="290568"/>
                  <a:pt x="2474112" y="292038"/>
                  <a:pt x="2457392" y="293630"/>
                </a:cubicBezTo>
                <a:cubicBezTo>
                  <a:pt x="2456603" y="299896"/>
                  <a:pt x="2453893" y="304213"/>
                  <a:pt x="2449261" y="306579"/>
                </a:cubicBezTo>
                <a:cubicBezTo>
                  <a:pt x="2444629" y="308945"/>
                  <a:pt x="2441065" y="307364"/>
                  <a:pt x="2438570" y="301836"/>
                </a:cubicBezTo>
                <a:cubicBezTo>
                  <a:pt x="2436075" y="296308"/>
                  <a:pt x="2434383" y="289324"/>
                  <a:pt x="2433494" y="280885"/>
                </a:cubicBezTo>
                <a:cubicBezTo>
                  <a:pt x="2432604" y="272446"/>
                  <a:pt x="2431249" y="261404"/>
                  <a:pt x="2429428" y="247759"/>
                </a:cubicBezTo>
                <a:cubicBezTo>
                  <a:pt x="2427607" y="234114"/>
                  <a:pt x="2425650" y="222961"/>
                  <a:pt x="2423556" y="214300"/>
                </a:cubicBezTo>
                <a:cubicBezTo>
                  <a:pt x="2418580" y="221656"/>
                  <a:pt x="2406925" y="231981"/>
                  <a:pt x="2388591" y="245275"/>
                </a:cubicBezTo>
                <a:cubicBezTo>
                  <a:pt x="2370257" y="258568"/>
                  <a:pt x="2350873" y="268427"/>
                  <a:pt x="2330438" y="274851"/>
                </a:cubicBezTo>
                <a:cubicBezTo>
                  <a:pt x="2310003" y="281276"/>
                  <a:pt x="2308949" y="277669"/>
                  <a:pt x="2327276" y="264032"/>
                </a:cubicBezTo>
                <a:cubicBezTo>
                  <a:pt x="2345603" y="250394"/>
                  <a:pt x="2365041" y="235082"/>
                  <a:pt x="2385590" y="218096"/>
                </a:cubicBezTo>
                <a:cubicBezTo>
                  <a:pt x="2406140" y="201110"/>
                  <a:pt x="2428374" y="179525"/>
                  <a:pt x="2452294" y="153339"/>
                </a:cubicBezTo>
                <a:cubicBezTo>
                  <a:pt x="2440506" y="146470"/>
                  <a:pt x="2429912" y="135991"/>
                  <a:pt x="2420512" y="121902"/>
                </a:cubicBezTo>
                <a:cubicBezTo>
                  <a:pt x="2418162" y="118380"/>
                  <a:pt x="2416479" y="115342"/>
                  <a:pt x="2415462" y="112789"/>
                </a:cubicBezTo>
                <a:lnTo>
                  <a:pt x="2414895" y="109437"/>
                </a:lnTo>
                <a:lnTo>
                  <a:pt x="2404315" y="114739"/>
                </a:lnTo>
                <a:cubicBezTo>
                  <a:pt x="2386813" y="121730"/>
                  <a:pt x="2384031" y="119342"/>
                  <a:pt x="2395969" y="107576"/>
                </a:cubicBezTo>
                <a:cubicBezTo>
                  <a:pt x="2407907" y="95810"/>
                  <a:pt x="2419860" y="82832"/>
                  <a:pt x="2431827" y="68643"/>
                </a:cubicBezTo>
                <a:cubicBezTo>
                  <a:pt x="2443794" y="54453"/>
                  <a:pt x="2451326" y="43601"/>
                  <a:pt x="2454423" y="36087"/>
                </a:cubicBezTo>
                <a:cubicBezTo>
                  <a:pt x="2457521" y="28572"/>
                  <a:pt x="2459349" y="20825"/>
                  <a:pt x="2459908" y="12845"/>
                </a:cubicBezTo>
                <a:cubicBezTo>
                  <a:pt x="2460188" y="8855"/>
                  <a:pt x="2461648" y="6471"/>
                  <a:pt x="2464288" y="5693"/>
                </a:cubicBezTo>
                <a:close/>
                <a:moveTo>
                  <a:pt x="193929" y="358"/>
                </a:moveTo>
                <a:cubicBezTo>
                  <a:pt x="200856" y="1806"/>
                  <a:pt x="209206" y="5797"/>
                  <a:pt x="218978" y="12329"/>
                </a:cubicBezTo>
                <a:cubicBezTo>
                  <a:pt x="228751" y="18861"/>
                  <a:pt x="232060" y="23191"/>
                  <a:pt x="228905" y="25321"/>
                </a:cubicBezTo>
                <a:cubicBezTo>
                  <a:pt x="225750" y="27450"/>
                  <a:pt x="221732" y="32294"/>
                  <a:pt x="216849" y="39851"/>
                </a:cubicBezTo>
                <a:cubicBezTo>
                  <a:pt x="211966" y="47408"/>
                  <a:pt x="206230" y="56016"/>
                  <a:pt x="199640" y="65674"/>
                </a:cubicBezTo>
                <a:cubicBezTo>
                  <a:pt x="193051" y="75332"/>
                  <a:pt x="188186" y="81179"/>
                  <a:pt x="185046" y="83216"/>
                </a:cubicBezTo>
                <a:cubicBezTo>
                  <a:pt x="209496" y="81495"/>
                  <a:pt x="226751" y="79039"/>
                  <a:pt x="236811" y="75849"/>
                </a:cubicBezTo>
                <a:cubicBezTo>
                  <a:pt x="246870" y="72658"/>
                  <a:pt x="256144" y="73966"/>
                  <a:pt x="264634" y="79774"/>
                </a:cubicBezTo>
                <a:cubicBezTo>
                  <a:pt x="273123" y="85582"/>
                  <a:pt x="280655" y="92878"/>
                  <a:pt x="287230" y="101661"/>
                </a:cubicBezTo>
                <a:cubicBezTo>
                  <a:pt x="293805" y="110444"/>
                  <a:pt x="291458" y="115650"/>
                  <a:pt x="280186" y="117277"/>
                </a:cubicBezTo>
                <a:cubicBezTo>
                  <a:pt x="268914" y="118905"/>
                  <a:pt x="255388" y="124010"/>
                  <a:pt x="239607" y="132593"/>
                </a:cubicBezTo>
                <a:cubicBezTo>
                  <a:pt x="223826" y="141175"/>
                  <a:pt x="217551" y="141695"/>
                  <a:pt x="220785" y="134152"/>
                </a:cubicBezTo>
                <a:cubicBezTo>
                  <a:pt x="224019" y="126609"/>
                  <a:pt x="227844" y="119210"/>
                  <a:pt x="232261" y="111954"/>
                </a:cubicBezTo>
                <a:cubicBezTo>
                  <a:pt x="236678" y="104697"/>
                  <a:pt x="238481" y="100370"/>
                  <a:pt x="237670" y="98972"/>
                </a:cubicBezTo>
                <a:cubicBezTo>
                  <a:pt x="236860" y="97574"/>
                  <a:pt x="228701" y="97542"/>
                  <a:pt x="213192" y="98875"/>
                </a:cubicBezTo>
                <a:cubicBezTo>
                  <a:pt x="197683" y="100209"/>
                  <a:pt x="178403" y="102457"/>
                  <a:pt x="155351" y="105619"/>
                </a:cubicBezTo>
                <a:cubicBezTo>
                  <a:pt x="132299" y="108781"/>
                  <a:pt x="110326" y="111939"/>
                  <a:pt x="89432" y="115094"/>
                </a:cubicBezTo>
                <a:cubicBezTo>
                  <a:pt x="68539" y="118249"/>
                  <a:pt x="55977" y="119375"/>
                  <a:pt x="51746" y="118471"/>
                </a:cubicBezTo>
                <a:cubicBezTo>
                  <a:pt x="47716" y="134862"/>
                  <a:pt x="41242" y="148406"/>
                  <a:pt x="32322" y="159104"/>
                </a:cubicBezTo>
                <a:cubicBezTo>
                  <a:pt x="23403" y="169802"/>
                  <a:pt x="16907" y="169953"/>
                  <a:pt x="12834" y="159556"/>
                </a:cubicBezTo>
                <a:cubicBezTo>
                  <a:pt x="8761" y="149159"/>
                  <a:pt x="9228" y="140243"/>
                  <a:pt x="14233" y="132808"/>
                </a:cubicBezTo>
                <a:cubicBezTo>
                  <a:pt x="19238" y="125372"/>
                  <a:pt x="23285" y="117708"/>
                  <a:pt x="26375" y="109813"/>
                </a:cubicBezTo>
                <a:cubicBezTo>
                  <a:pt x="29465" y="101919"/>
                  <a:pt x="31778" y="95513"/>
                  <a:pt x="33312" y="90594"/>
                </a:cubicBezTo>
                <a:cubicBezTo>
                  <a:pt x="34846" y="85675"/>
                  <a:pt x="38249" y="85600"/>
                  <a:pt x="43519" y="90368"/>
                </a:cubicBezTo>
                <a:cubicBezTo>
                  <a:pt x="48789" y="95136"/>
                  <a:pt x="51424" y="98603"/>
                  <a:pt x="51424" y="100768"/>
                </a:cubicBezTo>
                <a:cubicBezTo>
                  <a:pt x="61562" y="100840"/>
                  <a:pt x="75010" y="99743"/>
                  <a:pt x="91766" y="97477"/>
                </a:cubicBezTo>
                <a:cubicBezTo>
                  <a:pt x="108523" y="95211"/>
                  <a:pt x="133170" y="91935"/>
                  <a:pt x="165708" y="87647"/>
                </a:cubicBezTo>
                <a:cubicBezTo>
                  <a:pt x="173150" y="73579"/>
                  <a:pt x="179109" y="58827"/>
                  <a:pt x="183583" y="43389"/>
                </a:cubicBezTo>
                <a:cubicBezTo>
                  <a:pt x="188057" y="27952"/>
                  <a:pt x="189168" y="16559"/>
                  <a:pt x="186917" y="9210"/>
                </a:cubicBezTo>
                <a:cubicBezTo>
                  <a:pt x="184665" y="1860"/>
                  <a:pt x="187003" y="-1090"/>
                  <a:pt x="193929" y="3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449108" y="3718691"/>
            <a:ext cx="15520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388÷4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879976" y="3717032"/>
            <a:ext cx="1692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683732" y="4512808"/>
            <a:ext cx="43204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答：每套演出服大约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403814" y="3070619"/>
            <a:ext cx="1584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388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400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8412" y="1414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4" y="3376170"/>
            <a:ext cx="2629981" cy="348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utoUpdateAnimBg="0"/>
      <p:bldP spid="18" grpId="0" autoUpdateAnimBg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93" y="1610640"/>
            <a:ext cx="4967174" cy="339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231234" y="1894257"/>
            <a:ext cx="3559740" cy="322475"/>
          </a:xfrm>
          <a:custGeom>
            <a:avLst/>
            <a:gdLst/>
            <a:ahLst/>
            <a:cxnLst/>
            <a:rect l="l" t="t" r="r" b="b"/>
            <a:pathLst>
              <a:path w="3559740" h="322475">
                <a:moveTo>
                  <a:pt x="3466411" y="243775"/>
                </a:moveTo>
                <a:lnTo>
                  <a:pt x="3512464" y="243775"/>
                </a:lnTo>
                <a:lnTo>
                  <a:pt x="3512464" y="289807"/>
                </a:lnTo>
                <a:lnTo>
                  <a:pt x="3466411" y="289807"/>
                </a:lnTo>
                <a:close/>
                <a:moveTo>
                  <a:pt x="2123024" y="203777"/>
                </a:moveTo>
                <a:cubicBezTo>
                  <a:pt x="2130116" y="205017"/>
                  <a:pt x="2117425" y="215037"/>
                  <a:pt x="2084951" y="233837"/>
                </a:cubicBezTo>
                <a:cubicBezTo>
                  <a:pt x="2052478" y="252637"/>
                  <a:pt x="2033359" y="264866"/>
                  <a:pt x="2027594" y="270523"/>
                </a:cubicBezTo>
                <a:cubicBezTo>
                  <a:pt x="2021829" y="276180"/>
                  <a:pt x="2013741" y="273506"/>
                  <a:pt x="2003330" y="262500"/>
                </a:cubicBezTo>
                <a:cubicBezTo>
                  <a:pt x="1992919" y="251494"/>
                  <a:pt x="1992245" y="245417"/>
                  <a:pt x="2001308" y="244270"/>
                </a:cubicBezTo>
                <a:cubicBezTo>
                  <a:pt x="2010371" y="243123"/>
                  <a:pt x="2024815" y="238806"/>
                  <a:pt x="2044641" y="231321"/>
                </a:cubicBezTo>
                <a:cubicBezTo>
                  <a:pt x="2064466" y="223835"/>
                  <a:pt x="2080294" y="217368"/>
                  <a:pt x="2092125" y="211918"/>
                </a:cubicBezTo>
                <a:cubicBezTo>
                  <a:pt x="2105633" y="205250"/>
                  <a:pt x="2115933" y="202536"/>
                  <a:pt x="2123024" y="203777"/>
                </a:cubicBezTo>
                <a:close/>
                <a:moveTo>
                  <a:pt x="199608" y="177781"/>
                </a:moveTo>
                <a:lnTo>
                  <a:pt x="149189" y="181735"/>
                </a:lnTo>
                <a:lnTo>
                  <a:pt x="153672" y="182922"/>
                </a:lnTo>
                <a:cubicBezTo>
                  <a:pt x="165338" y="187368"/>
                  <a:pt x="171662" y="192692"/>
                  <a:pt x="172645" y="198894"/>
                </a:cubicBezTo>
                <a:cubicBezTo>
                  <a:pt x="173627" y="205096"/>
                  <a:pt x="172057" y="211000"/>
                  <a:pt x="167934" y="216608"/>
                </a:cubicBezTo>
                <a:cubicBezTo>
                  <a:pt x="163811" y="222215"/>
                  <a:pt x="159147" y="221075"/>
                  <a:pt x="153941" y="213187"/>
                </a:cubicBezTo>
                <a:cubicBezTo>
                  <a:pt x="148736" y="205300"/>
                  <a:pt x="144290" y="198130"/>
                  <a:pt x="140605" y="191677"/>
                </a:cubicBezTo>
                <a:cubicBezTo>
                  <a:pt x="139866" y="189107"/>
                  <a:pt x="139585" y="186996"/>
                  <a:pt x="139760" y="185346"/>
                </a:cubicBezTo>
                <a:lnTo>
                  <a:pt x="141352" y="182350"/>
                </a:lnTo>
                <a:lnTo>
                  <a:pt x="115954" y="184342"/>
                </a:lnTo>
                <a:cubicBezTo>
                  <a:pt x="103923" y="208362"/>
                  <a:pt x="96315" y="220967"/>
                  <a:pt x="93132" y="222157"/>
                </a:cubicBezTo>
                <a:cubicBezTo>
                  <a:pt x="130015" y="222200"/>
                  <a:pt x="163843" y="222200"/>
                  <a:pt x="194617" y="222157"/>
                </a:cubicBezTo>
                <a:cubicBezTo>
                  <a:pt x="196180" y="213696"/>
                  <a:pt x="197844" y="198904"/>
                  <a:pt x="199608" y="177781"/>
                </a:cubicBezTo>
                <a:close/>
                <a:moveTo>
                  <a:pt x="1531764" y="170976"/>
                </a:moveTo>
                <a:cubicBezTo>
                  <a:pt x="1535815" y="171376"/>
                  <a:pt x="1541752" y="174963"/>
                  <a:pt x="1549574" y="181739"/>
                </a:cubicBezTo>
                <a:cubicBezTo>
                  <a:pt x="1561692" y="194086"/>
                  <a:pt x="1566148" y="201539"/>
                  <a:pt x="1562943" y="204099"/>
                </a:cubicBezTo>
                <a:cubicBezTo>
                  <a:pt x="1559738" y="206659"/>
                  <a:pt x="1554554" y="211069"/>
                  <a:pt x="1547391" y="217328"/>
                </a:cubicBezTo>
                <a:cubicBezTo>
                  <a:pt x="1540228" y="223588"/>
                  <a:pt x="1532363" y="231683"/>
                  <a:pt x="1523794" y="241613"/>
                </a:cubicBezTo>
                <a:cubicBezTo>
                  <a:pt x="1515226" y="251544"/>
                  <a:pt x="1500201" y="263593"/>
                  <a:pt x="1478719" y="277761"/>
                </a:cubicBezTo>
                <a:cubicBezTo>
                  <a:pt x="1457238" y="291929"/>
                  <a:pt x="1434060" y="301527"/>
                  <a:pt x="1409187" y="306553"/>
                </a:cubicBezTo>
                <a:cubicBezTo>
                  <a:pt x="1384314" y="311579"/>
                  <a:pt x="1380923" y="309442"/>
                  <a:pt x="1399013" y="300143"/>
                </a:cubicBezTo>
                <a:cubicBezTo>
                  <a:pt x="1417103" y="290843"/>
                  <a:pt x="1433906" y="281099"/>
                  <a:pt x="1449422" y="270910"/>
                </a:cubicBezTo>
                <a:cubicBezTo>
                  <a:pt x="1464938" y="260722"/>
                  <a:pt x="1481318" y="245901"/>
                  <a:pt x="1498563" y="226449"/>
                </a:cubicBezTo>
                <a:cubicBezTo>
                  <a:pt x="1515807" y="206996"/>
                  <a:pt x="1524708" y="191293"/>
                  <a:pt x="1525268" y="179341"/>
                </a:cubicBezTo>
                <a:cubicBezTo>
                  <a:pt x="1525547" y="173365"/>
                  <a:pt x="1527713" y="170576"/>
                  <a:pt x="1531764" y="170976"/>
                </a:cubicBezTo>
                <a:close/>
                <a:moveTo>
                  <a:pt x="2146126" y="157680"/>
                </a:moveTo>
                <a:cubicBezTo>
                  <a:pt x="2152744" y="156569"/>
                  <a:pt x="2162220" y="158956"/>
                  <a:pt x="2174552" y="164843"/>
                </a:cubicBezTo>
                <a:cubicBezTo>
                  <a:pt x="2186885" y="170730"/>
                  <a:pt x="2191961" y="181105"/>
                  <a:pt x="2189782" y="195968"/>
                </a:cubicBezTo>
                <a:cubicBezTo>
                  <a:pt x="2187602" y="210832"/>
                  <a:pt x="2180919" y="214729"/>
                  <a:pt x="2169734" y="207659"/>
                </a:cubicBezTo>
                <a:cubicBezTo>
                  <a:pt x="2163381" y="200417"/>
                  <a:pt x="2156204" y="190555"/>
                  <a:pt x="2148202" y="178072"/>
                </a:cubicBezTo>
                <a:cubicBezTo>
                  <a:pt x="2140200" y="165589"/>
                  <a:pt x="2139508" y="158791"/>
                  <a:pt x="2146126" y="157680"/>
                </a:cubicBezTo>
                <a:close/>
                <a:moveTo>
                  <a:pt x="1059100" y="157519"/>
                </a:moveTo>
                <a:cubicBezTo>
                  <a:pt x="1054181" y="159225"/>
                  <a:pt x="1047743" y="160752"/>
                  <a:pt x="1039784" y="162100"/>
                </a:cubicBezTo>
                <a:cubicBezTo>
                  <a:pt x="1045161" y="185977"/>
                  <a:pt x="1049507" y="209595"/>
                  <a:pt x="1052819" y="232955"/>
                </a:cubicBezTo>
                <a:lnTo>
                  <a:pt x="1070673" y="232159"/>
                </a:lnTo>
                <a:cubicBezTo>
                  <a:pt x="1067991" y="226151"/>
                  <a:pt x="1065743" y="215206"/>
                  <a:pt x="1063929" y="199324"/>
                </a:cubicBezTo>
                <a:cubicBezTo>
                  <a:pt x="1062115" y="183442"/>
                  <a:pt x="1060505" y="169507"/>
                  <a:pt x="1059100" y="157519"/>
                </a:cubicBezTo>
                <a:close/>
                <a:moveTo>
                  <a:pt x="1100292" y="146720"/>
                </a:moveTo>
                <a:cubicBezTo>
                  <a:pt x="1090914" y="148527"/>
                  <a:pt x="1081542" y="150406"/>
                  <a:pt x="1072178" y="152356"/>
                </a:cubicBezTo>
                <a:lnTo>
                  <a:pt x="1085601" y="181309"/>
                </a:lnTo>
                <a:cubicBezTo>
                  <a:pt x="1089215" y="188522"/>
                  <a:pt x="1090591" y="204390"/>
                  <a:pt x="1089731" y="228911"/>
                </a:cubicBezTo>
                <a:cubicBezTo>
                  <a:pt x="1095969" y="228926"/>
                  <a:pt x="1099604" y="228933"/>
                  <a:pt x="1100636" y="228933"/>
                </a:cubicBezTo>
                <a:cubicBezTo>
                  <a:pt x="1103146" y="207208"/>
                  <a:pt x="1104182" y="189555"/>
                  <a:pt x="1103745" y="175974"/>
                </a:cubicBezTo>
                <a:cubicBezTo>
                  <a:pt x="1103307" y="162394"/>
                  <a:pt x="1102157" y="152643"/>
                  <a:pt x="1100292" y="146720"/>
                </a:cubicBezTo>
                <a:close/>
                <a:moveTo>
                  <a:pt x="1144098" y="140633"/>
                </a:moveTo>
                <a:cubicBezTo>
                  <a:pt x="1139875" y="141063"/>
                  <a:pt x="1132995" y="141873"/>
                  <a:pt x="1123459" y="143064"/>
                </a:cubicBezTo>
                <a:cubicBezTo>
                  <a:pt x="1131561" y="151639"/>
                  <a:pt x="1134469" y="159476"/>
                  <a:pt x="1132181" y="166574"/>
                </a:cubicBezTo>
                <a:cubicBezTo>
                  <a:pt x="1129894" y="173673"/>
                  <a:pt x="1126090" y="193548"/>
                  <a:pt x="1120770" y="226201"/>
                </a:cubicBezTo>
                <a:lnTo>
                  <a:pt x="1142539" y="225255"/>
                </a:lnTo>
                <a:cubicBezTo>
                  <a:pt x="1146841" y="200245"/>
                  <a:pt x="1149659" y="180789"/>
                  <a:pt x="1150992" y="166886"/>
                </a:cubicBezTo>
                <a:cubicBezTo>
                  <a:pt x="1152326" y="152984"/>
                  <a:pt x="1152566" y="145025"/>
                  <a:pt x="1151713" y="143010"/>
                </a:cubicBezTo>
                <a:cubicBezTo>
                  <a:pt x="1150859" y="140995"/>
                  <a:pt x="1148321" y="140203"/>
                  <a:pt x="1144098" y="140633"/>
                </a:cubicBezTo>
                <a:close/>
                <a:moveTo>
                  <a:pt x="3154139" y="132932"/>
                </a:moveTo>
                <a:cubicBezTo>
                  <a:pt x="3157430" y="133470"/>
                  <a:pt x="3160222" y="134861"/>
                  <a:pt x="3162517" y="137105"/>
                </a:cubicBezTo>
                <a:cubicBezTo>
                  <a:pt x="3167106" y="141594"/>
                  <a:pt x="3165134" y="146075"/>
                  <a:pt x="3156602" y="150549"/>
                </a:cubicBezTo>
                <a:cubicBezTo>
                  <a:pt x="3148069" y="155023"/>
                  <a:pt x="3139738" y="157935"/>
                  <a:pt x="3131607" y="159282"/>
                </a:cubicBezTo>
                <a:cubicBezTo>
                  <a:pt x="3136109" y="160028"/>
                  <a:pt x="3138361" y="162566"/>
                  <a:pt x="3138361" y="166897"/>
                </a:cubicBezTo>
                <a:cubicBezTo>
                  <a:pt x="3138361" y="169593"/>
                  <a:pt x="3137909" y="173164"/>
                  <a:pt x="3137006" y="177609"/>
                </a:cubicBezTo>
                <a:cubicBezTo>
                  <a:pt x="3145022" y="174153"/>
                  <a:pt x="3152687" y="171490"/>
                  <a:pt x="3160000" y="169618"/>
                </a:cubicBezTo>
                <a:cubicBezTo>
                  <a:pt x="3167314" y="167747"/>
                  <a:pt x="3173186" y="169607"/>
                  <a:pt x="3177617" y="175200"/>
                </a:cubicBezTo>
                <a:cubicBezTo>
                  <a:pt x="3182048" y="180793"/>
                  <a:pt x="3179740" y="185511"/>
                  <a:pt x="3170691" y="189354"/>
                </a:cubicBezTo>
                <a:cubicBezTo>
                  <a:pt x="3161642" y="193197"/>
                  <a:pt x="3149883" y="197141"/>
                  <a:pt x="3135414" y="201185"/>
                </a:cubicBezTo>
                <a:cubicBezTo>
                  <a:pt x="3133736" y="225362"/>
                  <a:pt x="3132467" y="241352"/>
                  <a:pt x="3131607" y="249153"/>
                </a:cubicBezTo>
                <a:cubicBezTo>
                  <a:pt x="3141831" y="242255"/>
                  <a:pt x="3152486" y="236931"/>
                  <a:pt x="3163571" y="233181"/>
                </a:cubicBezTo>
                <a:cubicBezTo>
                  <a:pt x="3174656" y="229431"/>
                  <a:pt x="3175595" y="232249"/>
                  <a:pt x="3166389" y="241635"/>
                </a:cubicBezTo>
                <a:cubicBezTo>
                  <a:pt x="3157182" y="251020"/>
                  <a:pt x="3148008" y="259599"/>
                  <a:pt x="3138866" y="267372"/>
                </a:cubicBezTo>
                <a:cubicBezTo>
                  <a:pt x="3129725" y="275144"/>
                  <a:pt x="3121522" y="283526"/>
                  <a:pt x="3114259" y="292517"/>
                </a:cubicBezTo>
                <a:cubicBezTo>
                  <a:pt x="3106995" y="301509"/>
                  <a:pt x="3101073" y="300311"/>
                  <a:pt x="3096491" y="288925"/>
                </a:cubicBezTo>
                <a:cubicBezTo>
                  <a:pt x="3091909" y="277539"/>
                  <a:pt x="3091282" y="270107"/>
                  <a:pt x="3094609" y="266630"/>
                </a:cubicBezTo>
                <a:cubicBezTo>
                  <a:pt x="3097936" y="263152"/>
                  <a:pt x="3101539" y="258183"/>
                  <a:pt x="3105418" y="251723"/>
                </a:cubicBezTo>
                <a:cubicBezTo>
                  <a:pt x="3109297" y="245263"/>
                  <a:pt x="3112125" y="229614"/>
                  <a:pt x="3113904" y="204777"/>
                </a:cubicBezTo>
                <a:cubicBezTo>
                  <a:pt x="3107049" y="206555"/>
                  <a:pt x="3099861" y="207674"/>
                  <a:pt x="3092340" y="208132"/>
                </a:cubicBezTo>
                <a:cubicBezTo>
                  <a:pt x="3084818" y="208591"/>
                  <a:pt x="3077307" y="207229"/>
                  <a:pt x="3069808" y="204046"/>
                </a:cubicBezTo>
                <a:cubicBezTo>
                  <a:pt x="3062307" y="200862"/>
                  <a:pt x="3063928" y="197954"/>
                  <a:pt x="3074669" y="195323"/>
                </a:cubicBezTo>
                <a:cubicBezTo>
                  <a:pt x="3085410" y="192692"/>
                  <a:pt x="3098488" y="188938"/>
                  <a:pt x="3113904" y="184062"/>
                </a:cubicBezTo>
                <a:cubicBezTo>
                  <a:pt x="3113904" y="174928"/>
                  <a:pt x="3113287" y="167879"/>
                  <a:pt x="3112054" y="162918"/>
                </a:cubicBezTo>
                <a:cubicBezTo>
                  <a:pt x="3105543" y="162918"/>
                  <a:pt x="3099499" y="161304"/>
                  <a:pt x="3093921" y="158078"/>
                </a:cubicBezTo>
                <a:cubicBezTo>
                  <a:pt x="3088342" y="154851"/>
                  <a:pt x="3089787" y="151947"/>
                  <a:pt x="3098255" y="149366"/>
                </a:cubicBezTo>
                <a:cubicBezTo>
                  <a:pt x="3106723" y="146785"/>
                  <a:pt x="3114115" y="144143"/>
                  <a:pt x="3120432" y="141440"/>
                </a:cubicBezTo>
                <a:cubicBezTo>
                  <a:pt x="3126749" y="138737"/>
                  <a:pt x="3134195" y="136216"/>
                  <a:pt x="3142771" y="133879"/>
                </a:cubicBezTo>
                <a:cubicBezTo>
                  <a:pt x="3147058" y="132710"/>
                  <a:pt x="3150848" y="132395"/>
                  <a:pt x="3154139" y="132932"/>
                </a:cubicBezTo>
                <a:close/>
                <a:moveTo>
                  <a:pt x="920993" y="119047"/>
                </a:moveTo>
                <a:cubicBezTo>
                  <a:pt x="923255" y="120309"/>
                  <a:pt x="926259" y="124099"/>
                  <a:pt x="930006" y="130416"/>
                </a:cubicBezTo>
                <a:cubicBezTo>
                  <a:pt x="937499" y="143049"/>
                  <a:pt x="938140" y="159949"/>
                  <a:pt x="931931" y="181115"/>
                </a:cubicBezTo>
                <a:cubicBezTo>
                  <a:pt x="925722" y="202282"/>
                  <a:pt x="918946" y="208731"/>
                  <a:pt x="911604" y="200464"/>
                </a:cubicBezTo>
                <a:cubicBezTo>
                  <a:pt x="904262" y="192197"/>
                  <a:pt x="901960" y="183521"/>
                  <a:pt x="904699" y="174436"/>
                </a:cubicBezTo>
                <a:cubicBezTo>
                  <a:pt x="907438" y="165352"/>
                  <a:pt x="909689" y="156371"/>
                  <a:pt x="911453" y="147495"/>
                </a:cubicBezTo>
                <a:cubicBezTo>
                  <a:pt x="913217" y="138647"/>
                  <a:pt x="914877" y="130430"/>
                  <a:pt x="916433" y="122844"/>
                </a:cubicBezTo>
                <a:cubicBezTo>
                  <a:pt x="917211" y="119051"/>
                  <a:pt x="918731" y="117785"/>
                  <a:pt x="920993" y="119047"/>
                </a:cubicBezTo>
                <a:close/>
                <a:moveTo>
                  <a:pt x="148558" y="118982"/>
                </a:moveTo>
                <a:cubicBezTo>
                  <a:pt x="150155" y="118870"/>
                  <a:pt x="152147" y="119178"/>
                  <a:pt x="154533" y="119908"/>
                </a:cubicBezTo>
                <a:cubicBezTo>
                  <a:pt x="164076" y="122826"/>
                  <a:pt x="170626" y="126641"/>
                  <a:pt x="174183" y="131351"/>
                </a:cubicBezTo>
                <a:cubicBezTo>
                  <a:pt x="177739" y="136062"/>
                  <a:pt x="177940" y="142279"/>
                  <a:pt x="174785" y="150001"/>
                </a:cubicBezTo>
                <a:cubicBezTo>
                  <a:pt x="171630" y="157723"/>
                  <a:pt x="166507" y="157856"/>
                  <a:pt x="159416" y="150399"/>
                </a:cubicBezTo>
                <a:cubicBezTo>
                  <a:pt x="152324" y="142942"/>
                  <a:pt x="147460" y="136596"/>
                  <a:pt x="144821" y="131362"/>
                </a:cubicBezTo>
                <a:cubicBezTo>
                  <a:pt x="142519" y="123446"/>
                  <a:pt x="143765" y="119320"/>
                  <a:pt x="148558" y="118982"/>
                </a:cubicBezTo>
                <a:close/>
                <a:moveTo>
                  <a:pt x="2889665" y="114027"/>
                </a:moveTo>
                <a:cubicBezTo>
                  <a:pt x="2891568" y="114248"/>
                  <a:pt x="2893882" y="114828"/>
                  <a:pt x="2896606" y="115767"/>
                </a:cubicBezTo>
                <a:cubicBezTo>
                  <a:pt x="2904795" y="118836"/>
                  <a:pt x="2911567" y="123540"/>
                  <a:pt x="2916923" y="129878"/>
                </a:cubicBezTo>
                <a:cubicBezTo>
                  <a:pt x="2922279" y="136216"/>
                  <a:pt x="2922336" y="141719"/>
                  <a:pt x="2917095" y="146387"/>
                </a:cubicBezTo>
                <a:cubicBezTo>
                  <a:pt x="2911854" y="151055"/>
                  <a:pt x="2903848" y="163481"/>
                  <a:pt x="2893079" y="183664"/>
                </a:cubicBezTo>
                <a:cubicBezTo>
                  <a:pt x="2882309" y="203848"/>
                  <a:pt x="2869177" y="222376"/>
                  <a:pt x="2853683" y="239247"/>
                </a:cubicBezTo>
                <a:cubicBezTo>
                  <a:pt x="2838188" y="256118"/>
                  <a:pt x="2819664" y="271201"/>
                  <a:pt x="2798111" y="284494"/>
                </a:cubicBezTo>
                <a:cubicBezTo>
                  <a:pt x="2776557" y="297787"/>
                  <a:pt x="2753366" y="307170"/>
                  <a:pt x="2728536" y="312640"/>
                </a:cubicBezTo>
                <a:cubicBezTo>
                  <a:pt x="2703705" y="318111"/>
                  <a:pt x="2702099" y="315315"/>
                  <a:pt x="2723717" y="304251"/>
                </a:cubicBezTo>
                <a:cubicBezTo>
                  <a:pt x="2745335" y="293188"/>
                  <a:pt x="2766397" y="279636"/>
                  <a:pt x="2786904" y="263597"/>
                </a:cubicBezTo>
                <a:cubicBezTo>
                  <a:pt x="2807410" y="247557"/>
                  <a:pt x="2824991" y="231324"/>
                  <a:pt x="2839647" y="214897"/>
                </a:cubicBezTo>
                <a:cubicBezTo>
                  <a:pt x="2854303" y="198471"/>
                  <a:pt x="2865861" y="180775"/>
                  <a:pt x="2874322" y="161810"/>
                </a:cubicBezTo>
                <a:cubicBezTo>
                  <a:pt x="2882782" y="142845"/>
                  <a:pt x="2885887" y="129491"/>
                  <a:pt x="2883636" y="121747"/>
                </a:cubicBezTo>
                <a:cubicBezTo>
                  <a:pt x="2881947" y="115939"/>
                  <a:pt x="2883957" y="113366"/>
                  <a:pt x="2889665" y="114027"/>
                </a:cubicBezTo>
                <a:close/>
                <a:moveTo>
                  <a:pt x="191778" y="110193"/>
                </a:moveTo>
                <a:cubicBezTo>
                  <a:pt x="188838" y="110238"/>
                  <a:pt x="184959" y="110705"/>
                  <a:pt x="180141" y="111594"/>
                </a:cubicBezTo>
                <a:cubicBezTo>
                  <a:pt x="170504" y="113372"/>
                  <a:pt x="156480" y="115100"/>
                  <a:pt x="138067" y="116778"/>
                </a:cubicBezTo>
                <a:cubicBezTo>
                  <a:pt x="134209" y="129154"/>
                  <a:pt x="129133" y="144032"/>
                  <a:pt x="122837" y="161412"/>
                </a:cubicBezTo>
                <a:cubicBezTo>
                  <a:pt x="147718" y="160566"/>
                  <a:pt x="173329" y="158902"/>
                  <a:pt x="199672" y="156422"/>
                </a:cubicBezTo>
                <a:cubicBezTo>
                  <a:pt x="200533" y="127956"/>
                  <a:pt x="199902" y="112924"/>
                  <a:pt x="197779" y="111325"/>
                </a:cubicBezTo>
                <a:cubicBezTo>
                  <a:pt x="196718" y="110526"/>
                  <a:pt x="194718" y="110148"/>
                  <a:pt x="191778" y="110193"/>
                </a:cubicBezTo>
                <a:close/>
                <a:moveTo>
                  <a:pt x="1510022" y="104332"/>
                </a:moveTo>
                <a:cubicBezTo>
                  <a:pt x="1514156" y="104362"/>
                  <a:pt x="1520693" y="106510"/>
                  <a:pt x="1529634" y="110777"/>
                </a:cubicBezTo>
                <a:cubicBezTo>
                  <a:pt x="1545150" y="119625"/>
                  <a:pt x="1549298" y="126544"/>
                  <a:pt x="1542078" y="131534"/>
                </a:cubicBezTo>
                <a:cubicBezTo>
                  <a:pt x="1534858" y="136525"/>
                  <a:pt x="1522425" y="147158"/>
                  <a:pt x="1504779" y="163434"/>
                </a:cubicBezTo>
                <a:cubicBezTo>
                  <a:pt x="1487133" y="179710"/>
                  <a:pt x="1469344" y="191792"/>
                  <a:pt x="1451412" y="199679"/>
                </a:cubicBezTo>
                <a:cubicBezTo>
                  <a:pt x="1433479" y="207566"/>
                  <a:pt x="1431354" y="204978"/>
                  <a:pt x="1445034" y="191914"/>
                </a:cubicBezTo>
                <a:cubicBezTo>
                  <a:pt x="1458715" y="178850"/>
                  <a:pt x="1472438" y="164133"/>
                  <a:pt x="1486205" y="147764"/>
                </a:cubicBezTo>
                <a:cubicBezTo>
                  <a:pt x="1499971" y="131394"/>
                  <a:pt x="1506181" y="119004"/>
                  <a:pt x="1504833" y="110594"/>
                </a:cubicBezTo>
                <a:cubicBezTo>
                  <a:pt x="1504159" y="106389"/>
                  <a:pt x="1505889" y="104301"/>
                  <a:pt x="1510022" y="104332"/>
                </a:cubicBezTo>
                <a:close/>
                <a:moveTo>
                  <a:pt x="2754077" y="85395"/>
                </a:moveTo>
                <a:cubicBezTo>
                  <a:pt x="2756000" y="85169"/>
                  <a:pt x="2758381" y="86599"/>
                  <a:pt x="2761221" y="89686"/>
                </a:cubicBezTo>
                <a:cubicBezTo>
                  <a:pt x="2766899" y="95859"/>
                  <a:pt x="2769739" y="104947"/>
                  <a:pt x="2769739" y="116950"/>
                </a:cubicBezTo>
                <a:cubicBezTo>
                  <a:pt x="2769739" y="128365"/>
                  <a:pt x="2765207" y="142031"/>
                  <a:pt x="2756144" y="157949"/>
                </a:cubicBezTo>
                <a:cubicBezTo>
                  <a:pt x="2747081" y="173866"/>
                  <a:pt x="2739631" y="176684"/>
                  <a:pt x="2733795" y="166402"/>
                </a:cubicBezTo>
                <a:cubicBezTo>
                  <a:pt x="2727958" y="156120"/>
                  <a:pt x="2726847" y="147699"/>
                  <a:pt x="2730461" y="141139"/>
                </a:cubicBezTo>
                <a:cubicBezTo>
                  <a:pt x="2734075" y="134578"/>
                  <a:pt x="2737731" y="126214"/>
                  <a:pt x="2741431" y="116047"/>
                </a:cubicBezTo>
                <a:cubicBezTo>
                  <a:pt x="2744916" y="106453"/>
                  <a:pt x="2747665" y="98118"/>
                  <a:pt x="2749680" y="91041"/>
                </a:cubicBezTo>
                <a:cubicBezTo>
                  <a:pt x="2750687" y="87503"/>
                  <a:pt x="2752153" y="85620"/>
                  <a:pt x="2754077" y="85395"/>
                </a:cubicBezTo>
                <a:close/>
                <a:moveTo>
                  <a:pt x="1380885" y="83945"/>
                </a:moveTo>
                <a:cubicBezTo>
                  <a:pt x="1383631" y="83456"/>
                  <a:pt x="1386605" y="83688"/>
                  <a:pt x="1389806" y="84642"/>
                </a:cubicBezTo>
                <a:cubicBezTo>
                  <a:pt x="1396209" y="86549"/>
                  <a:pt x="1402497" y="89349"/>
                  <a:pt x="1408671" y="93041"/>
                </a:cubicBezTo>
                <a:cubicBezTo>
                  <a:pt x="1414844" y="96734"/>
                  <a:pt x="1415228" y="100380"/>
                  <a:pt x="1409822" y="103979"/>
                </a:cubicBezTo>
                <a:cubicBezTo>
                  <a:pt x="1404416" y="107579"/>
                  <a:pt x="1399135" y="113032"/>
                  <a:pt x="1393979" y="120338"/>
                </a:cubicBezTo>
                <a:cubicBezTo>
                  <a:pt x="1388824" y="127644"/>
                  <a:pt x="1382862" y="136324"/>
                  <a:pt x="1376094" y="146376"/>
                </a:cubicBezTo>
                <a:cubicBezTo>
                  <a:pt x="1379693" y="148628"/>
                  <a:pt x="1381493" y="150965"/>
                  <a:pt x="1381493" y="153389"/>
                </a:cubicBezTo>
                <a:lnTo>
                  <a:pt x="1381493" y="170898"/>
                </a:lnTo>
                <a:cubicBezTo>
                  <a:pt x="1380876" y="170898"/>
                  <a:pt x="1381206" y="170683"/>
                  <a:pt x="1382482" y="170253"/>
                </a:cubicBezTo>
                <a:cubicBezTo>
                  <a:pt x="1393409" y="157275"/>
                  <a:pt x="1397299" y="147158"/>
                  <a:pt x="1394151" y="139902"/>
                </a:cubicBezTo>
                <a:cubicBezTo>
                  <a:pt x="1391004" y="132646"/>
                  <a:pt x="1397779" y="132154"/>
                  <a:pt x="1414479" y="138428"/>
                </a:cubicBezTo>
                <a:cubicBezTo>
                  <a:pt x="1431178" y="144702"/>
                  <a:pt x="1434688" y="151155"/>
                  <a:pt x="1425008" y="157788"/>
                </a:cubicBezTo>
                <a:cubicBezTo>
                  <a:pt x="1415328" y="164420"/>
                  <a:pt x="1405319" y="169966"/>
                  <a:pt x="1394980" y="174426"/>
                </a:cubicBezTo>
                <a:cubicBezTo>
                  <a:pt x="1407284" y="176878"/>
                  <a:pt x="1416658" y="180628"/>
                  <a:pt x="1423104" y="185676"/>
                </a:cubicBezTo>
                <a:cubicBezTo>
                  <a:pt x="1429550" y="190723"/>
                  <a:pt x="1431576" y="197191"/>
                  <a:pt x="1429181" y="205078"/>
                </a:cubicBezTo>
                <a:cubicBezTo>
                  <a:pt x="1426786" y="212965"/>
                  <a:pt x="1419376" y="212951"/>
                  <a:pt x="1406950" y="205035"/>
                </a:cubicBezTo>
                <a:cubicBezTo>
                  <a:pt x="1394524" y="197119"/>
                  <a:pt x="1386038" y="190731"/>
                  <a:pt x="1381493" y="185869"/>
                </a:cubicBezTo>
                <a:lnTo>
                  <a:pt x="1381493" y="251927"/>
                </a:lnTo>
                <a:cubicBezTo>
                  <a:pt x="1381493" y="266970"/>
                  <a:pt x="1379195" y="278170"/>
                  <a:pt x="1374599" y="285527"/>
                </a:cubicBezTo>
                <a:cubicBezTo>
                  <a:pt x="1370003" y="292883"/>
                  <a:pt x="1364575" y="290553"/>
                  <a:pt x="1358315" y="278536"/>
                </a:cubicBezTo>
                <a:cubicBezTo>
                  <a:pt x="1352056" y="266519"/>
                  <a:pt x="1349826" y="257721"/>
                  <a:pt x="1351626" y="252143"/>
                </a:cubicBezTo>
                <a:cubicBezTo>
                  <a:pt x="1353425" y="246564"/>
                  <a:pt x="1355003" y="239853"/>
                  <a:pt x="1356358" y="232009"/>
                </a:cubicBezTo>
                <a:cubicBezTo>
                  <a:pt x="1357713" y="224165"/>
                  <a:pt x="1358839" y="211495"/>
                  <a:pt x="1359735" y="194000"/>
                </a:cubicBezTo>
                <a:cubicBezTo>
                  <a:pt x="1360631" y="176505"/>
                  <a:pt x="1361395" y="167499"/>
                  <a:pt x="1362026" y="166983"/>
                </a:cubicBezTo>
                <a:cubicBezTo>
                  <a:pt x="1346237" y="188737"/>
                  <a:pt x="1332431" y="205300"/>
                  <a:pt x="1320608" y="216672"/>
                </a:cubicBezTo>
                <a:cubicBezTo>
                  <a:pt x="1308784" y="228044"/>
                  <a:pt x="1295925" y="237003"/>
                  <a:pt x="1282029" y="243549"/>
                </a:cubicBezTo>
                <a:cubicBezTo>
                  <a:pt x="1268133" y="250096"/>
                  <a:pt x="1266480" y="247256"/>
                  <a:pt x="1277071" y="235031"/>
                </a:cubicBezTo>
                <a:cubicBezTo>
                  <a:pt x="1287661" y="222806"/>
                  <a:pt x="1299624" y="208469"/>
                  <a:pt x="1312961" y="192021"/>
                </a:cubicBezTo>
                <a:cubicBezTo>
                  <a:pt x="1326297" y="175573"/>
                  <a:pt x="1336787" y="160835"/>
                  <a:pt x="1344430" y="147807"/>
                </a:cubicBezTo>
                <a:cubicBezTo>
                  <a:pt x="1352074" y="134779"/>
                  <a:pt x="1357433" y="126167"/>
                  <a:pt x="1360509" y="121973"/>
                </a:cubicBezTo>
                <a:cubicBezTo>
                  <a:pt x="1363585" y="117778"/>
                  <a:pt x="1364890" y="116029"/>
                  <a:pt x="1364424" y="116724"/>
                </a:cubicBezTo>
                <a:cubicBezTo>
                  <a:pt x="1363958" y="117420"/>
                  <a:pt x="1355906" y="120528"/>
                  <a:pt x="1340268" y="126049"/>
                </a:cubicBezTo>
                <a:cubicBezTo>
                  <a:pt x="1324630" y="131570"/>
                  <a:pt x="1314345" y="135722"/>
                  <a:pt x="1309412" y="138504"/>
                </a:cubicBezTo>
                <a:cubicBezTo>
                  <a:pt x="1304479" y="141286"/>
                  <a:pt x="1296107" y="139575"/>
                  <a:pt x="1284298" y="133373"/>
                </a:cubicBezTo>
                <a:cubicBezTo>
                  <a:pt x="1272489" y="127171"/>
                  <a:pt x="1270263" y="123339"/>
                  <a:pt x="1277619" y="121876"/>
                </a:cubicBezTo>
                <a:cubicBezTo>
                  <a:pt x="1284976" y="120413"/>
                  <a:pt x="1296176" y="117911"/>
                  <a:pt x="1311218" y="114369"/>
                </a:cubicBezTo>
                <a:cubicBezTo>
                  <a:pt x="1326261" y="110827"/>
                  <a:pt x="1339228" y="106442"/>
                  <a:pt x="1350120" y="101215"/>
                </a:cubicBezTo>
                <a:cubicBezTo>
                  <a:pt x="1361011" y="95988"/>
                  <a:pt x="1368748" y="91443"/>
                  <a:pt x="1373329" y="87578"/>
                </a:cubicBezTo>
                <a:cubicBezTo>
                  <a:pt x="1375620" y="85645"/>
                  <a:pt x="1378139" y="84435"/>
                  <a:pt x="1380885" y="83945"/>
                </a:cubicBezTo>
                <a:close/>
                <a:moveTo>
                  <a:pt x="200699" y="82405"/>
                </a:moveTo>
                <a:cubicBezTo>
                  <a:pt x="204560" y="82114"/>
                  <a:pt x="208434" y="82935"/>
                  <a:pt x="212320" y="84868"/>
                </a:cubicBezTo>
                <a:cubicBezTo>
                  <a:pt x="220093" y="88732"/>
                  <a:pt x="226919" y="93249"/>
                  <a:pt x="232798" y="98419"/>
                </a:cubicBezTo>
                <a:cubicBezTo>
                  <a:pt x="238678" y="103589"/>
                  <a:pt x="239592" y="109103"/>
                  <a:pt x="235541" y="114960"/>
                </a:cubicBezTo>
                <a:cubicBezTo>
                  <a:pt x="231490" y="120818"/>
                  <a:pt x="229464" y="133606"/>
                  <a:pt x="229464" y="153324"/>
                </a:cubicBezTo>
                <a:cubicBezTo>
                  <a:pt x="248866" y="152464"/>
                  <a:pt x="266419" y="150897"/>
                  <a:pt x="282121" y="148624"/>
                </a:cubicBezTo>
                <a:cubicBezTo>
                  <a:pt x="297824" y="146351"/>
                  <a:pt x="309622" y="150865"/>
                  <a:pt x="317516" y="162165"/>
                </a:cubicBezTo>
                <a:cubicBezTo>
                  <a:pt x="325411" y="173465"/>
                  <a:pt x="324138" y="178893"/>
                  <a:pt x="313698" y="178448"/>
                </a:cubicBezTo>
                <a:cubicBezTo>
                  <a:pt x="303259" y="178004"/>
                  <a:pt x="291546" y="177555"/>
                  <a:pt x="278561" y="177104"/>
                </a:cubicBezTo>
                <a:cubicBezTo>
                  <a:pt x="265576" y="176652"/>
                  <a:pt x="248687" y="176426"/>
                  <a:pt x="227894" y="176426"/>
                </a:cubicBezTo>
                <a:cubicBezTo>
                  <a:pt x="227091" y="197592"/>
                  <a:pt x="225814" y="213747"/>
                  <a:pt x="224065" y="224889"/>
                </a:cubicBezTo>
                <a:cubicBezTo>
                  <a:pt x="229672" y="224889"/>
                  <a:pt x="239524" y="226101"/>
                  <a:pt x="253620" y="228524"/>
                </a:cubicBezTo>
                <a:cubicBezTo>
                  <a:pt x="267717" y="230948"/>
                  <a:pt x="275987" y="237494"/>
                  <a:pt x="278432" y="248163"/>
                </a:cubicBezTo>
                <a:cubicBezTo>
                  <a:pt x="280877" y="258832"/>
                  <a:pt x="275819" y="262346"/>
                  <a:pt x="263257" y="258703"/>
                </a:cubicBezTo>
                <a:cubicBezTo>
                  <a:pt x="250695" y="255061"/>
                  <a:pt x="236885" y="251483"/>
                  <a:pt x="221828" y="247970"/>
                </a:cubicBezTo>
                <a:cubicBezTo>
                  <a:pt x="216794" y="276191"/>
                  <a:pt x="207853" y="296967"/>
                  <a:pt x="195005" y="310296"/>
                </a:cubicBezTo>
                <a:cubicBezTo>
                  <a:pt x="182156" y="323625"/>
                  <a:pt x="173107" y="325572"/>
                  <a:pt x="167858" y="316136"/>
                </a:cubicBezTo>
                <a:cubicBezTo>
                  <a:pt x="162610" y="306700"/>
                  <a:pt x="154666" y="297450"/>
                  <a:pt x="144025" y="288387"/>
                </a:cubicBezTo>
                <a:cubicBezTo>
                  <a:pt x="133385" y="279324"/>
                  <a:pt x="135507" y="276145"/>
                  <a:pt x="150392" y="278848"/>
                </a:cubicBezTo>
                <a:cubicBezTo>
                  <a:pt x="165277" y="281551"/>
                  <a:pt x="174971" y="281386"/>
                  <a:pt x="179474" y="278353"/>
                </a:cubicBezTo>
                <a:cubicBezTo>
                  <a:pt x="183977" y="275320"/>
                  <a:pt x="187992" y="264210"/>
                  <a:pt x="191520" y="245023"/>
                </a:cubicBezTo>
                <a:cubicBezTo>
                  <a:pt x="144054" y="242484"/>
                  <a:pt x="113086" y="242535"/>
                  <a:pt x="98617" y="245173"/>
                </a:cubicBezTo>
                <a:cubicBezTo>
                  <a:pt x="84148" y="247812"/>
                  <a:pt x="72901" y="251185"/>
                  <a:pt x="64878" y="255294"/>
                </a:cubicBezTo>
                <a:cubicBezTo>
                  <a:pt x="56854" y="259402"/>
                  <a:pt x="51208" y="256287"/>
                  <a:pt x="47938" y="245948"/>
                </a:cubicBezTo>
                <a:cubicBezTo>
                  <a:pt x="44669" y="235608"/>
                  <a:pt x="47655" y="228549"/>
                  <a:pt x="56898" y="224771"/>
                </a:cubicBezTo>
                <a:cubicBezTo>
                  <a:pt x="66140" y="220992"/>
                  <a:pt x="77264" y="208025"/>
                  <a:pt x="90271" y="185869"/>
                </a:cubicBezTo>
                <a:cubicBezTo>
                  <a:pt x="61074" y="188551"/>
                  <a:pt x="41901" y="190795"/>
                  <a:pt x="32752" y="192602"/>
                </a:cubicBezTo>
                <a:cubicBezTo>
                  <a:pt x="23603" y="194409"/>
                  <a:pt x="14483" y="190562"/>
                  <a:pt x="5391" y="181062"/>
                </a:cubicBezTo>
                <a:cubicBezTo>
                  <a:pt x="-3701" y="171561"/>
                  <a:pt x="-1291" y="167270"/>
                  <a:pt x="12619" y="168188"/>
                </a:cubicBezTo>
                <a:cubicBezTo>
                  <a:pt x="26529" y="169106"/>
                  <a:pt x="54944" y="167851"/>
                  <a:pt x="97864" y="164423"/>
                </a:cubicBezTo>
                <a:cubicBezTo>
                  <a:pt x="109006" y="135700"/>
                  <a:pt x="112778" y="116093"/>
                  <a:pt x="109178" y="105603"/>
                </a:cubicBezTo>
                <a:cubicBezTo>
                  <a:pt x="105579" y="95114"/>
                  <a:pt x="106748" y="90353"/>
                  <a:pt x="112685" y="91321"/>
                </a:cubicBezTo>
                <a:cubicBezTo>
                  <a:pt x="118621" y="92289"/>
                  <a:pt x="123741" y="93640"/>
                  <a:pt x="128043" y="95375"/>
                </a:cubicBezTo>
                <a:cubicBezTo>
                  <a:pt x="132345" y="97111"/>
                  <a:pt x="141688" y="97340"/>
                  <a:pt x="156071" y="96064"/>
                </a:cubicBezTo>
                <a:cubicBezTo>
                  <a:pt x="170454" y="94787"/>
                  <a:pt x="181482" y="91636"/>
                  <a:pt x="189154" y="86610"/>
                </a:cubicBezTo>
                <a:cubicBezTo>
                  <a:pt x="192990" y="84097"/>
                  <a:pt x="196838" y="82695"/>
                  <a:pt x="200699" y="82405"/>
                </a:cubicBezTo>
                <a:close/>
                <a:moveTo>
                  <a:pt x="2924656" y="69681"/>
                </a:moveTo>
                <a:cubicBezTo>
                  <a:pt x="2928685" y="68742"/>
                  <a:pt x="2937289" y="70595"/>
                  <a:pt x="2950468" y="75242"/>
                </a:cubicBezTo>
                <a:cubicBezTo>
                  <a:pt x="2965755" y="78310"/>
                  <a:pt x="2973649" y="86492"/>
                  <a:pt x="2974151" y="99785"/>
                </a:cubicBezTo>
                <a:cubicBezTo>
                  <a:pt x="2974653" y="113078"/>
                  <a:pt x="2968935" y="117172"/>
                  <a:pt x="2956997" y="112067"/>
                </a:cubicBezTo>
                <a:cubicBezTo>
                  <a:pt x="2945058" y="106962"/>
                  <a:pt x="2931758" y="99197"/>
                  <a:pt x="2917095" y="88772"/>
                </a:cubicBezTo>
                <a:cubicBezTo>
                  <a:pt x="2902432" y="78346"/>
                  <a:pt x="2899019" y="72793"/>
                  <a:pt x="2906856" y="72112"/>
                </a:cubicBezTo>
                <a:cubicBezTo>
                  <a:pt x="2914693" y="71431"/>
                  <a:pt x="2920626" y="70621"/>
                  <a:pt x="2924656" y="69681"/>
                </a:cubicBezTo>
                <a:close/>
                <a:moveTo>
                  <a:pt x="1082673" y="47593"/>
                </a:moveTo>
                <a:cubicBezTo>
                  <a:pt x="1085880" y="47498"/>
                  <a:pt x="1090340" y="48153"/>
                  <a:pt x="1096055" y="49558"/>
                </a:cubicBezTo>
                <a:cubicBezTo>
                  <a:pt x="1107484" y="52369"/>
                  <a:pt x="1115360" y="55287"/>
                  <a:pt x="1119684" y="58313"/>
                </a:cubicBezTo>
                <a:cubicBezTo>
                  <a:pt x="1124007" y="61339"/>
                  <a:pt x="1123122" y="66419"/>
                  <a:pt x="1117027" y="73553"/>
                </a:cubicBezTo>
                <a:cubicBezTo>
                  <a:pt x="1110933" y="80687"/>
                  <a:pt x="1105007" y="89123"/>
                  <a:pt x="1099249" y="98860"/>
                </a:cubicBezTo>
                <a:cubicBezTo>
                  <a:pt x="1093491" y="108597"/>
                  <a:pt x="1084016" y="121353"/>
                  <a:pt x="1070823" y="137127"/>
                </a:cubicBezTo>
                <a:cubicBezTo>
                  <a:pt x="1113743" y="128308"/>
                  <a:pt x="1138617" y="122278"/>
                  <a:pt x="1145443" y="119037"/>
                </a:cubicBezTo>
                <a:cubicBezTo>
                  <a:pt x="1152268" y="115796"/>
                  <a:pt x="1163135" y="117431"/>
                  <a:pt x="1178041" y="123941"/>
                </a:cubicBezTo>
                <a:cubicBezTo>
                  <a:pt x="1192948" y="130451"/>
                  <a:pt x="1196974" y="138425"/>
                  <a:pt x="1190119" y="147861"/>
                </a:cubicBezTo>
                <a:cubicBezTo>
                  <a:pt x="1183265" y="157296"/>
                  <a:pt x="1174546" y="182062"/>
                  <a:pt x="1163963" y="222157"/>
                </a:cubicBezTo>
                <a:cubicBezTo>
                  <a:pt x="1171233" y="222258"/>
                  <a:pt x="1177880" y="221383"/>
                  <a:pt x="1183903" y="219533"/>
                </a:cubicBezTo>
                <a:cubicBezTo>
                  <a:pt x="1189926" y="217683"/>
                  <a:pt x="1196583" y="219013"/>
                  <a:pt x="1203875" y="223523"/>
                </a:cubicBezTo>
                <a:cubicBezTo>
                  <a:pt x="1211167" y="228033"/>
                  <a:pt x="1215563" y="233235"/>
                  <a:pt x="1217061" y="239129"/>
                </a:cubicBezTo>
                <a:cubicBezTo>
                  <a:pt x="1218560" y="245023"/>
                  <a:pt x="1212289" y="247292"/>
                  <a:pt x="1198250" y="245937"/>
                </a:cubicBezTo>
                <a:cubicBezTo>
                  <a:pt x="1184211" y="244582"/>
                  <a:pt x="1161389" y="244797"/>
                  <a:pt x="1129783" y="246582"/>
                </a:cubicBezTo>
                <a:cubicBezTo>
                  <a:pt x="1098177" y="248368"/>
                  <a:pt x="1072924" y="250841"/>
                  <a:pt x="1054024" y="254003"/>
                </a:cubicBezTo>
                <a:cubicBezTo>
                  <a:pt x="1035123" y="257165"/>
                  <a:pt x="1022464" y="259872"/>
                  <a:pt x="1016047" y="262123"/>
                </a:cubicBezTo>
                <a:cubicBezTo>
                  <a:pt x="1009630" y="264375"/>
                  <a:pt x="1002055" y="260750"/>
                  <a:pt x="993322" y="251250"/>
                </a:cubicBezTo>
                <a:cubicBezTo>
                  <a:pt x="984588" y="241749"/>
                  <a:pt x="984244" y="237455"/>
                  <a:pt x="992289" y="238365"/>
                </a:cubicBezTo>
                <a:cubicBezTo>
                  <a:pt x="1000334" y="239276"/>
                  <a:pt x="1013412" y="238570"/>
                  <a:pt x="1031524" y="236246"/>
                </a:cubicBezTo>
                <a:cubicBezTo>
                  <a:pt x="1027967" y="217690"/>
                  <a:pt x="1024641" y="202002"/>
                  <a:pt x="1021543" y="189182"/>
                </a:cubicBezTo>
                <a:cubicBezTo>
                  <a:pt x="1018446" y="176362"/>
                  <a:pt x="1014162" y="165155"/>
                  <a:pt x="1008691" y="155561"/>
                </a:cubicBezTo>
                <a:cubicBezTo>
                  <a:pt x="1003220" y="145968"/>
                  <a:pt x="1005199" y="142519"/>
                  <a:pt x="1014628" y="145215"/>
                </a:cubicBezTo>
                <a:cubicBezTo>
                  <a:pt x="1024056" y="147911"/>
                  <a:pt x="1037102" y="146441"/>
                  <a:pt x="1053766" y="140805"/>
                </a:cubicBezTo>
                <a:cubicBezTo>
                  <a:pt x="1060534" y="125045"/>
                  <a:pt x="1066618" y="109733"/>
                  <a:pt x="1072017" y="94870"/>
                </a:cubicBezTo>
                <a:cubicBezTo>
                  <a:pt x="1077416" y="80006"/>
                  <a:pt x="1079216" y="69631"/>
                  <a:pt x="1077416" y="63744"/>
                </a:cubicBezTo>
                <a:cubicBezTo>
                  <a:pt x="1075616" y="57858"/>
                  <a:pt x="1075416" y="53319"/>
                  <a:pt x="1076814" y="50128"/>
                </a:cubicBezTo>
                <a:cubicBezTo>
                  <a:pt x="1077513" y="48533"/>
                  <a:pt x="1079466" y="47688"/>
                  <a:pt x="1082673" y="47593"/>
                </a:cubicBezTo>
                <a:close/>
                <a:moveTo>
                  <a:pt x="2483785" y="46848"/>
                </a:moveTo>
                <a:cubicBezTo>
                  <a:pt x="2479891" y="50677"/>
                  <a:pt x="2475097" y="54967"/>
                  <a:pt x="2469402" y="59719"/>
                </a:cubicBezTo>
                <a:lnTo>
                  <a:pt x="2452821" y="72826"/>
                </a:lnTo>
                <a:lnTo>
                  <a:pt x="2462866" y="72499"/>
                </a:lnTo>
                <a:cubicBezTo>
                  <a:pt x="2473599" y="74414"/>
                  <a:pt x="2481501" y="77934"/>
                  <a:pt x="2486570" y="83061"/>
                </a:cubicBezTo>
                <a:cubicBezTo>
                  <a:pt x="2491639" y="88187"/>
                  <a:pt x="2493722" y="92256"/>
                  <a:pt x="2492819" y="95268"/>
                </a:cubicBezTo>
                <a:cubicBezTo>
                  <a:pt x="2495041" y="91582"/>
                  <a:pt x="2500559" y="84889"/>
                  <a:pt x="2509371" y="75188"/>
                </a:cubicBezTo>
                <a:cubicBezTo>
                  <a:pt x="2518183" y="65487"/>
                  <a:pt x="2523450" y="58786"/>
                  <a:pt x="2525170" y="55087"/>
                </a:cubicBezTo>
                <a:cubicBezTo>
                  <a:pt x="2526891" y="51387"/>
                  <a:pt x="2525529" y="49537"/>
                  <a:pt x="2521083" y="49537"/>
                </a:cubicBezTo>
                <a:cubicBezTo>
                  <a:pt x="2515175" y="49537"/>
                  <a:pt x="2508844" y="49989"/>
                  <a:pt x="2502090" y="50892"/>
                </a:cubicBezTo>
                <a:cubicBezTo>
                  <a:pt x="2495336" y="51795"/>
                  <a:pt x="2489234" y="50447"/>
                  <a:pt x="2483785" y="46848"/>
                </a:cubicBezTo>
                <a:close/>
                <a:moveTo>
                  <a:pt x="722386" y="45364"/>
                </a:moveTo>
                <a:lnTo>
                  <a:pt x="869689" y="45364"/>
                </a:lnTo>
                <a:lnTo>
                  <a:pt x="869689" y="77887"/>
                </a:lnTo>
                <a:lnTo>
                  <a:pt x="815698" y="77887"/>
                </a:lnTo>
                <a:lnTo>
                  <a:pt x="815698" y="283053"/>
                </a:lnTo>
                <a:lnTo>
                  <a:pt x="776377" y="283053"/>
                </a:lnTo>
                <a:lnTo>
                  <a:pt x="776377" y="77887"/>
                </a:lnTo>
                <a:lnTo>
                  <a:pt x="722386" y="77887"/>
                </a:lnTo>
                <a:close/>
                <a:moveTo>
                  <a:pt x="3494976" y="34695"/>
                </a:moveTo>
                <a:cubicBezTo>
                  <a:pt x="3520961" y="30995"/>
                  <a:pt x="3541589" y="43815"/>
                  <a:pt x="3556862" y="73155"/>
                </a:cubicBezTo>
                <a:cubicBezTo>
                  <a:pt x="3565953" y="105119"/>
                  <a:pt x="3553513" y="136840"/>
                  <a:pt x="3519541" y="168317"/>
                </a:cubicBezTo>
                <a:cubicBezTo>
                  <a:pt x="3509417" y="183517"/>
                  <a:pt x="3504355" y="201514"/>
                  <a:pt x="3504355" y="222308"/>
                </a:cubicBezTo>
                <a:lnTo>
                  <a:pt x="3471917" y="222308"/>
                </a:lnTo>
                <a:cubicBezTo>
                  <a:pt x="3470942" y="185798"/>
                  <a:pt x="3485892" y="152550"/>
                  <a:pt x="3516766" y="122564"/>
                </a:cubicBezTo>
                <a:cubicBezTo>
                  <a:pt x="3523693" y="112211"/>
                  <a:pt x="3526718" y="101205"/>
                  <a:pt x="3525844" y="89546"/>
                </a:cubicBezTo>
                <a:cubicBezTo>
                  <a:pt x="3521126" y="73671"/>
                  <a:pt x="3512170" y="66186"/>
                  <a:pt x="3498977" y="67089"/>
                </a:cubicBezTo>
                <a:lnTo>
                  <a:pt x="3493686" y="67089"/>
                </a:lnTo>
                <a:cubicBezTo>
                  <a:pt x="3477410" y="67864"/>
                  <a:pt x="3469723" y="81809"/>
                  <a:pt x="3470627" y="108927"/>
                </a:cubicBezTo>
                <a:lnTo>
                  <a:pt x="3436812" y="108927"/>
                </a:lnTo>
                <a:cubicBezTo>
                  <a:pt x="3435852" y="71814"/>
                  <a:pt x="3447589" y="49028"/>
                  <a:pt x="3472025" y="40567"/>
                </a:cubicBezTo>
                <a:cubicBezTo>
                  <a:pt x="3475997" y="37584"/>
                  <a:pt x="3483648" y="35627"/>
                  <a:pt x="3494976" y="34695"/>
                </a:cubicBezTo>
                <a:close/>
                <a:moveTo>
                  <a:pt x="2069612" y="30600"/>
                </a:moveTo>
                <a:cubicBezTo>
                  <a:pt x="2073711" y="30801"/>
                  <a:pt x="2079789" y="34012"/>
                  <a:pt x="2087844" y="40234"/>
                </a:cubicBezTo>
                <a:cubicBezTo>
                  <a:pt x="2098585" y="48529"/>
                  <a:pt x="2100141" y="55800"/>
                  <a:pt x="2092512" y="62045"/>
                </a:cubicBezTo>
                <a:cubicBezTo>
                  <a:pt x="2084883" y="68290"/>
                  <a:pt x="2076802" y="76805"/>
                  <a:pt x="2068270" y="87589"/>
                </a:cubicBezTo>
                <a:cubicBezTo>
                  <a:pt x="2059738" y="98372"/>
                  <a:pt x="2052306" y="106629"/>
                  <a:pt x="2045974" y="112358"/>
                </a:cubicBezTo>
                <a:cubicBezTo>
                  <a:pt x="2039643" y="118087"/>
                  <a:pt x="2036901" y="120951"/>
                  <a:pt x="2037747" y="120951"/>
                </a:cubicBezTo>
                <a:cubicBezTo>
                  <a:pt x="2041131" y="120951"/>
                  <a:pt x="2054274" y="121388"/>
                  <a:pt x="2077175" y="122263"/>
                </a:cubicBezTo>
                <a:cubicBezTo>
                  <a:pt x="2092218" y="103162"/>
                  <a:pt x="2099065" y="89388"/>
                  <a:pt x="2097717" y="80942"/>
                </a:cubicBezTo>
                <a:cubicBezTo>
                  <a:pt x="2096369" y="72496"/>
                  <a:pt x="2102697" y="72617"/>
                  <a:pt x="2116700" y="81308"/>
                </a:cubicBezTo>
                <a:cubicBezTo>
                  <a:pt x="2130704" y="89998"/>
                  <a:pt x="2134350" y="97261"/>
                  <a:pt x="2127638" y="103098"/>
                </a:cubicBezTo>
                <a:cubicBezTo>
                  <a:pt x="2120927" y="108934"/>
                  <a:pt x="2109269" y="121281"/>
                  <a:pt x="2092663" y="140138"/>
                </a:cubicBezTo>
                <a:cubicBezTo>
                  <a:pt x="2076057" y="158996"/>
                  <a:pt x="2065015" y="169955"/>
                  <a:pt x="2059537" y="173017"/>
                </a:cubicBezTo>
                <a:cubicBezTo>
                  <a:pt x="2054059" y="176078"/>
                  <a:pt x="2053819" y="177011"/>
                  <a:pt x="2058816" y="175813"/>
                </a:cubicBezTo>
                <a:cubicBezTo>
                  <a:pt x="2063814" y="174616"/>
                  <a:pt x="2070625" y="173056"/>
                  <a:pt x="2079251" y="171135"/>
                </a:cubicBezTo>
                <a:cubicBezTo>
                  <a:pt x="2087876" y="169213"/>
                  <a:pt x="2097750" y="167786"/>
                  <a:pt x="2108871" y="166854"/>
                </a:cubicBezTo>
                <a:cubicBezTo>
                  <a:pt x="2119991" y="165922"/>
                  <a:pt x="2112129" y="171712"/>
                  <a:pt x="2085285" y="184224"/>
                </a:cubicBezTo>
                <a:cubicBezTo>
                  <a:pt x="2058440" y="196736"/>
                  <a:pt x="2041074" y="205089"/>
                  <a:pt x="2033187" y="209283"/>
                </a:cubicBezTo>
                <a:cubicBezTo>
                  <a:pt x="2025299" y="213478"/>
                  <a:pt x="2020248" y="210190"/>
                  <a:pt x="2018033" y="199421"/>
                </a:cubicBezTo>
                <a:cubicBezTo>
                  <a:pt x="2015817" y="188651"/>
                  <a:pt x="2019567" y="180925"/>
                  <a:pt x="2029282" y="176243"/>
                </a:cubicBezTo>
                <a:cubicBezTo>
                  <a:pt x="2038998" y="171561"/>
                  <a:pt x="2052589" y="158573"/>
                  <a:pt x="2070055" y="137277"/>
                </a:cubicBezTo>
                <a:cubicBezTo>
                  <a:pt x="2046638" y="139916"/>
                  <a:pt x="2030910" y="143275"/>
                  <a:pt x="2022872" y="147355"/>
                </a:cubicBezTo>
                <a:cubicBezTo>
                  <a:pt x="2014835" y="151435"/>
                  <a:pt x="2009439" y="148309"/>
                  <a:pt x="2006686" y="137977"/>
                </a:cubicBezTo>
                <a:cubicBezTo>
                  <a:pt x="2003932" y="127644"/>
                  <a:pt x="2005879" y="121016"/>
                  <a:pt x="2012526" y="118090"/>
                </a:cubicBezTo>
                <a:cubicBezTo>
                  <a:pt x="2019173" y="115165"/>
                  <a:pt x="2025948" y="109174"/>
                  <a:pt x="2032853" y="100118"/>
                </a:cubicBezTo>
                <a:cubicBezTo>
                  <a:pt x="2039758" y="91063"/>
                  <a:pt x="2046559" y="80325"/>
                  <a:pt x="2053256" y="67907"/>
                </a:cubicBezTo>
                <a:cubicBezTo>
                  <a:pt x="2059952" y="55488"/>
                  <a:pt x="2062853" y="46902"/>
                  <a:pt x="2061957" y="42148"/>
                </a:cubicBezTo>
                <a:cubicBezTo>
                  <a:pt x="2061060" y="37394"/>
                  <a:pt x="2062466" y="33813"/>
                  <a:pt x="2066173" y="31404"/>
                </a:cubicBezTo>
                <a:cubicBezTo>
                  <a:pt x="2067099" y="30801"/>
                  <a:pt x="2068246" y="30534"/>
                  <a:pt x="2069612" y="30600"/>
                </a:cubicBezTo>
                <a:close/>
                <a:moveTo>
                  <a:pt x="1509202" y="26177"/>
                </a:moveTo>
                <a:cubicBezTo>
                  <a:pt x="1513610" y="26083"/>
                  <a:pt x="1519947" y="28600"/>
                  <a:pt x="1528215" y="33727"/>
                </a:cubicBezTo>
                <a:cubicBezTo>
                  <a:pt x="1541981" y="45242"/>
                  <a:pt x="1546778" y="52003"/>
                  <a:pt x="1542605" y="54011"/>
                </a:cubicBezTo>
                <a:cubicBezTo>
                  <a:pt x="1538432" y="56019"/>
                  <a:pt x="1533474" y="60335"/>
                  <a:pt x="1527731" y="66960"/>
                </a:cubicBezTo>
                <a:cubicBezTo>
                  <a:pt x="1521987" y="73585"/>
                  <a:pt x="1512365" y="83649"/>
                  <a:pt x="1498864" y="97150"/>
                </a:cubicBezTo>
                <a:cubicBezTo>
                  <a:pt x="1485362" y="110651"/>
                  <a:pt x="1469369" y="122740"/>
                  <a:pt x="1450885" y="133416"/>
                </a:cubicBezTo>
                <a:cubicBezTo>
                  <a:pt x="1432400" y="144093"/>
                  <a:pt x="1429547" y="142003"/>
                  <a:pt x="1442324" y="127146"/>
                </a:cubicBezTo>
                <a:cubicBezTo>
                  <a:pt x="1455101" y="112290"/>
                  <a:pt x="1467928" y="95755"/>
                  <a:pt x="1480806" y="77543"/>
                </a:cubicBezTo>
                <a:cubicBezTo>
                  <a:pt x="1493683" y="59331"/>
                  <a:pt x="1500671" y="44912"/>
                  <a:pt x="1501768" y="34286"/>
                </a:cubicBezTo>
                <a:cubicBezTo>
                  <a:pt x="1502316" y="28973"/>
                  <a:pt x="1504794" y="26270"/>
                  <a:pt x="1509202" y="26177"/>
                </a:cubicBezTo>
                <a:close/>
                <a:moveTo>
                  <a:pt x="949268" y="23767"/>
                </a:moveTo>
                <a:cubicBezTo>
                  <a:pt x="954503" y="23767"/>
                  <a:pt x="961899" y="26141"/>
                  <a:pt x="971456" y="30887"/>
                </a:cubicBezTo>
                <a:cubicBezTo>
                  <a:pt x="981014" y="35634"/>
                  <a:pt x="984219" y="40581"/>
                  <a:pt x="981071" y="45730"/>
                </a:cubicBezTo>
                <a:cubicBezTo>
                  <a:pt x="977924" y="50878"/>
                  <a:pt x="976350" y="66953"/>
                  <a:pt x="976350" y="93956"/>
                </a:cubicBezTo>
                <a:cubicBezTo>
                  <a:pt x="984036" y="93956"/>
                  <a:pt x="992705" y="95483"/>
                  <a:pt x="1002356" y="98537"/>
                </a:cubicBezTo>
                <a:cubicBezTo>
                  <a:pt x="1012007" y="101592"/>
                  <a:pt x="1016531" y="108138"/>
                  <a:pt x="1015929" y="118176"/>
                </a:cubicBezTo>
                <a:cubicBezTo>
                  <a:pt x="1015327" y="128214"/>
                  <a:pt x="1010401" y="131082"/>
                  <a:pt x="1001151" y="126780"/>
                </a:cubicBezTo>
                <a:cubicBezTo>
                  <a:pt x="991902" y="122478"/>
                  <a:pt x="983635" y="116083"/>
                  <a:pt x="976350" y="107593"/>
                </a:cubicBezTo>
                <a:lnTo>
                  <a:pt x="976350" y="218178"/>
                </a:lnTo>
                <a:cubicBezTo>
                  <a:pt x="976350" y="248421"/>
                  <a:pt x="975848" y="270315"/>
                  <a:pt x="974844" y="283860"/>
                </a:cubicBezTo>
                <a:cubicBezTo>
                  <a:pt x="973840" y="297404"/>
                  <a:pt x="970660" y="304481"/>
                  <a:pt x="965304" y="305090"/>
                </a:cubicBezTo>
                <a:cubicBezTo>
                  <a:pt x="959948" y="305700"/>
                  <a:pt x="955022" y="299756"/>
                  <a:pt x="950527" y="287258"/>
                </a:cubicBezTo>
                <a:cubicBezTo>
                  <a:pt x="946031" y="274761"/>
                  <a:pt x="945135" y="262973"/>
                  <a:pt x="947838" y="251895"/>
                </a:cubicBezTo>
                <a:cubicBezTo>
                  <a:pt x="950541" y="240817"/>
                  <a:pt x="952115" y="220508"/>
                  <a:pt x="952560" y="190967"/>
                </a:cubicBezTo>
                <a:cubicBezTo>
                  <a:pt x="953004" y="161426"/>
                  <a:pt x="953226" y="130903"/>
                  <a:pt x="953226" y="99398"/>
                </a:cubicBezTo>
                <a:cubicBezTo>
                  <a:pt x="953226" y="67763"/>
                  <a:pt x="950978" y="47250"/>
                  <a:pt x="946483" y="37857"/>
                </a:cubicBezTo>
                <a:cubicBezTo>
                  <a:pt x="941987" y="28464"/>
                  <a:pt x="942916" y="23767"/>
                  <a:pt x="949268" y="23767"/>
                </a:cubicBezTo>
                <a:close/>
                <a:moveTo>
                  <a:pt x="3105152" y="23558"/>
                </a:moveTo>
                <a:cubicBezTo>
                  <a:pt x="3108315" y="22930"/>
                  <a:pt x="3113961" y="24492"/>
                  <a:pt x="3122088" y="28242"/>
                </a:cubicBezTo>
                <a:cubicBezTo>
                  <a:pt x="3138343" y="35742"/>
                  <a:pt x="3144767" y="41786"/>
                  <a:pt x="3141362" y="46375"/>
                </a:cubicBezTo>
                <a:cubicBezTo>
                  <a:pt x="3137956" y="50964"/>
                  <a:pt x="3134044" y="57897"/>
                  <a:pt x="3129628" y="67175"/>
                </a:cubicBezTo>
                <a:cubicBezTo>
                  <a:pt x="3125211" y="76453"/>
                  <a:pt x="3119123" y="86721"/>
                  <a:pt x="3111365" y="97978"/>
                </a:cubicBezTo>
                <a:cubicBezTo>
                  <a:pt x="3124587" y="94579"/>
                  <a:pt x="3136995" y="90579"/>
                  <a:pt x="3148589" y="85975"/>
                </a:cubicBezTo>
                <a:cubicBezTo>
                  <a:pt x="3160183" y="81372"/>
                  <a:pt x="3169476" y="82096"/>
                  <a:pt x="3176466" y="88148"/>
                </a:cubicBezTo>
                <a:cubicBezTo>
                  <a:pt x="3183457" y="94199"/>
                  <a:pt x="3176689" y="100527"/>
                  <a:pt x="3156161" y="107131"/>
                </a:cubicBezTo>
                <a:cubicBezTo>
                  <a:pt x="3135633" y="113734"/>
                  <a:pt x="3118292" y="116584"/>
                  <a:pt x="3104138" y="115681"/>
                </a:cubicBezTo>
                <a:cubicBezTo>
                  <a:pt x="3095878" y="129821"/>
                  <a:pt x="3088296" y="141490"/>
                  <a:pt x="3081391" y="150689"/>
                </a:cubicBezTo>
                <a:cubicBezTo>
                  <a:pt x="3074486" y="159888"/>
                  <a:pt x="3064455" y="168726"/>
                  <a:pt x="3051298" y="177201"/>
                </a:cubicBezTo>
                <a:cubicBezTo>
                  <a:pt x="3038141" y="185676"/>
                  <a:pt x="3037226" y="181876"/>
                  <a:pt x="3048555" y="165800"/>
                </a:cubicBezTo>
                <a:cubicBezTo>
                  <a:pt x="3059884" y="149725"/>
                  <a:pt x="3069811" y="133158"/>
                  <a:pt x="3078336" y="116101"/>
                </a:cubicBezTo>
                <a:cubicBezTo>
                  <a:pt x="3086861" y="99043"/>
                  <a:pt x="3094021" y="83265"/>
                  <a:pt x="3099814" y="68767"/>
                </a:cubicBezTo>
                <a:cubicBezTo>
                  <a:pt x="3105608" y="54269"/>
                  <a:pt x="3106705" y="42015"/>
                  <a:pt x="3103106" y="32006"/>
                </a:cubicBezTo>
                <a:cubicBezTo>
                  <a:pt x="3101306" y="27001"/>
                  <a:pt x="3101988" y="24185"/>
                  <a:pt x="3105152" y="23558"/>
                </a:cubicBezTo>
                <a:close/>
                <a:moveTo>
                  <a:pt x="455115" y="22504"/>
                </a:moveTo>
                <a:cubicBezTo>
                  <a:pt x="456545" y="22604"/>
                  <a:pt x="458269" y="23133"/>
                  <a:pt x="460287" y="24090"/>
                </a:cubicBezTo>
                <a:cubicBezTo>
                  <a:pt x="468361" y="27919"/>
                  <a:pt x="475588" y="32472"/>
                  <a:pt x="481970" y="37749"/>
                </a:cubicBezTo>
                <a:cubicBezTo>
                  <a:pt x="488351" y="43026"/>
                  <a:pt x="489588" y="47866"/>
                  <a:pt x="485680" y="52269"/>
                </a:cubicBezTo>
                <a:cubicBezTo>
                  <a:pt x="481772" y="56671"/>
                  <a:pt x="475151" y="67096"/>
                  <a:pt x="465815" y="83545"/>
                </a:cubicBezTo>
                <a:cubicBezTo>
                  <a:pt x="456480" y="99993"/>
                  <a:pt x="448406" y="113810"/>
                  <a:pt x="441595" y="124995"/>
                </a:cubicBezTo>
                <a:cubicBezTo>
                  <a:pt x="443875" y="126845"/>
                  <a:pt x="447141" y="131075"/>
                  <a:pt x="451393" y="137686"/>
                </a:cubicBezTo>
                <a:cubicBezTo>
                  <a:pt x="455644" y="144297"/>
                  <a:pt x="457100" y="159465"/>
                  <a:pt x="455759" y="183191"/>
                </a:cubicBezTo>
                <a:cubicBezTo>
                  <a:pt x="454418" y="206917"/>
                  <a:pt x="453748" y="228030"/>
                  <a:pt x="453748" y="246528"/>
                </a:cubicBezTo>
                <a:cubicBezTo>
                  <a:pt x="453748" y="264984"/>
                  <a:pt x="451235" y="279059"/>
                  <a:pt x="446209" y="288753"/>
                </a:cubicBezTo>
                <a:cubicBezTo>
                  <a:pt x="441182" y="298447"/>
                  <a:pt x="435755" y="297038"/>
                  <a:pt x="429925" y="284526"/>
                </a:cubicBezTo>
                <a:cubicBezTo>
                  <a:pt x="424096" y="272015"/>
                  <a:pt x="422537" y="261349"/>
                  <a:pt x="425247" y="252530"/>
                </a:cubicBezTo>
                <a:cubicBezTo>
                  <a:pt x="427957" y="243711"/>
                  <a:pt x="430209" y="224893"/>
                  <a:pt x="432001" y="196076"/>
                </a:cubicBezTo>
                <a:cubicBezTo>
                  <a:pt x="433794" y="167259"/>
                  <a:pt x="433041" y="147660"/>
                  <a:pt x="429742" y="137277"/>
                </a:cubicBezTo>
                <a:cubicBezTo>
                  <a:pt x="425182" y="146340"/>
                  <a:pt x="418364" y="155411"/>
                  <a:pt x="409286" y="164488"/>
                </a:cubicBezTo>
                <a:cubicBezTo>
                  <a:pt x="400209" y="173565"/>
                  <a:pt x="389350" y="181650"/>
                  <a:pt x="376709" y="188741"/>
                </a:cubicBezTo>
                <a:cubicBezTo>
                  <a:pt x="364068" y="195832"/>
                  <a:pt x="363892" y="191752"/>
                  <a:pt x="376182" y="176501"/>
                </a:cubicBezTo>
                <a:cubicBezTo>
                  <a:pt x="388471" y="161251"/>
                  <a:pt x="399076" y="146710"/>
                  <a:pt x="407996" y="132879"/>
                </a:cubicBezTo>
                <a:cubicBezTo>
                  <a:pt x="416915" y="119047"/>
                  <a:pt x="426516" y="101445"/>
                  <a:pt x="436798" y="80071"/>
                </a:cubicBezTo>
                <a:cubicBezTo>
                  <a:pt x="447080" y="58697"/>
                  <a:pt x="451547" y="43066"/>
                  <a:pt x="450199" y="33178"/>
                </a:cubicBezTo>
                <a:cubicBezTo>
                  <a:pt x="449188" y="25763"/>
                  <a:pt x="450827" y="22205"/>
                  <a:pt x="455115" y="22504"/>
                </a:cubicBezTo>
                <a:close/>
                <a:moveTo>
                  <a:pt x="3283722" y="22281"/>
                </a:moveTo>
                <a:cubicBezTo>
                  <a:pt x="3288774" y="22892"/>
                  <a:pt x="3293472" y="24370"/>
                  <a:pt x="3297817" y="26714"/>
                </a:cubicBezTo>
                <a:cubicBezTo>
                  <a:pt x="3308400" y="29912"/>
                  <a:pt x="3313939" y="37215"/>
                  <a:pt x="3314434" y="48623"/>
                </a:cubicBezTo>
                <a:cubicBezTo>
                  <a:pt x="3314928" y="60030"/>
                  <a:pt x="3309379" y="63153"/>
                  <a:pt x="3297785" y="57990"/>
                </a:cubicBezTo>
                <a:cubicBezTo>
                  <a:pt x="3286191" y="52828"/>
                  <a:pt x="3275367" y="46274"/>
                  <a:pt x="3265315" y="38330"/>
                </a:cubicBezTo>
                <a:cubicBezTo>
                  <a:pt x="3255262" y="30386"/>
                  <a:pt x="3255994" y="25291"/>
                  <a:pt x="3267509" y="23047"/>
                </a:cubicBezTo>
                <a:cubicBezTo>
                  <a:pt x="3273266" y="21925"/>
                  <a:pt x="3278671" y="21669"/>
                  <a:pt x="3283722" y="22281"/>
                </a:cubicBezTo>
                <a:close/>
                <a:moveTo>
                  <a:pt x="2177172" y="19819"/>
                </a:moveTo>
                <a:cubicBezTo>
                  <a:pt x="2178928" y="19924"/>
                  <a:pt x="2181052" y="20459"/>
                  <a:pt x="2183544" y="21423"/>
                </a:cubicBezTo>
                <a:cubicBezTo>
                  <a:pt x="2193510" y="25280"/>
                  <a:pt x="2200734" y="29629"/>
                  <a:pt x="2205215" y="34469"/>
                </a:cubicBezTo>
                <a:cubicBezTo>
                  <a:pt x="2209697" y="39309"/>
                  <a:pt x="2210234" y="43880"/>
                  <a:pt x="2206829" y="48182"/>
                </a:cubicBezTo>
                <a:cubicBezTo>
                  <a:pt x="2203423" y="52484"/>
                  <a:pt x="2198386" y="61529"/>
                  <a:pt x="2191718" y="75317"/>
                </a:cubicBezTo>
                <a:cubicBezTo>
                  <a:pt x="2185049" y="89105"/>
                  <a:pt x="2176940" y="101606"/>
                  <a:pt x="2167389" y="112820"/>
                </a:cubicBezTo>
                <a:cubicBezTo>
                  <a:pt x="2193790" y="110296"/>
                  <a:pt x="2210145" y="106292"/>
                  <a:pt x="2216454" y="100807"/>
                </a:cubicBezTo>
                <a:cubicBezTo>
                  <a:pt x="2222764" y="95322"/>
                  <a:pt x="2233713" y="96540"/>
                  <a:pt x="2249301" y="104463"/>
                </a:cubicBezTo>
                <a:cubicBezTo>
                  <a:pt x="2264889" y="112386"/>
                  <a:pt x="2270202" y="120048"/>
                  <a:pt x="2265240" y="127447"/>
                </a:cubicBezTo>
                <a:cubicBezTo>
                  <a:pt x="2260278" y="134847"/>
                  <a:pt x="2258019" y="148491"/>
                  <a:pt x="2258464" y="168381"/>
                </a:cubicBezTo>
                <a:cubicBezTo>
                  <a:pt x="2258909" y="188271"/>
                  <a:pt x="2257991" y="208713"/>
                  <a:pt x="2255711" y="229707"/>
                </a:cubicBezTo>
                <a:cubicBezTo>
                  <a:pt x="2253431" y="250701"/>
                  <a:pt x="2249440" y="267135"/>
                  <a:pt x="2243740" y="279009"/>
                </a:cubicBezTo>
                <a:cubicBezTo>
                  <a:pt x="2238040" y="290883"/>
                  <a:pt x="2229690" y="299476"/>
                  <a:pt x="2218691" y="304789"/>
                </a:cubicBezTo>
                <a:cubicBezTo>
                  <a:pt x="2207693" y="310102"/>
                  <a:pt x="2201153" y="308184"/>
                  <a:pt x="2199074" y="299035"/>
                </a:cubicBezTo>
                <a:cubicBezTo>
                  <a:pt x="2196995" y="289886"/>
                  <a:pt x="2189369" y="279059"/>
                  <a:pt x="2176198" y="266554"/>
                </a:cubicBezTo>
                <a:cubicBezTo>
                  <a:pt x="2163026" y="254050"/>
                  <a:pt x="2165393" y="251623"/>
                  <a:pt x="2183296" y="259273"/>
                </a:cubicBezTo>
                <a:cubicBezTo>
                  <a:pt x="2201200" y="266924"/>
                  <a:pt x="2212020" y="268157"/>
                  <a:pt x="2215755" y="262973"/>
                </a:cubicBezTo>
                <a:cubicBezTo>
                  <a:pt x="2219491" y="257789"/>
                  <a:pt x="2223137" y="249196"/>
                  <a:pt x="2226693" y="237193"/>
                </a:cubicBezTo>
                <a:cubicBezTo>
                  <a:pt x="2230250" y="225190"/>
                  <a:pt x="2232254" y="206361"/>
                  <a:pt x="2232705" y="180707"/>
                </a:cubicBezTo>
                <a:cubicBezTo>
                  <a:pt x="2233157" y="155052"/>
                  <a:pt x="2231852" y="138927"/>
                  <a:pt x="2228791" y="132330"/>
                </a:cubicBezTo>
                <a:cubicBezTo>
                  <a:pt x="2225729" y="125734"/>
                  <a:pt x="2222291" y="122654"/>
                  <a:pt x="2218476" y="123091"/>
                </a:cubicBezTo>
                <a:cubicBezTo>
                  <a:pt x="2214662" y="123529"/>
                  <a:pt x="2206129" y="124877"/>
                  <a:pt x="2192879" y="127135"/>
                </a:cubicBezTo>
                <a:cubicBezTo>
                  <a:pt x="2179629" y="129394"/>
                  <a:pt x="2168479" y="130079"/>
                  <a:pt x="2159431" y="129190"/>
                </a:cubicBezTo>
                <a:cubicBezTo>
                  <a:pt x="2150310" y="138425"/>
                  <a:pt x="2139659" y="146581"/>
                  <a:pt x="2127477" y="153658"/>
                </a:cubicBezTo>
                <a:cubicBezTo>
                  <a:pt x="2115295" y="160734"/>
                  <a:pt x="2114858" y="156690"/>
                  <a:pt x="2126165" y="141526"/>
                </a:cubicBezTo>
                <a:cubicBezTo>
                  <a:pt x="2137472" y="126361"/>
                  <a:pt x="2148270" y="106536"/>
                  <a:pt x="2158559" y="82050"/>
                </a:cubicBezTo>
                <a:cubicBezTo>
                  <a:pt x="2168848" y="57564"/>
                  <a:pt x="2173093" y="40373"/>
                  <a:pt x="2171294" y="30479"/>
                </a:cubicBezTo>
                <a:cubicBezTo>
                  <a:pt x="2169944" y="23058"/>
                  <a:pt x="2171903" y="19504"/>
                  <a:pt x="2177172" y="19819"/>
                </a:cubicBezTo>
                <a:close/>
                <a:moveTo>
                  <a:pt x="3201449" y="16650"/>
                </a:moveTo>
                <a:cubicBezTo>
                  <a:pt x="3204209" y="16741"/>
                  <a:pt x="3207676" y="17214"/>
                  <a:pt x="3211851" y="18067"/>
                </a:cubicBezTo>
                <a:cubicBezTo>
                  <a:pt x="3228550" y="21480"/>
                  <a:pt x="3236674" y="25542"/>
                  <a:pt x="3236222" y="30253"/>
                </a:cubicBezTo>
                <a:cubicBezTo>
                  <a:pt x="3235770" y="34964"/>
                  <a:pt x="3235545" y="42266"/>
                  <a:pt x="3235545" y="52161"/>
                </a:cubicBezTo>
                <a:cubicBezTo>
                  <a:pt x="3235545" y="61181"/>
                  <a:pt x="3236685" y="72854"/>
                  <a:pt x="3238965" y="87180"/>
                </a:cubicBezTo>
                <a:cubicBezTo>
                  <a:pt x="3250724" y="83796"/>
                  <a:pt x="3260722" y="80024"/>
                  <a:pt x="3268961" y="75865"/>
                </a:cubicBezTo>
                <a:cubicBezTo>
                  <a:pt x="3277199" y="71707"/>
                  <a:pt x="3285839" y="72302"/>
                  <a:pt x="3294881" y="77651"/>
                </a:cubicBezTo>
                <a:cubicBezTo>
                  <a:pt x="3303922" y="83000"/>
                  <a:pt x="3301029" y="88607"/>
                  <a:pt x="3286201" y="94472"/>
                </a:cubicBezTo>
                <a:cubicBezTo>
                  <a:pt x="3271373" y="100337"/>
                  <a:pt x="3256287" y="105270"/>
                  <a:pt x="3240944" y="109271"/>
                </a:cubicBezTo>
                <a:cubicBezTo>
                  <a:pt x="3241775" y="117531"/>
                  <a:pt x="3242901" y="125913"/>
                  <a:pt x="3244321" y="134417"/>
                </a:cubicBezTo>
                <a:cubicBezTo>
                  <a:pt x="3255190" y="131032"/>
                  <a:pt x="3265619" y="126587"/>
                  <a:pt x="3275607" y="121080"/>
                </a:cubicBezTo>
                <a:cubicBezTo>
                  <a:pt x="3285595" y="115574"/>
                  <a:pt x="3294913" y="115158"/>
                  <a:pt x="3303560" y="119833"/>
                </a:cubicBezTo>
                <a:cubicBezTo>
                  <a:pt x="3312207" y="124507"/>
                  <a:pt x="3313462" y="128738"/>
                  <a:pt x="3307324" y="132524"/>
                </a:cubicBezTo>
                <a:cubicBezTo>
                  <a:pt x="3301187" y="136309"/>
                  <a:pt x="3292389" y="140490"/>
                  <a:pt x="3280931" y="145064"/>
                </a:cubicBezTo>
                <a:cubicBezTo>
                  <a:pt x="3269473" y="149639"/>
                  <a:pt x="3258395" y="153396"/>
                  <a:pt x="3247698" y="156336"/>
                </a:cubicBezTo>
                <a:cubicBezTo>
                  <a:pt x="3252100" y="174677"/>
                  <a:pt x="3255628" y="187167"/>
                  <a:pt x="3258281" y="193807"/>
                </a:cubicBezTo>
                <a:cubicBezTo>
                  <a:pt x="3261450" y="189318"/>
                  <a:pt x="3266075" y="182962"/>
                  <a:pt x="3272155" y="174738"/>
                </a:cubicBezTo>
                <a:cubicBezTo>
                  <a:pt x="3278235" y="166514"/>
                  <a:pt x="3281050" y="159089"/>
                  <a:pt x="3280598" y="152464"/>
                </a:cubicBezTo>
                <a:cubicBezTo>
                  <a:pt x="3280146" y="145839"/>
                  <a:pt x="3286922" y="146760"/>
                  <a:pt x="3300925" y="155228"/>
                </a:cubicBezTo>
                <a:cubicBezTo>
                  <a:pt x="3314928" y="163696"/>
                  <a:pt x="3318711" y="169686"/>
                  <a:pt x="3312272" y="173200"/>
                </a:cubicBezTo>
                <a:cubicBezTo>
                  <a:pt x="3305833" y="176713"/>
                  <a:pt x="3299398" y="181919"/>
                  <a:pt x="3292966" y="188816"/>
                </a:cubicBezTo>
                <a:cubicBezTo>
                  <a:pt x="3286535" y="195714"/>
                  <a:pt x="3278192" y="204067"/>
                  <a:pt x="3267939" y="213876"/>
                </a:cubicBezTo>
                <a:cubicBezTo>
                  <a:pt x="3278436" y="234855"/>
                  <a:pt x="3288553" y="250253"/>
                  <a:pt x="3298290" y="260069"/>
                </a:cubicBezTo>
                <a:cubicBezTo>
                  <a:pt x="3308027" y="269885"/>
                  <a:pt x="3314380" y="272255"/>
                  <a:pt x="3317348" y="267178"/>
                </a:cubicBezTo>
                <a:cubicBezTo>
                  <a:pt x="3320317" y="262102"/>
                  <a:pt x="3325648" y="252204"/>
                  <a:pt x="3333341" y="237483"/>
                </a:cubicBezTo>
                <a:cubicBezTo>
                  <a:pt x="3341035" y="222763"/>
                  <a:pt x="3343530" y="226212"/>
                  <a:pt x="3340827" y="247830"/>
                </a:cubicBezTo>
                <a:cubicBezTo>
                  <a:pt x="3338124" y="269448"/>
                  <a:pt x="3338572" y="286348"/>
                  <a:pt x="3342171" y="298530"/>
                </a:cubicBezTo>
                <a:cubicBezTo>
                  <a:pt x="3345771" y="310712"/>
                  <a:pt x="3341375" y="315627"/>
                  <a:pt x="3328985" y="313275"/>
                </a:cubicBezTo>
                <a:cubicBezTo>
                  <a:pt x="3316595" y="310923"/>
                  <a:pt x="3303427" y="303237"/>
                  <a:pt x="3289482" y="290216"/>
                </a:cubicBezTo>
                <a:cubicBezTo>
                  <a:pt x="3275536" y="277195"/>
                  <a:pt x="3262002" y="257262"/>
                  <a:pt x="3248881" y="230417"/>
                </a:cubicBezTo>
                <a:cubicBezTo>
                  <a:pt x="3240678" y="238003"/>
                  <a:pt x="3230751" y="245055"/>
                  <a:pt x="3219100" y="251573"/>
                </a:cubicBezTo>
                <a:cubicBezTo>
                  <a:pt x="3207448" y="258090"/>
                  <a:pt x="3194202" y="262493"/>
                  <a:pt x="3179360" y="264780"/>
                </a:cubicBezTo>
                <a:cubicBezTo>
                  <a:pt x="3164517" y="267067"/>
                  <a:pt x="3162754" y="264472"/>
                  <a:pt x="3174068" y="256993"/>
                </a:cubicBezTo>
                <a:cubicBezTo>
                  <a:pt x="3185382" y="249515"/>
                  <a:pt x="3197005" y="241796"/>
                  <a:pt x="3208936" y="233837"/>
                </a:cubicBezTo>
                <a:cubicBezTo>
                  <a:pt x="3220867" y="225878"/>
                  <a:pt x="3231486" y="217411"/>
                  <a:pt x="3240793" y="208434"/>
                </a:cubicBezTo>
                <a:cubicBezTo>
                  <a:pt x="3234526" y="192301"/>
                  <a:pt x="3230267" y="177129"/>
                  <a:pt x="3228016" y="162918"/>
                </a:cubicBezTo>
                <a:cubicBezTo>
                  <a:pt x="3220831" y="165413"/>
                  <a:pt x="3213762" y="167388"/>
                  <a:pt x="3206807" y="168844"/>
                </a:cubicBezTo>
                <a:cubicBezTo>
                  <a:pt x="3199852" y="170299"/>
                  <a:pt x="3191180" y="169575"/>
                  <a:pt x="3180790" y="166671"/>
                </a:cubicBezTo>
                <a:cubicBezTo>
                  <a:pt x="3170401" y="163767"/>
                  <a:pt x="3170809" y="160634"/>
                  <a:pt x="3182016" y="157271"/>
                </a:cubicBezTo>
                <a:cubicBezTo>
                  <a:pt x="3193223" y="153908"/>
                  <a:pt x="3207416" y="149409"/>
                  <a:pt x="3224596" y="143774"/>
                </a:cubicBezTo>
                <a:cubicBezTo>
                  <a:pt x="3222789" y="135958"/>
                  <a:pt x="3221183" y="126594"/>
                  <a:pt x="3219777" y="115681"/>
                </a:cubicBezTo>
                <a:cubicBezTo>
                  <a:pt x="3206900" y="118377"/>
                  <a:pt x="3196385" y="118703"/>
                  <a:pt x="3188233" y="116660"/>
                </a:cubicBezTo>
                <a:cubicBezTo>
                  <a:pt x="3180080" y="114616"/>
                  <a:pt x="3179065" y="111504"/>
                  <a:pt x="3185189" y="107324"/>
                </a:cubicBezTo>
                <a:cubicBezTo>
                  <a:pt x="3191312" y="103144"/>
                  <a:pt x="3201293" y="99039"/>
                  <a:pt x="3215131" y="95010"/>
                </a:cubicBezTo>
                <a:cubicBezTo>
                  <a:pt x="3214256" y="87567"/>
                  <a:pt x="3212288" y="76414"/>
                  <a:pt x="3209227" y="61550"/>
                </a:cubicBezTo>
                <a:cubicBezTo>
                  <a:pt x="3206165" y="46687"/>
                  <a:pt x="3201662" y="34870"/>
                  <a:pt x="3195718" y="26101"/>
                </a:cubicBezTo>
                <a:cubicBezTo>
                  <a:pt x="3191260" y="19525"/>
                  <a:pt x="3193171" y="16374"/>
                  <a:pt x="3201449" y="16650"/>
                </a:cubicBezTo>
                <a:close/>
                <a:moveTo>
                  <a:pt x="1742075" y="16238"/>
                </a:moveTo>
                <a:cubicBezTo>
                  <a:pt x="1743852" y="16147"/>
                  <a:pt x="1746112" y="16452"/>
                  <a:pt x="1748857" y="17153"/>
                </a:cubicBezTo>
                <a:cubicBezTo>
                  <a:pt x="1759834" y="19957"/>
                  <a:pt x="1768861" y="23208"/>
                  <a:pt x="1775938" y="26908"/>
                </a:cubicBezTo>
                <a:cubicBezTo>
                  <a:pt x="1783015" y="30608"/>
                  <a:pt x="1784514" y="36606"/>
                  <a:pt x="1780434" y="44901"/>
                </a:cubicBezTo>
                <a:cubicBezTo>
                  <a:pt x="1776354" y="53197"/>
                  <a:pt x="1773891" y="78984"/>
                  <a:pt x="1773045" y="122263"/>
                </a:cubicBezTo>
                <a:cubicBezTo>
                  <a:pt x="1799345" y="118750"/>
                  <a:pt x="1820500" y="114950"/>
                  <a:pt x="1836511" y="110863"/>
                </a:cubicBezTo>
                <a:cubicBezTo>
                  <a:pt x="1852522" y="106776"/>
                  <a:pt x="1864621" y="108278"/>
                  <a:pt x="1872810" y="115369"/>
                </a:cubicBezTo>
                <a:cubicBezTo>
                  <a:pt x="1880998" y="122460"/>
                  <a:pt x="1883027" y="127426"/>
                  <a:pt x="1878897" y="130265"/>
                </a:cubicBezTo>
                <a:cubicBezTo>
                  <a:pt x="1874767" y="133104"/>
                  <a:pt x="1859161" y="135650"/>
                  <a:pt x="1832080" y="137901"/>
                </a:cubicBezTo>
                <a:cubicBezTo>
                  <a:pt x="1804998" y="140153"/>
                  <a:pt x="1784739" y="142469"/>
                  <a:pt x="1771303" y="144849"/>
                </a:cubicBezTo>
                <a:lnTo>
                  <a:pt x="1769001" y="165155"/>
                </a:lnTo>
                <a:cubicBezTo>
                  <a:pt x="1789379" y="194366"/>
                  <a:pt x="1806859" y="216482"/>
                  <a:pt x="1821443" y="231503"/>
                </a:cubicBezTo>
                <a:cubicBezTo>
                  <a:pt x="1836027" y="246525"/>
                  <a:pt x="1851948" y="258244"/>
                  <a:pt x="1869207" y="266662"/>
                </a:cubicBezTo>
                <a:cubicBezTo>
                  <a:pt x="1886465" y="275080"/>
                  <a:pt x="1902426" y="282841"/>
                  <a:pt x="1917089" y="289947"/>
                </a:cubicBezTo>
                <a:cubicBezTo>
                  <a:pt x="1931751" y="297053"/>
                  <a:pt x="1926456" y="300605"/>
                  <a:pt x="1901203" y="300605"/>
                </a:cubicBezTo>
                <a:cubicBezTo>
                  <a:pt x="1879478" y="300605"/>
                  <a:pt x="1862420" y="300365"/>
                  <a:pt x="1850030" y="299885"/>
                </a:cubicBezTo>
                <a:cubicBezTo>
                  <a:pt x="1837640" y="299404"/>
                  <a:pt x="1826957" y="292783"/>
                  <a:pt x="1817980" y="280020"/>
                </a:cubicBezTo>
                <a:cubicBezTo>
                  <a:pt x="1809003" y="267257"/>
                  <a:pt x="1800643" y="254498"/>
                  <a:pt x="1792899" y="241742"/>
                </a:cubicBezTo>
                <a:cubicBezTo>
                  <a:pt x="1785155" y="228987"/>
                  <a:pt x="1775820" y="209911"/>
                  <a:pt x="1764892" y="184514"/>
                </a:cubicBezTo>
                <a:cubicBezTo>
                  <a:pt x="1757479" y="219117"/>
                  <a:pt x="1745641" y="244782"/>
                  <a:pt x="1729379" y="261510"/>
                </a:cubicBezTo>
                <a:cubicBezTo>
                  <a:pt x="1713117" y="278238"/>
                  <a:pt x="1693356" y="290062"/>
                  <a:pt x="1670097" y="296981"/>
                </a:cubicBezTo>
                <a:cubicBezTo>
                  <a:pt x="1646837" y="303900"/>
                  <a:pt x="1643252" y="301878"/>
                  <a:pt x="1659341" y="290915"/>
                </a:cubicBezTo>
                <a:cubicBezTo>
                  <a:pt x="1675431" y="279952"/>
                  <a:pt x="1689187" y="268322"/>
                  <a:pt x="1700609" y="256025"/>
                </a:cubicBezTo>
                <a:cubicBezTo>
                  <a:pt x="1712031" y="243728"/>
                  <a:pt x="1721764" y="227965"/>
                  <a:pt x="1729809" y="208735"/>
                </a:cubicBezTo>
                <a:cubicBezTo>
                  <a:pt x="1737854" y="189504"/>
                  <a:pt x="1742766" y="169736"/>
                  <a:pt x="1744544" y="149431"/>
                </a:cubicBezTo>
                <a:cubicBezTo>
                  <a:pt x="1716236" y="153934"/>
                  <a:pt x="1698716" y="157085"/>
                  <a:pt x="1691983" y="158885"/>
                </a:cubicBezTo>
                <a:cubicBezTo>
                  <a:pt x="1685251" y="160684"/>
                  <a:pt x="1675682" y="156608"/>
                  <a:pt x="1663278" y="146656"/>
                </a:cubicBezTo>
                <a:cubicBezTo>
                  <a:pt x="1650873" y="136704"/>
                  <a:pt x="1652921" y="132183"/>
                  <a:pt x="1669419" y="133094"/>
                </a:cubicBezTo>
                <a:cubicBezTo>
                  <a:pt x="1685917" y="134004"/>
                  <a:pt x="1711439" y="131936"/>
                  <a:pt x="1745985" y="126888"/>
                </a:cubicBezTo>
                <a:cubicBezTo>
                  <a:pt x="1746831" y="105048"/>
                  <a:pt x="1747032" y="85531"/>
                  <a:pt x="1746587" y="68337"/>
                </a:cubicBezTo>
                <a:cubicBezTo>
                  <a:pt x="1746143" y="51143"/>
                  <a:pt x="1743665" y="37613"/>
                  <a:pt x="1739155" y="27747"/>
                </a:cubicBezTo>
                <a:cubicBezTo>
                  <a:pt x="1735773" y="20347"/>
                  <a:pt x="1736746" y="16511"/>
                  <a:pt x="1742075" y="16238"/>
                </a:cubicBezTo>
                <a:close/>
                <a:moveTo>
                  <a:pt x="554416" y="15809"/>
                </a:moveTo>
                <a:cubicBezTo>
                  <a:pt x="563149" y="17716"/>
                  <a:pt x="571273" y="20512"/>
                  <a:pt x="578787" y="24198"/>
                </a:cubicBezTo>
                <a:cubicBezTo>
                  <a:pt x="586302" y="27883"/>
                  <a:pt x="588485" y="32755"/>
                  <a:pt x="585337" y="38814"/>
                </a:cubicBezTo>
                <a:cubicBezTo>
                  <a:pt x="582190" y="44873"/>
                  <a:pt x="580616" y="65046"/>
                  <a:pt x="580616" y="99333"/>
                </a:cubicBezTo>
                <a:cubicBezTo>
                  <a:pt x="588991" y="96938"/>
                  <a:pt x="597121" y="94540"/>
                  <a:pt x="605009" y="92138"/>
                </a:cubicBezTo>
                <a:cubicBezTo>
                  <a:pt x="612896" y="89736"/>
                  <a:pt x="620026" y="91797"/>
                  <a:pt x="626401" y="98322"/>
                </a:cubicBezTo>
                <a:cubicBezTo>
                  <a:pt x="632775" y="104847"/>
                  <a:pt x="630462" y="110035"/>
                  <a:pt x="619463" y="113885"/>
                </a:cubicBezTo>
                <a:cubicBezTo>
                  <a:pt x="608465" y="117735"/>
                  <a:pt x="595515" y="121231"/>
                  <a:pt x="580616" y="124371"/>
                </a:cubicBezTo>
                <a:lnTo>
                  <a:pt x="580616" y="158723"/>
                </a:lnTo>
                <a:cubicBezTo>
                  <a:pt x="608751" y="155196"/>
                  <a:pt x="629480" y="151836"/>
                  <a:pt x="642802" y="148646"/>
                </a:cubicBezTo>
                <a:cubicBezTo>
                  <a:pt x="656124" y="145455"/>
                  <a:pt x="666413" y="146943"/>
                  <a:pt x="673669" y="153109"/>
                </a:cubicBezTo>
                <a:cubicBezTo>
                  <a:pt x="680926" y="159275"/>
                  <a:pt x="683876" y="164251"/>
                  <a:pt x="682521" y="168037"/>
                </a:cubicBezTo>
                <a:cubicBezTo>
                  <a:pt x="681166" y="171823"/>
                  <a:pt x="674616" y="173716"/>
                  <a:pt x="662871" y="173716"/>
                </a:cubicBezTo>
                <a:cubicBezTo>
                  <a:pt x="653192" y="173716"/>
                  <a:pt x="640798" y="174386"/>
                  <a:pt x="625691" y="175727"/>
                </a:cubicBezTo>
                <a:cubicBezTo>
                  <a:pt x="610583" y="177068"/>
                  <a:pt x="595558" y="178914"/>
                  <a:pt x="580616" y="181266"/>
                </a:cubicBezTo>
                <a:cubicBezTo>
                  <a:pt x="580616" y="224201"/>
                  <a:pt x="579906" y="258001"/>
                  <a:pt x="578486" y="282666"/>
                </a:cubicBezTo>
                <a:cubicBezTo>
                  <a:pt x="577067" y="307331"/>
                  <a:pt x="573259" y="320535"/>
                  <a:pt x="567064" y="322277"/>
                </a:cubicBezTo>
                <a:cubicBezTo>
                  <a:pt x="560869" y="324019"/>
                  <a:pt x="557277" y="314304"/>
                  <a:pt x="556288" y="293130"/>
                </a:cubicBezTo>
                <a:cubicBezTo>
                  <a:pt x="555298" y="271957"/>
                  <a:pt x="554803" y="235752"/>
                  <a:pt x="554803" y="184514"/>
                </a:cubicBezTo>
                <a:cubicBezTo>
                  <a:pt x="523484" y="190680"/>
                  <a:pt x="503157" y="194699"/>
                  <a:pt x="493822" y="196571"/>
                </a:cubicBezTo>
                <a:cubicBezTo>
                  <a:pt x="484486" y="198442"/>
                  <a:pt x="474771" y="195377"/>
                  <a:pt x="464675" y="187375"/>
                </a:cubicBezTo>
                <a:cubicBezTo>
                  <a:pt x="454580" y="179373"/>
                  <a:pt x="456598" y="175085"/>
                  <a:pt x="470730" y="174512"/>
                </a:cubicBezTo>
                <a:cubicBezTo>
                  <a:pt x="484863" y="173938"/>
                  <a:pt x="512887" y="170231"/>
                  <a:pt x="554803" y="163391"/>
                </a:cubicBezTo>
                <a:lnTo>
                  <a:pt x="554803" y="127834"/>
                </a:lnTo>
                <a:lnTo>
                  <a:pt x="535681" y="131814"/>
                </a:lnTo>
                <a:cubicBezTo>
                  <a:pt x="525299" y="132760"/>
                  <a:pt x="517189" y="130982"/>
                  <a:pt x="511353" y="126479"/>
                </a:cubicBezTo>
                <a:cubicBezTo>
                  <a:pt x="501759" y="140232"/>
                  <a:pt x="491531" y="149969"/>
                  <a:pt x="480668" y="155690"/>
                </a:cubicBezTo>
                <a:cubicBezTo>
                  <a:pt x="469805" y="161412"/>
                  <a:pt x="467550" y="159404"/>
                  <a:pt x="473903" y="149667"/>
                </a:cubicBezTo>
                <a:cubicBezTo>
                  <a:pt x="480256" y="139930"/>
                  <a:pt x="486329" y="128200"/>
                  <a:pt x="492122" y="114476"/>
                </a:cubicBezTo>
                <a:cubicBezTo>
                  <a:pt x="497916" y="100753"/>
                  <a:pt x="500139" y="89847"/>
                  <a:pt x="498791" y="81759"/>
                </a:cubicBezTo>
                <a:cubicBezTo>
                  <a:pt x="497443" y="73671"/>
                  <a:pt x="500816" y="70850"/>
                  <a:pt x="508911" y="73295"/>
                </a:cubicBezTo>
                <a:cubicBezTo>
                  <a:pt x="517006" y="75740"/>
                  <a:pt x="523782" y="79648"/>
                  <a:pt x="529238" y="85018"/>
                </a:cubicBezTo>
                <a:cubicBezTo>
                  <a:pt x="534695" y="90389"/>
                  <a:pt x="535053" y="95666"/>
                  <a:pt x="530314" y="100850"/>
                </a:cubicBezTo>
                <a:cubicBezTo>
                  <a:pt x="525575" y="106034"/>
                  <a:pt x="522093" y="110031"/>
                  <a:pt x="519871" y="112842"/>
                </a:cubicBezTo>
                <a:cubicBezTo>
                  <a:pt x="523026" y="112842"/>
                  <a:pt x="534670" y="110425"/>
                  <a:pt x="554803" y="105593"/>
                </a:cubicBezTo>
                <a:cubicBezTo>
                  <a:pt x="554803" y="93504"/>
                  <a:pt x="554585" y="81265"/>
                  <a:pt x="554147" y="68875"/>
                </a:cubicBezTo>
                <a:cubicBezTo>
                  <a:pt x="553710" y="56485"/>
                  <a:pt x="552627" y="47264"/>
                  <a:pt x="550899" y="41212"/>
                </a:cubicBezTo>
                <a:cubicBezTo>
                  <a:pt x="549171" y="35161"/>
                  <a:pt x="547142" y="28937"/>
                  <a:pt x="544812" y="22541"/>
                </a:cubicBezTo>
                <a:cubicBezTo>
                  <a:pt x="542482" y="16146"/>
                  <a:pt x="545683" y="13901"/>
                  <a:pt x="554416" y="15809"/>
                </a:cubicBezTo>
                <a:close/>
                <a:moveTo>
                  <a:pt x="1358455" y="15658"/>
                </a:moveTo>
                <a:cubicBezTo>
                  <a:pt x="1368837" y="15658"/>
                  <a:pt x="1378370" y="16938"/>
                  <a:pt x="1387053" y="19498"/>
                </a:cubicBezTo>
                <a:cubicBezTo>
                  <a:pt x="1395736" y="22057"/>
                  <a:pt x="1400802" y="27811"/>
                  <a:pt x="1402250" y="36760"/>
                </a:cubicBezTo>
                <a:cubicBezTo>
                  <a:pt x="1403698" y="45708"/>
                  <a:pt x="1401942" y="51652"/>
                  <a:pt x="1396980" y="54592"/>
                </a:cubicBezTo>
                <a:cubicBezTo>
                  <a:pt x="1392018" y="57532"/>
                  <a:pt x="1385762" y="56854"/>
                  <a:pt x="1378212" y="52559"/>
                </a:cubicBezTo>
                <a:cubicBezTo>
                  <a:pt x="1370662" y="48264"/>
                  <a:pt x="1364363" y="44102"/>
                  <a:pt x="1359316" y="40072"/>
                </a:cubicBezTo>
                <a:lnTo>
                  <a:pt x="1347399" y="28134"/>
                </a:lnTo>
                <a:cubicBezTo>
                  <a:pt x="1342122" y="19817"/>
                  <a:pt x="1345807" y="15658"/>
                  <a:pt x="1358455" y="15658"/>
                </a:cubicBezTo>
                <a:close/>
                <a:moveTo>
                  <a:pt x="2823705" y="7796"/>
                </a:moveTo>
                <a:cubicBezTo>
                  <a:pt x="2827880" y="8126"/>
                  <a:pt x="2833624" y="9442"/>
                  <a:pt x="2840938" y="11743"/>
                </a:cubicBezTo>
                <a:cubicBezTo>
                  <a:pt x="2855565" y="16117"/>
                  <a:pt x="2861078" y="22516"/>
                  <a:pt x="2857479" y="30941"/>
                </a:cubicBezTo>
                <a:cubicBezTo>
                  <a:pt x="2853880" y="39366"/>
                  <a:pt x="2852080" y="56786"/>
                  <a:pt x="2852080" y="83200"/>
                </a:cubicBezTo>
                <a:cubicBezTo>
                  <a:pt x="2852080" y="110060"/>
                  <a:pt x="2851363" y="130925"/>
                  <a:pt x="2849929" y="145796"/>
                </a:cubicBezTo>
                <a:cubicBezTo>
                  <a:pt x="2848495" y="160666"/>
                  <a:pt x="2845276" y="169263"/>
                  <a:pt x="2840271" y="171586"/>
                </a:cubicBezTo>
                <a:cubicBezTo>
                  <a:pt x="2835266" y="173909"/>
                  <a:pt x="2830107" y="170199"/>
                  <a:pt x="2824794" y="160455"/>
                </a:cubicBezTo>
                <a:cubicBezTo>
                  <a:pt x="2819481" y="150711"/>
                  <a:pt x="2818398" y="140981"/>
                  <a:pt x="2821546" y="131265"/>
                </a:cubicBezTo>
                <a:cubicBezTo>
                  <a:pt x="2824694" y="121550"/>
                  <a:pt x="2826268" y="103284"/>
                  <a:pt x="2826268" y="76468"/>
                </a:cubicBezTo>
                <a:cubicBezTo>
                  <a:pt x="2826268" y="49465"/>
                  <a:pt x="2824020" y="32418"/>
                  <a:pt x="2819524" y="25327"/>
                </a:cubicBezTo>
                <a:cubicBezTo>
                  <a:pt x="2815029" y="18236"/>
                  <a:pt x="2813817" y="13048"/>
                  <a:pt x="2815889" y="9764"/>
                </a:cubicBezTo>
                <a:cubicBezTo>
                  <a:pt x="2816925" y="8122"/>
                  <a:pt x="2819530" y="7466"/>
                  <a:pt x="2823705" y="7796"/>
                </a:cubicBezTo>
                <a:close/>
                <a:moveTo>
                  <a:pt x="137109" y="3091"/>
                </a:moveTo>
                <a:cubicBezTo>
                  <a:pt x="138742" y="3200"/>
                  <a:pt x="140686" y="3679"/>
                  <a:pt x="142939" y="4527"/>
                </a:cubicBezTo>
                <a:cubicBezTo>
                  <a:pt x="151952" y="7918"/>
                  <a:pt x="158727" y="11915"/>
                  <a:pt x="163266" y="16519"/>
                </a:cubicBezTo>
                <a:cubicBezTo>
                  <a:pt x="167805" y="21122"/>
                  <a:pt x="167851" y="25119"/>
                  <a:pt x="163406" y="28511"/>
                </a:cubicBezTo>
                <a:cubicBezTo>
                  <a:pt x="158960" y="31902"/>
                  <a:pt x="152636" y="37513"/>
                  <a:pt x="144434" y="45342"/>
                </a:cubicBezTo>
                <a:cubicBezTo>
                  <a:pt x="172369" y="44511"/>
                  <a:pt x="194707" y="40926"/>
                  <a:pt x="211449" y="34587"/>
                </a:cubicBezTo>
                <a:cubicBezTo>
                  <a:pt x="228191" y="28249"/>
                  <a:pt x="241230" y="28209"/>
                  <a:pt x="250566" y="34469"/>
                </a:cubicBezTo>
                <a:cubicBezTo>
                  <a:pt x="259901" y="40728"/>
                  <a:pt x="259550" y="46145"/>
                  <a:pt x="249512" y="50720"/>
                </a:cubicBezTo>
                <a:cubicBezTo>
                  <a:pt x="239473" y="55294"/>
                  <a:pt x="225628" y="58937"/>
                  <a:pt x="207975" y="61647"/>
                </a:cubicBezTo>
                <a:cubicBezTo>
                  <a:pt x="190322" y="64357"/>
                  <a:pt x="176036" y="65942"/>
                  <a:pt x="165116" y="66401"/>
                </a:cubicBezTo>
                <a:cubicBezTo>
                  <a:pt x="154196" y="66860"/>
                  <a:pt x="144842" y="64838"/>
                  <a:pt x="137056" y="60335"/>
                </a:cubicBezTo>
                <a:cubicBezTo>
                  <a:pt x="112892" y="85129"/>
                  <a:pt x="93433" y="100104"/>
                  <a:pt x="78677" y="105259"/>
                </a:cubicBezTo>
                <a:cubicBezTo>
                  <a:pt x="63921" y="110415"/>
                  <a:pt x="62056" y="107331"/>
                  <a:pt x="73084" y="96010"/>
                </a:cubicBezTo>
                <a:cubicBezTo>
                  <a:pt x="84112" y="84688"/>
                  <a:pt x="96710" y="69975"/>
                  <a:pt x="110878" y="51871"/>
                </a:cubicBezTo>
                <a:cubicBezTo>
                  <a:pt x="125046" y="33766"/>
                  <a:pt x="131678" y="20502"/>
                  <a:pt x="130775" y="12077"/>
                </a:cubicBezTo>
                <a:cubicBezTo>
                  <a:pt x="130097" y="5758"/>
                  <a:pt x="132208" y="2763"/>
                  <a:pt x="137109" y="3091"/>
                </a:cubicBezTo>
                <a:close/>
                <a:moveTo>
                  <a:pt x="2480014" y="3"/>
                </a:moveTo>
                <a:cubicBezTo>
                  <a:pt x="2481380" y="34"/>
                  <a:pt x="2482953" y="416"/>
                  <a:pt x="2484731" y="1149"/>
                </a:cubicBezTo>
                <a:cubicBezTo>
                  <a:pt x="2491844" y="4082"/>
                  <a:pt x="2498347" y="8291"/>
                  <a:pt x="2504241" y="13776"/>
                </a:cubicBezTo>
                <a:cubicBezTo>
                  <a:pt x="2510135" y="19261"/>
                  <a:pt x="2511429" y="23330"/>
                  <a:pt x="2508124" y="25983"/>
                </a:cubicBezTo>
                <a:cubicBezTo>
                  <a:pt x="2504818" y="28636"/>
                  <a:pt x="2499716" y="31045"/>
                  <a:pt x="2492819" y="33211"/>
                </a:cubicBezTo>
                <a:cubicBezTo>
                  <a:pt x="2512637" y="33211"/>
                  <a:pt x="2526113" y="31407"/>
                  <a:pt x="2533248" y="27801"/>
                </a:cubicBezTo>
                <a:cubicBezTo>
                  <a:pt x="2540382" y="24194"/>
                  <a:pt x="2547330" y="24083"/>
                  <a:pt x="2554091" y="27467"/>
                </a:cubicBezTo>
                <a:cubicBezTo>
                  <a:pt x="2560852" y="30852"/>
                  <a:pt x="2566954" y="35189"/>
                  <a:pt x="2572396" y="40481"/>
                </a:cubicBezTo>
                <a:cubicBezTo>
                  <a:pt x="2577838" y="45773"/>
                  <a:pt x="2577361" y="49845"/>
                  <a:pt x="2570966" y="52699"/>
                </a:cubicBezTo>
                <a:cubicBezTo>
                  <a:pt x="2564570" y="55553"/>
                  <a:pt x="2558508" y="60507"/>
                  <a:pt x="2552779" y="67562"/>
                </a:cubicBezTo>
                <a:cubicBezTo>
                  <a:pt x="2547050" y="74618"/>
                  <a:pt x="2538962" y="83136"/>
                  <a:pt x="2528515" y="93117"/>
                </a:cubicBezTo>
                <a:cubicBezTo>
                  <a:pt x="2518068" y="103098"/>
                  <a:pt x="2507374" y="111963"/>
                  <a:pt x="2496433" y="119714"/>
                </a:cubicBezTo>
                <a:lnTo>
                  <a:pt x="2491884" y="122226"/>
                </a:lnTo>
                <a:lnTo>
                  <a:pt x="2495914" y="121797"/>
                </a:lnTo>
                <a:cubicBezTo>
                  <a:pt x="2497534" y="121988"/>
                  <a:pt x="2499424" y="122512"/>
                  <a:pt x="2501584" y="123371"/>
                </a:cubicBezTo>
                <a:cubicBezTo>
                  <a:pt x="2510224" y="126805"/>
                  <a:pt x="2516548" y="131079"/>
                  <a:pt x="2520556" y="136191"/>
                </a:cubicBezTo>
                <a:cubicBezTo>
                  <a:pt x="2524564" y="141303"/>
                  <a:pt x="2524525" y="145308"/>
                  <a:pt x="2520438" y="148205"/>
                </a:cubicBezTo>
                <a:cubicBezTo>
                  <a:pt x="2516351" y="151101"/>
                  <a:pt x="2512099" y="153267"/>
                  <a:pt x="2507683" y="154701"/>
                </a:cubicBezTo>
                <a:cubicBezTo>
                  <a:pt x="2516272" y="154701"/>
                  <a:pt x="2525507" y="153625"/>
                  <a:pt x="2535388" y="151474"/>
                </a:cubicBezTo>
                <a:cubicBezTo>
                  <a:pt x="2545268" y="149323"/>
                  <a:pt x="2552955" y="146616"/>
                  <a:pt x="2558447" y="143354"/>
                </a:cubicBezTo>
                <a:cubicBezTo>
                  <a:pt x="2563939" y="140092"/>
                  <a:pt x="2570783" y="140389"/>
                  <a:pt x="2578978" y="144247"/>
                </a:cubicBezTo>
                <a:cubicBezTo>
                  <a:pt x="2587174" y="148104"/>
                  <a:pt x="2594660" y="153292"/>
                  <a:pt x="2601435" y="159809"/>
                </a:cubicBezTo>
                <a:cubicBezTo>
                  <a:pt x="2608211" y="166327"/>
                  <a:pt x="2608186" y="171500"/>
                  <a:pt x="2601360" y="175329"/>
                </a:cubicBezTo>
                <a:cubicBezTo>
                  <a:pt x="2594534" y="179158"/>
                  <a:pt x="2586209" y="186873"/>
                  <a:pt x="2576387" y="198474"/>
                </a:cubicBezTo>
                <a:cubicBezTo>
                  <a:pt x="2566563" y="210076"/>
                  <a:pt x="2551022" y="225602"/>
                  <a:pt x="2529763" y="245055"/>
                </a:cubicBezTo>
                <a:cubicBezTo>
                  <a:pt x="2508503" y="264507"/>
                  <a:pt x="2484150" y="280862"/>
                  <a:pt x="2456703" y="294120"/>
                </a:cubicBezTo>
                <a:cubicBezTo>
                  <a:pt x="2429256" y="307377"/>
                  <a:pt x="2402293" y="315372"/>
                  <a:pt x="2375814" y="318104"/>
                </a:cubicBezTo>
                <a:cubicBezTo>
                  <a:pt x="2349334" y="320836"/>
                  <a:pt x="2348137" y="317520"/>
                  <a:pt x="2372221" y="308155"/>
                </a:cubicBezTo>
                <a:cubicBezTo>
                  <a:pt x="2396306" y="298791"/>
                  <a:pt x="2420318" y="287455"/>
                  <a:pt x="2444259" y="274148"/>
                </a:cubicBezTo>
                <a:cubicBezTo>
                  <a:pt x="2468200" y="260840"/>
                  <a:pt x="2485233" y="249683"/>
                  <a:pt x="2495357" y="240678"/>
                </a:cubicBezTo>
                <a:cubicBezTo>
                  <a:pt x="2489033" y="236777"/>
                  <a:pt x="2480705" y="228897"/>
                  <a:pt x="2470373" y="217038"/>
                </a:cubicBezTo>
                <a:cubicBezTo>
                  <a:pt x="2460041" y="205178"/>
                  <a:pt x="2457882" y="198342"/>
                  <a:pt x="2463898" y="196528"/>
                </a:cubicBezTo>
                <a:cubicBezTo>
                  <a:pt x="2469914" y="194714"/>
                  <a:pt x="2479138" y="196248"/>
                  <a:pt x="2491571" y="201131"/>
                </a:cubicBezTo>
                <a:cubicBezTo>
                  <a:pt x="2504004" y="206014"/>
                  <a:pt x="2510572" y="215718"/>
                  <a:pt x="2511275" y="230245"/>
                </a:cubicBezTo>
                <a:cubicBezTo>
                  <a:pt x="2520911" y="220350"/>
                  <a:pt x="2531017" y="208570"/>
                  <a:pt x="2541594" y="194904"/>
                </a:cubicBezTo>
                <a:cubicBezTo>
                  <a:pt x="2552169" y="181237"/>
                  <a:pt x="2557457" y="172354"/>
                  <a:pt x="2557457" y="168252"/>
                </a:cubicBezTo>
                <a:cubicBezTo>
                  <a:pt x="2557457" y="166503"/>
                  <a:pt x="2553299" y="166528"/>
                  <a:pt x="2544981" y="168328"/>
                </a:cubicBezTo>
                <a:cubicBezTo>
                  <a:pt x="2536664" y="170127"/>
                  <a:pt x="2528167" y="171701"/>
                  <a:pt x="2519492" y="173049"/>
                </a:cubicBezTo>
                <a:cubicBezTo>
                  <a:pt x="2510816" y="174397"/>
                  <a:pt x="2503373" y="172375"/>
                  <a:pt x="2497164" y="166983"/>
                </a:cubicBezTo>
                <a:cubicBezTo>
                  <a:pt x="2484229" y="180836"/>
                  <a:pt x="2468591" y="192573"/>
                  <a:pt x="2450250" y="202196"/>
                </a:cubicBezTo>
                <a:cubicBezTo>
                  <a:pt x="2431909" y="211818"/>
                  <a:pt x="2414823" y="218475"/>
                  <a:pt x="2398991" y="222168"/>
                </a:cubicBezTo>
                <a:cubicBezTo>
                  <a:pt x="2383159" y="225861"/>
                  <a:pt x="2383116" y="222645"/>
                  <a:pt x="2398862" y="212521"/>
                </a:cubicBezTo>
                <a:cubicBezTo>
                  <a:pt x="2414607" y="202396"/>
                  <a:pt x="2430672" y="191358"/>
                  <a:pt x="2447056" y="179405"/>
                </a:cubicBezTo>
                <a:cubicBezTo>
                  <a:pt x="2463439" y="167453"/>
                  <a:pt x="2474463" y="156898"/>
                  <a:pt x="2480128" y="147742"/>
                </a:cubicBezTo>
                <a:cubicBezTo>
                  <a:pt x="2485792" y="138586"/>
                  <a:pt x="2488624" y="132373"/>
                  <a:pt x="2488624" y="129104"/>
                </a:cubicBezTo>
                <a:cubicBezTo>
                  <a:pt x="2488624" y="127289"/>
                  <a:pt x="2488894" y="125810"/>
                  <a:pt x="2489434" y="124664"/>
                </a:cubicBezTo>
                <a:lnTo>
                  <a:pt x="2491845" y="122247"/>
                </a:lnTo>
                <a:lnTo>
                  <a:pt x="2450487" y="145086"/>
                </a:lnTo>
                <a:cubicBezTo>
                  <a:pt x="2430797" y="154249"/>
                  <a:pt x="2412209" y="159290"/>
                  <a:pt x="2394721" y="160207"/>
                </a:cubicBezTo>
                <a:cubicBezTo>
                  <a:pt x="2377233" y="161125"/>
                  <a:pt x="2375623" y="158010"/>
                  <a:pt x="2389892" y="150861"/>
                </a:cubicBezTo>
                <a:cubicBezTo>
                  <a:pt x="2404160" y="143713"/>
                  <a:pt x="2418106" y="136847"/>
                  <a:pt x="2431730" y="130265"/>
                </a:cubicBezTo>
                <a:cubicBezTo>
                  <a:pt x="2445353" y="123683"/>
                  <a:pt x="2459815" y="115746"/>
                  <a:pt x="2475116" y="106453"/>
                </a:cubicBezTo>
                <a:cubicBezTo>
                  <a:pt x="2460245" y="95354"/>
                  <a:pt x="2451802" y="86441"/>
                  <a:pt x="2449788" y="79716"/>
                </a:cubicBezTo>
                <a:lnTo>
                  <a:pt x="2451235" y="74080"/>
                </a:lnTo>
                <a:lnTo>
                  <a:pt x="2449615" y="75360"/>
                </a:lnTo>
                <a:cubicBezTo>
                  <a:pt x="2434623" y="86710"/>
                  <a:pt x="2417802" y="94920"/>
                  <a:pt x="2399152" y="99989"/>
                </a:cubicBezTo>
                <a:cubicBezTo>
                  <a:pt x="2380503" y="105059"/>
                  <a:pt x="2379445" y="101882"/>
                  <a:pt x="2395979" y="90460"/>
                </a:cubicBezTo>
                <a:cubicBezTo>
                  <a:pt x="2412514" y="79038"/>
                  <a:pt x="2429396" y="64716"/>
                  <a:pt x="2446626" y="47493"/>
                </a:cubicBezTo>
                <a:cubicBezTo>
                  <a:pt x="2463855" y="30271"/>
                  <a:pt x="2472735" y="17508"/>
                  <a:pt x="2473266" y="9205"/>
                </a:cubicBezTo>
                <a:cubicBezTo>
                  <a:pt x="2473664" y="2978"/>
                  <a:pt x="2475913" y="-89"/>
                  <a:pt x="2480014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56769" y="2594386"/>
            <a:ext cx="3528392" cy="1493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148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150	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148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78976" y="4614538"/>
            <a:ext cx="5134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答：每件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恤衫大约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8412" y="1414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ChangeArrowheads="1"/>
          </p:cNvSpPr>
          <p:nvPr/>
        </p:nvSpPr>
        <p:spPr bwMode="auto">
          <a:xfrm>
            <a:off x="2667905" y="1708236"/>
            <a:ext cx="7092402" cy="832489"/>
          </a:xfrm>
          <a:custGeom>
            <a:avLst/>
            <a:gdLst/>
            <a:ahLst/>
            <a:cxnLst/>
            <a:rect l="l" t="t" r="r" b="b"/>
            <a:pathLst>
              <a:path w="7092402" h="832489">
                <a:moveTo>
                  <a:pt x="2671802" y="754608"/>
                </a:moveTo>
                <a:cubicBezTo>
                  <a:pt x="2673499" y="754436"/>
                  <a:pt x="2675794" y="754822"/>
                  <a:pt x="2678687" y="755766"/>
                </a:cubicBezTo>
                <a:cubicBezTo>
                  <a:pt x="2690260" y="759545"/>
                  <a:pt x="2700456" y="763987"/>
                  <a:pt x="2709275" y="769092"/>
                </a:cubicBezTo>
                <a:cubicBezTo>
                  <a:pt x="2718094" y="774197"/>
                  <a:pt x="2726279" y="780525"/>
                  <a:pt x="2733829" y="788075"/>
                </a:cubicBezTo>
                <a:cubicBezTo>
                  <a:pt x="2741379" y="795625"/>
                  <a:pt x="2744867" y="804935"/>
                  <a:pt x="2744294" y="816006"/>
                </a:cubicBezTo>
                <a:cubicBezTo>
                  <a:pt x="2743720" y="827077"/>
                  <a:pt x="2738970" y="830425"/>
                  <a:pt x="2730043" y="826051"/>
                </a:cubicBezTo>
                <a:cubicBezTo>
                  <a:pt x="2721116" y="821677"/>
                  <a:pt x="2711272" y="813880"/>
                  <a:pt x="2700509" y="802659"/>
                </a:cubicBezTo>
                <a:cubicBezTo>
                  <a:pt x="2689747" y="791437"/>
                  <a:pt x="2680473" y="780966"/>
                  <a:pt x="2672686" y="771243"/>
                </a:cubicBezTo>
                <a:cubicBezTo>
                  <a:pt x="2667007" y="760671"/>
                  <a:pt x="2666713" y="755126"/>
                  <a:pt x="2671802" y="754608"/>
                </a:cubicBezTo>
                <a:close/>
                <a:moveTo>
                  <a:pt x="4701871" y="752830"/>
                </a:moveTo>
                <a:lnTo>
                  <a:pt x="4747924" y="752830"/>
                </a:lnTo>
                <a:lnTo>
                  <a:pt x="4747924" y="798862"/>
                </a:lnTo>
                <a:lnTo>
                  <a:pt x="4701871" y="798862"/>
                </a:lnTo>
                <a:close/>
                <a:moveTo>
                  <a:pt x="1542509" y="722891"/>
                </a:moveTo>
                <a:cubicBezTo>
                  <a:pt x="1544218" y="722998"/>
                  <a:pt x="1546484" y="723646"/>
                  <a:pt x="1549307" y="724834"/>
                </a:cubicBezTo>
                <a:cubicBezTo>
                  <a:pt x="1560600" y="729588"/>
                  <a:pt x="1568892" y="734188"/>
                  <a:pt x="1574184" y="738633"/>
                </a:cubicBezTo>
                <a:cubicBezTo>
                  <a:pt x="1580608" y="744025"/>
                  <a:pt x="1583215" y="752260"/>
                  <a:pt x="1582003" y="763338"/>
                </a:cubicBezTo>
                <a:cubicBezTo>
                  <a:pt x="1580791" y="774416"/>
                  <a:pt x="1575485" y="775853"/>
                  <a:pt x="1566085" y="767651"/>
                </a:cubicBezTo>
                <a:cubicBezTo>
                  <a:pt x="1556685" y="759448"/>
                  <a:pt x="1548716" y="749073"/>
                  <a:pt x="1542177" y="736525"/>
                </a:cubicBezTo>
                <a:cubicBezTo>
                  <a:pt x="1537272" y="727115"/>
                  <a:pt x="1537383" y="722570"/>
                  <a:pt x="1542509" y="722891"/>
                </a:cubicBezTo>
                <a:close/>
                <a:moveTo>
                  <a:pt x="2282159" y="712832"/>
                </a:moveTo>
                <a:cubicBezTo>
                  <a:pt x="2289251" y="714072"/>
                  <a:pt x="2276560" y="724092"/>
                  <a:pt x="2244086" y="742892"/>
                </a:cubicBezTo>
                <a:cubicBezTo>
                  <a:pt x="2211613" y="761692"/>
                  <a:pt x="2192494" y="773921"/>
                  <a:pt x="2186729" y="779578"/>
                </a:cubicBezTo>
                <a:cubicBezTo>
                  <a:pt x="2180964" y="785235"/>
                  <a:pt x="2172876" y="782561"/>
                  <a:pt x="2162465" y="771555"/>
                </a:cubicBezTo>
                <a:cubicBezTo>
                  <a:pt x="2152054" y="760549"/>
                  <a:pt x="2151380" y="754472"/>
                  <a:pt x="2160443" y="753325"/>
                </a:cubicBezTo>
                <a:cubicBezTo>
                  <a:pt x="2169506" y="752178"/>
                  <a:pt x="2183950" y="747861"/>
                  <a:pt x="2203776" y="740376"/>
                </a:cubicBezTo>
                <a:cubicBezTo>
                  <a:pt x="2223601" y="732890"/>
                  <a:pt x="2239429" y="726423"/>
                  <a:pt x="2251260" y="720973"/>
                </a:cubicBezTo>
                <a:cubicBezTo>
                  <a:pt x="2264768" y="714305"/>
                  <a:pt x="2275068" y="711591"/>
                  <a:pt x="2282159" y="712832"/>
                </a:cubicBezTo>
                <a:close/>
                <a:moveTo>
                  <a:pt x="221486" y="696382"/>
                </a:moveTo>
                <a:cubicBezTo>
                  <a:pt x="225288" y="696328"/>
                  <a:pt x="225137" y="698610"/>
                  <a:pt x="221032" y="703227"/>
                </a:cubicBezTo>
                <a:cubicBezTo>
                  <a:pt x="212822" y="712462"/>
                  <a:pt x="201121" y="722443"/>
                  <a:pt x="185927" y="733170"/>
                </a:cubicBezTo>
                <a:cubicBezTo>
                  <a:pt x="170734" y="743896"/>
                  <a:pt x="160444" y="751676"/>
                  <a:pt x="155060" y="756508"/>
                </a:cubicBezTo>
                <a:cubicBezTo>
                  <a:pt x="149675" y="761341"/>
                  <a:pt x="141329" y="758244"/>
                  <a:pt x="130022" y="747216"/>
                </a:cubicBezTo>
                <a:cubicBezTo>
                  <a:pt x="118715" y="736188"/>
                  <a:pt x="118248" y="730115"/>
                  <a:pt x="128624" y="728997"/>
                </a:cubicBezTo>
                <a:cubicBezTo>
                  <a:pt x="138999" y="727878"/>
                  <a:pt x="148678" y="725390"/>
                  <a:pt x="157663" y="721533"/>
                </a:cubicBezTo>
                <a:cubicBezTo>
                  <a:pt x="166646" y="717675"/>
                  <a:pt x="180166" y="711681"/>
                  <a:pt x="198220" y="703550"/>
                </a:cubicBezTo>
                <a:cubicBezTo>
                  <a:pt x="209929" y="698825"/>
                  <a:pt x="217684" y="696435"/>
                  <a:pt x="221486" y="696382"/>
                </a:cubicBezTo>
                <a:close/>
                <a:moveTo>
                  <a:pt x="549243" y="686836"/>
                </a:moveTo>
                <a:lnTo>
                  <a:pt x="498824" y="690791"/>
                </a:lnTo>
                <a:lnTo>
                  <a:pt x="503307" y="691977"/>
                </a:lnTo>
                <a:cubicBezTo>
                  <a:pt x="514974" y="696423"/>
                  <a:pt x="521298" y="701747"/>
                  <a:pt x="522280" y="707949"/>
                </a:cubicBezTo>
                <a:cubicBezTo>
                  <a:pt x="523262" y="714151"/>
                  <a:pt x="521692" y="720056"/>
                  <a:pt x="517569" y="725663"/>
                </a:cubicBezTo>
                <a:cubicBezTo>
                  <a:pt x="513447" y="731270"/>
                  <a:pt x="508782" y="730130"/>
                  <a:pt x="503576" y="722242"/>
                </a:cubicBezTo>
                <a:cubicBezTo>
                  <a:pt x="498371" y="714355"/>
                  <a:pt x="493926" y="707185"/>
                  <a:pt x="490240" y="700732"/>
                </a:cubicBezTo>
                <a:cubicBezTo>
                  <a:pt x="489502" y="698162"/>
                  <a:pt x="489220" y="696051"/>
                  <a:pt x="489395" y="694401"/>
                </a:cubicBezTo>
                <a:lnTo>
                  <a:pt x="490987" y="691405"/>
                </a:lnTo>
                <a:lnTo>
                  <a:pt x="465589" y="693397"/>
                </a:lnTo>
                <a:cubicBezTo>
                  <a:pt x="453558" y="717417"/>
                  <a:pt x="445950" y="730022"/>
                  <a:pt x="442767" y="731212"/>
                </a:cubicBezTo>
                <a:cubicBezTo>
                  <a:pt x="479650" y="731255"/>
                  <a:pt x="513479" y="731255"/>
                  <a:pt x="544253" y="731212"/>
                </a:cubicBezTo>
                <a:cubicBezTo>
                  <a:pt x="545815" y="722751"/>
                  <a:pt x="547479" y="707960"/>
                  <a:pt x="549243" y="686836"/>
                </a:cubicBezTo>
                <a:close/>
                <a:moveTo>
                  <a:pt x="2576634" y="681322"/>
                </a:moveTo>
                <a:cubicBezTo>
                  <a:pt x="2578912" y="681110"/>
                  <a:pt x="2581819" y="681425"/>
                  <a:pt x="2585354" y="682266"/>
                </a:cubicBezTo>
                <a:cubicBezTo>
                  <a:pt x="2599493" y="685628"/>
                  <a:pt x="2608069" y="690353"/>
                  <a:pt x="2611080" y="696441"/>
                </a:cubicBezTo>
                <a:cubicBezTo>
                  <a:pt x="2614092" y="702528"/>
                  <a:pt x="2614647" y="708748"/>
                  <a:pt x="2612747" y="715101"/>
                </a:cubicBezTo>
                <a:cubicBezTo>
                  <a:pt x="2610847" y="721454"/>
                  <a:pt x="2605409" y="722210"/>
                  <a:pt x="2596432" y="717370"/>
                </a:cubicBezTo>
                <a:cubicBezTo>
                  <a:pt x="2587455" y="712531"/>
                  <a:pt x="2579675" y="705887"/>
                  <a:pt x="2573093" y="697441"/>
                </a:cubicBezTo>
                <a:cubicBezTo>
                  <a:pt x="2568619" y="687331"/>
                  <a:pt x="2569799" y="681958"/>
                  <a:pt x="2576634" y="681322"/>
                </a:cubicBezTo>
                <a:close/>
                <a:moveTo>
                  <a:pt x="2305261" y="666735"/>
                </a:moveTo>
                <a:cubicBezTo>
                  <a:pt x="2311879" y="665624"/>
                  <a:pt x="2321355" y="668011"/>
                  <a:pt x="2333687" y="673898"/>
                </a:cubicBezTo>
                <a:cubicBezTo>
                  <a:pt x="2346020" y="679785"/>
                  <a:pt x="2351096" y="690160"/>
                  <a:pt x="2348917" y="705023"/>
                </a:cubicBezTo>
                <a:cubicBezTo>
                  <a:pt x="2346737" y="719887"/>
                  <a:pt x="2340054" y="723784"/>
                  <a:pt x="2328869" y="716714"/>
                </a:cubicBezTo>
                <a:cubicBezTo>
                  <a:pt x="2322516" y="709472"/>
                  <a:pt x="2315339" y="699610"/>
                  <a:pt x="2307337" y="687127"/>
                </a:cubicBezTo>
                <a:cubicBezTo>
                  <a:pt x="2299335" y="674644"/>
                  <a:pt x="2298644" y="667846"/>
                  <a:pt x="2305261" y="666735"/>
                </a:cubicBezTo>
                <a:close/>
                <a:moveTo>
                  <a:pt x="4091345" y="663229"/>
                </a:moveTo>
                <a:cubicBezTo>
                  <a:pt x="4092870" y="662049"/>
                  <a:pt x="4095721" y="662057"/>
                  <a:pt x="4099898" y="663250"/>
                </a:cubicBezTo>
                <a:cubicBezTo>
                  <a:pt x="4108251" y="665638"/>
                  <a:pt x="4115253" y="668520"/>
                  <a:pt x="4120903" y="671898"/>
                </a:cubicBezTo>
                <a:cubicBezTo>
                  <a:pt x="4126553" y="675275"/>
                  <a:pt x="4128005" y="678874"/>
                  <a:pt x="4125259" y="682696"/>
                </a:cubicBezTo>
                <a:cubicBezTo>
                  <a:pt x="4122513" y="686517"/>
                  <a:pt x="4120731" y="695806"/>
                  <a:pt x="4119913" y="710562"/>
                </a:cubicBezTo>
                <a:cubicBezTo>
                  <a:pt x="4132131" y="728889"/>
                  <a:pt x="4147525" y="746234"/>
                  <a:pt x="4166096" y="762596"/>
                </a:cubicBezTo>
                <a:cubicBezTo>
                  <a:pt x="4184667" y="778958"/>
                  <a:pt x="4203438" y="790487"/>
                  <a:pt x="4222410" y="797184"/>
                </a:cubicBezTo>
                <a:cubicBezTo>
                  <a:pt x="4241382" y="803881"/>
                  <a:pt x="4244691" y="808531"/>
                  <a:pt x="4232337" y="811134"/>
                </a:cubicBezTo>
                <a:cubicBezTo>
                  <a:pt x="4219983" y="813737"/>
                  <a:pt x="4206797" y="815267"/>
                  <a:pt x="4192779" y="815726"/>
                </a:cubicBezTo>
                <a:cubicBezTo>
                  <a:pt x="4178762" y="816185"/>
                  <a:pt x="4167383" y="810352"/>
                  <a:pt x="4158643" y="798228"/>
                </a:cubicBezTo>
                <a:cubicBezTo>
                  <a:pt x="4149902" y="786103"/>
                  <a:pt x="4134748" y="762015"/>
                  <a:pt x="4113181" y="725964"/>
                </a:cubicBezTo>
                <a:cubicBezTo>
                  <a:pt x="4107445" y="749037"/>
                  <a:pt x="4097578" y="767332"/>
                  <a:pt x="4083582" y="780847"/>
                </a:cubicBezTo>
                <a:cubicBezTo>
                  <a:pt x="4069586" y="794363"/>
                  <a:pt x="4054120" y="803444"/>
                  <a:pt x="4037184" y="808090"/>
                </a:cubicBezTo>
                <a:cubicBezTo>
                  <a:pt x="4020249" y="812736"/>
                  <a:pt x="4016033" y="811582"/>
                  <a:pt x="4024536" y="804627"/>
                </a:cubicBezTo>
                <a:cubicBezTo>
                  <a:pt x="4033040" y="797672"/>
                  <a:pt x="4044097" y="788046"/>
                  <a:pt x="4057705" y="775749"/>
                </a:cubicBezTo>
                <a:cubicBezTo>
                  <a:pt x="4071314" y="763453"/>
                  <a:pt x="4080786" y="748410"/>
                  <a:pt x="4086121" y="730621"/>
                </a:cubicBezTo>
                <a:cubicBezTo>
                  <a:pt x="4091455" y="712832"/>
                  <a:pt x="4094122" y="700008"/>
                  <a:pt x="4094122" y="692150"/>
                </a:cubicBezTo>
                <a:cubicBezTo>
                  <a:pt x="4094122" y="684707"/>
                  <a:pt x="4092997" y="677433"/>
                  <a:pt x="4090745" y="670327"/>
                </a:cubicBezTo>
                <a:cubicBezTo>
                  <a:pt x="4089620" y="666774"/>
                  <a:pt x="4089819" y="664408"/>
                  <a:pt x="4091345" y="663229"/>
                </a:cubicBezTo>
                <a:close/>
                <a:moveTo>
                  <a:pt x="3796940" y="657808"/>
                </a:moveTo>
                <a:cubicBezTo>
                  <a:pt x="3789339" y="659163"/>
                  <a:pt x="3775451" y="661454"/>
                  <a:pt x="3755274" y="664681"/>
                </a:cubicBezTo>
                <a:lnTo>
                  <a:pt x="3755274" y="690708"/>
                </a:lnTo>
                <a:cubicBezTo>
                  <a:pt x="3760982" y="689891"/>
                  <a:pt x="3767854" y="688564"/>
                  <a:pt x="3775892" y="686729"/>
                </a:cubicBezTo>
                <a:cubicBezTo>
                  <a:pt x="3783930" y="684893"/>
                  <a:pt x="3790153" y="686862"/>
                  <a:pt x="3794563" y="692633"/>
                </a:cubicBezTo>
                <a:cubicBezTo>
                  <a:pt x="3798972" y="698405"/>
                  <a:pt x="3796284" y="702704"/>
                  <a:pt x="3786496" y="705529"/>
                </a:cubicBezTo>
                <a:cubicBezTo>
                  <a:pt x="3776709" y="708354"/>
                  <a:pt x="3766302" y="709322"/>
                  <a:pt x="3755274" y="708433"/>
                </a:cubicBezTo>
                <a:cubicBezTo>
                  <a:pt x="3755274" y="714585"/>
                  <a:pt x="3754830" y="720378"/>
                  <a:pt x="3753940" y="725813"/>
                </a:cubicBezTo>
                <a:cubicBezTo>
                  <a:pt x="3764983" y="724981"/>
                  <a:pt x="3774092" y="723648"/>
                  <a:pt x="3781269" y="721812"/>
                </a:cubicBezTo>
                <a:cubicBezTo>
                  <a:pt x="3788447" y="719977"/>
                  <a:pt x="3794459" y="722536"/>
                  <a:pt x="3799306" y="729491"/>
                </a:cubicBezTo>
                <a:cubicBezTo>
                  <a:pt x="3804153" y="736446"/>
                  <a:pt x="3798886" y="740974"/>
                  <a:pt x="3783506" y="743075"/>
                </a:cubicBezTo>
                <a:cubicBezTo>
                  <a:pt x="3768127" y="745176"/>
                  <a:pt x="3757676" y="745323"/>
                  <a:pt x="3752155" y="743516"/>
                </a:cubicBezTo>
                <a:cubicBezTo>
                  <a:pt x="3751539" y="752092"/>
                  <a:pt x="3751230" y="760588"/>
                  <a:pt x="3751230" y="769006"/>
                </a:cubicBezTo>
                <a:cubicBezTo>
                  <a:pt x="3764065" y="769078"/>
                  <a:pt x="3776487" y="767970"/>
                  <a:pt x="3788497" y="765683"/>
                </a:cubicBezTo>
                <a:cubicBezTo>
                  <a:pt x="3800507" y="763395"/>
                  <a:pt x="3808032" y="763825"/>
                  <a:pt x="3811072" y="766973"/>
                </a:cubicBezTo>
                <a:cubicBezTo>
                  <a:pt x="3814112" y="770121"/>
                  <a:pt x="3815894" y="770970"/>
                  <a:pt x="3816417" y="769522"/>
                </a:cubicBezTo>
                <a:cubicBezTo>
                  <a:pt x="3816941" y="768074"/>
                  <a:pt x="3816980" y="750977"/>
                  <a:pt x="3816535" y="718231"/>
                </a:cubicBezTo>
                <a:cubicBezTo>
                  <a:pt x="3816091" y="685485"/>
                  <a:pt x="3814614" y="666889"/>
                  <a:pt x="3812104" y="662444"/>
                </a:cubicBezTo>
                <a:cubicBezTo>
                  <a:pt x="3809595" y="657998"/>
                  <a:pt x="3804540" y="656453"/>
                  <a:pt x="3796940" y="657808"/>
                </a:cubicBezTo>
                <a:close/>
                <a:moveTo>
                  <a:pt x="3988233" y="655527"/>
                </a:moveTo>
                <a:cubicBezTo>
                  <a:pt x="3990835" y="656048"/>
                  <a:pt x="3994003" y="657134"/>
                  <a:pt x="3997735" y="658787"/>
                </a:cubicBezTo>
                <a:cubicBezTo>
                  <a:pt x="4009909" y="663964"/>
                  <a:pt x="4014857" y="671155"/>
                  <a:pt x="4012577" y="680362"/>
                </a:cubicBezTo>
                <a:cubicBezTo>
                  <a:pt x="4010297" y="689568"/>
                  <a:pt x="4008490" y="703536"/>
                  <a:pt x="4007156" y="722264"/>
                </a:cubicBezTo>
                <a:cubicBezTo>
                  <a:pt x="4005822" y="740992"/>
                  <a:pt x="4005170" y="751202"/>
                  <a:pt x="4005199" y="752895"/>
                </a:cubicBezTo>
                <a:cubicBezTo>
                  <a:pt x="4005199" y="751934"/>
                  <a:pt x="4013971" y="745380"/>
                  <a:pt x="4031517" y="733234"/>
                </a:cubicBezTo>
                <a:cubicBezTo>
                  <a:pt x="4049062" y="721088"/>
                  <a:pt x="4055217" y="719722"/>
                  <a:pt x="4049983" y="729136"/>
                </a:cubicBezTo>
                <a:cubicBezTo>
                  <a:pt x="4044749" y="738551"/>
                  <a:pt x="4034958" y="750658"/>
                  <a:pt x="4020611" y="765457"/>
                </a:cubicBezTo>
                <a:cubicBezTo>
                  <a:pt x="4006263" y="780256"/>
                  <a:pt x="3994881" y="792671"/>
                  <a:pt x="3986463" y="802702"/>
                </a:cubicBezTo>
                <a:cubicBezTo>
                  <a:pt x="3978045" y="812733"/>
                  <a:pt x="3971614" y="810811"/>
                  <a:pt x="3967168" y="796937"/>
                </a:cubicBezTo>
                <a:cubicBezTo>
                  <a:pt x="3962723" y="783063"/>
                  <a:pt x="3962382" y="775136"/>
                  <a:pt x="3966147" y="773157"/>
                </a:cubicBezTo>
                <a:cubicBezTo>
                  <a:pt x="3969911" y="771178"/>
                  <a:pt x="3973736" y="765009"/>
                  <a:pt x="3977622" y="754648"/>
                </a:cubicBezTo>
                <a:cubicBezTo>
                  <a:pt x="3981509" y="744287"/>
                  <a:pt x="3983674" y="729818"/>
                  <a:pt x="3984119" y="711240"/>
                </a:cubicBezTo>
                <a:cubicBezTo>
                  <a:pt x="3984563" y="692662"/>
                  <a:pt x="3983212" y="677623"/>
                  <a:pt x="3980064" y="666122"/>
                </a:cubicBezTo>
                <a:cubicBezTo>
                  <a:pt x="3977703" y="657496"/>
                  <a:pt x="3980426" y="653965"/>
                  <a:pt x="3988233" y="655527"/>
                </a:cubicBezTo>
                <a:close/>
                <a:moveTo>
                  <a:pt x="164191" y="646290"/>
                </a:moveTo>
                <a:cubicBezTo>
                  <a:pt x="180281" y="648168"/>
                  <a:pt x="191330" y="652176"/>
                  <a:pt x="197338" y="658314"/>
                </a:cubicBezTo>
                <a:cubicBezTo>
                  <a:pt x="203347" y="664451"/>
                  <a:pt x="205193" y="670740"/>
                  <a:pt x="202877" y="677178"/>
                </a:cubicBezTo>
                <a:cubicBezTo>
                  <a:pt x="200561" y="683617"/>
                  <a:pt x="195029" y="685883"/>
                  <a:pt x="186282" y="683976"/>
                </a:cubicBezTo>
                <a:cubicBezTo>
                  <a:pt x="177534" y="682068"/>
                  <a:pt x="167460" y="675881"/>
                  <a:pt x="156060" y="665412"/>
                </a:cubicBezTo>
                <a:cubicBezTo>
                  <a:pt x="145391" y="650785"/>
                  <a:pt x="148101" y="644411"/>
                  <a:pt x="164191" y="646290"/>
                </a:cubicBezTo>
                <a:close/>
                <a:moveTo>
                  <a:pt x="2587082" y="645231"/>
                </a:moveTo>
                <a:cubicBezTo>
                  <a:pt x="2589072" y="644972"/>
                  <a:pt x="2591597" y="645146"/>
                  <a:pt x="2594657" y="645752"/>
                </a:cubicBezTo>
                <a:cubicBezTo>
                  <a:pt x="2606897" y="648175"/>
                  <a:pt x="2615020" y="652441"/>
                  <a:pt x="2619028" y="658550"/>
                </a:cubicBezTo>
                <a:cubicBezTo>
                  <a:pt x="2623037" y="664659"/>
                  <a:pt x="2624083" y="670675"/>
                  <a:pt x="2622169" y="676598"/>
                </a:cubicBezTo>
                <a:cubicBezTo>
                  <a:pt x="2620254" y="682520"/>
                  <a:pt x="2614572" y="683061"/>
                  <a:pt x="2605122" y="678222"/>
                </a:cubicBezTo>
                <a:cubicBezTo>
                  <a:pt x="2595672" y="673382"/>
                  <a:pt x="2588502" y="667054"/>
                  <a:pt x="2583612" y="659239"/>
                </a:cubicBezTo>
                <a:cubicBezTo>
                  <a:pt x="2579955" y="650678"/>
                  <a:pt x="2581112" y="646009"/>
                  <a:pt x="2587082" y="645231"/>
                </a:cubicBezTo>
                <a:close/>
                <a:moveTo>
                  <a:pt x="3812395" y="634099"/>
                </a:moveTo>
                <a:cubicBezTo>
                  <a:pt x="3815388" y="634106"/>
                  <a:pt x="3818651" y="634588"/>
                  <a:pt x="3822182" y="635545"/>
                </a:cubicBezTo>
                <a:cubicBezTo>
                  <a:pt x="3829245" y="637460"/>
                  <a:pt x="3836056" y="640536"/>
                  <a:pt x="3842617" y="644773"/>
                </a:cubicBezTo>
                <a:cubicBezTo>
                  <a:pt x="3849177" y="649011"/>
                  <a:pt x="3850436" y="654768"/>
                  <a:pt x="3846392" y="662046"/>
                </a:cubicBezTo>
                <a:cubicBezTo>
                  <a:pt x="3842348" y="669323"/>
                  <a:pt x="3840764" y="681538"/>
                  <a:pt x="3841638" y="698689"/>
                </a:cubicBezTo>
                <a:cubicBezTo>
                  <a:pt x="3842513" y="715839"/>
                  <a:pt x="3843409" y="733962"/>
                  <a:pt x="3844327" y="753056"/>
                </a:cubicBezTo>
                <a:cubicBezTo>
                  <a:pt x="3845245" y="772150"/>
                  <a:pt x="3844485" y="786325"/>
                  <a:pt x="3842047" y="795582"/>
                </a:cubicBezTo>
                <a:cubicBezTo>
                  <a:pt x="3839609" y="804838"/>
                  <a:pt x="3835834" y="810847"/>
                  <a:pt x="3830722" y="813608"/>
                </a:cubicBezTo>
                <a:cubicBezTo>
                  <a:pt x="3825610" y="816368"/>
                  <a:pt x="3819647" y="806950"/>
                  <a:pt x="3812836" y="785354"/>
                </a:cubicBezTo>
                <a:cubicBezTo>
                  <a:pt x="3795197" y="786257"/>
                  <a:pt x="3774024" y="787125"/>
                  <a:pt x="3749316" y="787956"/>
                </a:cubicBezTo>
                <a:cubicBezTo>
                  <a:pt x="3745889" y="806025"/>
                  <a:pt x="3740375" y="810467"/>
                  <a:pt x="3732774" y="801282"/>
                </a:cubicBezTo>
                <a:cubicBezTo>
                  <a:pt x="3725174" y="792097"/>
                  <a:pt x="3722729" y="781873"/>
                  <a:pt x="3725439" y="770608"/>
                </a:cubicBezTo>
                <a:cubicBezTo>
                  <a:pt x="3728150" y="759344"/>
                  <a:pt x="3730401" y="740465"/>
                  <a:pt x="3732194" y="713972"/>
                </a:cubicBezTo>
                <a:cubicBezTo>
                  <a:pt x="3733986" y="687478"/>
                  <a:pt x="3732631" y="669331"/>
                  <a:pt x="3728128" y="659529"/>
                </a:cubicBezTo>
                <a:cubicBezTo>
                  <a:pt x="3723625" y="649728"/>
                  <a:pt x="3724927" y="645300"/>
                  <a:pt x="3732032" y="646247"/>
                </a:cubicBezTo>
                <a:cubicBezTo>
                  <a:pt x="3739138" y="647193"/>
                  <a:pt x="3744265" y="647641"/>
                  <a:pt x="3747412" y="647591"/>
                </a:cubicBezTo>
                <a:cubicBezTo>
                  <a:pt x="3750560" y="647541"/>
                  <a:pt x="3759587" y="645985"/>
                  <a:pt x="3774494" y="642923"/>
                </a:cubicBezTo>
                <a:cubicBezTo>
                  <a:pt x="3789400" y="639861"/>
                  <a:pt x="3799309" y="637388"/>
                  <a:pt x="3804221" y="635502"/>
                </a:cubicBezTo>
                <a:cubicBezTo>
                  <a:pt x="3806677" y="634559"/>
                  <a:pt x="3809402" y="634091"/>
                  <a:pt x="3812395" y="634099"/>
                </a:cubicBezTo>
                <a:close/>
                <a:moveTo>
                  <a:pt x="840439" y="629404"/>
                </a:moveTo>
                <a:cubicBezTo>
                  <a:pt x="850914" y="630824"/>
                  <a:pt x="859479" y="633441"/>
                  <a:pt x="866133" y="637255"/>
                </a:cubicBezTo>
                <a:cubicBezTo>
                  <a:pt x="874637" y="640754"/>
                  <a:pt x="877308" y="645580"/>
                  <a:pt x="874146" y="651732"/>
                </a:cubicBezTo>
                <a:cubicBezTo>
                  <a:pt x="870983" y="657884"/>
                  <a:pt x="869850" y="682893"/>
                  <a:pt x="870747" y="726760"/>
                </a:cubicBezTo>
                <a:cubicBezTo>
                  <a:pt x="871643" y="770626"/>
                  <a:pt x="870098" y="800357"/>
                  <a:pt x="866111" y="815952"/>
                </a:cubicBezTo>
                <a:cubicBezTo>
                  <a:pt x="862125" y="831547"/>
                  <a:pt x="856256" y="833153"/>
                  <a:pt x="848505" y="820770"/>
                </a:cubicBezTo>
                <a:cubicBezTo>
                  <a:pt x="840754" y="808388"/>
                  <a:pt x="837553" y="798665"/>
                  <a:pt x="838901" y="791602"/>
                </a:cubicBezTo>
                <a:cubicBezTo>
                  <a:pt x="840249" y="784540"/>
                  <a:pt x="841823" y="770264"/>
                  <a:pt x="843622" y="748775"/>
                </a:cubicBezTo>
                <a:cubicBezTo>
                  <a:pt x="845422" y="727287"/>
                  <a:pt x="845218" y="705561"/>
                  <a:pt x="843009" y="683599"/>
                </a:cubicBezTo>
                <a:cubicBezTo>
                  <a:pt x="840801" y="661637"/>
                  <a:pt x="837202" y="646759"/>
                  <a:pt x="832211" y="638965"/>
                </a:cubicBezTo>
                <a:cubicBezTo>
                  <a:pt x="827221" y="631171"/>
                  <a:pt x="829963" y="627984"/>
                  <a:pt x="840439" y="629404"/>
                </a:cubicBezTo>
                <a:close/>
                <a:moveTo>
                  <a:pt x="498193" y="628037"/>
                </a:moveTo>
                <a:cubicBezTo>
                  <a:pt x="499791" y="627925"/>
                  <a:pt x="501782" y="628233"/>
                  <a:pt x="504168" y="628963"/>
                </a:cubicBezTo>
                <a:cubicBezTo>
                  <a:pt x="513711" y="631881"/>
                  <a:pt x="520262" y="635696"/>
                  <a:pt x="523818" y="640406"/>
                </a:cubicBezTo>
                <a:cubicBezTo>
                  <a:pt x="527374" y="645117"/>
                  <a:pt x="527575" y="651334"/>
                  <a:pt x="524420" y="659056"/>
                </a:cubicBezTo>
                <a:cubicBezTo>
                  <a:pt x="521265" y="666778"/>
                  <a:pt x="516142" y="666911"/>
                  <a:pt x="509051" y="659454"/>
                </a:cubicBezTo>
                <a:cubicBezTo>
                  <a:pt x="501960" y="651997"/>
                  <a:pt x="497095" y="645651"/>
                  <a:pt x="494456" y="640417"/>
                </a:cubicBezTo>
                <a:cubicBezTo>
                  <a:pt x="492155" y="632501"/>
                  <a:pt x="493401" y="628375"/>
                  <a:pt x="498193" y="628037"/>
                </a:cubicBezTo>
                <a:close/>
                <a:moveTo>
                  <a:pt x="3656091" y="626503"/>
                </a:moveTo>
                <a:cubicBezTo>
                  <a:pt x="3658604" y="626816"/>
                  <a:pt x="3661722" y="627540"/>
                  <a:pt x="3665447" y="628673"/>
                </a:cubicBezTo>
                <a:cubicBezTo>
                  <a:pt x="3680347" y="633204"/>
                  <a:pt x="3686875" y="637474"/>
                  <a:pt x="3685032" y="641482"/>
                </a:cubicBezTo>
                <a:cubicBezTo>
                  <a:pt x="3683190" y="645490"/>
                  <a:pt x="3681859" y="652900"/>
                  <a:pt x="3681042" y="663713"/>
                </a:cubicBezTo>
                <a:cubicBezTo>
                  <a:pt x="3684814" y="662895"/>
                  <a:pt x="3689944" y="661569"/>
                  <a:pt x="3696433" y="659733"/>
                </a:cubicBezTo>
                <a:cubicBezTo>
                  <a:pt x="3702922" y="657898"/>
                  <a:pt x="3709177" y="659586"/>
                  <a:pt x="3715200" y="664799"/>
                </a:cubicBezTo>
                <a:cubicBezTo>
                  <a:pt x="3721223" y="670012"/>
                  <a:pt x="3720238" y="673819"/>
                  <a:pt x="3712243" y="676221"/>
                </a:cubicBezTo>
                <a:cubicBezTo>
                  <a:pt x="3704248" y="678623"/>
                  <a:pt x="3693733" y="681050"/>
                  <a:pt x="3680698" y="683502"/>
                </a:cubicBezTo>
                <a:cubicBezTo>
                  <a:pt x="3680024" y="690902"/>
                  <a:pt x="3679687" y="697706"/>
                  <a:pt x="3679687" y="703916"/>
                </a:cubicBezTo>
                <a:cubicBezTo>
                  <a:pt x="3687072" y="706138"/>
                  <a:pt x="3694543" y="708759"/>
                  <a:pt x="3702101" y="711778"/>
                </a:cubicBezTo>
                <a:cubicBezTo>
                  <a:pt x="3709658" y="714796"/>
                  <a:pt x="3713437" y="721303"/>
                  <a:pt x="3713437" y="731298"/>
                </a:cubicBezTo>
                <a:cubicBezTo>
                  <a:pt x="3713437" y="743043"/>
                  <a:pt x="3708192" y="745785"/>
                  <a:pt x="3697702" y="739526"/>
                </a:cubicBezTo>
                <a:cubicBezTo>
                  <a:pt x="3687212" y="733266"/>
                  <a:pt x="3681207" y="726050"/>
                  <a:pt x="3679687" y="717876"/>
                </a:cubicBezTo>
                <a:lnTo>
                  <a:pt x="3679687" y="759627"/>
                </a:lnTo>
                <a:cubicBezTo>
                  <a:pt x="3679687" y="777839"/>
                  <a:pt x="3678665" y="792979"/>
                  <a:pt x="3676622" y="805046"/>
                </a:cubicBezTo>
                <a:cubicBezTo>
                  <a:pt x="3674578" y="817114"/>
                  <a:pt x="3670900" y="822868"/>
                  <a:pt x="3665587" y="822308"/>
                </a:cubicBezTo>
                <a:cubicBezTo>
                  <a:pt x="3660274" y="821749"/>
                  <a:pt x="3655872" y="816615"/>
                  <a:pt x="3652379" y="806907"/>
                </a:cubicBezTo>
                <a:cubicBezTo>
                  <a:pt x="3648888" y="797199"/>
                  <a:pt x="3648268" y="789082"/>
                  <a:pt x="3650519" y="782557"/>
                </a:cubicBezTo>
                <a:cubicBezTo>
                  <a:pt x="3652770" y="776033"/>
                  <a:pt x="3654341" y="753124"/>
                  <a:pt x="3655230" y="713832"/>
                </a:cubicBezTo>
                <a:cubicBezTo>
                  <a:pt x="3647515" y="735385"/>
                  <a:pt x="3637903" y="751453"/>
                  <a:pt x="3626395" y="762037"/>
                </a:cubicBezTo>
                <a:cubicBezTo>
                  <a:pt x="3614887" y="772620"/>
                  <a:pt x="3604218" y="779829"/>
                  <a:pt x="3594388" y="783665"/>
                </a:cubicBezTo>
                <a:cubicBezTo>
                  <a:pt x="3584557" y="787501"/>
                  <a:pt x="3582880" y="785364"/>
                  <a:pt x="3589354" y="777255"/>
                </a:cubicBezTo>
                <a:cubicBezTo>
                  <a:pt x="3595829" y="769146"/>
                  <a:pt x="3605548" y="756376"/>
                  <a:pt x="3618512" y="738945"/>
                </a:cubicBezTo>
                <a:cubicBezTo>
                  <a:pt x="3631475" y="721515"/>
                  <a:pt x="3641471" y="705041"/>
                  <a:pt x="3648497" y="689525"/>
                </a:cubicBezTo>
                <a:cubicBezTo>
                  <a:pt x="3631332" y="695720"/>
                  <a:pt x="3619025" y="699520"/>
                  <a:pt x="3611574" y="700926"/>
                </a:cubicBezTo>
                <a:cubicBezTo>
                  <a:pt x="3604125" y="702331"/>
                  <a:pt x="3595592" y="699309"/>
                  <a:pt x="3585977" y="691859"/>
                </a:cubicBezTo>
                <a:cubicBezTo>
                  <a:pt x="3576362" y="684409"/>
                  <a:pt x="3579065" y="680125"/>
                  <a:pt x="3594087" y="679007"/>
                </a:cubicBezTo>
                <a:cubicBezTo>
                  <a:pt x="3609108" y="677888"/>
                  <a:pt x="3629941" y="674418"/>
                  <a:pt x="3656585" y="668596"/>
                </a:cubicBezTo>
                <a:cubicBezTo>
                  <a:pt x="3656585" y="654600"/>
                  <a:pt x="3654337" y="643314"/>
                  <a:pt x="3649841" y="634738"/>
                </a:cubicBezTo>
                <a:cubicBezTo>
                  <a:pt x="3646470" y="628307"/>
                  <a:pt x="3648553" y="625562"/>
                  <a:pt x="3656091" y="626503"/>
                </a:cubicBezTo>
                <a:close/>
                <a:moveTo>
                  <a:pt x="4457937" y="623247"/>
                </a:moveTo>
                <a:cubicBezTo>
                  <a:pt x="4461888" y="623623"/>
                  <a:pt x="4465856" y="624457"/>
                  <a:pt x="4469843" y="625747"/>
                </a:cubicBezTo>
                <a:cubicBezTo>
                  <a:pt x="4477816" y="628328"/>
                  <a:pt x="4481509" y="634878"/>
                  <a:pt x="4480921" y="645397"/>
                </a:cubicBezTo>
                <a:cubicBezTo>
                  <a:pt x="4480333" y="655915"/>
                  <a:pt x="4474486" y="658572"/>
                  <a:pt x="4463379" y="653366"/>
                </a:cubicBezTo>
                <a:cubicBezTo>
                  <a:pt x="4452273" y="648161"/>
                  <a:pt x="4444554" y="642855"/>
                  <a:pt x="4440223" y="637449"/>
                </a:cubicBezTo>
                <a:cubicBezTo>
                  <a:pt x="4436337" y="629217"/>
                  <a:pt x="4438309" y="624564"/>
                  <a:pt x="4446139" y="623489"/>
                </a:cubicBezTo>
                <a:cubicBezTo>
                  <a:pt x="4450054" y="622951"/>
                  <a:pt x="4453987" y="622870"/>
                  <a:pt x="4457937" y="623247"/>
                </a:cubicBezTo>
                <a:close/>
                <a:moveTo>
                  <a:pt x="3410750" y="623083"/>
                </a:moveTo>
                <a:cubicBezTo>
                  <a:pt x="3412653" y="623303"/>
                  <a:pt x="3414967" y="623883"/>
                  <a:pt x="3417691" y="624822"/>
                </a:cubicBezTo>
                <a:cubicBezTo>
                  <a:pt x="3425880" y="627891"/>
                  <a:pt x="3432652" y="632595"/>
                  <a:pt x="3438008" y="638933"/>
                </a:cubicBezTo>
                <a:cubicBezTo>
                  <a:pt x="3443364" y="645271"/>
                  <a:pt x="3443421" y="650774"/>
                  <a:pt x="3438180" y="655442"/>
                </a:cubicBezTo>
                <a:cubicBezTo>
                  <a:pt x="3432939" y="660110"/>
                  <a:pt x="3424933" y="672536"/>
                  <a:pt x="3414164" y="692720"/>
                </a:cubicBezTo>
                <a:cubicBezTo>
                  <a:pt x="3403394" y="712903"/>
                  <a:pt x="3390262" y="731431"/>
                  <a:pt x="3374767" y="748302"/>
                </a:cubicBezTo>
                <a:cubicBezTo>
                  <a:pt x="3359273" y="765173"/>
                  <a:pt x="3340749" y="780256"/>
                  <a:pt x="3319195" y="793549"/>
                </a:cubicBezTo>
                <a:cubicBezTo>
                  <a:pt x="3297642" y="806843"/>
                  <a:pt x="3274451" y="816225"/>
                  <a:pt x="3249620" y="821695"/>
                </a:cubicBezTo>
                <a:cubicBezTo>
                  <a:pt x="3224790" y="827166"/>
                  <a:pt x="3223184" y="824370"/>
                  <a:pt x="3244802" y="813306"/>
                </a:cubicBezTo>
                <a:cubicBezTo>
                  <a:pt x="3266420" y="802243"/>
                  <a:pt x="3287482" y="788691"/>
                  <a:pt x="3307989" y="772652"/>
                </a:cubicBezTo>
                <a:cubicBezTo>
                  <a:pt x="3328495" y="756612"/>
                  <a:pt x="3346076" y="740379"/>
                  <a:pt x="3360732" y="723953"/>
                </a:cubicBezTo>
                <a:cubicBezTo>
                  <a:pt x="3375388" y="707526"/>
                  <a:pt x="3386946" y="689830"/>
                  <a:pt x="3395407" y="670865"/>
                </a:cubicBezTo>
                <a:cubicBezTo>
                  <a:pt x="3403868" y="651900"/>
                  <a:pt x="3406972" y="638546"/>
                  <a:pt x="3404720" y="630802"/>
                </a:cubicBezTo>
                <a:cubicBezTo>
                  <a:pt x="3403032" y="624994"/>
                  <a:pt x="3405042" y="622421"/>
                  <a:pt x="3410750" y="623083"/>
                </a:cubicBezTo>
                <a:close/>
                <a:moveTo>
                  <a:pt x="541413" y="619248"/>
                </a:moveTo>
                <a:cubicBezTo>
                  <a:pt x="538473" y="619293"/>
                  <a:pt x="534594" y="619760"/>
                  <a:pt x="529776" y="620649"/>
                </a:cubicBezTo>
                <a:cubicBezTo>
                  <a:pt x="520140" y="622427"/>
                  <a:pt x="506115" y="624155"/>
                  <a:pt x="487702" y="625833"/>
                </a:cubicBezTo>
                <a:cubicBezTo>
                  <a:pt x="483844" y="638209"/>
                  <a:pt x="478768" y="653087"/>
                  <a:pt x="472473" y="670467"/>
                </a:cubicBezTo>
                <a:cubicBezTo>
                  <a:pt x="497353" y="669621"/>
                  <a:pt x="522964" y="667958"/>
                  <a:pt x="549307" y="665477"/>
                </a:cubicBezTo>
                <a:cubicBezTo>
                  <a:pt x="550168" y="637011"/>
                  <a:pt x="549537" y="621979"/>
                  <a:pt x="547415" y="620380"/>
                </a:cubicBezTo>
                <a:cubicBezTo>
                  <a:pt x="546353" y="619581"/>
                  <a:pt x="544353" y="619204"/>
                  <a:pt x="541413" y="619248"/>
                </a:cubicBezTo>
                <a:close/>
                <a:moveTo>
                  <a:pt x="1551254" y="597741"/>
                </a:moveTo>
                <a:cubicBezTo>
                  <a:pt x="1539681" y="600437"/>
                  <a:pt x="1528037" y="602538"/>
                  <a:pt x="1516321" y="604043"/>
                </a:cubicBezTo>
                <a:lnTo>
                  <a:pt x="1516321" y="624607"/>
                </a:lnTo>
                <a:cubicBezTo>
                  <a:pt x="1515045" y="624607"/>
                  <a:pt x="1519035" y="623478"/>
                  <a:pt x="1528291" y="621219"/>
                </a:cubicBezTo>
                <a:cubicBezTo>
                  <a:pt x="1537548" y="618961"/>
                  <a:pt x="1544166" y="620488"/>
                  <a:pt x="1548146" y="625801"/>
                </a:cubicBezTo>
                <a:cubicBezTo>
                  <a:pt x="1552125" y="631114"/>
                  <a:pt x="1549250" y="635190"/>
                  <a:pt x="1539520" y="638030"/>
                </a:cubicBezTo>
                <a:cubicBezTo>
                  <a:pt x="1529790" y="640869"/>
                  <a:pt x="1522057" y="642289"/>
                  <a:pt x="1516321" y="642289"/>
                </a:cubicBezTo>
                <a:cubicBezTo>
                  <a:pt x="1516321" y="642747"/>
                  <a:pt x="1515869" y="648089"/>
                  <a:pt x="1514966" y="658314"/>
                </a:cubicBezTo>
                <a:cubicBezTo>
                  <a:pt x="1515482" y="658529"/>
                  <a:pt x="1519938" y="657460"/>
                  <a:pt x="1528335" y="655109"/>
                </a:cubicBezTo>
                <a:cubicBezTo>
                  <a:pt x="1536731" y="652757"/>
                  <a:pt x="1542901" y="654453"/>
                  <a:pt x="1546844" y="660196"/>
                </a:cubicBezTo>
                <a:cubicBezTo>
                  <a:pt x="1550788" y="665939"/>
                  <a:pt x="1549279" y="670015"/>
                  <a:pt x="1542316" y="672425"/>
                </a:cubicBezTo>
                <a:cubicBezTo>
                  <a:pt x="1535354" y="674834"/>
                  <a:pt x="1526102" y="676038"/>
                  <a:pt x="1514557" y="676038"/>
                </a:cubicBezTo>
                <a:cubicBezTo>
                  <a:pt x="1513941" y="683022"/>
                  <a:pt x="1513632" y="691067"/>
                  <a:pt x="1513632" y="700173"/>
                </a:cubicBezTo>
                <a:cubicBezTo>
                  <a:pt x="1530109" y="698438"/>
                  <a:pt x="1541775" y="696882"/>
                  <a:pt x="1548630" y="695505"/>
                </a:cubicBezTo>
                <a:cubicBezTo>
                  <a:pt x="1550379" y="649172"/>
                  <a:pt x="1551254" y="616584"/>
                  <a:pt x="1551254" y="597741"/>
                </a:cubicBezTo>
                <a:close/>
                <a:moveTo>
                  <a:pt x="3275161" y="594450"/>
                </a:moveTo>
                <a:cubicBezTo>
                  <a:pt x="3277085" y="594224"/>
                  <a:pt x="3279466" y="595654"/>
                  <a:pt x="3282305" y="598741"/>
                </a:cubicBezTo>
                <a:cubicBezTo>
                  <a:pt x="3287984" y="604914"/>
                  <a:pt x="3290823" y="614003"/>
                  <a:pt x="3290823" y="626005"/>
                </a:cubicBezTo>
                <a:cubicBezTo>
                  <a:pt x="3290823" y="637420"/>
                  <a:pt x="3286292" y="651086"/>
                  <a:pt x="3277229" y="667004"/>
                </a:cubicBezTo>
                <a:cubicBezTo>
                  <a:pt x="3268166" y="682922"/>
                  <a:pt x="3260716" y="685739"/>
                  <a:pt x="3254880" y="675458"/>
                </a:cubicBezTo>
                <a:cubicBezTo>
                  <a:pt x="3249043" y="665176"/>
                  <a:pt x="3247932" y="656754"/>
                  <a:pt x="3251546" y="650194"/>
                </a:cubicBezTo>
                <a:cubicBezTo>
                  <a:pt x="3255159" y="643633"/>
                  <a:pt x="3258816" y="635269"/>
                  <a:pt x="3262516" y="625102"/>
                </a:cubicBezTo>
                <a:cubicBezTo>
                  <a:pt x="3266000" y="615508"/>
                  <a:pt x="3268751" y="607173"/>
                  <a:pt x="3270765" y="600096"/>
                </a:cubicBezTo>
                <a:cubicBezTo>
                  <a:pt x="3271772" y="596558"/>
                  <a:pt x="3273238" y="594676"/>
                  <a:pt x="3275161" y="594450"/>
                </a:cubicBezTo>
                <a:close/>
                <a:moveTo>
                  <a:pt x="3669061" y="593017"/>
                </a:moveTo>
                <a:cubicBezTo>
                  <a:pt x="3672786" y="592896"/>
                  <a:pt x="3677909" y="593955"/>
                  <a:pt x="3684430" y="596192"/>
                </a:cubicBezTo>
                <a:cubicBezTo>
                  <a:pt x="3697473" y="600666"/>
                  <a:pt x="3702839" y="607894"/>
                  <a:pt x="3700530" y="617874"/>
                </a:cubicBezTo>
                <a:cubicBezTo>
                  <a:pt x="3698222" y="627855"/>
                  <a:pt x="3689897" y="628493"/>
                  <a:pt x="3675557" y="619789"/>
                </a:cubicBezTo>
                <a:cubicBezTo>
                  <a:pt x="3664716" y="609492"/>
                  <a:pt x="3660224" y="601867"/>
                  <a:pt x="3662081" y="596913"/>
                </a:cubicBezTo>
                <a:cubicBezTo>
                  <a:pt x="3663009" y="594435"/>
                  <a:pt x="3665336" y="593137"/>
                  <a:pt x="3669061" y="593017"/>
                </a:cubicBezTo>
                <a:close/>
                <a:moveTo>
                  <a:pt x="550334" y="591460"/>
                </a:moveTo>
                <a:cubicBezTo>
                  <a:pt x="554196" y="591169"/>
                  <a:pt x="558069" y="591990"/>
                  <a:pt x="561955" y="593923"/>
                </a:cubicBezTo>
                <a:cubicBezTo>
                  <a:pt x="569728" y="597787"/>
                  <a:pt x="576554" y="602304"/>
                  <a:pt x="582433" y="607474"/>
                </a:cubicBezTo>
                <a:cubicBezTo>
                  <a:pt x="588313" y="612644"/>
                  <a:pt x="589227" y="618158"/>
                  <a:pt x="585176" y="624016"/>
                </a:cubicBezTo>
                <a:cubicBezTo>
                  <a:pt x="581125" y="629874"/>
                  <a:pt x="579099" y="642661"/>
                  <a:pt x="579099" y="662379"/>
                </a:cubicBezTo>
                <a:cubicBezTo>
                  <a:pt x="598501" y="661519"/>
                  <a:pt x="616054" y="659952"/>
                  <a:pt x="631756" y="657679"/>
                </a:cubicBezTo>
                <a:cubicBezTo>
                  <a:pt x="647459" y="655406"/>
                  <a:pt x="659258" y="659920"/>
                  <a:pt x="667152" y="671220"/>
                </a:cubicBezTo>
                <a:cubicBezTo>
                  <a:pt x="675046" y="682520"/>
                  <a:pt x="673773" y="687948"/>
                  <a:pt x="663334" y="687503"/>
                </a:cubicBezTo>
                <a:cubicBezTo>
                  <a:pt x="652894" y="687059"/>
                  <a:pt x="641181" y="686611"/>
                  <a:pt x="628197" y="686159"/>
                </a:cubicBezTo>
                <a:cubicBezTo>
                  <a:pt x="615212" y="685707"/>
                  <a:pt x="598322" y="685481"/>
                  <a:pt x="577529" y="685481"/>
                </a:cubicBezTo>
                <a:cubicBezTo>
                  <a:pt x="576726" y="706647"/>
                  <a:pt x="575450" y="722802"/>
                  <a:pt x="573700" y="733944"/>
                </a:cubicBezTo>
                <a:cubicBezTo>
                  <a:pt x="579307" y="733944"/>
                  <a:pt x="589159" y="735156"/>
                  <a:pt x="603255" y="737579"/>
                </a:cubicBezTo>
                <a:cubicBezTo>
                  <a:pt x="617352" y="740003"/>
                  <a:pt x="625623" y="746549"/>
                  <a:pt x="628068" y="757218"/>
                </a:cubicBezTo>
                <a:cubicBezTo>
                  <a:pt x="630513" y="767887"/>
                  <a:pt x="625454" y="771401"/>
                  <a:pt x="612892" y="767758"/>
                </a:cubicBezTo>
                <a:cubicBezTo>
                  <a:pt x="600330" y="764116"/>
                  <a:pt x="586520" y="760538"/>
                  <a:pt x="571463" y="757025"/>
                </a:cubicBezTo>
                <a:cubicBezTo>
                  <a:pt x="566430" y="785246"/>
                  <a:pt x="557489" y="806021"/>
                  <a:pt x="544640" y="819351"/>
                </a:cubicBezTo>
                <a:cubicBezTo>
                  <a:pt x="531791" y="832680"/>
                  <a:pt x="522742" y="834627"/>
                  <a:pt x="517494" y="825191"/>
                </a:cubicBezTo>
                <a:cubicBezTo>
                  <a:pt x="512246" y="815755"/>
                  <a:pt x="504301" y="806505"/>
                  <a:pt x="493660" y="797443"/>
                </a:cubicBezTo>
                <a:cubicBezTo>
                  <a:pt x="483020" y="788379"/>
                  <a:pt x="485142" y="785200"/>
                  <a:pt x="500027" y="787903"/>
                </a:cubicBezTo>
                <a:cubicBezTo>
                  <a:pt x="514912" y="790606"/>
                  <a:pt x="524607" y="790441"/>
                  <a:pt x="529109" y="787408"/>
                </a:cubicBezTo>
                <a:cubicBezTo>
                  <a:pt x="533612" y="784375"/>
                  <a:pt x="537627" y="773265"/>
                  <a:pt x="541155" y="754078"/>
                </a:cubicBezTo>
                <a:cubicBezTo>
                  <a:pt x="493689" y="751539"/>
                  <a:pt x="462722" y="751590"/>
                  <a:pt x="448252" y="754228"/>
                </a:cubicBezTo>
                <a:cubicBezTo>
                  <a:pt x="433783" y="756867"/>
                  <a:pt x="422536" y="760240"/>
                  <a:pt x="414513" y="764349"/>
                </a:cubicBezTo>
                <a:cubicBezTo>
                  <a:pt x="406490" y="768457"/>
                  <a:pt x="400843" y="765342"/>
                  <a:pt x="397574" y="755003"/>
                </a:cubicBezTo>
                <a:cubicBezTo>
                  <a:pt x="394304" y="744663"/>
                  <a:pt x="397291" y="737604"/>
                  <a:pt x="406533" y="733826"/>
                </a:cubicBezTo>
                <a:cubicBezTo>
                  <a:pt x="415775" y="730047"/>
                  <a:pt x="426899" y="717080"/>
                  <a:pt x="439906" y="694924"/>
                </a:cubicBezTo>
                <a:cubicBezTo>
                  <a:pt x="410709" y="697606"/>
                  <a:pt x="391536" y="699850"/>
                  <a:pt x="382387" y="701657"/>
                </a:cubicBezTo>
                <a:cubicBezTo>
                  <a:pt x="373238" y="703464"/>
                  <a:pt x="364118" y="699617"/>
                  <a:pt x="355026" y="690117"/>
                </a:cubicBezTo>
                <a:cubicBezTo>
                  <a:pt x="345935" y="680616"/>
                  <a:pt x="348344" y="676325"/>
                  <a:pt x="362254" y="677243"/>
                </a:cubicBezTo>
                <a:cubicBezTo>
                  <a:pt x="376164" y="678161"/>
                  <a:pt x="404579" y="676906"/>
                  <a:pt x="447499" y="673479"/>
                </a:cubicBezTo>
                <a:cubicBezTo>
                  <a:pt x="458641" y="644755"/>
                  <a:pt x="462413" y="625148"/>
                  <a:pt x="458814" y="614659"/>
                </a:cubicBezTo>
                <a:cubicBezTo>
                  <a:pt x="455214" y="604169"/>
                  <a:pt x="456383" y="599408"/>
                  <a:pt x="462320" y="600376"/>
                </a:cubicBezTo>
                <a:cubicBezTo>
                  <a:pt x="468257" y="601344"/>
                  <a:pt x="473376" y="602695"/>
                  <a:pt x="477678" y="604430"/>
                </a:cubicBezTo>
                <a:cubicBezTo>
                  <a:pt x="481981" y="606166"/>
                  <a:pt x="491323" y="606395"/>
                  <a:pt x="505706" y="605119"/>
                </a:cubicBezTo>
                <a:cubicBezTo>
                  <a:pt x="520089" y="603842"/>
                  <a:pt x="531117" y="600691"/>
                  <a:pt x="538789" y="595665"/>
                </a:cubicBezTo>
                <a:cubicBezTo>
                  <a:pt x="542625" y="593152"/>
                  <a:pt x="546473" y="591750"/>
                  <a:pt x="550334" y="591460"/>
                </a:cubicBezTo>
                <a:close/>
                <a:moveTo>
                  <a:pt x="4322670" y="585598"/>
                </a:moveTo>
                <a:cubicBezTo>
                  <a:pt x="4331862" y="587513"/>
                  <a:pt x="4340211" y="590761"/>
                  <a:pt x="4347718" y="595342"/>
                </a:cubicBezTo>
                <a:cubicBezTo>
                  <a:pt x="4355225" y="599924"/>
                  <a:pt x="4357226" y="607542"/>
                  <a:pt x="4353720" y="618197"/>
                </a:cubicBezTo>
                <a:cubicBezTo>
                  <a:pt x="4350213" y="628852"/>
                  <a:pt x="4339957" y="625468"/>
                  <a:pt x="4322949" y="608044"/>
                </a:cubicBezTo>
                <a:cubicBezTo>
                  <a:pt x="4313571" y="591166"/>
                  <a:pt x="4313477" y="583684"/>
                  <a:pt x="4322670" y="585598"/>
                </a:cubicBezTo>
                <a:close/>
                <a:moveTo>
                  <a:pt x="3445741" y="578736"/>
                </a:moveTo>
                <a:cubicBezTo>
                  <a:pt x="3449771" y="577797"/>
                  <a:pt x="3458375" y="579651"/>
                  <a:pt x="3471553" y="584297"/>
                </a:cubicBezTo>
                <a:cubicBezTo>
                  <a:pt x="3486840" y="587366"/>
                  <a:pt x="3494734" y="595547"/>
                  <a:pt x="3495236" y="608840"/>
                </a:cubicBezTo>
                <a:cubicBezTo>
                  <a:pt x="3495738" y="622133"/>
                  <a:pt x="3490020" y="626228"/>
                  <a:pt x="3478081" y="621122"/>
                </a:cubicBezTo>
                <a:cubicBezTo>
                  <a:pt x="3466143" y="616017"/>
                  <a:pt x="3452843" y="608252"/>
                  <a:pt x="3438180" y="597827"/>
                </a:cubicBezTo>
                <a:cubicBezTo>
                  <a:pt x="3423517" y="587401"/>
                  <a:pt x="3420104" y="581848"/>
                  <a:pt x="3427941" y="581167"/>
                </a:cubicBezTo>
                <a:cubicBezTo>
                  <a:pt x="3435778" y="580486"/>
                  <a:pt x="3441711" y="579676"/>
                  <a:pt x="3445741" y="578736"/>
                </a:cubicBezTo>
                <a:close/>
                <a:moveTo>
                  <a:pt x="4459879" y="575838"/>
                </a:moveTo>
                <a:cubicBezTo>
                  <a:pt x="4464166" y="576397"/>
                  <a:pt x="4468631" y="577808"/>
                  <a:pt x="4473274" y="580070"/>
                </a:cubicBezTo>
                <a:cubicBezTo>
                  <a:pt x="4482559" y="584594"/>
                  <a:pt x="4486625" y="591822"/>
                  <a:pt x="4485470" y="601752"/>
                </a:cubicBezTo>
                <a:cubicBezTo>
                  <a:pt x="4484316" y="611683"/>
                  <a:pt x="4479340" y="614461"/>
                  <a:pt x="4470542" y="610088"/>
                </a:cubicBezTo>
                <a:cubicBezTo>
                  <a:pt x="4461744" y="605714"/>
                  <a:pt x="4453739" y="600372"/>
                  <a:pt x="4446526" y="594062"/>
                </a:cubicBezTo>
                <a:cubicBezTo>
                  <a:pt x="4439341" y="584784"/>
                  <a:pt x="4439682" y="579002"/>
                  <a:pt x="4447548" y="576714"/>
                </a:cubicBezTo>
                <a:cubicBezTo>
                  <a:pt x="4451480" y="575571"/>
                  <a:pt x="4455591" y="575279"/>
                  <a:pt x="4459879" y="575838"/>
                </a:cubicBezTo>
                <a:close/>
                <a:moveTo>
                  <a:pt x="1686930" y="561937"/>
                </a:moveTo>
                <a:cubicBezTo>
                  <a:pt x="1689777" y="561933"/>
                  <a:pt x="1693136" y="562643"/>
                  <a:pt x="1697008" y="564066"/>
                </a:cubicBezTo>
                <a:cubicBezTo>
                  <a:pt x="1704751" y="566913"/>
                  <a:pt x="1711219" y="569978"/>
                  <a:pt x="1716410" y="573262"/>
                </a:cubicBezTo>
                <a:cubicBezTo>
                  <a:pt x="1721601" y="576546"/>
                  <a:pt x="1722390" y="581845"/>
                  <a:pt x="1718776" y="589158"/>
                </a:cubicBezTo>
                <a:cubicBezTo>
                  <a:pt x="1715162" y="596472"/>
                  <a:pt x="1713574" y="612751"/>
                  <a:pt x="1714012" y="637997"/>
                </a:cubicBezTo>
                <a:cubicBezTo>
                  <a:pt x="1714449" y="663243"/>
                  <a:pt x="1715119" y="687331"/>
                  <a:pt x="1716023" y="710261"/>
                </a:cubicBezTo>
                <a:cubicBezTo>
                  <a:pt x="1716926" y="733191"/>
                  <a:pt x="1717837" y="752755"/>
                  <a:pt x="1718755" y="768952"/>
                </a:cubicBezTo>
                <a:cubicBezTo>
                  <a:pt x="1719673" y="785149"/>
                  <a:pt x="1714711" y="800257"/>
                  <a:pt x="1703869" y="814274"/>
                </a:cubicBezTo>
                <a:cubicBezTo>
                  <a:pt x="1693028" y="828292"/>
                  <a:pt x="1685665" y="830049"/>
                  <a:pt x="1681778" y="819544"/>
                </a:cubicBezTo>
                <a:cubicBezTo>
                  <a:pt x="1677892" y="809040"/>
                  <a:pt x="1671138" y="797765"/>
                  <a:pt x="1661516" y="785719"/>
                </a:cubicBezTo>
                <a:cubicBezTo>
                  <a:pt x="1651894" y="773674"/>
                  <a:pt x="1652775" y="769676"/>
                  <a:pt x="1664162" y="773727"/>
                </a:cubicBezTo>
                <a:cubicBezTo>
                  <a:pt x="1675548" y="777778"/>
                  <a:pt x="1682108" y="779736"/>
                  <a:pt x="1683843" y="779600"/>
                </a:cubicBezTo>
                <a:cubicBezTo>
                  <a:pt x="1685579" y="779463"/>
                  <a:pt x="1687084" y="775129"/>
                  <a:pt x="1688360" y="766597"/>
                </a:cubicBezTo>
                <a:cubicBezTo>
                  <a:pt x="1689637" y="758064"/>
                  <a:pt x="1690275" y="734596"/>
                  <a:pt x="1690275" y="696193"/>
                </a:cubicBezTo>
                <a:cubicBezTo>
                  <a:pt x="1690275" y="657762"/>
                  <a:pt x="1689619" y="630892"/>
                  <a:pt x="1688307" y="615584"/>
                </a:cubicBezTo>
                <a:cubicBezTo>
                  <a:pt x="1686995" y="600275"/>
                  <a:pt x="1685385" y="591449"/>
                  <a:pt x="1683478" y="589104"/>
                </a:cubicBezTo>
                <a:cubicBezTo>
                  <a:pt x="1681570" y="586760"/>
                  <a:pt x="1676573" y="586265"/>
                  <a:pt x="1668485" y="587620"/>
                </a:cubicBezTo>
                <a:cubicBezTo>
                  <a:pt x="1660397" y="588975"/>
                  <a:pt x="1653320" y="590305"/>
                  <a:pt x="1647254" y="591610"/>
                </a:cubicBezTo>
                <a:lnTo>
                  <a:pt x="1647254" y="639428"/>
                </a:lnTo>
                <a:cubicBezTo>
                  <a:pt x="1649965" y="639528"/>
                  <a:pt x="1655073" y="638202"/>
                  <a:pt x="1662580" y="635448"/>
                </a:cubicBezTo>
                <a:cubicBezTo>
                  <a:pt x="1670087" y="632695"/>
                  <a:pt x="1676835" y="634384"/>
                  <a:pt x="1682822" y="640514"/>
                </a:cubicBezTo>
                <a:cubicBezTo>
                  <a:pt x="1688809" y="646644"/>
                  <a:pt x="1686503" y="651398"/>
                  <a:pt x="1675906" y="654775"/>
                </a:cubicBezTo>
                <a:cubicBezTo>
                  <a:pt x="1665309" y="658152"/>
                  <a:pt x="1655636" y="659841"/>
                  <a:pt x="1646889" y="659841"/>
                </a:cubicBezTo>
                <a:cubicBezTo>
                  <a:pt x="1645283" y="679917"/>
                  <a:pt x="1644057" y="692006"/>
                  <a:pt x="1643210" y="696107"/>
                </a:cubicBezTo>
                <a:cubicBezTo>
                  <a:pt x="1645921" y="695347"/>
                  <a:pt x="1651718" y="693809"/>
                  <a:pt x="1660601" y="691493"/>
                </a:cubicBezTo>
                <a:cubicBezTo>
                  <a:pt x="1669485" y="689177"/>
                  <a:pt x="1676906" y="690880"/>
                  <a:pt x="1682865" y="696602"/>
                </a:cubicBezTo>
                <a:cubicBezTo>
                  <a:pt x="1688823" y="702324"/>
                  <a:pt x="1685503" y="706848"/>
                  <a:pt x="1672905" y="710175"/>
                </a:cubicBezTo>
                <a:cubicBezTo>
                  <a:pt x="1660307" y="713502"/>
                  <a:pt x="1649699" y="714269"/>
                  <a:pt x="1641081" y="712477"/>
                </a:cubicBezTo>
                <a:cubicBezTo>
                  <a:pt x="1637897" y="731176"/>
                  <a:pt x="1632828" y="747954"/>
                  <a:pt x="1625873" y="762811"/>
                </a:cubicBezTo>
                <a:cubicBezTo>
                  <a:pt x="1618918" y="777667"/>
                  <a:pt x="1610142" y="790391"/>
                  <a:pt x="1599545" y="800981"/>
                </a:cubicBezTo>
                <a:cubicBezTo>
                  <a:pt x="1588947" y="811571"/>
                  <a:pt x="1576675" y="820613"/>
                  <a:pt x="1562730" y="828105"/>
                </a:cubicBezTo>
                <a:cubicBezTo>
                  <a:pt x="1548784" y="835598"/>
                  <a:pt x="1546851" y="833487"/>
                  <a:pt x="1556932" y="821771"/>
                </a:cubicBezTo>
                <a:cubicBezTo>
                  <a:pt x="1567014" y="810055"/>
                  <a:pt x="1577382" y="796432"/>
                  <a:pt x="1588037" y="780901"/>
                </a:cubicBezTo>
                <a:cubicBezTo>
                  <a:pt x="1598691" y="765371"/>
                  <a:pt x="1606248" y="749367"/>
                  <a:pt x="1610708" y="732890"/>
                </a:cubicBezTo>
                <a:cubicBezTo>
                  <a:pt x="1615168" y="716413"/>
                  <a:pt x="1618298" y="696495"/>
                  <a:pt x="1620098" y="673134"/>
                </a:cubicBezTo>
                <a:cubicBezTo>
                  <a:pt x="1621897" y="649774"/>
                  <a:pt x="1622575" y="630616"/>
                  <a:pt x="1622130" y="615659"/>
                </a:cubicBezTo>
                <a:cubicBezTo>
                  <a:pt x="1621686" y="600702"/>
                  <a:pt x="1620112" y="589226"/>
                  <a:pt x="1617409" y="581232"/>
                </a:cubicBezTo>
                <a:cubicBezTo>
                  <a:pt x="1614706" y="573237"/>
                  <a:pt x="1617462" y="570139"/>
                  <a:pt x="1625680" y="571939"/>
                </a:cubicBezTo>
                <a:cubicBezTo>
                  <a:pt x="1633897" y="573739"/>
                  <a:pt x="1641138" y="574438"/>
                  <a:pt x="1647405" y="574036"/>
                </a:cubicBezTo>
                <a:cubicBezTo>
                  <a:pt x="1653671" y="573635"/>
                  <a:pt x="1659748" y="572592"/>
                  <a:pt x="1665635" y="570907"/>
                </a:cubicBezTo>
                <a:cubicBezTo>
                  <a:pt x="1671522" y="569222"/>
                  <a:pt x="1676286" y="566949"/>
                  <a:pt x="1679929" y="564088"/>
                </a:cubicBezTo>
                <a:cubicBezTo>
                  <a:pt x="1681750" y="562657"/>
                  <a:pt x="1684084" y="561940"/>
                  <a:pt x="1686930" y="561937"/>
                </a:cubicBezTo>
                <a:close/>
                <a:moveTo>
                  <a:pt x="3004870" y="555903"/>
                </a:moveTo>
                <a:cubicBezTo>
                  <a:pt x="3000976" y="559732"/>
                  <a:pt x="2996182" y="564022"/>
                  <a:pt x="2990487" y="568774"/>
                </a:cubicBezTo>
                <a:lnTo>
                  <a:pt x="2973906" y="581881"/>
                </a:lnTo>
                <a:lnTo>
                  <a:pt x="2983951" y="581554"/>
                </a:lnTo>
                <a:cubicBezTo>
                  <a:pt x="2994685" y="583469"/>
                  <a:pt x="3002586" y="586989"/>
                  <a:pt x="3007655" y="592116"/>
                </a:cubicBezTo>
                <a:cubicBezTo>
                  <a:pt x="3012724" y="597242"/>
                  <a:pt x="3014807" y="601311"/>
                  <a:pt x="3013904" y="604323"/>
                </a:cubicBezTo>
                <a:cubicBezTo>
                  <a:pt x="3016127" y="600637"/>
                  <a:pt x="3021644" y="593944"/>
                  <a:pt x="3030456" y="584243"/>
                </a:cubicBezTo>
                <a:cubicBezTo>
                  <a:pt x="3039268" y="574542"/>
                  <a:pt x="3044535" y="567841"/>
                  <a:pt x="3046255" y="564142"/>
                </a:cubicBezTo>
                <a:cubicBezTo>
                  <a:pt x="3047976" y="560442"/>
                  <a:pt x="3046614" y="558592"/>
                  <a:pt x="3042168" y="558592"/>
                </a:cubicBezTo>
                <a:cubicBezTo>
                  <a:pt x="3036260" y="558592"/>
                  <a:pt x="3029929" y="559044"/>
                  <a:pt x="3023175" y="559947"/>
                </a:cubicBezTo>
                <a:cubicBezTo>
                  <a:pt x="3016421" y="560851"/>
                  <a:pt x="3010319" y="559503"/>
                  <a:pt x="3004870" y="555903"/>
                </a:cubicBezTo>
                <a:close/>
                <a:moveTo>
                  <a:pt x="1274362" y="554492"/>
                </a:moveTo>
                <a:cubicBezTo>
                  <a:pt x="1269924" y="554751"/>
                  <a:pt x="1263883" y="555444"/>
                  <a:pt x="1256240" y="556570"/>
                </a:cubicBezTo>
                <a:cubicBezTo>
                  <a:pt x="1240954" y="558821"/>
                  <a:pt x="1215571" y="562837"/>
                  <a:pt x="1180094" y="568616"/>
                </a:cubicBezTo>
                <a:cubicBezTo>
                  <a:pt x="1181872" y="571656"/>
                  <a:pt x="1183850" y="577715"/>
                  <a:pt x="1186030" y="586792"/>
                </a:cubicBezTo>
                <a:cubicBezTo>
                  <a:pt x="1199768" y="584282"/>
                  <a:pt x="1214352" y="580504"/>
                  <a:pt x="1229782" y="575456"/>
                </a:cubicBezTo>
                <a:cubicBezTo>
                  <a:pt x="1245212" y="570408"/>
                  <a:pt x="1255860" y="571487"/>
                  <a:pt x="1261725" y="578693"/>
                </a:cubicBezTo>
                <a:cubicBezTo>
                  <a:pt x="1267590" y="585899"/>
                  <a:pt x="1260488" y="591772"/>
                  <a:pt x="1240419" y="596310"/>
                </a:cubicBezTo>
                <a:cubicBezTo>
                  <a:pt x="1220350" y="600849"/>
                  <a:pt x="1203389" y="603484"/>
                  <a:pt x="1189536" y="604215"/>
                </a:cubicBezTo>
                <a:cubicBezTo>
                  <a:pt x="1192218" y="613207"/>
                  <a:pt x="1194111" y="619093"/>
                  <a:pt x="1195215" y="621875"/>
                </a:cubicBezTo>
                <a:cubicBezTo>
                  <a:pt x="1231998" y="616584"/>
                  <a:pt x="1256892" y="613121"/>
                  <a:pt x="1269899" y="611486"/>
                </a:cubicBezTo>
                <a:cubicBezTo>
                  <a:pt x="1277413" y="594005"/>
                  <a:pt x="1282070" y="580525"/>
                  <a:pt x="1283870" y="571046"/>
                </a:cubicBezTo>
                <a:cubicBezTo>
                  <a:pt x="1285670" y="561568"/>
                  <a:pt x="1285336" y="556222"/>
                  <a:pt x="1282870" y="555010"/>
                </a:cubicBezTo>
                <a:cubicBezTo>
                  <a:pt x="1281637" y="554405"/>
                  <a:pt x="1278801" y="554232"/>
                  <a:pt x="1274362" y="554492"/>
                </a:cubicBezTo>
                <a:close/>
                <a:moveTo>
                  <a:pt x="4730436" y="543750"/>
                </a:moveTo>
                <a:cubicBezTo>
                  <a:pt x="4756421" y="540050"/>
                  <a:pt x="4777049" y="552870"/>
                  <a:pt x="4792321" y="582210"/>
                </a:cubicBezTo>
                <a:cubicBezTo>
                  <a:pt x="4801413" y="614175"/>
                  <a:pt x="4788973" y="645895"/>
                  <a:pt x="4755001" y="677372"/>
                </a:cubicBezTo>
                <a:cubicBezTo>
                  <a:pt x="4744877" y="692573"/>
                  <a:pt x="4739815" y="710569"/>
                  <a:pt x="4739815" y="731363"/>
                </a:cubicBezTo>
                <a:lnTo>
                  <a:pt x="4707377" y="731363"/>
                </a:lnTo>
                <a:cubicBezTo>
                  <a:pt x="4706402" y="694853"/>
                  <a:pt x="4721352" y="661605"/>
                  <a:pt x="4752226" y="631619"/>
                </a:cubicBezTo>
                <a:cubicBezTo>
                  <a:pt x="4759152" y="621266"/>
                  <a:pt x="4762178" y="610260"/>
                  <a:pt x="4761304" y="598601"/>
                </a:cubicBezTo>
                <a:cubicBezTo>
                  <a:pt x="4756586" y="582727"/>
                  <a:pt x="4747631" y="575241"/>
                  <a:pt x="4734437" y="576144"/>
                </a:cubicBezTo>
                <a:lnTo>
                  <a:pt x="4729146" y="576144"/>
                </a:lnTo>
                <a:cubicBezTo>
                  <a:pt x="4712870" y="576919"/>
                  <a:pt x="4705183" y="590865"/>
                  <a:pt x="4706087" y="617982"/>
                </a:cubicBezTo>
                <a:lnTo>
                  <a:pt x="4672273" y="617982"/>
                </a:lnTo>
                <a:cubicBezTo>
                  <a:pt x="4671312" y="580869"/>
                  <a:pt x="4683049" y="558083"/>
                  <a:pt x="4707485" y="549622"/>
                </a:cubicBezTo>
                <a:cubicBezTo>
                  <a:pt x="4711457" y="546639"/>
                  <a:pt x="4719108" y="544682"/>
                  <a:pt x="4730436" y="543750"/>
                </a:cubicBezTo>
                <a:close/>
                <a:moveTo>
                  <a:pt x="3990420" y="540191"/>
                </a:moveTo>
                <a:cubicBezTo>
                  <a:pt x="3991706" y="539945"/>
                  <a:pt x="3993337" y="540002"/>
                  <a:pt x="3995315" y="540362"/>
                </a:cubicBezTo>
                <a:cubicBezTo>
                  <a:pt x="4003223" y="541803"/>
                  <a:pt x="4011121" y="545628"/>
                  <a:pt x="4019008" y="551838"/>
                </a:cubicBezTo>
                <a:cubicBezTo>
                  <a:pt x="4026895" y="558047"/>
                  <a:pt x="4028946" y="563762"/>
                  <a:pt x="4025160" y="568981"/>
                </a:cubicBezTo>
                <a:cubicBezTo>
                  <a:pt x="4021374" y="574201"/>
                  <a:pt x="4012469" y="591381"/>
                  <a:pt x="3998444" y="620520"/>
                </a:cubicBezTo>
                <a:cubicBezTo>
                  <a:pt x="4013071" y="617208"/>
                  <a:pt x="4023848" y="613006"/>
                  <a:pt x="4030774" y="607915"/>
                </a:cubicBezTo>
                <a:cubicBezTo>
                  <a:pt x="4037701" y="602824"/>
                  <a:pt x="4044132" y="601971"/>
                  <a:pt x="4050069" y="605355"/>
                </a:cubicBezTo>
                <a:cubicBezTo>
                  <a:pt x="4056006" y="608740"/>
                  <a:pt x="4062161" y="613300"/>
                  <a:pt x="4068536" y="619036"/>
                </a:cubicBezTo>
                <a:cubicBezTo>
                  <a:pt x="4074910" y="624772"/>
                  <a:pt x="4074200" y="629307"/>
                  <a:pt x="4066406" y="632641"/>
                </a:cubicBezTo>
                <a:cubicBezTo>
                  <a:pt x="4058612" y="635975"/>
                  <a:pt x="4048459" y="642916"/>
                  <a:pt x="4035948" y="653463"/>
                </a:cubicBezTo>
                <a:cubicBezTo>
                  <a:pt x="4023436" y="664010"/>
                  <a:pt x="4017872" y="666036"/>
                  <a:pt x="4019256" y="659540"/>
                </a:cubicBezTo>
                <a:cubicBezTo>
                  <a:pt x="4020640" y="653044"/>
                  <a:pt x="4023565" y="645845"/>
                  <a:pt x="4028032" y="637944"/>
                </a:cubicBezTo>
                <a:cubicBezTo>
                  <a:pt x="4032499" y="630042"/>
                  <a:pt x="4029817" y="627855"/>
                  <a:pt x="4019987" y="631383"/>
                </a:cubicBezTo>
                <a:cubicBezTo>
                  <a:pt x="4010157" y="634911"/>
                  <a:pt x="4003890" y="637384"/>
                  <a:pt x="4001187" y="638804"/>
                </a:cubicBezTo>
                <a:cubicBezTo>
                  <a:pt x="3998484" y="640224"/>
                  <a:pt x="3994924" y="639585"/>
                  <a:pt x="3990507" y="636890"/>
                </a:cubicBezTo>
                <a:cubicBezTo>
                  <a:pt x="3979035" y="657468"/>
                  <a:pt x="3966832" y="674224"/>
                  <a:pt x="3953897" y="687159"/>
                </a:cubicBezTo>
                <a:cubicBezTo>
                  <a:pt x="3940962" y="700094"/>
                  <a:pt x="3930956" y="707547"/>
                  <a:pt x="3923879" y="709519"/>
                </a:cubicBezTo>
                <a:cubicBezTo>
                  <a:pt x="3916802" y="711491"/>
                  <a:pt x="3918709" y="705099"/>
                  <a:pt x="3929601" y="690343"/>
                </a:cubicBezTo>
                <a:cubicBezTo>
                  <a:pt x="3940492" y="675587"/>
                  <a:pt x="3951297" y="658385"/>
                  <a:pt x="3962017" y="638739"/>
                </a:cubicBezTo>
                <a:cubicBezTo>
                  <a:pt x="3972736" y="619093"/>
                  <a:pt x="3980562" y="601559"/>
                  <a:pt x="3985495" y="586136"/>
                </a:cubicBezTo>
                <a:cubicBezTo>
                  <a:pt x="3990428" y="570713"/>
                  <a:pt x="3991321" y="558868"/>
                  <a:pt x="3988173" y="550601"/>
                </a:cubicBezTo>
                <a:cubicBezTo>
                  <a:pt x="3985812" y="544401"/>
                  <a:pt x="3986561" y="540931"/>
                  <a:pt x="3990420" y="540191"/>
                </a:cubicBezTo>
                <a:close/>
                <a:moveTo>
                  <a:pt x="2228747" y="539655"/>
                </a:moveTo>
                <a:cubicBezTo>
                  <a:pt x="2232846" y="539856"/>
                  <a:pt x="2238924" y="543067"/>
                  <a:pt x="2246979" y="549289"/>
                </a:cubicBezTo>
                <a:cubicBezTo>
                  <a:pt x="2257720" y="557585"/>
                  <a:pt x="2259276" y="564855"/>
                  <a:pt x="2251647" y="571100"/>
                </a:cubicBezTo>
                <a:cubicBezTo>
                  <a:pt x="2244018" y="577345"/>
                  <a:pt x="2235937" y="585860"/>
                  <a:pt x="2227405" y="596644"/>
                </a:cubicBezTo>
                <a:cubicBezTo>
                  <a:pt x="2218873" y="607428"/>
                  <a:pt x="2211441" y="615684"/>
                  <a:pt x="2205109" y="621413"/>
                </a:cubicBezTo>
                <a:cubicBezTo>
                  <a:pt x="2198778" y="627142"/>
                  <a:pt x="2196036" y="630006"/>
                  <a:pt x="2196882" y="630006"/>
                </a:cubicBezTo>
                <a:cubicBezTo>
                  <a:pt x="2200266" y="630006"/>
                  <a:pt x="2213409" y="630444"/>
                  <a:pt x="2236310" y="631318"/>
                </a:cubicBezTo>
                <a:cubicBezTo>
                  <a:pt x="2251353" y="612217"/>
                  <a:pt x="2258200" y="598443"/>
                  <a:pt x="2256853" y="589997"/>
                </a:cubicBezTo>
                <a:cubicBezTo>
                  <a:pt x="2255505" y="581551"/>
                  <a:pt x="2261832" y="581673"/>
                  <a:pt x="2275835" y="590363"/>
                </a:cubicBezTo>
                <a:cubicBezTo>
                  <a:pt x="2289839" y="599053"/>
                  <a:pt x="2293485" y="606316"/>
                  <a:pt x="2286773" y="612153"/>
                </a:cubicBezTo>
                <a:cubicBezTo>
                  <a:pt x="2280062" y="617989"/>
                  <a:pt x="2268404" y="630336"/>
                  <a:pt x="2251798" y="649193"/>
                </a:cubicBezTo>
                <a:cubicBezTo>
                  <a:pt x="2235192" y="668051"/>
                  <a:pt x="2224150" y="679010"/>
                  <a:pt x="2218672" y="682072"/>
                </a:cubicBezTo>
                <a:cubicBezTo>
                  <a:pt x="2213194" y="685134"/>
                  <a:pt x="2212954" y="686066"/>
                  <a:pt x="2217951" y="684868"/>
                </a:cubicBezTo>
                <a:cubicBezTo>
                  <a:pt x="2222949" y="683671"/>
                  <a:pt x="2229760" y="682111"/>
                  <a:pt x="2238386" y="680190"/>
                </a:cubicBezTo>
                <a:cubicBezTo>
                  <a:pt x="2247011" y="678268"/>
                  <a:pt x="2256885" y="676841"/>
                  <a:pt x="2268006" y="675909"/>
                </a:cubicBezTo>
                <a:cubicBezTo>
                  <a:pt x="2279126" y="674977"/>
                  <a:pt x="2271264" y="680767"/>
                  <a:pt x="2244420" y="693279"/>
                </a:cubicBezTo>
                <a:cubicBezTo>
                  <a:pt x="2217575" y="705791"/>
                  <a:pt x="2200209" y="714144"/>
                  <a:pt x="2192322" y="718338"/>
                </a:cubicBezTo>
                <a:cubicBezTo>
                  <a:pt x="2184435" y="722533"/>
                  <a:pt x="2179383" y="719245"/>
                  <a:pt x="2177168" y="708476"/>
                </a:cubicBezTo>
                <a:cubicBezTo>
                  <a:pt x="2174952" y="697706"/>
                  <a:pt x="2178702" y="689981"/>
                  <a:pt x="2188417" y="685298"/>
                </a:cubicBezTo>
                <a:cubicBezTo>
                  <a:pt x="2198133" y="680616"/>
                  <a:pt x="2211724" y="667628"/>
                  <a:pt x="2229190" y="646333"/>
                </a:cubicBezTo>
                <a:cubicBezTo>
                  <a:pt x="2205773" y="648971"/>
                  <a:pt x="2190045" y="652330"/>
                  <a:pt x="2182007" y="656410"/>
                </a:cubicBezTo>
                <a:cubicBezTo>
                  <a:pt x="2173970" y="660490"/>
                  <a:pt x="2168574" y="657364"/>
                  <a:pt x="2165821" y="647032"/>
                </a:cubicBezTo>
                <a:cubicBezTo>
                  <a:pt x="2163067" y="636699"/>
                  <a:pt x="2165014" y="630071"/>
                  <a:pt x="2171661" y="627145"/>
                </a:cubicBezTo>
                <a:cubicBezTo>
                  <a:pt x="2178308" y="624220"/>
                  <a:pt x="2185083" y="618229"/>
                  <a:pt x="2191988" y="609173"/>
                </a:cubicBezTo>
                <a:cubicBezTo>
                  <a:pt x="2198893" y="600118"/>
                  <a:pt x="2205694" y="589380"/>
                  <a:pt x="2212391" y="576962"/>
                </a:cubicBezTo>
                <a:cubicBezTo>
                  <a:pt x="2219087" y="564543"/>
                  <a:pt x="2221988" y="555957"/>
                  <a:pt x="2221092" y="551203"/>
                </a:cubicBezTo>
                <a:cubicBezTo>
                  <a:pt x="2220195" y="546449"/>
                  <a:pt x="2221601" y="542868"/>
                  <a:pt x="2225308" y="540459"/>
                </a:cubicBezTo>
                <a:cubicBezTo>
                  <a:pt x="2226234" y="539856"/>
                  <a:pt x="2227381" y="539589"/>
                  <a:pt x="2228747" y="539655"/>
                </a:cubicBezTo>
                <a:close/>
                <a:moveTo>
                  <a:pt x="51845" y="538044"/>
                </a:moveTo>
                <a:cubicBezTo>
                  <a:pt x="53386" y="537745"/>
                  <a:pt x="55411" y="537829"/>
                  <a:pt x="57919" y="538297"/>
                </a:cubicBezTo>
                <a:cubicBezTo>
                  <a:pt x="67950" y="540168"/>
                  <a:pt x="76974" y="543470"/>
                  <a:pt x="84990" y="548202"/>
                </a:cubicBezTo>
                <a:cubicBezTo>
                  <a:pt x="93006" y="552935"/>
                  <a:pt x="95214" y="558298"/>
                  <a:pt x="91615" y="564292"/>
                </a:cubicBezTo>
                <a:cubicBezTo>
                  <a:pt x="88016" y="570286"/>
                  <a:pt x="86216" y="589932"/>
                  <a:pt x="86216" y="623230"/>
                </a:cubicBezTo>
                <a:cubicBezTo>
                  <a:pt x="91522" y="621581"/>
                  <a:pt x="98036" y="619817"/>
                  <a:pt x="105758" y="617939"/>
                </a:cubicBezTo>
                <a:cubicBezTo>
                  <a:pt x="113480" y="616060"/>
                  <a:pt x="118230" y="617921"/>
                  <a:pt x="120009" y="623521"/>
                </a:cubicBezTo>
                <a:cubicBezTo>
                  <a:pt x="121787" y="629121"/>
                  <a:pt x="119342" y="634043"/>
                  <a:pt x="112673" y="638288"/>
                </a:cubicBezTo>
                <a:cubicBezTo>
                  <a:pt x="106006" y="642532"/>
                  <a:pt x="97122" y="646641"/>
                  <a:pt x="86022" y="650613"/>
                </a:cubicBezTo>
                <a:cubicBezTo>
                  <a:pt x="85262" y="667463"/>
                  <a:pt x="84882" y="683079"/>
                  <a:pt x="84882" y="697463"/>
                </a:cubicBezTo>
                <a:cubicBezTo>
                  <a:pt x="94834" y="690708"/>
                  <a:pt x="104521" y="684746"/>
                  <a:pt x="113943" y="679577"/>
                </a:cubicBezTo>
                <a:cubicBezTo>
                  <a:pt x="123364" y="674407"/>
                  <a:pt x="126552" y="675217"/>
                  <a:pt x="123504" y="682007"/>
                </a:cubicBezTo>
                <a:cubicBezTo>
                  <a:pt x="120457" y="688797"/>
                  <a:pt x="114337" y="695878"/>
                  <a:pt x="105145" y="703249"/>
                </a:cubicBezTo>
                <a:cubicBezTo>
                  <a:pt x="95953" y="710620"/>
                  <a:pt x="83803" y="720310"/>
                  <a:pt x="68696" y="732320"/>
                </a:cubicBezTo>
                <a:cubicBezTo>
                  <a:pt x="53588" y="744330"/>
                  <a:pt x="43418" y="754149"/>
                  <a:pt x="38183" y="761778"/>
                </a:cubicBezTo>
                <a:cubicBezTo>
                  <a:pt x="32949" y="769407"/>
                  <a:pt x="24098" y="767529"/>
                  <a:pt x="11629" y="756143"/>
                </a:cubicBezTo>
                <a:cubicBezTo>
                  <a:pt x="-840" y="744757"/>
                  <a:pt x="-3281" y="738461"/>
                  <a:pt x="4305" y="737257"/>
                </a:cubicBezTo>
                <a:cubicBezTo>
                  <a:pt x="11891" y="736052"/>
                  <a:pt x="19312" y="733532"/>
                  <a:pt x="26568" y="729696"/>
                </a:cubicBezTo>
                <a:cubicBezTo>
                  <a:pt x="33824" y="725860"/>
                  <a:pt x="45555" y="718392"/>
                  <a:pt x="61759" y="707293"/>
                </a:cubicBezTo>
                <a:lnTo>
                  <a:pt x="61759" y="655776"/>
                </a:lnTo>
                <a:cubicBezTo>
                  <a:pt x="56811" y="657582"/>
                  <a:pt x="51441" y="658486"/>
                  <a:pt x="45647" y="658486"/>
                </a:cubicBezTo>
                <a:cubicBezTo>
                  <a:pt x="39524" y="658486"/>
                  <a:pt x="32806" y="656138"/>
                  <a:pt x="25493" y="651441"/>
                </a:cubicBezTo>
                <a:cubicBezTo>
                  <a:pt x="18179" y="646745"/>
                  <a:pt x="19914" y="642934"/>
                  <a:pt x="30698" y="640009"/>
                </a:cubicBezTo>
                <a:cubicBezTo>
                  <a:pt x="41482" y="637083"/>
                  <a:pt x="51835" y="634093"/>
                  <a:pt x="61759" y="631039"/>
                </a:cubicBezTo>
                <a:cubicBezTo>
                  <a:pt x="61759" y="620656"/>
                  <a:pt x="61321" y="607338"/>
                  <a:pt x="60446" y="591083"/>
                </a:cubicBezTo>
                <a:cubicBezTo>
                  <a:pt x="59572" y="574829"/>
                  <a:pt x="56424" y="561499"/>
                  <a:pt x="51003" y="551096"/>
                </a:cubicBezTo>
                <a:cubicBezTo>
                  <a:pt x="46938" y="543293"/>
                  <a:pt x="47219" y="538942"/>
                  <a:pt x="51845" y="538044"/>
                </a:cubicBezTo>
                <a:close/>
                <a:moveTo>
                  <a:pt x="1290831" y="532554"/>
                </a:moveTo>
                <a:cubicBezTo>
                  <a:pt x="1294744" y="532819"/>
                  <a:pt x="1298565" y="533905"/>
                  <a:pt x="1302293" y="535813"/>
                </a:cubicBezTo>
                <a:cubicBezTo>
                  <a:pt x="1309750" y="539627"/>
                  <a:pt x="1317344" y="544721"/>
                  <a:pt x="1325073" y="551096"/>
                </a:cubicBezTo>
                <a:cubicBezTo>
                  <a:pt x="1332802" y="557470"/>
                  <a:pt x="1334018" y="562589"/>
                  <a:pt x="1328719" y="566454"/>
                </a:cubicBezTo>
                <a:cubicBezTo>
                  <a:pt x="1323420" y="570319"/>
                  <a:pt x="1316304" y="580292"/>
                  <a:pt x="1307370" y="596375"/>
                </a:cubicBezTo>
                <a:cubicBezTo>
                  <a:pt x="1298436" y="612457"/>
                  <a:pt x="1290980" y="623904"/>
                  <a:pt x="1285000" y="630716"/>
                </a:cubicBezTo>
                <a:cubicBezTo>
                  <a:pt x="1279019" y="637528"/>
                  <a:pt x="1274136" y="637334"/>
                  <a:pt x="1270351" y="630135"/>
                </a:cubicBezTo>
                <a:cubicBezTo>
                  <a:pt x="1259309" y="631010"/>
                  <a:pt x="1243621" y="632537"/>
                  <a:pt x="1223286" y="634717"/>
                </a:cubicBezTo>
                <a:cubicBezTo>
                  <a:pt x="1241283" y="638890"/>
                  <a:pt x="1249135" y="643629"/>
                  <a:pt x="1246840" y="648935"/>
                </a:cubicBezTo>
                <a:cubicBezTo>
                  <a:pt x="1244545" y="654241"/>
                  <a:pt x="1242997" y="662322"/>
                  <a:pt x="1242194" y="673177"/>
                </a:cubicBezTo>
                <a:cubicBezTo>
                  <a:pt x="1254484" y="670467"/>
                  <a:pt x="1266074" y="667990"/>
                  <a:pt x="1276965" y="665746"/>
                </a:cubicBezTo>
                <a:cubicBezTo>
                  <a:pt x="1287856" y="663501"/>
                  <a:pt x="1297156" y="666255"/>
                  <a:pt x="1304864" y="674006"/>
                </a:cubicBezTo>
                <a:cubicBezTo>
                  <a:pt x="1312572" y="681756"/>
                  <a:pt x="1308044" y="686955"/>
                  <a:pt x="1291280" y="689601"/>
                </a:cubicBezTo>
                <a:cubicBezTo>
                  <a:pt x="1274517" y="692246"/>
                  <a:pt x="1258061" y="695147"/>
                  <a:pt x="1241914" y="698301"/>
                </a:cubicBezTo>
                <a:cubicBezTo>
                  <a:pt x="1241197" y="708196"/>
                  <a:pt x="1240838" y="716463"/>
                  <a:pt x="1240838" y="723103"/>
                </a:cubicBezTo>
                <a:cubicBezTo>
                  <a:pt x="1253773" y="721353"/>
                  <a:pt x="1264432" y="719568"/>
                  <a:pt x="1272814" y="717747"/>
                </a:cubicBezTo>
                <a:cubicBezTo>
                  <a:pt x="1281196" y="715926"/>
                  <a:pt x="1289208" y="719192"/>
                  <a:pt x="1296851" y="727545"/>
                </a:cubicBezTo>
                <a:cubicBezTo>
                  <a:pt x="1304495" y="735898"/>
                  <a:pt x="1302677" y="740630"/>
                  <a:pt x="1291399" y="741742"/>
                </a:cubicBezTo>
                <a:cubicBezTo>
                  <a:pt x="1280120" y="742853"/>
                  <a:pt x="1263202" y="744663"/>
                  <a:pt x="1240645" y="747173"/>
                </a:cubicBezTo>
                <a:lnTo>
                  <a:pt x="1239483" y="777094"/>
                </a:lnTo>
                <a:cubicBezTo>
                  <a:pt x="1292184" y="772648"/>
                  <a:pt x="1324976" y="769515"/>
                  <a:pt x="1337861" y="767694"/>
                </a:cubicBezTo>
                <a:cubicBezTo>
                  <a:pt x="1350746" y="765872"/>
                  <a:pt x="1361418" y="769017"/>
                  <a:pt x="1369879" y="777126"/>
                </a:cubicBezTo>
                <a:cubicBezTo>
                  <a:pt x="1378340" y="785235"/>
                  <a:pt x="1381308" y="791334"/>
                  <a:pt x="1378785" y="795421"/>
                </a:cubicBezTo>
                <a:cubicBezTo>
                  <a:pt x="1376260" y="799507"/>
                  <a:pt x="1368499" y="800651"/>
                  <a:pt x="1355499" y="798851"/>
                </a:cubicBezTo>
                <a:cubicBezTo>
                  <a:pt x="1342500" y="797052"/>
                  <a:pt x="1324241" y="796378"/>
                  <a:pt x="1300723" y="796829"/>
                </a:cubicBezTo>
                <a:cubicBezTo>
                  <a:pt x="1277205" y="797281"/>
                  <a:pt x="1256121" y="798393"/>
                  <a:pt x="1237472" y="800164"/>
                </a:cubicBezTo>
                <a:cubicBezTo>
                  <a:pt x="1218823" y="801935"/>
                  <a:pt x="1195556" y="804620"/>
                  <a:pt x="1167672" y="808219"/>
                </a:cubicBezTo>
                <a:cubicBezTo>
                  <a:pt x="1139787" y="811819"/>
                  <a:pt x="1121707" y="814307"/>
                  <a:pt x="1113433" y="815683"/>
                </a:cubicBezTo>
                <a:cubicBezTo>
                  <a:pt x="1105159" y="817060"/>
                  <a:pt x="1097745" y="816024"/>
                  <a:pt x="1091191" y="812575"/>
                </a:cubicBezTo>
                <a:cubicBezTo>
                  <a:pt x="1084638" y="809126"/>
                  <a:pt x="1079794" y="804605"/>
                  <a:pt x="1076661" y="799013"/>
                </a:cubicBezTo>
                <a:cubicBezTo>
                  <a:pt x="1073528" y="793420"/>
                  <a:pt x="1077834" y="790624"/>
                  <a:pt x="1089578" y="790624"/>
                </a:cubicBezTo>
                <a:cubicBezTo>
                  <a:pt x="1099559" y="790624"/>
                  <a:pt x="1115251" y="789731"/>
                  <a:pt x="1136653" y="787946"/>
                </a:cubicBezTo>
                <a:cubicBezTo>
                  <a:pt x="1158056" y="786160"/>
                  <a:pt x="1184632" y="783597"/>
                  <a:pt x="1216382" y="780256"/>
                </a:cubicBezTo>
                <a:lnTo>
                  <a:pt x="1216382" y="750270"/>
                </a:lnTo>
                <a:cubicBezTo>
                  <a:pt x="1204479" y="752966"/>
                  <a:pt x="1195294" y="754766"/>
                  <a:pt x="1188826" y="755669"/>
                </a:cubicBezTo>
                <a:cubicBezTo>
                  <a:pt x="1182359" y="756573"/>
                  <a:pt x="1174311" y="753483"/>
                  <a:pt x="1164681" y="746399"/>
                </a:cubicBezTo>
                <a:cubicBezTo>
                  <a:pt x="1155052" y="739314"/>
                  <a:pt x="1156633" y="735478"/>
                  <a:pt x="1169425" y="734891"/>
                </a:cubicBezTo>
                <a:cubicBezTo>
                  <a:pt x="1182216" y="734303"/>
                  <a:pt x="1197868" y="732402"/>
                  <a:pt x="1216382" y="729190"/>
                </a:cubicBezTo>
                <a:lnTo>
                  <a:pt x="1216382" y="700323"/>
                </a:lnTo>
                <a:cubicBezTo>
                  <a:pt x="1199331" y="703851"/>
                  <a:pt x="1186754" y="706085"/>
                  <a:pt x="1178652" y="707024"/>
                </a:cubicBezTo>
                <a:cubicBezTo>
                  <a:pt x="1170550" y="707963"/>
                  <a:pt x="1162598" y="704382"/>
                  <a:pt x="1154797" y="696279"/>
                </a:cubicBezTo>
                <a:cubicBezTo>
                  <a:pt x="1149119" y="704625"/>
                  <a:pt x="1142497" y="711401"/>
                  <a:pt x="1134932" y="716607"/>
                </a:cubicBezTo>
                <a:cubicBezTo>
                  <a:pt x="1127368" y="721812"/>
                  <a:pt x="1118129" y="725573"/>
                  <a:pt x="1107216" y="727889"/>
                </a:cubicBezTo>
                <a:cubicBezTo>
                  <a:pt x="1096304" y="730205"/>
                  <a:pt x="1096121" y="726609"/>
                  <a:pt x="1106668" y="717101"/>
                </a:cubicBezTo>
                <a:cubicBezTo>
                  <a:pt x="1117215" y="707594"/>
                  <a:pt x="1126888" y="696728"/>
                  <a:pt x="1135685" y="684503"/>
                </a:cubicBezTo>
                <a:cubicBezTo>
                  <a:pt x="1144483" y="672278"/>
                  <a:pt x="1148434" y="662835"/>
                  <a:pt x="1147538" y="656174"/>
                </a:cubicBezTo>
                <a:cubicBezTo>
                  <a:pt x="1146641" y="649512"/>
                  <a:pt x="1149990" y="647404"/>
                  <a:pt x="1157583" y="649849"/>
                </a:cubicBezTo>
                <a:cubicBezTo>
                  <a:pt x="1165176" y="652294"/>
                  <a:pt x="1171952" y="656048"/>
                  <a:pt x="1177910" y="661110"/>
                </a:cubicBezTo>
                <a:cubicBezTo>
                  <a:pt x="1183868" y="666172"/>
                  <a:pt x="1184388" y="670420"/>
                  <a:pt x="1179470" y="673855"/>
                </a:cubicBezTo>
                <a:cubicBezTo>
                  <a:pt x="1174551" y="677289"/>
                  <a:pt x="1169360" y="681108"/>
                  <a:pt x="1163896" y="685309"/>
                </a:cubicBezTo>
                <a:cubicBezTo>
                  <a:pt x="1185650" y="684492"/>
                  <a:pt x="1202693" y="682542"/>
                  <a:pt x="1215026" y="679458"/>
                </a:cubicBezTo>
                <a:cubicBezTo>
                  <a:pt x="1215026" y="662236"/>
                  <a:pt x="1213578" y="648046"/>
                  <a:pt x="1210681" y="636890"/>
                </a:cubicBezTo>
                <a:lnTo>
                  <a:pt x="1195473" y="639213"/>
                </a:lnTo>
                <a:cubicBezTo>
                  <a:pt x="1191185" y="650255"/>
                  <a:pt x="1186367" y="650774"/>
                  <a:pt x="1181018" y="640772"/>
                </a:cubicBezTo>
                <a:cubicBezTo>
                  <a:pt x="1175669" y="630770"/>
                  <a:pt x="1169743" y="617634"/>
                  <a:pt x="1163240" y="601365"/>
                </a:cubicBezTo>
                <a:cubicBezTo>
                  <a:pt x="1156737" y="585096"/>
                  <a:pt x="1150470" y="573086"/>
                  <a:pt x="1144440" y="565335"/>
                </a:cubicBezTo>
                <a:cubicBezTo>
                  <a:pt x="1138410" y="557585"/>
                  <a:pt x="1138833" y="553146"/>
                  <a:pt x="1145710" y="552021"/>
                </a:cubicBezTo>
                <a:cubicBezTo>
                  <a:pt x="1152585" y="550895"/>
                  <a:pt x="1158673" y="550784"/>
                  <a:pt x="1163971" y="551687"/>
                </a:cubicBezTo>
                <a:cubicBezTo>
                  <a:pt x="1169270" y="552591"/>
                  <a:pt x="1187687" y="550594"/>
                  <a:pt x="1219221" y="545697"/>
                </a:cubicBezTo>
                <a:cubicBezTo>
                  <a:pt x="1250755" y="540799"/>
                  <a:pt x="1270619" y="536974"/>
                  <a:pt x="1278815" y="534221"/>
                </a:cubicBezTo>
                <a:cubicBezTo>
                  <a:pt x="1282913" y="532844"/>
                  <a:pt x="1286918" y="532288"/>
                  <a:pt x="1290831" y="532554"/>
                </a:cubicBezTo>
                <a:close/>
                <a:moveTo>
                  <a:pt x="3645900" y="532019"/>
                </a:moveTo>
                <a:cubicBezTo>
                  <a:pt x="3647767" y="531031"/>
                  <a:pt x="3650569" y="531138"/>
                  <a:pt x="3654305" y="532339"/>
                </a:cubicBezTo>
                <a:cubicBezTo>
                  <a:pt x="3661776" y="534741"/>
                  <a:pt x="3667874" y="537336"/>
                  <a:pt x="3672599" y="540125"/>
                </a:cubicBezTo>
                <a:cubicBezTo>
                  <a:pt x="3677324" y="542915"/>
                  <a:pt x="3678683" y="546593"/>
                  <a:pt x="3676675" y="551160"/>
                </a:cubicBezTo>
                <a:cubicBezTo>
                  <a:pt x="3674668" y="555727"/>
                  <a:pt x="3672072" y="558606"/>
                  <a:pt x="3668889" y="559797"/>
                </a:cubicBezTo>
                <a:cubicBezTo>
                  <a:pt x="3683358" y="558090"/>
                  <a:pt x="3694163" y="556086"/>
                  <a:pt x="3701305" y="553784"/>
                </a:cubicBezTo>
                <a:cubicBezTo>
                  <a:pt x="3708446" y="551483"/>
                  <a:pt x="3715405" y="554207"/>
                  <a:pt x="3722180" y="561958"/>
                </a:cubicBezTo>
                <a:cubicBezTo>
                  <a:pt x="3728956" y="569709"/>
                  <a:pt x="3723307" y="575137"/>
                  <a:pt x="3705230" y="578242"/>
                </a:cubicBezTo>
                <a:cubicBezTo>
                  <a:pt x="3687155" y="581346"/>
                  <a:pt x="3672911" y="581551"/>
                  <a:pt x="3662500" y="578855"/>
                </a:cubicBezTo>
                <a:cubicBezTo>
                  <a:pt x="3649694" y="597999"/>
                  <a:pt x="3634935" y="612006"/>
                  <a:pt x="3618221" y="620875"/>
                </a:cubicBezTo>
                <a:cubicBezTo>
                  <a:pt x="3601508" y="629744"/>
                  <a:pt x="3598156" y="628131"/>
                  <a:pt x="3608165" y="616035"/>
                </a:cubicBezTo>
                <a:cubicBezTo>
                  <a:pt x="3618175" y="603939"/>
                  <a:pt x="3626499" y="591259"/>
                  <a:pt x="3633139" y="577994"/>
                </a:cubicBezTo>
                <a:cubicBezTo>
                  <a:pt x="3639778" y="564730"/>
                  <a:pt x="3643098" y="555538"/>
                  <a:pt x="3643098" y="550418"/>
                </a:cubicBezTo>
                <a:lnTo>
                  <a:pt x="3643098" y="538265"/>
                </a:lnTo>
                <a:cubicBezTo>
                  <a:pt x="3643098" y="535088"/>
                  <a:pt x="3644032" y="533006"/>
                  <a:pt x="3645900" y="532019"/>
                </a:cubicBezTo>
                <a:close/>
                <a:moveTo>
                  <a:pt x="4115833" y="531748"/>
                </a:moveTo>
                <a:cubicBezTo>
                  <a:pt x="4117469" y="531738"/>
                  <a:pt x="4119471" y="532215"/>
                  <a:pt x="4121838" y="533178"/>
                </a:cubicBezTo>
                <a:cubicBezTo>
                  <a:pt x="4131310" y="537028"/>
                  <a:pt x="4138760" y="541369"/>
                  <a:pt x="4144188" y="546202"/>
                </a:cubicBezTo>
                <a:cubicBezTo>
                  <a:pt x="4149616" y="551035"/>
                  <a:pt x="4150411" y="555606"/>
                  <a:pt x="4146575" y="559915"/>
                </a:cubicBezTo>
                <a:cubicBezTo>
                  <a:pt x="4142739" y="564224"/>
                  <a:pt x="4137720" y="573678"/>
                  <a:pt x="4131518" y="588276"/>
                </a:cubicBezTo>
                <a:cubicBezTo>
                  <a:pt x="4125316" y="602875"/>
                  <a:pt x="4118307" y="615874"/>
                  <a:pt x="4110492" y="627274"/>
                </a:cubicBezTo>
                <a:cubicBezTo>
                  <a:pt x="4116701" y="627389"/>
                  <a:pt x="4125757" y="625242"/>
                  <a:pt x="4137659" y="620832"/>
                </a:cubicBezTo>
                <a:cubicBezTo>
                  <a:pt x="4149562" y="616422"/>
                  <a:pt x="4158861" y="612346"/>
                  <a:pt x="4165558" y="608603"/>
                </a:cubicBezTo>
                <a:cubicBezTo>
                  <a:pt x="4172255" y="604861"/>
                  <a:pt x="4183197" y="609281"/>
                  <a:pt x="4198383" y="621865"/>
                </a:cubicBezTo>
                <a:cubicBezTo>
                  <a:pt x="4213569" y="634448"/>
                  <a:pt x="4215871" y="641844"/>
                  <a:pt x="4205288" y="644052"/>
                </a:cubicBezTo>
                <a:cubicBezTo>
                  <a:pt x="4194705" y="646261"/>
                  <a:pt x="4182982" y="652818"/>
                  <a:pt x="4170118" y="663724"/>
                </a:cubicBezTo>
                <a:cubicBezTo>
                  <a:pt x="4157255" y="674629"/>
                  <a:pt x="4152846" y="673306"/>
                  <a:pt x="4156890" y="659755"/>
                </a:cubicBezTo>
                <a:cubicBezTo>
                  <a:pt x="4160933" y="646203"/>
                  <a:pt x="4162823" y="638105"/>
                  <a:pt x="4162557" y="635459"/>
                </a:cubicBezTo>
                <a:cubicBezTo>
                  <a:pt x="4162292" y="632813"/>
                  <a:pt x="4155774" y="633484"/>
                  <a:pt x="4143005" y="637470"/>
                </a:cubicBezTo>
                <a:cubicBezTo>
                  <a:pt x="4130235" y="641457"/>
                  <a:pt x="4121548" y="644156"/>
                  <a:pt x="4116945" y="645569"/>
                </a:cubicBezTo>
                <a:cubicBezTo>
                  <a:pt x="4112342" y="646981"/>
                  <a:pt x="4107817" y="646340"/>
                  <a:pt x="4103372" y="643644"/>
                </a:cubicBezTo>
                <a:cubicBezTo>
                  <a:pt x="4085346" y="666703"/>
                  <a:pt x="4072325" y="679215"/>
                  <a:pt x="4064309" y="681179"/>
                </a:cubicBezTo>
                <a:cubicBezTo>
                  <a:pt x="4056293" y="683144"/>
                  <a:pt x="4057039" y="677454"/>
                  <a:pt x="4066546" y="664111"/>
                </a:cubicBezTo>
                <a:cubicBezTo>
                  <a:pt x="4076054" y="650767"/>
                  <a:pt x="4086400" y="630497"/>
                  <a:pt x="4097586" y="603301"/>
                </a:cubicBezTo>
                <a:cubicBezTo>
                  <a:pt x="4108771" y="576105"/>
                  <a:pt x="4113242" y="556656"/>
                  <a:pt x="4110997" y="544954"/>
                </a:cubicBezTo>
                <a:cubicBezTo>
                  <a:pt x="4109314" y="536178"/>
                  <a:pt x="4110926" y="531776"/>
                  <a:pt x="4115833" y="531748"/>
                </a:cubicBezTo>
                <a:close/>
                <a:moveTo>
                  <a:pt x="2336307" y="528874"/>
                </a:moveTo>
                <a:cubicBezTo>
                  <a:pt x="2338063" y="528979"/>
                  <a:pt x="2340187" y="529514"/>
                  <a:pt x="2342679" y="530478"/>
                </a:cubicBezTo>
                <a:cubicBezTo>
                  <a:pt x="2352645" y="534335"/>
                  <a:pt x="2359869" y="538684"/>
                  <a:pt x="2364350" y="543524"/>
                </a:cubicBezTo>
                <a:cubicBezTo>
                  <a:pt x="2368831" y="548364"/>
                  <a:pt x="2369369" y="552935"/>
                  <a:pt x="2365964" y="557237"/>
                </a:cubicBezTo>
                <a:cubicBezTo>
                  <a:pt x="2362558" y="561539"/>
                  <a:pt x="2357521" y="570584"/>
                  <a:pt x="2350853" y="584372"/>
                </a:cubicBezTo>
                <a:cubicBezTo>
                  <a:pt x="2344184" y="598160"/>
                  <a:pt x="2336075" y="610661"/>
                  <a:pt x="2326524" y="621875"/>
                </a:cubicBezTo>
                <a:cubicBezTo>
                  <a:pt x="2352925" y="619351"/>
                  <a:pt x="2369280" y="615347"/>
                  <a:pt x="2375589" y="609862"/>
                </a:cubicBezTo>
                <a:cubicBezTo>
                  <a:pt x="2381899" y="604377"/>
                  <a:pt x="2392848" y="605596"/>
                  <a:pt x="2408436" y="613519"/>
                </a:cubicBezTo>
                <a:cubicBezTo>
                  <a:pt x="2424024" y="621441"/>
                  <a:pt x="2429337" y="629103"/>
                  <a:pt x="2424375" y="636502"/>
                </a:cubicBezTo>
                <a:cubicBezTo>
                  <a:pt x="2419413" y="643902"/>
                  <a:pt x="2417155" y="657547"/>
                  <a:pt x="2417599" y="677436"/>
                </a:cubicBezTo>
                <a:cubicBezTo>
                  <a:pt x="2418044" y="697326"/>
                  <a:pt x="2417126" y="717768"/>
                  <a:pt x="2414846" y="738762"/>
                </a:cubicBezTo>
                <a:cubicBezTo>
                  <a:pt x="2412566" y="759756"/>
                  <a:pt x="2408575" y="776190"/>
                  <a:pt x="2402875" y="788064"/>
                </a:cubicBezTo>
                <a:cubicBezTo>
                  <a:pt x="2397175" y="799938"/>
                  <a:pt x="2388825" y="808531"/>
                  <a:pt x="2377826" y="813844"/>
                </a:cubicBezTo>
                <a:cubicBezTo>
                  <a:pt x="2366827" y="819157"/>
                  <a:pt x="2360289" y="817239"/>
                  <a:pt x="2358209" y="808090"/>
                </a:cubicBezTo>
                <a:cubicBezTo>
                  <a:pt x="2356130" y="798941"/>
                  <a:pt x="2348504" y="788114"/>
                  <a:pt x="2335333" y="775610"/>
                </a:cubicBezTo>
                <a:cubicBezTo>
                  <a:pt x="2322162" y="763105"/>
                  <a:pt x="2324528" y="760678"/>
                  <a:pt x="2342431" y="768328"/>
                </a:cubicBezTo>
                <a:cubicBezTo>
                  <a:pt x="2360335" y="775979"/>
                  <a:pt x="2371155" y="777212"/>
                  <a:pt x="2374890" y="772028"/>
                </a:cubicBezTo>
                <a:cubicBezTo>
                  <a:pt x="2378626" y="766844"/>
                  <a:pt x="2382272" y="758251"/>
                  <a:pt x="2385828" y="746248"/>
                </a:cubicBezTo>
                <a:cubicBezTo>
                  <a:pt x="2389384" y="734245"/>
                  <a:pt x="2391389" y="715416"/>
                  <a:pt x="2391840" y="689762"/>
                </a:cubicBezTo>
                <a:cubicBezTo>
                  <a:pt x="2392292" y="664107"/>
                  <a:pt x="2390987" y="647982"/>
                  <a:pt x="2387926" y="641385"/>
                </a:cubicBezTo>
                <a:cubicBezTo>
                  <a:pt x="2384864" y="634789"/>
                  <a:pt x="2381426" y="631709"/>
                  <a:pt x="2377611" y="632146"/>
                </a:cubicBezTo>
                <a:cubicBezTo>
                  <a:pt x="2373797" y="632584"/>
                  <a:pt x="2365264" y="633932"/>
                  <a:pt x="2352014" y="636190"/>
                </a:cubicBezTo>
                <a:cubicBezTo>
                  <a:pt x="2338764" y="638449"/>
                  <a:pt x="2327614" y="639134"/>
                  <a:pt x="2318566" y="638245"/>
                </a:cubicBezTo>
                <a:cubicBezTo>
                  <a:pt x="2309445" y="647480"/>
                  <a:pt x="2298794" y="655636"/>
                  <a:pt x="2286612" y="662713"/>
                </a:cubicBezTo>
                <a:cubicBezTo>
                  <a:pt x="2274430" y="669790"/>
                  <a:pt x="2273993" y="665746"/>
                  <a:pt x="2285300" y="650581"/>
                </a:cubicBezTo>
                <a:cubicBezTo>
                  <a:pt x="2296607" y="635416"/>
                  <a:pt x="2307405" y="615591"/>
                  <a:pt x="2317695" y="591105"/>
                </a:cubicBezTo>
                <a:cubicBezTo>
                  <a:pt x="2327983" y="566619"/>
                  <a:pt x="2332228" y="549429"/>
                  <a:pt x="2330429" y="539534"/>
                </a:cubicBezTo>
                <a:cubicBezTo>
                  <a:pt x="2329079" y="532113"/>
                  <a:pt x="2331038" y="528559"/>
                  <a:pt x="2336307" y="528874"/>
                </a:cubicBezTo>
                <a:close/>
                <a:moveTo>
                  <a:pt x="1910735" y="525293"/>
                </a:moveTo>
                <a:cubicBezTo>
                  <a:pt x="1912512" y="525202"/>
                  <a:pt x="1914772" y="525507"/>
                  <a:pt x="1917517" y="526208"/>
                </a:cubicBezTo>
                <a:cubicBezTo>
                  <a:pt x="1928494" y="529012"/>
                  <a:pt x="1937521" y="532263"/>
                  <a:pt x="1944598" y="535963"/>
                </a:cubicBezTo>
                <a:cubicBezTo>
                  <a:pt x="1951675" y="539663"/>
                  <a:pt x="1953174" y="545661"/>
                  <a:pt x="1949094" y="553956"/>
                </a:cubicBezTo>
                <a:cubicBezTo>
                  <a:pt x="1945014" y="562252"/>
                  <a:pt x="1942551" y="588040"/>
                  <a:pt x="1941705" y="631318"/>
                </a:cubicBezTo>
                <a:cubicBezTo>
                  <a:pt x="1968005" y="627805"/>
                  <a:pt x="1989160" y="624005"/>
                  <a:pt x="2005171" y="619918"/>
                </a:cubicBezTo>
                <a:cubicBezTo>
                  <a:pt x="2021182" y="615831"/>
                  <a:pt x="2033282" y="617333"/>
                  <a:pt x="2041470" y="624424"/>
                </a:cubicBezTo>
                <a:cubicBezTo>
                  <a:pt x="2049658" y="631515"/>
                  <a:pt x="2051687" y="636481"/>
                  <a:pt x="2047557" y="639320"/>
                </a:cubicBezTo>
                <a:cubicBezTo>
                  <a:pt x="2043427" y="642160"/>
                  <a:pt x="2027822" y="644705"/>
                  <a:pt x="2000740" y="646956"/>
                </a:cubicBezTo>
                <a:cubicBezTo>
                  <a:pt x="1973659" y="649208"/>
                  <a:pt x="1953400" y="651524"/>
                  <a:pt x="1939963" y="653904"/>
                </a:cubicBezTo>
                <a:lnTo>
                  <a:pt x="1937661" y="674210"/>
                </a:lnTo>
                <a:cubicBezTo>
                  <a:pt x="1958038" y="703421"/>
                  <a:pt x="1975519" y="725537"/>
                  <a:pt x="1990103" y="740558"/>
                </a:cubicBezTo>
                <a:cubicBezTo>
                  <a:pt x="2004687" y="755580"/>
                  <a:pt x="2020608" y="767299"/>
                  <a:pt x="2037867" y="775717"/>
                </a:cubicBezTo>
                <a:cubicBezTo>
                  <a:pt x="2055125" y="784135"/>
                  <a:pt x="2071086" y="791896"/>
                  <a:pt x="2085749" y="799002"/>
                </a:cubicBezTo>
                <a:cubicBezTo>
                  <a:pt x="2100412" y="806108"/>
                  <a:pt x="2095116" y="809660"/>
                  <a:pt x="2069863" y="809660"/>
                </a:cubicBezTo>
                <a:cubicBezTo>
                  <a:pt x="2048138" y="809660"/>
                  <a:pt x="2031080" y="809420"/>
                  <a:pt x="2018690" y="808940"/>
                </a:cubicBezTo>
                <a:cubicBezTo>
                  <a:pt x="2006300" y="808459"/>
                  <a:pt x="1995617" y="801838"/>
                  <a:pt x="1986640" y="789075"/>
                </a:cubicBezTo>
                <a:cubicBezTo>
                  <a:pt x="1977663" y="776312"/>
                  <a:pt x="1969303" y="763553"/>
                  <a:pt x="1961559" y="750797"/>
                </a:cubicBezTo>
                <a:cubicBezTo>
                  <a:pt x="1953815" y="738042"/>
                  <a:pt x="1944480" y="718966"/>
                  <a:pt x="1933552" y="693569"/>
                </a:cubicBezTo>
                <a:cubicBezTo>
                  <a:pt x="1926139" y="728172"/>
                  <a:pt x="1914301" y="753837"/>
                  <a:pt x="1898039" y="770565"/>
                </a:cubicBezTo>
                <a:cubicBezTo>
                  <a:pt x="1881777" y="787293"/>
                  <a:pt x="1862016" y="799117"/>
                  <a:pt x="1838757" y="806036"/>
                </a:cubicBezTo>
                <a:cubicBezTo>
                  <a:pt x="1815497" y="812955"/>
                  <a:pt x="1811912" y="810933"/>
                  <a:pt x="1828002" y="799970"/>
                </a:cubicBezTo>
                <a:cubicBezTo>
                  <a:pt x="1844091" y="789007"/>
                  <a:pt x="1857847" y="777377"/>
                  <a:pt x="1869269" y="765080"/>
                </a:cubicBezTo>
                <a:cubicBezTo>
                  <a:pt x="1880691" y="752783"/>
                  <a:pt x="1890424" y="737020"/>
                  <a:pt x="1898469" y="717790"/>
                </a:cubicBezTo>
                <a:cubicBezTo>
                  <a:pt x="1906514" y="698560"/>
                  <a:pt x="1911426" y="678792"/>
                  <a:pt x="1913204" y="658486"/>
                </a:cubicBezTo>
                <a:cubicBezTo>
                  <a:pt x="1884896" y="662989"/>
                  <a:pt x="1867376" y="666140"/>
                  <a:pt x="1860643" y="667940"/>
                </a:cubicBezTo>
                <a:cubicBezTo>
                  <a:pt x="1853911" y="669739"/>
                  <a:pt x="1844342" y="665663"/>
                  <a:pt x="1831938" y="655711"/>
                </a:cubicBezTo>
                <a:cubicBezTo>
                  <a:pt x="1819534" y="645759"/>
                  <a:pt x="1821581" y="641238"/>
                  <a:pt x="1838079" y="642149"/>
                </a:cubicBezTo>
                <a:cubicBezTo>
                  <a:pt x="1854578" y="643059"/>
                  <a:pt x="1880099" y="640991"/>
                  <a:pt x="1914645" y="635943"/>
                </a:cubicBezTo>
                <a:cubicBezTo>
                  <a:pt x="1915491" y="614103"/>
                  <a:pt x="1915692" y="594586"/>
                  <a:pt x="1915247" y="577392"/>
                </a:cubicBezTo>
                <a:cubicBezTo>
                  <a:pt x="1914803" y="560198"/>
                  <a:pt x="1912326" y="546668"/>
                  <a:pt x="1907815" y="536802"/>
                </a:cubicBezTo>
                <a:cubicBezTo>
                  <a:pt x="1904433" y="529402"/>
                  <a:pt x="1905406" y="525566"/>
                  <a:pt x="1910735" y="525293"/>
                </a:cubicBezTo>
                <a:close/>
                <a:moveTo>
                  <a:pt x="4357456" y="524800"/>
                </a:moveTo>
                <a:cubicBezTo>
                  <a:pt x="4358805" y="524667"/>
                  <a:pt x="4360603" y="524889"/>
                  <a:pt x="4362851" y="525466"/>
                </a:cubicBezTo>
                <a:cubicBezTo>
                  <a:pt x="4371842" y="527775"/>
                  <a:pt x="4380417" y="530535"/>
                  <a:pt x="4388577" y="533748"/>
                </a:cubicBezTo>
                <a:cubicBezTo>
                  <a:pt x="4396737" y="536960"/>
                  <a:pt x="4398569" y="542757"/>
                  <a:pt x="4394073" y="551139"/>
                </a:cubicBezTo>
                <a:cubicBezTo>
                  <a:pt x="4390701" y="557425"/>
                  <a:pt x="4388594" y="574284"/>
                  <a:pt x="4387751" y="601717"/>
                </a:cubicBezTo>
                <a:lnTo>
                  <a:pt x="4387586" y="613801"/>
                </a:lnTo>
                <a:lnTo>
                  <a:pt x="4391201" y="606915"/>
                </a:lnTo>
                <a:cubicBezTo>
                  <a:pt x="4398400" y="595034"/>
                  <a:pt x="4401777" y="585111"/>
                  <a:pt x="4401333" y="577145"/>
                </a:cubicBezTo>
                <a:cubicBezTo>
                  <a:pt x="4400888" y="569179"/>
                  <a:pt x="4409306" y="568623"/>
                  <a:pt x="4426586" y="575478"/>
                </a:cubicBezTo>
                <a:cubicBezTo>
                  <a:pt x="4436409" y="587581"/>
                  <a:pt x="4438657" y="594278"/>
                  <a:pt x="4433329" y="595568"/>
                </a:cubicBezTo>
                <a:cubicBezTo>
                  <a:pt x="4428002" y="596859"/>
                  <a:pt x="4422660" y="599289"/>
                  <a:pt x="4417304" y="602860"/>
                </a:cubicBezTo>
                <a:cubicBezTo>
                  <a:pt x="4411948" y="606431"/>
                  <a:pt x="4404459" y="610970"/>
                  <a:pt x="4394837" y="616476"/>
                </a:cubicBezTo>
                <a:cubicBezTo>
                  <a:pt x="4392431" y="617853"/>
                  <a:pt x="4390551" y="618686"/>
                  <a:pt x="4389197" y="618976"/>
                </a:cubicBezTo>
                <a:lnTo>
                  <a:pt x="4387523" y="618464"/>
                </a:lnTo>
                <a:lnTo>
                  <a:pt x="4387330" y="632673"/>
                </a:lnTo>
                <a:cubicBezTo>
                  <a:pt x="4393094" y="631168"/>
                  <a:pt x="4399110" y="628992"/>
                  <a:pt x="4405377" y="626145"/>
                </a:cubicBezTo>
                <a:cubicBezTo>
                  <a:pt x="4411643" y="623299"/>
                  <a:pt x="4418075" y="624672"/>
                  <a:pt x="4424671" y="630264"/>
                </a:cubicBezTo>
                <a:cubicBezTo>
                  <a:pt x="4431268" y="635857"/>
                  <a:pt x="4430243" y="640138"/>
                  <a:pt x="4421595" y="643106"/>
                </a:cubicBezTo>
                <a:cubicBezTo>
                  <a:pt x="4412948" y="646074"/>
                  <a:pt x="4401526" y="649136"/>
                  <a:pt x="4387330" y="652291"/>
                </a:cubicBezTo>
                <a:lnTo>
                  <a:pt x="4387330" y="683438"/>
                </a:lnTo>
                <a:cubicBezTo>
                  <a:pt x="4398658" y="685861"/>
                  <a:pt x="4407563" y="689601"/>
                  <a:pt x="4414045" y="694655"/>
                </a:cubicBezTo>
                <a:cubicBezTo>
                  <a:pt x="4420527" y="699710"/>
                  <a:pt x="4422588" y="706870"/>
                  <a:pt x="4420230" y="716134"/>
                </a:cubicBezTo>
                <a:cubicBezTo>
                  <a:pt x="4417871" y="725397"/>
                  <a:pt x="4412841" y="727333"/>
                  <a:pt x="4405140" y="721941"/>
                </a:cubicBezTo>
                <a:cubicBezTo>
                  <a:pt x="4397439" y="716549"/>
                  <a:pt x="4391503" y="708447"/>
                  <a:pt x="4387330" y="697635"/>
                </a:cubicBezTo>
                <a:cubicBezTo>
                  <a:pt x="4388190" y="757419"/>
                  <a:pt x="4386580" y="794410"/>
                  <a:pt x="4382500" y="808606"/>
                </a:cubicBezTo>
                <a:cubicBezTo>
                  <a:pt x="4378421" y="822803"/>
                  <a:pt x="4372778" y="823685"/>
                  <a:pt x="4365572" y="811252"/>
                </a:cubicBezTo>
                <a:cubicBezTo>
                  <a:pt x="4358366" y="798819"/>
                  <a:pt x="4356337" y="785486"/>
                  <a:pt x="4359484" y="771254"/>
                </a:cubicBezTo>
                <a:cubicBezTo>
                  <a:pt x="4362632" y="757021"/>
                  <a:pt x="4364206" y="725727"/>
                  <a:pt x="4364206" y="677372"/>
                </a:cubicBezTo>
                <a:cubicBezTo>
                  <a:pt x="4358298" y="695297"/>
                  <a:pt x="4347804" y="711803"/>
                  <a:pt x="4332726" y="726889"/>
                </a:cubicBezTo>
                <a:cubicBezTo>
                  <a:pt x="4317647" y="741975"/>
                  <a:pt x="4302704" y="753017"/>
                  <a:pt x="4287898" y="760015"/>
                </a:cubicBezTo>
                <a:cubicBezTo>
                  <a:pt x="4273092" y="767013"/>
                  <a:pt x="4271876" y="764184"/>
                  <a:pt x="4284252" y="751529"/>
                </a:cubicBezTo>
                <a:cubicBezTo>
                  <a:pt x="4296628" y="738873"/>
                  <a:pt x="4310151" y="722992"/>
                  <a:pt x="4324821" y="703883"/>
                </a:cubicBezTo>
                <a:cubicBezTo>
                  <a:pt x="4339491" y="684775"/>
                  <a:pt x="4350375" y="669643"/>
                  <a:pt x="4357473" y="658486"/>
                </a:cubicBezTo>
                <a:cubicBezTo>
                  <a:pt x="4335977" y="662860"/>
                  <a:pt x="4320615" y="666653"/>
                  <a:pt x="4311387" y="669865"/>
                </a:cubicBezTo>
                <a:cubicBezTo>
                  <a:pt x="4302159" y="673077"/>
                  <a:pt x="4293136" y="671005"/>
                  <a:pt x="4284317" y="663648"/>
                </a:cubicBezTo>
                <a:cubicBezTo>
                  <a:pt x="4275497" y="656292"/>
                  <a:pt x="4275867" y="652011"/>
                  <a:pt x="4285424" y="650807"/>
                </a:cubicBezTo>
                <a:cubicBezTo>
                  <a:pt x="4294982" y="649602"/>
                  <a:pt x="4305641" y="648096"/>
                  <a:pt x="4317399" y="646290"/>
                </a:cubicBezTo>
                <a:cubicBezTo>
                  <a:pt x="4329158" y="644483"/>
                  <a:pt x="4344768" y="641557"/>
                  <a:pt x="4364227" y="637513"/>
                </a:cubicBezTo>
                <a:cubicBezTo>
                  <a:pt x="4365117" y="578618"/>
                  <a:pt x="4362862" y="544643"/>
                  <a:pt x="4357462" y="535587"/>
                </a:cubicBezTo>
                <a:cubicBezTo>
                  <a:pt x="4353413" y="528795"/>
                  <a:pt x="4353411" y="525199"/>
                  <a:pt x="4357456" y="524800"/>
                </a:cubicBezTo>
                <a:close/>
                <a:moveTo>
                  <a:pt x="3767376" y="520819"/>
                </a:moveTo>
                <a:cubicBezTo>
                  <a:pt x="3768825" y="520716"/>
                  <a:pt x="3770552" y="520967"/>
                  <a:pt x="3772558" y="521573"/>
                </a:cubicBezTo>
                <a:cubicBezTo>
                  <a:pt x="3780581" y="523996"/>
                  <a:pt x="3786905" y="527205"/>
                  <a:pt x="3791530" y="531199"/>
                </a:cubicBezTo>
                <a:cubicBezTo>
                  <a:pt x="3796154" y="535192"/>
                  <a:pt x="3797234" y="538670"/>
                  <a:pt x="3794767" y="541631"/>
                </a:cubicBezTo>
                <a:cubicBezTo>
                  <a:pt x="3792301" y="544592"/>
                  <a:pt x="3789935" y="547493"/>
                  <a:pt x="3787669" y="550332"/>
                </a:cubicBezTo>
                <a:cubicBezTo>
                  <a:pt x="3795011" y="550432"/>
                  <a:pt x="3803766" y="548884"/>
                  <a:pt x="3813933" y="545686"/>
                </a:cubicBezTo>
                <a:cubicBezTo>
                  <a:pt x="3824100" y="542488"/>
                  <a:pt x="3832840" y="544492"/>
                  <a:pt x="3840154" y="551698"/>
                </a:cubicBezTo>
                <a:cubicBezTo>
                  <a:pt x="3847467" y="558904"/>
                  <a:pt x="3841549" y="564332"/>
                  <a:pt x="3822397" y="567981"/>
                </a:cubicBezTo>
                <a:cubicBezTo>
                  <a:pt x="3803246" y="571631"/>
                  <a:pt x="3789397" y="571204"/>
                  <a:pt x="3780850" y="566701"/>
                </a:cubicBezTo>
                <a:cubicBezTo>
                  <a:pt x="3777251" y="571961"/>
                  <a:pt x="3773636" y="576768"/>
                  <a:pt x="3770007" y="581123"/>
                </a:cubicBezTo>
                <a:lnTo>
                  <a:pt x="3767251" y="584075"/>
                </a:lnTo>
                <a:lnTo>
                  <a:pt x="3772238" y="583637"/>
                </a:lnTo>
                <a:cubicBezTo>
                  <a:pt x="3775151" y="583786"/>
                  <a:pt x="3778695" y="584286"/>
                  <a:pt x="3782872" y="585136"/>
                </a:cubicBezTo>
                <a:cubicBezTo>
                  <a:pt x="3799578" y="588534"/>
                  <a:pt x="3807931" y="595410"/>
                  <a:pt x="3807931" y="605764"/>
                </a:cubicBezTo>
                <a:cubicBezTo>
                  <a:pt x="3807931" y="617509"/>
                  <a:pt x="3800446" y="620061"/>
                  <a:pt x="3785475" y="613422"/>
                </a:cubicBezTo>
                <a:cubicBezTo>
                  <a:pt x="3774060" y="606768"/>
                  <a:pt x="3766596" y="599540"/>
                  <a:pt x="3763082" y="591739"/>
                </a:cubicBezTo>
                <a:lnTo>
                  <a:pt x="3762659" y="588993"/>
                </a:lnTo>
                <a:lnTo>
                  <a:pt x="3759074" y="592834"/>
                </a:lnTo>
                <a:cubicBezTo>
                  <a:pt x="3751755" y="599737"/>
                  <a:pt x="3744376" y="604832"/>
                  <a:pt x="3736937" y="608119"/>
                </a:cubicBezTo>
                <a:cubicBezTo>
                  <a:pt x="3722059" y="614694"/>
                  <a:pt x="3718958" y="612604"/>
                  <a:pt x="3727633" y="601849"/>
                </a:cubicBezTo>
                <a:cubicBezTo>
                  <a:pt x="3736310" y="591094"/>
                  <a:pt x="3744408" y="578883"/>
                  <a:pt x="3751929" y="565217"/>
                </a:cubicBezTo>
                <a:cubicBezTo>
                  <a:pt x="3759451" y="551551"/>
                  <a:pt x="3762763" y="540254"/>
                  <a:pt x="3761867" y="531328"/>
                </a:cubicBezTo>
                <a:cubicBezTo>
                  <a:pt x="3761195" y="524633"/>
                  <a:pt x="3763031" y="521130"/>
                  <a:pt x="3767376" y="520819"/>
                </a:cubicBezTo>
                <a:close/>
                <a:moveTo>
                  <a:pt x="177275" y="520440"/>
                </a:moveTo>
                <a:cubicBezTo>
                  <a:pt x="179096" y="520394"/>
                  <a:pt x="181295" y="520789"/>
                  <a:pt x="183873" y="521626"/>
                </a:cubicBezTo>
                <a:cubicBezTo>
                  <a:pt x="194183" y="524975"/>
                  <a:pt x="202533" y="529653"/>
                  <a:pt x="208922" y="535662"/>
                </a:cubicBezTo>
                <a:cubicBezTo>
                  <a:pt x="215310" y="541670"/>
                  <a:pt x="216084" y="546345"/>
                  <a:pt x="211245" y="549687"/>
                </a:cubicBezTo>
                <a:cubicBezTo>
                  <a:pt x="206405" y="553028"/>
                  <a:pt x="201156" y="559922"/>
                  <a:pt x="195499" y="570369"/>
                </a:cubicBezTo>
                <a:cubicBezTo>
                  <a:pt x="189842" y="580816"/>
                  <a:pt x="183113" y="592772"/>
                  <a:pt x="175312" y="606237"/>
                </a:cubicBezTo>
                <a:cubicBezTo>
                  <a:pt x="182181" y="605864"/>
                  <a:pt x="192542" y="604387"/>
                  <a:pt x="206394" y="601806"/>
                </a:cubicBezTo>
                <a:cubicBezTo>
                  <a:pt x="220247" y="599225"/>
                  <a:pt x="229173" y="596525"/>
                  <a:pt x="233175" y="593708"/>
                </a:cubicBezTo>
                <a:cubicBezTo>
                  <a:pt x="237175" y="590890"/>
                  <a:pt x="242822" y="590682"/>
                  <a:pt x="250114" y="593084"/>
                </a:cubicBezTo>
                <a:cubicBezTo>
                  <a:pt x="257406" y="595486"/>
                  <a:pt x="265207" y="599329"/>
                  <a:pt x="273517" y="604613"/>
                </a:cubicBezTo>
                <a:cubicBezTo>
                  <a:pt x="281827" y="609898"/>
                  <a:pt x="283735" y="614859"/>
                  <a:pt x="279239" y="619498"/>
                </a:cubicBezTo>
                <a:cubicBezTo>
                  <a:pt x="274743" y="624137"/>
                  <a:pt x="272936" y="637875"/>
                  <a:pt x="273819" y="660712"/>
                </a:cubicBezTo>
                <a:cubicBezTo>
                  <a:pt x="274700" y="683549"/>
                  <a:pt x="274227" y="706823"/>
                  <a:pt x="272399" y="730535"/>
                </a:cubicBezTo>
                <a:cubicBezTo>
                  <a:pt x="270570" y="754246"/>
                  <a:pt x="267067" y="771985"/>
                  <a:pt x="261891" y="783751"/>
                </a:cubicBezTo>
                <a:cubicBezTo>
                  <a:pt x="256714" y="795517"/>
                  <a:pt x="248292" y="805702"/>
                  <a:pt x="236627" y="814307"/>
                </a:cubicBezTo>
                <a:cubicBezTo>
                  <a:pt x="224961" y="822911"/>
                  <a:pt x="217285" y="822427"/>
                  <a:pt x="213600" y="812855"/>
                </a:cubicBezTo>
                <a:cubicBezTo>
                  <a:pt x="209915" y="803283"/>
                  <a:pt x="202583" y="792456"/>
                  <a:pt x="191606" y="780374"/>
                </a:cubicBezTo>
                <a:cubicBezTo>
                  <a:pt x="180628" y="768292"/>
                  <a:pt x="181647" y="764525"/>
                  <a:pt x="194660" y="769070"/>
                </a:cubicBezTo>
                <a:cubicBezTo>
                  <a:pt x="207674" y="773616"/>
                  <a:pt x="216404" y="775868"/>
                  <a:pt x="220849" y="775825"/>
                </a:cubicBezTo>
                <a:cubicBezTo>
                  <a:pt x="225294" y="775782"/>
                  <a:pt x="230267" y="769400"/>
                  <a:pt x="235766" y="756680"/>
                </a:cubicBezTo>
                <a:cubicBezTo>
                  <a:pt x="241266" y="743961"/>
                  <a:pt x="244460" y="722239"/>
                  <a:pt x="245349" y="691515"/>
                </a:cubicBezTo>
                <a:cubicBezTo>
                  <a:pt x="246239" y="660791"/>
                  <a:pt x="245296" y="640181"/>
                  <a:pt x="242520" y="629684"/>
                </a:cubicBezTo>
                <a:cubicBezTo>
                  <a:pt x="239746" y="619187"/>
                  <a:pt x="231332" y="615290"/>
                  <a:pt x="217278" y="617993"/>
                </a:cubicBezTo>
                <a:cubicBezTo>
                  <a:pt x="203225" y="620696"/>
                  <a:pt x="193294" y="622947"/>
                  <a:pt x="187486" y="624747"/>
                </a:cubicBezTo>
                <a:cubicBezTo>
                  <a:pt x="181679" y="626547"/>
                  <a:pt x="174839" y="624743"/>
                  <a:pt x="166966" y="619337"/>
                </a:cubicBezTo>
                <a:cubicBezTo>
                  <a:pt x="158218" y="633018"/>
                  <a:pt x="146595" y="644088"/>
                  <a:pt x="132098" y="652549"/>
                </a:cubicBezTo>
                <a:cubicBezTo>
                  <a:pt x="117600" y="661010"/>
                  <a:pt x="116244" y="656521"/>
                  <a:pt x="128032" y="639084"/>
                </a:cubicBezTo>
                <a:cubicBezTo>
                  <a:pt x="139820" y="621646"/>
                  <a:pt x="150395" y="602265"/>
                  <a:pt x="159760" y="580941"/>
                </a:cubicBezTo>
                <a:cubicBezTo>
                  <a:pt x="169124" y="559617"/>
                  <a:pt x="172906" y="543563"/>
                  <a:pt x="171106" y="532780"/>
                </a:cubicBezTo>
                <a:cubicBezTo>
                  <a:pt x="169756" y="524692"/>
                  <a:pt x="171813" y="520579"/>
                  <a:pt x="177275" y="520440"/>
                </a:cubicBezTo>
                <a:close/>
                <a:moveTo>
                  <a:pt x="1545932" y="518124"/>
                </a:moveTo>
                <a:cubicBezTo>
                  <a:pt x="1547372" y="517976"/>
                  <a:pt x="1549239" y="518197"/>
                  <a:pt x="1551534" y="518787"/>
                </a:cubicBezTo>
                <a:cubicBezTo>
                  <a:pt x="1560711" y="521146"/>
                  <a:pt x="1568387" y="523928"/>
                  <a:pt x="1574560" y="527133"/>
                </a:cubicBezTo>
                <a:cubicBezTo>
                  <a:pt x="1580734" y="530338"/>
                  <a:pt x="1582695" y="534931"/>
                  <a:pt x="1580443" y="540910"/>
                </a:cubicBezTo>
                <a:cubicBezTo>
                  <a:pt x="1578192" y="546890"/>
                  <a:pt x="1577066" y="557230"/>
                  <a:pt x="1577066" y="571928"/>
                </a:cubicBezTo>
                <a:cubicBezTo>
                  <a:pt x="1578715" y="571197"/>
                  <a:pt x="1582530" y="570114"/>
                  <a:pt x="1588510" y="568680"/>
                </a:cubicBezTo>
                <a:cubicBezTo>
                  <a:pt x="1594490" y="567246"/>
                  <a:pt x="1600376" y="569921"/>
                  <a:pt x="1606170" y="576704"/>
                </a:cubicBezTo>
                <a:cubicBezTo>
                  <a:pt x="1611963" y="583487"/>
                  <a:pt x="1610454" y="587789"/>
                  <a:pt x="1601642" y="589610"/>
                </a:cubicBezTo>
                <a:cubicBezTo>
                  <a:pt x="1592830" y="591431"/>
                  <a:pt x="1584100" y="593073"/>
                  <a:pt x="1575453" y="594536"/>
                </a:cubicBezTo>
                <a:cubicBezTo>
                  <a:pt x="1574679" y="608403"/>
                  <a:pt x="1574069" y="624130"/>
                  <a:pt x="1573625" y="641719"/>
                </a:cubicBezTo>
                <a:cubicBezTo>
                  <a:pt x="1573180" y="659307"/>
                  <a:pt x="1572527" y="676088"/>
                  <a:pt x="1571667" y="692063"/>
                </a:cubicBezTo>
                <a:cubicBezTo>
                  <a:pt x="1573359" y="691160"/>
                  <a:pt x="1578504" y="690034"/>
                  <a:pt x="1587101" y="688686"/>
                </a:cubicBezTo>
                <a:cubicBezTo>
                  <a:pt x="1595698" y="687338"/>
                  <a:pt x="1602922" y="689909"/>
                  <a:pt x="1608772" y="696398"/>
                </a:cubicBezTo>
                <a:cubicBezTo>
                  <a:pt x="1614623" y="702887"/>
                  <a:pt x="1608970" y="707174"/>
                  <a:pt x="1591812" y="709261"/>
                </a:cubicBezTo>
                <a:cubicBezTo>
                  <a:pt x="1574653" y="711347"/>
                  <a:pt x="1558155" y="713520"/>
                  <a:pt x="1542316" y="715779"/>
                </a:cubicBezTo>
                <a:lnTo>
                  <a:pt x="1504523" y="723244"/>
                </a:lnTo>
                <a:lnTo>
                  <a:pt x="1511438" y="726179"/>
                </a:lnTo>
                <a:cubicBezTo>
                  <a:pt x="1522796" y="733191"/>
                  <a:pt x="1526438" y="738795"/>
                  <a:pt x="1522366" y="742989"/>
                </a:cubicBezTo>
                <a:cubicBezTo>
                  <a:pt x="1518293" y="747184"/>
                  <a:pt x="1513578" y="751471"/>
                  <a:pt x="1508222" y="755852"/>
                </a:cubicBezTo>
                <a:cubicBezTo>
                  <a:pt x="1502867" y="760233"/>
                  <a:pt x="1495141" y="767052"/>
                  <a:pt x="1485045" y="776309"/>
                </a:cubicBezTo>
                <a:cubicBezTo>
                  <a:pt x="1474950" y="785565"/>
                  <a:pt x="1463216" y="792538"/>
                  <a:pt x="1449843" y="797227"/>
                </a:cubicBezTo>
                <a:cubicBezTo>
                  <a:pt x="1436471" y="801917"/>
                  <a:pt x="1433241" y="800662"/>
                  <a:pt x="1440153" y="793463"/>
                </a:cubicBezTo>
                <a:cubicBezTo>
                  <a:pt x="1447065" y="786264"/>
                  <a:pt x="1454838" y="778123"/>
                  <a:pt x="1463470" y="769038"/>
                </a:cubicBezTo>
                <a:cubicBezTo>
                  <a:pt x="1472103" y="759954"/>
                  <a:pt x="1478553" y="752852"/>
                  <a:pt x="1482819" y="747732"/>
                </a:cubicBezTo>
                <a:cubicBezTo>
                  <a:pt x="1487085" y="742613"/>
                  <a:pt x="1489774" y="736106"/>
                  <a:pt x="1490885" y="728212"/>
                </a:cubicBezTo>
                <a:lnTo>
                  <a:pt x="1491922" y="725733"/>
                </a:lnTo>
                <a:lnTo>
                  <a:pt x="1490864" y="725942"/>
                </a:lnTo>
                <a:cubicBezTo>
                  <a:pt x="1472401" y="730459"/>
                  <a:pt x="1458982" y="733844"/>
                  <a:pt x="1450607" y="736095"/>
                </a:cubicBezTo>
                <a:cubicBezTo>
                  <a:pt x="1442232" y="738346"/>
                  <a:pt x="1433969" y="734726"/>
                  <a:pt x="1425816" y="725232"/>
                </a:cubicBezTo>
                <a:cubicBezTo>
                  <a:pt x="1417664" y="715739"/>
                  <a:pt x="1417660" y="710993"/>
                  <a:pt x="1425806" y="710993"/>
                </a:cubicBezTo>
                <a:cubicBezTo>
                  <a:pt x="1432173" y="710993"/>
                  <a:pt x="1440354" y="710555"/>
                  <a:pt x="1450349" y="709680"/>
                </a:cubicBezTo>
                <a:cubicBezTo>
                  <a:pt x="1460344" y="708806"/>
                  <a:pt x="1474670" y="706748"/>
                  <a:pt x="1493327" y="703507"/>
                </a:cubicBezTo>
                <a:cubicBezTo>
                  <a:pt x="1494159" y="687833"/>
                  <a:pt x="1494574" y="671901"/>
                  <a:pt x="1494574" y="655711"/>
                </a:cubicBezTo>
                <a:lnTo>
                  <a:pt x="1494574" y="607184"/>
                </a:lnTo>
                <a:cubicBezTo>
                  <a:pt x="1490788" y="608948"/>
                  <a:pt x="1486056" y="610066"/>
                  <a:pt x="1480378" y="610539"/>
                </a:cubicBezTo>
                <a:cubicBezTo>
                  <a:pt x="1474699" y="611013"/>
                  <a:pt x="1468446" y="608256"/>
                  <a:pt x="1461620" y="602269"/>
                </a:cubicBezTo>
                <a:cubicBezTo>
                  <a:pt x="1454795" y="596282"/>
                  <a:pt x="1455892" y="592682"/>
                  <a:pt x="1464911" y="591470"/>
                </a:cubicBezTo>
                <a:cubicBezTo>
                  <a:pt x="1473931" y="590259"/>
                  <a:pt x="1483819" y="588893"/>
                  <a:pt x="1494574" y="587373"/>
                </a:cubicBezTo>
                <a:cubicBezTo>
                  <a:pt x="1493714" y="571799"/>
                  <a:pt x="1490799" y="559485"/>
                  <a:pt x="1485830" y="550429"/>
                </a:cubicBezTo>
                <a:cubicBezTo>
                  <a:pt x="1480861" y="541373"/>
                  <a:pt x="1485827" y="539573"/>
                  <a:pt x="1500726" y="545030"/>
                </a:cubicBezTo>
                <a:cubicBezTo>
                  <a:pt x="1515626" y="550486"/>
                  <a:pt x="1522158" y="555624"/>
                  <a:pt x="1520322" y="560442"/>
                </a:cubicBezTo>
                <a:cubicBezTo>
                  <a:pt x="1518486" y="565260"/>
                  <a:pt x="1517153" y="573140"/>
                  <a:pt x="1516321" y="584082"/>
                </a:cubicBezTo>
                <a:cubicBezTo>
                  <a:pt x="1522315" y="583379"/>
                  <a:pt x="1533960" y="580970"/>
                  <a:pt x="1551254" y="576854"/>
                </a:cubicBezTo>
                <a:cubicBezTo>
                  <a:pt x="1551254" y="554670"/>
                  <a:pt x="1549006" y="538856"/>
                  <a:pt x="1544510" y="529413"/>
                </a:cubicBezTo>
                <a:cubicBezTo>
                  <a:pt x="1541139" y="522331"/>
                  <a:pt x="1541612" y="518568"/>
                  <a:pt x="1545932" y="518124"/>
                </a:cubicBezTo>
                <a:close/>
                <a:moveTo>
                  <a:pt x="3344790" y="516851"/>
                </a:moveTo>
                <a:cubicBezTo>
                  <a:pt x="3348965" y="517181"/>
                  <a:pt x="3354709" y="518497"/>
                  <a:pt x="3362023" y="520798"/>
                </a:cubicBezTo>
                <a:cubicBezTo>
                  <a:pt x="3376650" y="525172"/>
                  <a:pt x="3382164" y="531571"/>
                  <a:pt x="3378564" y="539996"/>
                </a:cubicBezTo>
                <a:cubicBezTo>
                  <a:pt x="3374965" y="548421"/>
                  <a:pt x="3373165" y="565841"/>
                  <a:pt x="3373165" y="592256"/>
                </a:cubicBezTo>
                <a:cubicBezTo>
                  <a:pt x="3373165" y="619115"/>
                  <a:pt x="3372448" y="639980"/>
                  <a:pt x="3371014" y="654851"/>
                </a:cubicBezTo>
                <a:cubicBezTo>
                  <a:pt x="3369580" y="669721"/>
                  <a:pt x="3366361" y="678318"/>
                  <a:pt x="3361356" y="680641"/>
                </a:cubicBezTo>
                <a:cubicBezTo>
                  <a:pt x="3356351" y="682965"/>
                  <a:pt x="3351192" y="679254"/>
                  <a:pt x="3345879" y="669510"/>
                </a:cubicBezTo>
                <a:cubicBezTo>
                  <a:pt x="3340566" y="659766"/>
                  <a:pt x="3339483" y="650036"/>
                  <a:pt x="3342631" y="640320"/>
                </a:cubicBezTo>
                <a:cubicBezTo>
                  <a:pt x="3345779" y="630605"/>
                  <a:pt x="3347352" y="612339"/>
                  <a:pt x="3347352" y="585523"/>
                </a:cubicBezTo>
                <a:cubicBezTo>
                  <a:pt x="3347352" y="558520"/>
                  <a:pt x="3345105" y="541473"/>
                  <a:pt x="3340609" y="534382"/>
                </a:cubicBezTo>
                <a:cubicBezTo>
                  <a:pt x="3336113" y="527291"/>
                  <a:pt x="3334902" y="522103"/>
                  <a:pt x="3336974" y="518819"/>
                </a:cubicBezTo>
                <a:cubicBezTo>
                  <a:pt x="3338010" y="517177"/>
                  <a:pt x="3340615" y="516521"/>
                  <a:pt x="3344790" y="516851"/>
                </a:cubicBezTo>
                <a:close/>
                <a:moveTo>
                  <a:pt x="4490211" y="515414"/>
                </a:moveTo>
                <a:cubicBezTo>
                  <a:pt x="4491738" y="515266"/>
                  <a:pt x="4493707" y="515487"/>
                  <a:pt x="4496118" y="516077"/>
                </a:cubicBezTo>
                <a:cubicBezTo>
                  <a:pt x="4505762" y="518436"/>
                  <a:pt x="4514337" y="521705"/>
                  <a:pt x="4521844" y="525886"/>
                </a:cubicBezTo>
                <a:cubicBezTo>
                  <a:pt x="4529351" y="530066"/>
                  <a:pt x="4531291" y="535623"/>
                  <a:pt x="4527663" y="542556"/>
                </a:cubicBezTo>
                <a:cubicBezTo>
                  <a:pt x="4524035" y="549489"/>
                  <a:pt x="4521791" y="587631"/>
                  <a:pt x="4520930" y="656980"/>
                </a:cubicBezTo>
                <a:cubicBezTo>
                  <a:pt x="4532675" y="656177"/>
                  <a:pt x="4545029" y="653725"/>
                  <a:pt x="4557992" y="649624"/>
                </a:cubicBezTo>
                <a:cubicBezTo>
                  <a:pt x="4570956" y="645522"/>
                  <a:pt x="4581969" y="648390"/>
                  <a:pt x="4591032" y="658228"/>
                </a:cubicBezTo>
                <a:cubicBezTo>
                  <a:pt x="4600095" y="668065"/>
                  <a:pt x="4597919" y="673267"/>
                  <a:pt x="4584504" y="673833"/>
                </a:cubicBezTo>
                <a:cubicBezTo>
                  <a:pt x="4571089" y="674400"/>
                  <a:pt x="4549904" y="675924"/>
                  <a:pt x="4520952" y="678404"/>
                </a:cubicBezTo>
                <a:cubicBezTo>
                  <a:pt x="4520952" y="748012"/>
                  <a:pt x="4519744" y="790541"/>
                  <a:pt x="4517327" y="805993"/>
                </a:cubicBezTo>
                <a:cubicBezTo>
                  <a:pt x="4514911" y="821444"/>
                  <a:pt x="4510609" y="829744"/>
                  <a:pt x="4504421" y="830891"/>
                </a:cubicBezTo>
                <a:cubicBezTo>
                  <a:pt x="4498233" y="832038"/>
                  <a:pt x="4495139" y="816386"/>
                  <a:pt x="4495139" y="783934"/>
                </a:cubicBezTo>
                <a:lnTo>
                  <a:pt x="4495139" y="681437"/>
                </a:lnTo>
                <a:cubicBezTo>
                  <a:pt x="4467907" y="684994"/>
                  <a:pt x="4449777" y="688582"/>
                  <a:pt x="4440750" y="692203"/>
                </a:cubicBezTo>
                <a:cubicBezTo>
                  <a:pt x="4431723" y="695824"/>
                  <a:pt x="4421886" y="693404"/>
                  <a:pt x="4411238" y="684944"/>
                </a:cubicBezTo>
                <a:cubicBezTo>
                  <a:pt x="4400591" y="676483"/>
                  <a:pt x="4402555" y="671969"/>
                  <a:pt x="4417132" y="671403"/>
                </a:cubicBezTo>
                <a:cubicBezTo>
                  <a:pt x="4431709" y="670836"/>
                  <a:pt x="4457711" y="667578"/>
                  <a:pt x="4495139" y="661626"/>
                </a:cubicBezTo>
                <a:lnTo>
                  <a:pt x="4495139" y="573370"/>
                </a:lnTo>
                <a:cubicBezTo>
                  <a:pt x="4495139" y="551701"/>
                  <a:pt x="4492891" y="536146"/>
                  <a:pt x="4488396" y="526703"/>
                </a:cubicBezTo>
                <a:cubicBezTo>
                  <a:pt x="4485024" y="519621"/>
                  <a:pt x="4485629" y="515858"/>
                  <a:pt x="4490211" y="515414"/>
                </a:cubicBezTo>
                <a:close/>
                <a:moveTo>
                  <a:pt x="838648" y="514835"/>
                </a:moveTo>
                <a:cubicBezTo>
                  <a:pt x="840355" y="514921"/>
                  <a:pt x="842439" y="515381"/>
                  <a:pt x="844902" y="516217"/>
                </a:cubicBezTo>
                <a:cubicBezTo>
                  <a:pt x="854754" y="519558"/>
                  <a:pt x="863107" y="524111"/>
                  <a:pt x="869962" y="529876"/>
                </a:cubicBezTo>
                <a:cubicBezTo>
                  <a:pt x="876816" y="535640"/>
                  <a:pt x="878505" y="540509"/>
                  <a:pt x="875027" y="544481"/>
                </a:cubicBezTo>
                <a:cubicBezTo>
                  <a:pt x="871550" y="548453"/>
                  <a:pt x="868334" y="552289"/>
                  <a:pt x="865380" y="555989"/>
                </a:cubicBezTo>
                <a:cubicBezTo>
                  <a:pt x="896355" y="588183"/>
                  <a:pt x="918066" y="609614"/>
                  <a:pt x="930513" y="620284"/>
                </a:cubicBezTo>
                <a:cubicBezTo>
                  <a:pt x="942960" y="630953"/>
                  <a:pt x="955781" y="640030"/>
                  <a:pt x="968974" y="647516"/>
                </a:cubicBezTo>
                <a:cubicBezTo>
                  <a:pt x="982167" y="655001"/>
                  <a:pt x="997220" y="661884"/>
                  <a:pt x="1014134" y="668166"/>
                </a:cubicBezTo>
                <a:cubicBezTo>
                  <a:pt x="1031049" y="674447"/>
                  <a:pt x="1032361" y="679129"/>
                  <a:pt x="1018071" y="682212"/>
                </a:cubicBezTo>
                <a:cubicBezTo>
                  <a:pt x="1003781" y="685295"/>
                  <a:pt x="988107" y="686367"/>
                  <a:pt x="971049" y="685428"/>
                </a:cubicBezTo>
                <a:cubicBezTo>
                  <a:pt x="953992" y="684488"/>
                  <a:pt x="941989" y="679552"/>
                  <a:pt x="935041" y="670618"/>
                </a:cubicBezTo>
                <a:cubicBezTo>
                  <a:pt x="928093" y="661684"/>
                  <a:pt x="918507" y="649136"/>
                  <a:pt x="906282" y="632975"/>
                </a:cubicBezTo>
                <a:cubicBezTo>
                  <a:pt x="894057" y="616813"/>
                  <a:pt x="877476" y="595174"/>
                  <a:pt x="856539" y="568057"/>
                </a:cubicBezTo>
                <a:cubicBezTo>
                  <a:pt x="846687" y="588448"/>
                  <a:pt x="836101" y="606567"/>
                  <a:pt x="824780" y="622413"/>
                </a:cubicBezTo>
                <a:cubicBezTo>
                  <a:pt x="813458" y="638259"/>
                  <a:pt x="799576" y="654858"/>
                  <a:pt x="783135" y="672209"/>
                </a:cubicBezTo>
                <a:cubicBezTo>
                  <a:pt x="766694" y="689561"/>
                  <a:pt x="747471" y="703310"/>
                  <a:pt x="725466" y="713455"/>
                </a:cubicBezTo>
                <a:cubicBezTo>
                  <a:pt x="703461" y="723601"/>
                  <a:pt x="700891" y="720995"/>
                  <a:pt x="717755" y="705636"/>
                </a:cubicBezTo>
                <a:cubicBezTo>
                  <a:pt x="734619" y="690278"/>
                  <a:pt x="750687" y="673837"/>
                  <a:pt x="765959" y="656313"/>
                </a:cubicBezTo>
                <a:cubicBezTo>
                  <a:pt x="781232" y="638790"/>
                  <a:pt x="794185" y="621832"/>
                  <a:pt x="804818" y="605441"/>
                </a:cubicBezTo>
                <a:cubicBezTo>
                  <a:pt x="815451" y="589051"/>
                  <a:pt x="823453" y="573570"/>
                  <a:pt x="828823" y="559001"/>
                </a:cubicBezTo>
                <a:cubicBezTo>
                  <a:pt x="834193" y="544431"/>
                  <a:pt x="835753" y="532823"/>
                  <a:pt x="833502" y="524175"/>
                </a:cubicBezTo>
                <a:cubicBezTo>
                  <a:pt x="831813" y="517690"/>
                  <a:pt x="833528" y="514576"/>
                  <a:pt x="838648" y="514835"/>
                </a:cubicBezTo>
                <a:close/>
                <a:moveTo>
                  <a:pt x="2627940" y="514530"/>
                </a:moveTo>
                <a:cubicBezTo>
                  <a:pt x="2629406" y="514256"/>
                  <a:pt x="2631321" y="514295"/>
                  <a:pt x="2633688" y="514646"/>
                </a:cubicBezTo>
                <a:cubicBezTo>
                  <a:pt x="2643152" y="516052"/>
                  <a:pt x="2651502" y="518360"/>
                  <a:pt x="2658736" y="521573"/>
                </a:cubicBezTo>
                <a:cubicBezTo>
                  <a:pt x="2665971" y="524785"/>
                  <a:pt x="2668667" y="528779"/>
                  <a:pt x="2666824" y="533554"/>
                </a:cubicBezTo>
                <a:cubicBezTo>
                  <a:pt x="2664982" y="538329"/>
                  <a:pt x="2663630" y="543506"/>
                  <a:pt x="2662770" y="549084"/>
                </a:cubicBezTo>
                <a:cubicBezTo>
                  <a:pt x="2661909" y="554663"/>
                  <a:pt x="2661479" y="559130"/>
                  <a:pt x="2661479" y="562485"/>
                </a:cubicBezTo>
                <a:cubicBezTo>
                  <a:pt x="2668706" y="561697"/>
                  <a:pt x="2673632" y="560865"/>
                  <a:pt x="2676257" y="559990"/>
                </a:cubicBezTo>
                <a:lnTo>
                  <a:pt x="2688388" y="555946"/>
                </a:lnTo>
                <a:cubicBezTo>
                  <a:pt x="2695272" y="553107"/>
                  <a:pt x="2702632" y="555218"/>
                  <a:pt x="2710469" y="562281"/>
                </a:cubicBezTo>
                <a:cubicBezTo>
                  <a:pt x="2718306" y="569343"/>
                  <a:pt x="2714502" y="574983"/>
                  <a:pt x="2699057" y="579199"/>
                </a:cubicBezTo>
                <a:cubicBezTo>
                  <a:pt x="2683613" y="583415"/>
                  <a:pt x="2670549" y="586290"/>
                  <a:pt x="2659866" y="587824"/>
                </a:cubicBezTo>
                <a:cubicBezTo>
                  <a:pt x="2659149" y="599340"/>
                  <a:pt x="2658790" y="607091"/>
                  <a:pt x="2658790" y="611077"/>
                </a:cubicBezTo>
                <a:cubicBezTo>
                  <a:pt x="2676601" y="609414"/>
                  <a:pt x="2691619" y="607679"/>
                  <a:pt x="2703843" y="605872"/>
                </a:cubicBezTo>
                <a:cubicBezTo>
                  <a:pt x="2716069" y="604065"/>
                  <a:pt x="2725404" y="601781"/>
                  <a:pt x="2731850" y="599021"/>
                </a:cubicBezTo>
                <a:cubicBezTo>
                  <a:pt x="2738296" y="596260"/>
                  <a:pt x="2746488" y="598006"/>
                  <a:pt x="2756425" y="604258"/>
                </a:cubicBezTo>
                <a:cubicBezTo>
                  <a:pt x="2766363" y="610511"/>
                  <a:pt x="2774620" y="617971"/>
                  <a:pt x="2781195" y="626640"/>
                </a:cubicBezTo>
                <a:cubicBezTo>
                  <a:pt x="2787770" y="635309"/>
                  <a:pt x="2784812" y="640941"/>
                  <a:pt x="2772322" y="643536"/>
                </a:cubicBezTo>
                <a:cubicBezTo>
                  <a:pt x="2759831" y="646132"/>
                  <a:pt x="2746534" y="651972"/>
                  <a:pt x="2732431" y="661056"/>
                </a:cubicBezTo>
                <a:cubicBezTo>
                  <a:pt x="2718327" y="670141"/>
                  <a:pt x="2713753" y="668965"/>
                  <a:pt x="2718707" y="657529"/>
                </a:cubicBezTo>
                <a:cubicBezTo>
                  <a:pt x="2723662" y="646092"/>
                  <a:pt x="2726810" y="638341"/>
                  <a:pt x="2728150" y="634276"/>
                </a:cubicBezTo>
                <a:cubicBezTo>
                  <a:pt x="2729491" y="630211"/>
                  <a:pt x="2727469" y="627830"/>
                  <a:pt x="2722084" y="627135"/>
                </a:cubicBezTo>
                <a:cubicBezTo>
                  <a:pt x="2716700" y="626439"/>
                  <a:pt x="2699703" y="627891"/>
                  <a:pt x="2671094" y="631490"/>
                </a:cubicBezTo>
                <a:lnTo>
                  <a:pt x="2652364" y="633938"/>
                </a:lnTo>
                <a:lnTo>
                  <a:pt x="2654370" y="634255"/>
                </a:lnTo>
                <a:cubicBezTo>
                  <a:pt x="2664128" y="637101"/>
                  <a:pt x="2672030" y="640622"/>
                  <a:pt x="2678074" y="644816"/>
                </a:cubicBezTo>
                <a:cubicBezTo>
                  <a:pt x="2684119" y="649011"/>
                  <a:pt x="2685764" y="654116"/>
                  <a:pt x="2683011" y="660131"/>
                </a:cubicBezTo>
                <a:cubicBezTo>
                  <a:pt x="2680257" y="666147"/>
                  <a:pt x="2678451" y="672181"/>
                  <a:pt x="2677590" y="678232"/>
                </a:cubicBezTo>
                <a:cubicBezTo>
                  <a:pt x="2676730" y="684284"/>
                  <a:pt x="2673611" y="696093"/>
                  <a:pt x="2668233" y="713660"/>
                </a:cubicBezTo>
                <a:cubicBezTo>
                  <a:pt x="2686259" y="711968"/>
                  <a:pt x="2698147" y="710419"/>
                  <a:pt x="2703897" y="709014"/>
                </a:cubicBezTo>
                <a:cubicBezTo>
                  <a:pt x="2709648" y="707608"/>
                  <a:pt x="2718413" y="705783"/>
                  <a:pt x="2730194" y="703539"/>
                </a:cubicBezTo>
                <a:cubicBezTo>
                  <a:pt x="2741974" y="701295"/>
                  <a:pt x="2752816" y="705335"/>
                  <a:pt x="2762717" y="715660"/>
                </a:cubicBezTo>
                <a:cubicBezTo>
                  <a:pt x="2772619" y="725985"/>
                  <a:pt x="2766374" y="731409"/>
                  <a:pt x="2743982" y="731933"/>
                </a:cubicBezTo>
                <a:cubicBezTo>
                  <a:pt x="2721590" y="732456"/>
                  <a:pt x="2694576" y="734432"/>
                  <a:pt x="2662942" y="737859"/>
                </a:cubicBezTo>
                <a:cubicBezTo>
                  <a:pt x="2652445" y="764073"/>
                  <a:pt x="2638140" y="783916"/>
                  <a:pt x="2620029" y="797389"/>
                </a:cubicBezTo>
                <a:cubicBezTo>
                  <a:pt x="2601917" y="810861"/>
                  <a:pt x="2581550" y="819200"/>
                  <a:pt x="2558929" y="822405"/>
                </a:cubicBezTo>
                <a:cubicBezTo>
                  <a:pt x="2536307" y="825610"/>
                  <a:pt x="2534679" y="822581"/>
                  <a:pt x="2554046" y="813317"/>
                </a:cubicBezTo>
                <a:cubicBezTo>
                  <a:pt x="2573412" y="804053"/>
                  <a:pt x="2589893" y="793280"/>
                  <a:pt x="2603487" y="780998"/>
                </a:cubicBezTo>
                <a:cubicBezTo>
                  <a:pt x="2617082" y="768715"/>
                  <a:pt x="2627815" y="754874"/>
                  <a:pt x="2635688" y="739472"/>
                </a:cubicBezTo>
                <a:cubicBezTo>
                  <a:pt x="2589541" y="745739"/>
                  <a:pt x="2562363" y="750005"/>
                  <a:pt x="2554153" y="752271"/>
                </a:cubicBezTo>
                <a:cubicBezTo>
                  <a:pt x="2545944" y="754537"/>
                  <a:pt x="2536332" y="750693"/>
                  <a:pt x="2525319" y="740741"/>
                </a:cubicBezTo>
                <a:cubicBezTo>
                  <a:pt x="2514305" y="730789"/>
                  <a:pt x="2515302" y="726272"/>
                  <a:pt x="2528309" y="727190"/>
                </a:cubicBezTo>
                <a:cubicBezTo>
                  <a:pt x="2541315" y="728108"/>
                  <a:pt x="2557347" y="727681"/>
                  <a:pt x="2576406" y="725910"/>
                </a:cubicBezTo>
                <a:cubicBezTo>
                  <a:pt x="2595464" y="724139"/>
                  <a:pt x="2616795" y="721568"/>
                  <a:pt x="2640399" y="718199"/>
                </a:cubicBezTo>
                <a:cubicBezTo>
                  <a:pt x="2643554" y="708734"/>
                  <a:pt x="2646031" y="696527"/>
                  <a:pt x="2647831" y="681577"/>
                </a:cubicBezTo>
                <a:cubicBezTo>
                  <a:pt x="2649630" y="666628"/>
                  <a:pt x="2648731" y="654291"/>
                  <a:pt x="2645131" y="644569"/>
                </a:cubicBezTo>
                <a:cubicBezTo>
                  <a:pt x="2644231" y="642138"/>
                  <a:pt x="2643749" y="640100"/>
                  <a:pt x="2643684" y="638455"/>
                </a:cubicBezTo>
                <a:lnTo>
                  <a:pt x="2644672" y="634944"/>
                </a:lnTo>
                <a:lnTo>
                  <a:pt x="2598841" y="640933"/>
                </a:lnTo>
                <a:cubicBezTo>
                  <a:pt x="2579281" y="643629"/>
                  <a:pt x="2564629" y="645877"/>
                  <a:pt x="2554885" y="647677"/>
                </a:cubicBezTo>
                <a:cubicBezTo>
                  <a:pt x="2545140" y="649477"/>
                  <a:pt x="2535249" y="645852"/>
                  <a:pt x="2525211" y="636803"/>
                </a:cubicBezTo>
                <a:cubicBezTo>
                  <a:pt x="2515173" y="627755"/>
                  <a:pt x="2516431" y="623689"/>
                  <a:pt x="2528986" y="624607"/>
                </a:cubicBezTo>
                <a:cubicBezTo>
                  <a:pt x="2541541" y="625525"/>
                  <a:pt x="2555548" y="625321"/>
                  <a:pt x="2571007" y="623994"/>
                </a:cubicBezTo>
                <a:cubicBezTo>
                  <a:pt x="2586465" y="622668"/>
                  <a:pt x="2607574" y="620334"/>
                  <a:pt x="2634333" y="616992"/>
                </a:cubicBezTo>
                <a:lnTo>
                  <a:pt x="2634333" y="590987"/>
                </a:lnTo>
                <a:cubicBezTo>
                  <a:pt x="2629084" y="591890"/>
                  <a:pt x="2622656" y="593016"/>
                  <a:pt x="2615049" y="594364"/>
                </a:cubicBezTo>
                <a:cubicBezTo>
                  <a:pt x="2607442" y="595712"/>
                  <a:pt x="2599303" y="592317"/>
                  <a:pt x="2590635" y="584178"/>
                </a:cubicBezTo>
                <a:cubicBezTo>
                  <a:pt x="2581966" y="576040"/>
                  <a:pt x="2583511" y="571971"/>
                  <a:pt x="2595270" y="571971"/>
                </a:cubicBezTo>
                <a:cubicBezTo>
                  <a:pt x="2604936" y="571971"/>
                  <a:pt x="2617956" y="570795"/>
                  <a:pt x="2634333" y="568444"/>
                </a:cubicBezTo>
                <a:cubicBezTo>
                  <a:pt x="2634333" y="548367"/>
                  <a:pt x="2631859" y="534031"/>
                  <a:pt x="2626912" y="525434"/>
                </a:cubicBezTo>
                <a:cubicBezTo>
                  <a:pt x="2623201" y="518986"/>
                  <a:pt x="2623544" y="515352"/>
                  <a:pt x="2627940" y="514530"/>
                </a:cubicBezTo>
                <a:close/>
                <a:moveTo>
                  <a:pt x="486744" y="512146"/>
                </a:moveTo>
                <a:cubicBezTo>
                  <a:pt x="488378" y="512255"/>
                  <a:pt x="490321" y="512734"/>
                  <a:pt x="492574" y="513582"/>
                </a:cubicBezTo>
                <a:cubicBezTo>
                  <a:pt x="501587" y="516973"/>
                  <a:pt x="508363" y="520970"/>
                  <a:pt x="512901" y="525574"/>
                </a:cubicBezTo>
                <a:cubicBezTo>
                  <a:pt x="517440" y="530177"/>
                  <a:pt x="517487" y="534174"/>
                  <a:pt x="513041" y="537566"/>
                </a:cubicBezTo>
                <a:cubicBezTo>
                  <a:pt x="508596" y="540957"/>
                  <a:pt x="502271" y="546568"/>
                  <a:pt x="494069" y="554397"/>
                </a:cubicBezTo>
                <a:cubicBezTo>
                  <a:pt x="522004" y="553566"/>
                  <a:pt x="544342" y="549981"/>
                  <a:pt x="561084" y="543642"/>
                </a:cubicBezTo>
                <a:cubicBezTo>
                  <a:pt x="577827" y="537304"/>
                  <a:pt x="590865" y="537264"/>
                  <a:pt x="600201" y="543524"/>
                </a:cubicBezTo>
                <a:cubicBezTo>
                  <a:pt x="609536" y="549783"/>
                  <a:pt x="609185" y="555200"/>
                  <a:pt x="599147" y="559775"/>
                </a:cubicBezTo>
                <a:cubicBezTo>
                  <a:pt x="589109" y="564350"/>
                  <a:pt x="575263" y="567992"/>
                  <a:pt x="557610" y="570702"/>
                </a:cubicBezTo>
                <a:cubicBezTo>
                  <a:pt x="539958" y="573413"/>
                  <a:pt x="525671" y="574997"/>
                  <a:pt x="514751" y="575456"/>
                </a:cubicBezTo>
                <a:cubicBezTo>
                  <a:pt x="503831" y="575915"/>
                  <a:pt x="494478" y="573893"/>
                  <a:pt x="486691" y="569390"/>
                </a:cubicBezTo>
                <a:cubicBezTo>
                  <a:pt x="462528" y="594184"/>
                  <a:pt x="443068" y="609159"/>
                  <a:pt x="428312" y="614314"/>
                </a:cubicBezTo>
                <a:cubicBezTo>
                  <a:pt x="413556" y="619470"/>
                  <a:pt x="411692" y="616387"/>
                  <a:pt x="422719" y="605065"/>
                </a:cubicBezTo>
                <a:cubicBezTo>
                  <a:pt x="433747" y="593743"/>
                  <a:pt x="446345" y="579030"/>
                  <a:pt x="460513" y="560926"/>
                </a:cubicBezTo>
                <a:cubicBezTo>
                  <a:pt x="474681" y="542821"/>
                  <a:pt x="481314" y="529557"/>
                  <a:pt x="480410" y="521132"/>
                </a:cubicBezTo>
                <a:cubicBezTo>
                  <a:pt x="479732" y="514813"/>
                  <a:pt x="481844" y="511818"/>
                  <a:pt x="486744" y="512146"/>
                </a:cubicBezTo>
                <a:close/>
                <a:moveTo>
                  <a:pt x="3001099" y="509058"/>
                </a:moveTo>
                <a:cubicBezTo>
                  <a:pt x="3002465" y="509089"/>
                  <a:pt x="3004038" y="509471"/>
                  <a:pt x="3005816" y="510205"/>
                </a:cubicBezTo>
                <a:cubicBezTo>
                  <a:pt x="3012929" y="513137"/>
                  <a:pt x="3019432" y="517346"/>
                  <a:pt x="3025326" y="522831"/>
                </a:cubicBezTo>
                <a:cubicBezTo>
                  <a:pt x="3031220" y="528316"/>
                  <a:pt x="3032514" y="532385"/>
                  <a:pt x="3029209" y="535038"/>
                </a:cubicBezTo>
                <a:cubicBezTo>
                  <a:pt x="3025903" y="537691"/>
                  <a:pt x="3020801" y="540100"/>
                  <a:pt x="3013904" y="542266"/>
                </a:cubicBezTo>
                <a:cubicBezTo>
                  <a:pt x="3033722" y="542266"/>
                  <a:pt x="3047198" y="540462"/>
                  <a:pt x="3054333" y="536856"/>
                </a:cubicBezTo>
                <a:cubicBezTo>
                  <a:pt x="3061467" y="533249"/>
                  <a:pt x="3068415" y="533138"/>
                  <a:pt x="3075176" y="536522"/>
                </a:cubicBezTo>
                <a:cubicBezTo>
                  <a:pt x="3081938" y="539907"/>
                  <a:pt x="3088040" y="544245"/>
                  <a:pt x="3093482" y="549536"/>
                </a:cubicBezTo>
                <a:cubicBezTo>
                  <a:pt x="3098924" y="554828"/>
                  <a:pt x="3098447" y="558900"/>
                  <a:pt x="3092051" y="561754"/>
                </a:cubicBezTo>
                <a:cubicBezTo>
                  <a:pt x="3085655" y="564608"/>
                  <a:pt x="3079593" y="569562"/>
                  <a:pt x="3073864" y="576618"/>
                </a:cubicBezTo>
                <a:cubicBezTo>
                  <a:pt x="3068135" y="583673"/>
                  <a:pt x="3060047" y="592191"/>
                  <a:pt x="3049601" y="602172"/>
                </a:cubicBezTo>
                <a:cubicBezTo>
                  <a:pt x="3039154" y="612153"/>
                  <a:pt x="3028459" y="621018"/>
                  <a:pt x="3017518" y="628769"/>
                </a:cubicBezTo>
                <a:lnTo>
                  <a:pt x="3012969" y="631281"/>
                </a:lnTo>
                <a:lnTo>
                  <a:pt x="3017000" y="630853"/>
                </a:lnTo>
                <a:cubicBezTo>
                  <a:pt x="3018620" y="631043"/>
                  <a:pt x="3020510" y="631567"/>
                  <a:pt x="3022670" y="632426"/>
                </a:cubicBezTo>
                <a:cubicBezTo>
                  <a:pt x="3031309" y="635861"/>
                  <a:pt x="3037633" y="640134"/>
                  <a:pt x="3041642" y="645246"/>
                </a:cubicBezTo>
                <a:cubicBezTo>
                  <a:pt x="3045650" y="650359"/>
                  <a:pt x="3045610" y="654363"/>
                  <a:pt x="3041523" y="657260"/>
                </a:cubicBezTo>
                <a:cubicBezTo>
                  <a:pt x="3037436" y="660156"/>
                  <a:pt x="3033184" y="662322"/>
                  <a:pt x="3028768" y="663756"/>
                </a:cubicBezTo>
                <a:cubicBezTo>
                  <a:pt x="3037357" y="663756"/>
                  <a:pt x="3046592" y="662680"/>
                  <a:pt x="3056473" y="660529"/>
                </a:cubicBezTo>
                <a:cubicBezTo>
                  <a:pt x="3066353" y="658378"/>
                  <a:pt x="3074040" y="655672"/>
                  <a:pt x="3079532" y="652409"/>
                </a:cubicBezTo>
                <a:cubicBezTo>
                  <a:pt x="3085024" y="649147"/>
                  <a:pt x="3091868" y="649444"/>
                  <a:pt x="3100064" y="653302"/>
                </a:cubicBezTo>
                <a:cubicBezTo>
                  <a:pt x="3108259" y="657159"/>
                  <a:pt x="3115745" y="662347"/>
                  <a:pt x="3122521" y="668865"/>
                </a:cubicBezTo>
                <a:cubicBezTo>
                  <a:pt x="3129296" y="675382"/>
                  <a:pt x="3129271" y="680555"/>
                  <a:pt x="3122445" y="684384"/>
                </a:cubicBezTo>
                <a:cubicBezTo>
                  <a:pt x="3115619" y="688213"/>
                  <a:pt x="3107294" y="695928"/>
                  <a:pt x="3097472" y="707529"/>
                </a:cubicBezTo>
                <a:cubicBezTo>
                  <a:pt x="3087649" y="719131"/>
                  <a:pt x="3072107" y="734657"/>
                  <a:pt x="3050848" y="754110"/>
                </a:cubicBezTo>
                <a:cubicBezTo>
                  <a:pt x="3029588" y="773562"/>
                  <a:pt x="3005235" y="789917"/>
                  <a:pt x="2977788" y="803175"/>
                </a:cubicBezTo>
                <a:cubicBezTo>
                  <a:pt x="2950341" y="816432"/>
                  <a:pt x="2923378" y="824427"/>
                  <a:pt x="2896899" y="827159"/>
                </a:cubicBezTo>
                <a:cubicBezTo>
                  <a:pt x="2870420" y="829891"/>
                  <a:pt x="2869222" y="826575"/>
                  <a:pt x="2893307" y="817210"/>
                </a:cubicBezTo>
                <a:cubicBezTo>
                  <a:pt x="2917391" y="807846"/>
                  <a:pt x="2941404" y="796510"/>
                  <a:pt x="2965345" y="783203"/>
                </a:cubicBezTo>
                <a:cubicBezTo>
                  <a:pt x="2989286" y="769895"/>
                  <a:pt x="3006318" y="758738"/>
                  <a:pt x="3016442" y="749733"/>
                </a:cubicBezTo>
                <a:cubicBezTo>
                  <a:pt x="3010118" y="745832"/>
                  <a:pt x="3001790" y="737952"/>
                  <a:pt x="2991458" y="726093"/>
                </a:cubicBezTo>
                <a:cubicBezTo>
                  <a:pt x="2981126" y="714233"/>
                  <a:pt x="2978968" y="707397"/>
                  <a:pt x="2984984" y="705583"/>
                </a:cubicBezTo>
                <a:cubicBezTo>
                  <a:pt x="2990999" y="703769"/>
                  <a:pt x="3000223" y="705303"/>
                  <a:pt x="3012656" y="710186"/>
                </a:cubicBezTo>
                <a:cubicBezTo>
                  <a:pt x="3025089" y="715069"/>
                  <a:pt x="3031657" y="724773"/>
                  <a:pt x="3032360" y="739300"/>
                </a:cubicBezTo>
                <a:cubicBezTo>
                  <a:pt x="3041996" y="729405"/>
                  <a:pt x="3052103" y="717625"/>
                  <a:pt x="3062679" y="703959"/>
                </a:cubicBezTo>
                <a:cubicBezTo>
                  <a:pt x="3073254" y="690292"/>
                  <a:pt x="3078542" y="681409"/>
                  <a:pt x="3078542" y="677307"/>
                </a:cubicBezTo>
                <a:cubicBezTo>
                  <a:pt x="3078542" y="675558"/>
                  <a:pt x="3074384" y="675583"/>
                  <a:pt x="3066066" y="677383"/>
                </a:cubicBezTo>
                <a:cubicBezTo>
                  <a:pt x="3057749" y="679182"/>
                  <a:pt x="3049253" y="680756"/>
                  <a:pt x="3040577" y="682104"/>
                </a:cubicBezTo>
                <a:cubicBezTo>
                  <a:pt x="3031901" y="683452"/>
                  <a:pt x="3024458" y="681430"/>
                  <a:pt x="3018249" y="676038"/>
                </a:cubicBezTo>
                <a:cubicBezTo>
                  <a:pt x="3005314" y="689891"/>
                  <a:pt x="2989676" y="701628"/>
                  <a:pt x="2971335" y="711251"/>
                </a:cubicBezTo>
                <a:cubicBezTo>
                  <a:pt x="2952994" y="720873"/>
                  <a:pt x="2935908" y="727530"/>
                  <a:pt x="2920076" y="731223"/>
                </a:cubicBezTo>
                <a:cubicBezTo>
                  <a:pt x="2904244" y="734916"/>
                  <a:pt x="2904201" y="731700"/>
                  <a:pt x="2919947" y="721576"/>
                </a:cubicBezTo>
                <a:cubicBezTo>
                  <a:pt x="2935692" y="711451"/>
                  <a:pt x="2951757" y="700413"/>
                  <a:pt x="2968141" y="688460"/>
                </a:cubicBezTo>
                <a:cubicBezTo>
                  <a:pt x="2984524" y="676508"/>
                  <a:pt x="2995548" y="665954"/>
                  <a:pt x="3001213" y="656797"/>
                </a:cubicBezTo>
                <a:cubicBezTo>
                  <a:pt x="3006877" y="647641"/>
                  <a:pt x="3009709" y="641428"/>
                  <a:pt x="3009709" y="638159"/>
                </a:cubicBezTo>
                <a:cubicBezTo>
                  <a:pt x="3009709" y="636345"/>
                  <a:pt x="3009979" y="634865"/>
                  <a:pt x="3010520" y="633719"/>
                </a:cubicBezTo>
                <a:lnTo>
                  <a:pt x="3012931" y="631302"/>
                </a:lnTo>
                <a:lnTo>
                  <a:pt x="2971572" y="654141"/>
                </a:lnTo>
                <a:cubicBezTo>
                  <a:pt x="2951882" y="663304"/>
                  <a:pt x="2933294" y="668345"/>
                  <a:pt x="2915806" y="669263"/>
                </a:cubicBezTo>
                <a:cubicBezTo>
                  <a:pt x="2898319" y="670180"/>
                  <a:pt x="2896708" y="667065"/>
                  <a:pt x="2910977" y="659916"/>
                </a:cubicBezTo>
                <a:cubicBezTo>
                  <a:pt x="2925246" y="652768"/>
                  <a:pt x="2939191" y="645902"/>
                  <a:pt x="2952815" y="639320"/>
                </a:cubicBezTo>
                <a:cubicBezTo>
                  <a:pt x="2966438" y="632738"/>
                  <a:pt x="2980900" y="624801"/>
                  <a:pt x="2996201" y="615508"/>
                </a:cubicBezTo>
                <a:cubicBezTo>
                  <a:pt x="2981330" y="604409"/>
                  <a:pt x="2972887" y="595496"/>
                  <a:pt x="2970873" y="588771"/>
                </a:cubicBezTo>
                <a:lnTo>
                  <a:pt x="2972320" y="583135"/>
                </a:lnTo>
                <a:lnTo>
                  <a:pt x="2970701" y="584415"/>
                </a:lnTo>
                <a:cubicBezTo>
                  <a:pt x="2955708" y="595765"/>
                  <a:pt x="2938887" y="603975"/>
                  <a:pt x="2920238" y="609044"/>
                </a:cubicBezTo>
                <a:cubicBezTo>
                  <a:pt x="2901588" y="614114"/>
                  <a:pt x="2900530" y="610937"/>
                  <a:pt x="2917064" y="599515"/>
                </a:cubicBezTo>
                <a:cubicBezTo>
                  <a:pt x="2933599" y="588093"/>
                  <a:pt x="2950481" y="573771"/>
                  <a:pt x="2967711" y="556548"/>
                </a:cubicBezTo>
                <a:cubicBezTo>
                  <a:pt x="2984941" y="539326"/>
                  <a:pt x="2993821" y="526563"/>
                  <a:pt x="2994351" y="518260"/>
                </a:cubicBezTo>
                <a:cubicBezTo>
                  <a:pt x="2994749" y="512033"/>
                  <a:pt x="2996998" y="508966"/>
                  <a:pt x="3001099" y="509058"/>
                </a:cubicBezTo>
                <a:close/>
                <a:moveTo>
                  <a:pt x="5891253" y="240258"/>
                </a:moveTo>
                <a:cubicBezTo>
                  <a:pt x="5892949" y="240085"/>
                  <a:pt x="5895244" y="240471"/>
                  <a:pt x="5898137" y="241416"/>
                </a:cubicBezTo>
                <a:cubicBezTo>
                  <a:pt x="5909709" y="245195"/>
                  <a:pt x="5919905" y="249637"/>
                  <a:pt x="5928725" y="254742"/>
                </a:cubicBezTo>
                <a:cubicBezTo>
                  <a:pt x="5937543" y="259847"/>
                  <a:pt x="5945729" y="266175"/>
                  <a:pt x="5953279" y="273725"/>
                </a:cubicBezTo>
                <a:cubicBezTo>
                  <a:pt x="5960829" y="281275"/>
                  <a:pt x="5964317" y="290585"/>
                  <a:pt x="5963743" y="301656"/>
                </a:cubicBezTo>
                <a:cubicBezTo>
                  <a:pt x="5963170" y="312726"/>
                  <a:pt x="5958419" y="316075"/>
                  <a:pt x="5949493" y="311701"/>
                </a:cubicBezTo>
                <a:cubicBezTo>
                  <a:pt x="5940566" y="307327"/>
                  <a:pt x="5930721" y="299530"/>
                  <a:pt x="5919959" y="288309"/>
                </a:cubicBezTo>
                <a:cubicBezTo>
                  <a:pt x="5909197" y="277087"/>
                  <a:pt x="5899922" y="266615"/>
                  <a:pt x="5892135" y="256893"/>
                </a:cubicBezTo>
                <a:cubicBezTo>
                  <a:pt x="5886457" y="246321"/>
                  <a:pt x="5886163" y="240776"/>
                  <a:pt x="5891253" y="240258"/>
                </a:cubicBezTo>
                <a:close/>
                <a:moveTo>
                  <a:pt x="3442018" y="233175"/>
                </a:moveTo>
                <a:cubicBezTo>
                  <a:pt x="3446001" y="232532"/>
                  <a:pt x="3450403" y="232830"/>
                  <a:pt x="3455225" y="234070"/>
                </a:cubicBezTo>
                <a:cubicBezTo>
                  <a:pt x="3464869" y="236551"/>
                  <a:pt x="3471168" y="241768"/>
                  <a:pt x="3474122" y="249719"/>
                </a:cubicBezTo>
                <a:cubicBezTo>
                  <a:pt x="3477076" y="257671"/>
                  <a:pt x="3476660" y="267619"/>
                  <a:pt x="3472874" y="279565"/>
                </a:cubicBezTo>
                <a:cubicBezTo>
                  <a:pt x="3469088" y="291510"/>
                  <a:pt x="3462212" y="302936"/>
                  <a:pt x="3452246" y="313841"/>
                </a:cubicBezTo>
                <a:cubicBezTo>
                  <a:pt x="3442279" y="324747"/>
                  <a:pt x="3432671" y="330684"/>
                  <a:pt x="3423422" y="331652"/>
                </a:cubicBezTo>
                <a:cubicBezTo>
                  <a:pt x="3414173" y="332620"/>
                  <a:pt x="3412366" y="330135"/>
                  <a:pt x="3418001" y="324199"/>
                </a:cubicBezTo>
                <a:cubicBezTo>
                  <a:pt x="3423637" y="318262"/>
                  <a:pt x="3428832" y="312271"/>
                  <a:pt x="3433586" y="306227"/>
                </a:cubicBezTo>
                <a:cubicBezTo>
                  <a:pt x="3438339" y="300182"/>
                  <a:pt x="3442473" y="292944"/>
                  <a:pt x="3445986" y="284512"/>
                </a:cubicBezTo>
                <a:cubicBezTo>
                  <a:pt x="3439662" y="284512"/>
                  <a:pt x="3434346" y="282895"/>
                  <a:pt x="3430036" y="279661"/>
                </a:cubicBezTo>
                <a:cubicBezTo>
                  <a:pt x="3425727" y="276428"/>
                  <a:pt x="3422809" y="272197"/>
                  <a:pt x="3421282" y="266970"/>
                </a:cubicBezTo>
                <a:cubicBezTo>
                  <a:pt x="3419754" y="261743"/>
                  <a:pt x="3419475" y="256861"/>
                  <a:pt x="3420443" y="252322"/>
                </a:cubicBezTo>
                <a:cubicBezTo>
                  <a:pt x="3421411" y="247783"/>
                  <a:pt x="3425039" y="242986"/>
                  <a:pt x="3431327" y="237931"/>
                </a:cubicBezTo>
                <a:cubicBezTo>
                  <a:pt x="3434471" y="235404"/>
                  <a:pt x="3438035" y="233819"/>
                  <a:pt x="3442018" y="233175"/>
                </a:cubicBezTo>
                <a:close/>
                <a:moveTo>
                  <a:pt x="6498634" y="222993"/>
                </a:moveTo>
                <a:cubicBezTo>
                  <a:pt x="6495262" y="223183"/>
                  <a:pt x="6491983" y="224462"/>
                  <a:pt x="6488795" y="226832"/>
                </a:cubicBezTo>
                <a:cubicBezTo>
                  <a:pt x="6482421" y="231572"/>
                  <a:pt x="6479234" y="237888"/>
                  <a:pt x="6479234" y="245783"/>
                </a:cubicBezTo>
                <a:cubicBezTo>
                  <a:pt x="6479234" y="253677"/>
                  <a:pt x="6482783" y="259603"/>
                  <a:pt x="6489881" y="263561"/>
                </a:cubicBezTo>
                <a:cubicBezTo>
                  <a:pt x="6496980" y="267519"/>
                  <a:pt x="6503927" y="267318"/>
                  <a:pt x="6510725" y="262959"/>
                </a:cubicBezTo>
                <a:cubicBezTo>
                  <a:pt x="6517522" y="258585"/>
                  <a:pt x="6520717" y="252275"/>
                  <a:pt x="6520308" y="244030"/>
                </a:cubicBezTo>
                <a:cubicBezTo>
                  <a:pt x="6519899" y="235784"/>
                  <a:pt x="6516139" y="229672"/>
                  <a:pt x="6509025" y="225692"/>
                </a:cubicBezTo>
                <a:cubicBezTo>
                  <a:pt x="6505469" y="223702"/>
                  <a:pt x="6502005" y="222803"/>
                  <a:pt x="6498634" y="222993"/>
                </a:cubicBezTo>
                <a:close/>
                <a:moveTo>
                  <a:pt x="4761959" y="208541"/>
                </a:moveTo>
                <a:cubicBezTo>
                  <a:pt x="4763668" y="208648"/>
                  <a:pt x="4765934" y="209296"/>
                  <a:pt x="4768757" y="210484"/>
                </a:cubicBezTo>
                <a:cubicBezTo>
                  <a:pt x="4780050" y="215238"/>
                  <a:pt x="4788343" y="219838"/>
                  <a:pt x="4793634" y="224283"/>
                </a:cubicBezTo>
                <a:cubicBezTo>
                  <a:pt x="4800058" y="229675"/>
                  <a:pt x="4802664" y="237910"/>
                  <a:pt x="4801453" y="248988"/>
                </a:cubicBezTo>
                <a:cubicBezTo>
                  <a:pt x="4800241" y="260066"/>
                  <a:pt x="4794935" y="261503"/>
                  <a:pt x="4785535" y="253301"/>
                </a:cubicBezTo>
                <a:cubicBezTo>
                  <a:pt x="4776135" y="245098"/>
                  <a:pt x="4768166" y="234723"/>
                  <a:pt x="4761627" y="222175"/>
                </a:cubicBezTo>
                <a:cubicBezTo>
                  <a:pt x="4756722" y="212764"/>
                  <a:pt x="4756833" y="208220"/>
                  <a:pt x="4761959" y="208541"/>
                </a:cubicBezTo>
                <a:close/>
                <a:moveTo>
                  <a:pt x="6501115" y="200073"/>
                </a:moveTo>
                <a:cubicBezTo>
                  <a:pt x="6506637" y="200195"/>
                  <a:pt x="6512281" y="201468"/>
                  <a:pt x="6518049" y="203891"/>
                </a:cubicBezTo>
                <a:cubicBezTo>
                  <a:pt x="6529586" y="208738"/>
                  <a:pt x="6537247" y="216418"/>
                  <a:pt x="6541033" y="226929"/>
                </a:cubicBezTo>
                <a:cubicBezTo>
                  <a:pt x="6544819" y="237440"/>
                  <a:pt x="6545263" y="247837"/>
                  <a:pt x="6542367" y="258119"/>
                </a:cubicBezTo>
                <a:cubicBezTo>
                  <a:pt x="6539471" y="268401"/>
                  <a:pt x="6534049" y="276270"/>
                  <a:pt x="6526105" y="281726"/>
                </a:cubicBezTo>
                <a:cubicBezTo>
                  <a:pt x="6518161" y="287183"/>
                  <a:pt x="6508721" y="289911"/>
                  <a:pt x="6497787" y="289911"/>
                </a:cubicBezTo>
                <a:cubicBezTo>
                  <a:pt x="6486852" y="289911"/>
                  <a:pt x="6476951" y="285473"/>
                  <a:pt x="6468081" y="276596"/>
                </a:cubicBezTo>
                <a:cubicBezTo>
                  <a:pt x="6459211" y="267720"/>
                  <a:pt x="6454777" y="258176"/>
                  <a:pt x="6454777" y="247966"/>
                </a:cubicBezTo>
                <a:cubicBezTo>
                  <a:pt x="6454777" y="237756"/>
                  <a:pt x="6457165" y="228825"/>
                  <a:pt x="6461939" y="221175"/>
                </a:cubicBezTo>
                <a:cubicBezTo>
                  <a:pt x="6466715" y="213524"/>
                  <a:pt x="6474376" y="207519"/>
                  <a:pt x="6484923" y="203160"/>
                </a:cubicBezTo>
                <a:cubicBezTo>
                  <a:pt x="6490197" y="200980"/>
                  <a:pt x="6495595" y="199951"/>
                  <a:pt x="6501115" y="200073"/>
                </a:cubicBezTo>
                <a:close/>
                <a:moveTo>
                  <a:pt x="5479282" y="194610"/>
                </a:moveTo>
                <a:cubicBezTo>
                  <a:pt x="5474513" y="195865"/>
                  <a:pt x="5460750" y="198973"/>
                  <a:pt x="5437992" y="203934"/>
                </a:cubicBezTo>
                <a:cubicBezTo>
                  <a:pt x="5439785" y="210789"/>
                  <a:pt x="5441413" y="219594"/>
                  <a:pt x="5442875" y="230349"/>
                </a:cubicBezTo>
                <a:cubicBezTo>
                  <a:pt x="5451393" y="228657"/>
                  <a:pt x="5464228" y="225366"/>
                  <a:pt x="5481379" y="220476"/>
                </a:cubicBezTo>
                <a:cubicBezTo>
                  <a:pt x="5482942" y="213420"/>
                  <a:pt x="5484175" y="207032"/>
                  <a:pt x="5485079" y="201310"/>
                </a:cubicBezTo>
                <a:cubicBezTo>
                  <a:pt x="5485982" y="195588"/>
                  <a:pt x="5484050" y="193355"/>
                  <a:pt x="5479282" y="194610"/>
                </a:cubicBezTo>
                <a:close/>
                <a:moveTo>
                  <a:pt x="593815" y="176426"/>
                </a:moveTo>
                <a:cubicBezTo>
                  <a:pt x="592098" y="176340"/>
                  <a:pt x="590057" y="176572"/>
                  <a:pt x="587692" y="177122"/>
                </a:cubicBezTo>
                <a:cubicBezTo>
                  <a:pt x="578235" y="179323"/>
                  <a:pt x="570907" y="181349"/>
                  <a:pt x="565709" y="183198"/>
                </a:cubicBezTo>
                <a:cubicBezTo>
                  <a:pt x="560511" y="185048"/>
                  <a:pt x="555524" y="185522"/>
                  <a:pt x="550749" y="184618"/>
                </a:cubicBezTo>
                <a:cubicBezTo>
                  <a:pt x="551609" y="195302"/>
                  <a:pt x="553179" y="206501"/>
                  <a:pt x="555460" y="218217"/>
                </a:cubicBezTo>
                <a:cubicBezTo>
                  <a:pt x="578045" y="214632"/>
                  <a:pt x="592235" y="212840"/>
                  <a:pt x="598028" y="212840"/>
                </a:cubicBezTo>
                <a:cubicBezTo>
                  <a:pt x="598803" y="202802"/>
                  <a:pt x="599638" y="193789"/>
                  <a:pt x="600534" y="185801"/>
                </a:cubicBezTo>
                <a:cubicBezTo>
                  <a:pt x="601206" y="179811"/>
                  <a:pt x="598967" y="176686"/>
                  <a:pt x="593815" y="176426"/>
                </a:cubicBezTo>
                <a:close/>
                <a:moveTo>
                  <a:pt x="5492234" y="167856"/>
                </a:moveTo>
                <a:cubicBezTo>
                  <a:pt x="5495057" y="167297"/>
                  <a:pt x="5497834" y="167503"/>
                  <a:pt x="5500566" y="168475"/>
                </a:cubicBezTo>
                <a:cubicBezTo>
                  <a:pt x="5506030" y="170418"/>
                  <a:pt x="5512490" y="173838"/>
                  <a:pt x="5519947" y="178735"/>
                </a:cubicBezTo>
                <a:cubicBezTo>
                  <a:pt x="5527404" y="183632"/>
                  <a:pt x="5528512" y="188522"/>
                  <a:pt x="5523270" y="193405"/>
                </a:cubicBezTo>
                <a:cubicBezTo>
                  <a:pt x="5518029" y="198288"/>
                  <a:pt x="5512103" y="206573"/>
                  <a:pt x="5505492" y="218260"/>
                </a:cubicBezTo>
                <a:cubicBezTo>
                  <a:pt x="5514483" y="230665"/>
                  <a:pt x="5514157" y="237154"/>
                  <a:pt x="5504513" y="237727"/>
                </a:cubicBezTo>
                <a:cubicBezTo>
                  <a:pt x="5494870" y="238301"/>
                  <a:pt x="5474704" y="241147"/>
                  <a:pt x="5444015" y="246267"/>
                </a:cubicBezTo>
                <a:cubicBezTo>
                  <a:pt x="5439857" y="259159"/>
                  <a:pt x="5434884" y="260184"/>
                  <a:pt x="5429098" y="249343"/>
                </a:cubicBezTo>
                <a:cubicBezTo>
                  <a:pt x="5423312" y="238502"/>
                  <a:pt x="5419121" y="228965"/>
                  <a:pt x="5416525" y="220734"/>
                </a:cubicBezTo>
                <a:cubicBezTo>
                  <a:pt x="5413930" y="212503"/>
                  <a:pt x="5410083" y="205275"/>
                  <a:pt x="5404985" y="199052"/>
                </a:cubicBezTo>
                <a:cubicBezTo>
                  <a:pt x="5399887" y="192828"/>
                  <a:pt x="5400712" y="188841"/>
                  <a:pt x="5407459" y="187092"/>
                </a:cubicBezTo>
                <a:cubicBezTo>
                  <a:pt x="5414206" y="185342"/>
                  <a:pt x="5420024" y="184916"/>
                  <a:pt x="5424914" y="185812"/>
                </a:cubicBezTo>
                <a:cubicBezTo>
                  <a:pt x="5429805" y="186708"/>
                  <a:pt x="5439355" y="185647"/>
                  <a:pt x="5453566" y="182628"/>
                </a:cubicBezTo>
                <a:cubicBezTo>
                  <a:pt x="5467777" y="179610"/>
                  <a:pt x="5477798" y="176010"/>
                  <a:pt x="5483627" y="171830"/>
                </a:cubicBezTo>
                <a:cubicBezTo>
                  <a:pt x="5486541" y="169740"/>
                  <a:pt x="5489410" y="168416"/>
                  <a:pt x="5492234" y="167856"/>
                </a:cubicBezTo>
                <a:close/>
                <a:moveTo>
                  <a:pt x="5796085" y="166972"/>
                </a:moveTo>
                <a:cubicBezTo>
                  <a:pt x="5798362" y="166760"/>
                  <a:pt x="5801269" y="167075"/>
                  <a:pt x="5804803" y="167915"/>
                </a:cubicBezTo>
                <a:cubicBezTo>
                  <a:pt x="5818943" y="171278"/>
                  <a:pt x="5827519" y="176003"/>
                  <a:pt x="5830530" y="182091"/>
                </a:cubicBezTo>
                <a:cubicBezTo>
                  <a:pt x="5833541" y="188178"/>
                  <a:pt x="5834097" y="194398"/>
                  <a:pt x="5832197" y="200751"/>
                </a:cubicBezTo>
                <a:cubicBezTo>
                  <a:pt x="5830297" y="207104"/>
                  <a:pt x="5824859" y="207860"/>
                  <a:pt x="5815881" y="203020"/>
                </a:cubicBezTo>
                <a:cubicBezTo>
                  <a:pt x="5806905" y="198180"/>
                  <a:pt x="5799125" y="191537"/>
                  <a:pt x="5792543" y="183091"/>
                </a:cubicBezTo>
                <a:cubicBezTo>
                  <a:pt x="5788069" y="172981"/>
                  <a:pt x="5789249" y="167608"/>
                  <a:pt x="5796085" y="166972"/>
                </a:cubicBezTo>
                <a:close/>
                <a:moveTo>
                  <a:pt x="607807" y="150516"/>
                </a:moveTo>
                <a:cubicBezTo>
                  <a:pt x="610781" y="150536"/>
                  <a:pt x="614096" y="151385"/>
                  <a:pt x="617753" y="153063"/>
                </a:cubicBezTo>
                <a:cubicBezTo>
                  <a:pt x="625067" y="156418"/>
                  <a:pt x="631477" y="160297"/>
                  <a:pt x="636984" y="164700"/>
                </a:cubicBezTo>
                <a:cubicBezTo>
                  <a:pt x="642490" y="169102"/>
                  <a:pt x="642010" y="174559"/>
                  <a:pt x="635542" y="181069"/>
                </a:cubicBezTo>
                <a:cubicBezTo>
                  <a:pt x="629075" y="187579"/>
                  <a:pt x="624206" y="196678"/>
                  <a:pt x="620937" y="208366"/>
                </a:cubicBezTo>
                <a:cubicBezTo>
                  <a:pt x="625984" y="213256"/>
                  <a:pt x="629498" y="217877"/>
                  <a:pt x="631477" y="222229"/>
                </a:cubicBezTo>
                <a:cubicBezTo>
                  <a:pt x="633456" y="226581"/>
                  <a:pt x="630222" y="229051"/>
                  <a:pt x="621775" y="229639"/>
                </a:cubicBezTo>
                <a:cubicBezTo>
                  <a:pt x="613330" y="230227"/>
                  <a:pt x="591303" y="232220"/>
                  <a:pt x="555696" y="235619"/>
                </a:cubicBezTo>
                <a:cubicBezTo>
                  <a:pt x="553244" y="251121"/>
                  <a:pt x="549117" y="255527"/>
                  <a:pt x="543317" y="248837"/>
                </a:cubicBezTo>
                <a:cubicBezTo>
                  <a:pt x="537516" y="242148"/>
                  <a:pt x="533953" y="235486"/>
                  <a:pt x="532627" y="228854"/>
                </a:cubicBezTo>
                <a:cubicBezTo>
                  <a:pt x="531300" y="222222"/>
                  <a:pt x="529726" y="213897"/>
                  <a:pt x="527905" y="203881"/>
                </a:cubicBezTo>
                <a:cubicBezTo>
                  <a:pt x="526083" y="193864"/>
                  <a:pt x="523111" y="184980"/>
                  <a:pt x="518989" y="177229"/>
                </a:cubicBezTo>
                <a:cubicBezTo>
                  <a:pt x="514866" y="169479"/>
                  <a:pt x="515981" y="165603"/>
                  <a:pt x="522334" y="165603"/>
                </a:cubicBezTo>
                <a:cubicBezTo>
                  <a:pt x="527037" y="165603"/>
                  <a:pt x="532258" y="165822"/>
                  <a:pt x="537993" y="166259"/>
                </a:cubicBezTo>
                <a:cubicBezTo>
                  <a:pt x="543729" y="166697"/>
                  <a:pt x="553230" y="166112"/>
                  <a:pt x="566494" y="164506"/>
                </a:cubicBezTo>
                <a:cubicBezTo>
                  <a:pt x="584190" y="160075"/>
                  <a:pt x="595329" y="156221"/>
                  <a:pt x="599910" y="152944"/>
                </a:cubicBezTo>
                <a:cubicBezTo>
                  <a:pt x="602201" y="151306"/>
                  <a:pt x="604834" y="150497"/>
                  <a:pt x="607807" y="150516"/>
                </a:cubicBezTo>
                <a:close/>
                <a:moveTo>
                  <a:pt x="1948220" y="148879"/>
                </a:moveTo>
                <a:cubicBezTo>
                  <a:pt x="1949745" y="147699"/>
                  <a:pt x="1952596" y="147706"/>
                  <a:pt x="1956773" y="148900"/>
                </a:cubicBezTo>
                <a:cubicBezTo>
                  <a:pt x="1965126" y="151288"/>
                  <a:pt x="1972128" y="154170"/>
                  <a:pt x="1977778" y="157547"/>
                </a:cubicBezTo>
                <a:cubicBezTo>
                  <a:pt x="1983428" y="160925"/>
                  <a:pt x="1984880" y="164524"/>
                  <a:pt x="1982133" y="168346"/>
                </a:cubicBezTo>
                <a:cubicBezTo>
                  <a:pt x="1979387" y="172167"/>
                  <a:pt x="1977606" y="181456"/>
                  <a:pt x="1976788" y="196212"/>
                </a:cubicBezTo>
                <a:cubicBezTo>
                  <a:pt x="1989006" y="214539"/>
                  <a:pt x="2004400" y="231883"/>
                  <a:pt x="2022971" y="248246"/>
                </a:cubicBezTo>
                <a:cubicBezTo>
                  <a:pt x="2041541" y="264608"/>
                  <a:pt x="2060313" y="276137"/>
                  <a:pt x="2079285" y="282834"/>
                </a:cubicBezTo>
                <a:cubicBezTo>
                  <a:pt x="2098257" y="289531"/>
                  <a:pt x="2101566" y="294181"/>
                  <a:pt x="2089212" y="296784"/>
                </a:cubicBezTo>
                <a:cubicBezTo>
                  <a:pt x="2076858" y="299386"/>
                  <a:pt x="2063672" y="300917"/>
                  <a:pt x="2049654" y="301376"/>
                </a:cubicBezTo>
                <a:cubicBezTo>
                  <a:pt x="2035637" y="301835"/>
                  <a:pt x="2024258" y="296002"/>
                  <a:pt x="2015517" y="283878"/>
                </a:cubicBezTo>
                <a:cubicBezTo>
                  <a:pt x="2006777" y="271753"/>
                  <a:pt x="1991623" y="247665"/>
                  <a:pt x="1970056" y="211614"/>
                </a:cubicBezTo>
                <a:cubicBezTo>
                  <a:pt x="1964319" y="234687"/>
                  <a:pt x="1954453" y="252982"/>
                  <a:pt x="1940457" y="266497"/>
                </a:cubicBezTo>
                <a:cubicBezTo>
                  <a:pt x="1926461" y="280013"/>
                  <a:pt x="1910995" y="289094"/>
                  <a:pt x="1894060" y="293740"/>
                </a:cubicBezTo>
                <a:cubicBezTo>
                  <a:pt x="1877124" y="298386"/>
                  <a:pt x="1872908" y="297232"/>
                  <a:pt x="1881411" y="290277"/>
                </a:cubicBezTo>
                <a:cubicBezTo>
                  <a:pt x="1889915" y="283322"/>
                  <a:pt x="1900971" y="273696"/>
                  <a:pt x="1914580" y="261399"/>
                </a:cubicBezTo>
                <a:cubicBezTo>
                  <a:pt x="1928189" y="249103"/>
                  <a:pt x="1937661" y="234060"/>
                  <a:pt x="1942996" y="216271"/>
                </a:cubicBezTo>
                <a:cubicBezTo>
                  <a:pt x="1948330" y="198482"/>
                  <a:pt x="1950997" y="185658"/>
                  <a:pt x="1950997" y="177799"/>
                </a:cubicBezTo>
                <a:cubicBezTo>
                  <a:pt x="1950997" y="170357"/>
                  <a:pt x="1949872" y="163083"/>
                  <a:pt x="1947620" y="155977"/>
                </a:cubicBezTo>
                <a:cubicBezTo>
                  <a:pt x="1946494" y="152424"/>
                  <a:pt x="1946694" y="150058"/>
                  <a:pt x="1948220" y="148879"/>
                </a:cubicBezTo>
                <a:close/>
                <a:moveTo>
                  <a:pt x="6271671" y="144389"/>
                </a:moveTo>
                <a:cubicBezTo>
                  <a:pt x="6277091" y="145073"/>
                  <a:pt x="6281989" y="147248"/>
                  <a:pt x="6286366" y="150912"/>
                </a:cubicBezTo>
                <a:cubicBezTo>
                  <a:pt x="6295121" y="158239"/>
                  <a:pt x="6295153" y="163656"/>
                  <a:pt x="6286463" y="167163"/>
                </a:cubicBezTo>
                <a:cubicBezTo>
                  <a:pt x="6277773" y="170669"/>
                  <a:pt x="6260069" y="174179"/>
                  <a:pt x="6233353" y="177692"/>
                </a:cubicBezTo>
                <a:cubicBezTo>
                  <a:pt x="6242359" y="180961"/>
                  <a:pt x="6245937" y="184704"/>
                  <a:pt x="6244087" y="188920"/>
                </a:cubicBezTo>
                <a:cubicBezTo>
                  <a:pt x="6242237" y="193136"/>
                  <a:pt x="6240438" y="201142"/>
                  <a:pt x="6238688" y="212936"/>
                </a:cubicBezTo>
                <a:cubicBezTo>
                  <a:pt x="6236939" y="224731"/>
                  <a:pt x="6236709" y="235580"/>
                  <a:pt x="6237999" y="245482"/>
                </a:cubicBezTo>
                <a:cubicBezTo>
                  <a:pt x="6239291" y="255384"/>
                  <a:pt x="6244249" y="262987"/>
                  <a:pt x="6252875" y="268293"/>
                </a:cubicBezTo>
                <a:cubicBezTo>
                  <a:pt x="6261500" y="273599"/>
                  <a:pt x="6274213" y="276051"/>
                  <a:pt x="6291012" y="275650"/>
                </a:cubicBezTo>
                <a:cubicBezTo>
                  <a:pt x="6307812" y="275248"/>
                  <a:pt x="6320395" y="271283"/>
                  <a:pt x="6328763" y="263755"/>
                </a:cubicBezTo>
                <a:cubicBezTo>
                  <a:pt x="6337131" y="256226"/>
                  <a:pt x="6342454" y="247453"/>
                  <a:pt x="6344734" y="237437"/>
                </a:cubicBezTo>
                <a:cubicBezTo>
                  <a:pt x="6347014" y="227420"/>
                  <a:pt x="6349524" y="219687"/>
                  <a:pt x="6352263" y="214238"/>
                </a:cubicBezTo>
                <a:cubicBezTo>
                  <a:pt x="6355002" y="208789"/>
                  <a:pt x="6357451" y="214532"/>
                  <a:pt x="6359609" y="231468"/>
                </a:cubicBezTo>
                <a:cubicBezTo>
                  <a:pt x="6361767" y="248403"/>
                  <a:pt x="6364660" y="259549"/>
                  <a:pt x="6368287" y="264905"/>
                </a:cubicBezTo>
                <a:cubicBezTo>
                  <a:pt x="6371916" y="270261"/>
                  <a:pt x="6371393" y="275693"/>
                  <a:pt x="6366717" y="281199"/>
                </a:cubicBezTo>
                <a:cubicBezTo>
                  <a:pt x="6362043" y="286706"/>
                  <a:pt x="6354055" y="291105"/>
                  <a:pt x="6342755" y="294396"/>
                </a:cubicBezTo>
                <a:cubicBezTo>
                  <a:pt x="6331455" y="297687"/>
                  <a:pt x="6318861" y="299788"/>
                  <a:pt x="6304973" y="300699"/>
                </a:cubicBezTo>
                <a:cubicBezTo>
                  <a:pt x="6291083" y="301609"/>
                  <a:pt x="6277396" y="300910"/>
                  <a:pt x="6263909" y="298601"/>
                </a:cubicBezTo>
                <a:cubicBezTo>
                  <a:pt x="6250422" y="296293"/>
                  <a:pt x="6239007" y="291449"/>
                  <a:pt x="6229665" y="284071"/>
                </a:cubicBezTo>
                <a:cubicBezTo>
                  <a:pt x="6220323" y="276693"/>
                  <a:pt x="6215651" y="264214"/>
                  <a:pt x="6215651" y="246632"/>
                </a:cubicBezTo>
                <a:lnTo>
                  <a:pt x="6215651" y="207484"/>
                </a:lnTo>
                <a:cubicBezTo>
                  <a:pt x="6215651" y="196958"/>
                  <a:pt x="6214977" y="187988"/>
                  <a:pt x="6213629" y="180574"/>
                </a:cubicBezTo>
                <a:cubicBezTo>
                  <a:pt x="6211907" y="180574"/>
                  <a:pt x="6206789" y="181234"/>
                  <a:pt x="6198270" y="182553"/>
                </a:cubicBezTo>
                <a:cubicBezTo>
                  <a:pt x="6208165" y="187515"/>
                  <a:pt x="6211391" y="192283"/>
                  <a:pt x="6207950" y="196858"/>
                </a:cubicBezTo>
                <a:lnTo>
                  <a:pt x="6198033" y="209592"/>
                </a:lnTo>
                <a:cubicBezTo>
                  <a:pt x="6193947" y="214496"/>
                  <a:pt x="6187146" y="222613"/>
                  <a:pt x="6177631" y="233941"/>
                </a:cubicBezTo>
                <a:cubicBezTo>
                  <a:pt x="6168117" y="245270"/>
                  <a:pt x="6156824" y="255369"/>
                  <a:pt x="6143753" y="264239"/>
                </a:cubicBezTo>
                <a:cubicBezTo>
                  <a:pt x="6130681" y="273108"/>
                  <a:pt x="6116675" y="278930"/>
                  <a:pt x="6101732" y="281705"/>
                </a:cubicBezTo>
                <a:cubicBezTo>
                  <a:pt x="6086790" y="284480"/>
                  <a:pt x="6084280" y="282365"/>
                  <a:pt x="6094203" y="275359"/>
                </a:cubicBezTo>
                <a:cubicBezTo>
                  <a:pt x="6104127" y="268354"/>
                  <a:pt x="6114581" y="260679"/>
                  <a:pt x="6125565" y="252333"/>
                </a:cubicBezTo>
                <a:cubicBezTo>
                  <a:pt x="6136550" y="243987"/>
                  <a:pt x="6147793" y="232514"/>
                  <a:pt x="6159293" y="217916"/>
                </a:cubicBezTo>
                <a:cubicBezTo>
                  <a:pt x="6170795" y="203318"/>
                  <a:pt x="6176983" y="193122"/>
                  <a:pt x="6177857" y="187328"/>
                </a:cubicBezTo>
                <a:cubicBezTo>
                  <a:pt x="6167847" y="189938"/>
                  <a:pt x="6161158" y="191717"/>
                  <a:pt x="6157788" y="192663"/>
                </a:cubicBezTo>
                <a:cubicBezTo>
                  <a:pt x="6154418" y="193609"/>
                  <a:pt x="6149639" y="193835"/>
                  <a:pt x="6143451" y="193341"/>
                </a:cubicBezTo>
                <a:cubicBezTo>
                  <a:pt x="6137263" y="192846"/>
                  <a:pt x="6131553" y="189297"/>
                  <a:pt x="6126318" y="182693"/>
                </a:cubicBezTo>
                <a:cubicBezTo>
                  <a:pt x="6121084" y="176089"/>
                  <a:pt x="6123315" y="172501"/>
                  <a:pt x="6133008" y="171927"/>
                </a:cubicBezTo>
                <a:cubicBezTo>
                  <a:pt x="6142702" y="171353"/>
                  <a:pt x="6162037" y="168170"/>
                  <a:pt x="6191011" y="162377"/>
                </a:cubicBezTo>
                <a:cubicBezTo>
                  <a:pt x="6219985" y="156583"/>
                  <a:pt x="6240933" y="151392"/>
                  <a:pt x="6253853" y="146803"/>
                </a:cubicBezTo>
                <a:cubicBezTo>
                  <a:pt x="6260313" y="144509"/>
                  <a:pt x="6266253" y="143704"/>
                  <a:pt x="6271671" y="144389"/>
                </a:cubicBezTo>
                <a:close/>
                <a:moveTo>
                  <a:pt x="3263540" y="143458"/>
                </a:moveTo>
                <a:cubicBezTo>
                  <a:pt x="3255939" y="144813"/>
                  <a:pt x="3242051" y="147104"/>
                  <a:pt x="3221874" y="150331"/>
                </a:cubicBezTo>
                <a:lnTo>
                  <a:pt x="3221874" y="176358"/>
                </a:lnTo>
                <a:cubicBezTo>
                  <a:pt x="3227582" y="175541"/>
                  <a:pt x="3234454" y="174214"/>
                  <a:pt x="3242492" y="172379"/>
                </a:cubicBezTo>
                <a:cubicBezTo>
                  <a:pt x="3250530" y="170543"/>
                  <a:pt x="3256753" y="172511"/>
                  <a:pt x="3261163" y="178283"/>
                </a:cubicBezTo>
                <a:cubicBezTo>
                  <a:pt x="3265573" y="184055"/>
                  <a:pt x="3262884" y="188354"/>
                  <a:pt x="3253097" y="191179"/>
                </a:cubicBezTo>
                <a:cubicBezTo>
                  <a:pt x="3243309" y="194004"/>
                  <a:pt x="3232902" y="194972"/>
                  <a:pt x="3221874" y="194083"/>
                </a:cubicBezTo>
                <a:cubicBezTo>
                  <a:pt x="3221874" y="200235"/>
                  <a:pt x="3221430" y="206028"/>
                  <a:pt x="3220541" y="211463"/>
                </a:cubicBezTo>
                <a:cubicBezTo>
                  <a:pt x="3231583" y="210631"/>
                  <a:pt x="3240692" y="209298"/>
                  <a:pt x="3247870" y="207462"/>
                </a:cubicBezTo>
                <a:cubicBezTo>
                  <a:pt x="3255047" y="205627"/>
                  <a:pt x="3261059" y="208186"/>
                  <a:pt x="3265906" y="215141"/>
                </a:cubicBezTo>
                <a:cubicBezTo>
                  <a:pt x="3270753" y="222096"/>
                  <a:pt x="3265487" y="226624"/>
                  <a:pt x="3250107" y="228725"/>
                </a:cubicBezTo>
                <a:cubicBezTo>
                  <a:pt x="3234727" y="230826"/>
                  <a:pt x="3224276" y="230973"/>
                  <a:pt x="3218755" y="229166"/>
                </a:cubicBezTo>
                <a:cubicBezTo>
                  <a:pt x="3218139" y="237741"/>
                  <a:pt x="3217830" y="246238"/>
                  <a:pt x="3217830" y="254656"/>
                </a:cubicBezTo>
                <a:cubicBezTo>
                  <a:pt x="3230665" y="254727"/>
                  <a:pt x="3243087" y="253620"/>
                  <a:pt x="3255097" y="251332"/>
                </a:cubicBezTo>
                <a:cubicBezTo>
                  <a:pt x="3267107" y="249045"/>
                  <a:pt x="3274632" y="249475"/>
                  <a:pt x="3277672" y="252623"/>
                </a:cubicBezTo>
                <a:cubicBezTo>
                  <a:pt x="3280712" y="255771"/>
                  <a:pt x="3282494" y="256620"/>
                  <a:pt x="3283017" y="255172"/>
                </a:cubicBezTo>
                <a:cubicBezTo>
                  <a:pt x="3283541" y="253724"/>
                  <a:pt x="3283580" y="236627"/>
                  <a:pt x="3283136" y="203881"/>
                </a:cubicBezTo>
                <a:cubicBezTo>
                  <a:pt x="3282691" y="171135"/>
                  <a:pt x="3281214" y="152539"/>
                  <a:pt x="3278705" y="148094"/>
                </a:cubicBezTo>
                <a:cubicBezTo>
                  <a:pt x="3276195" y="143648"/>
                  <a:pt x="3271140" y="142103"/>
                  <a:pt x="3263540" y="143458"/>
                </a:cubicBezTo>
                <a:close/>
                <a:moveTo>
                  <a:pt x="1845108" y="141177"/>
                </a:moveTo>
                <a:cubicBezTo>
                  <a:pt x="1847710" y="141697"/>
                  <a:pt x="1850878" y="142784"/>
                  <a:pt x="1854610" y="144437"/>
                </a:cubicBezTo>
                <a:cubicBezTo>
                  <a:pt x="1866784" y="149614"/>
                  <a:pt x="1871732" y="156805"/>
                  <a:pt x="1869452" y="166012"/>
                </a:cubicBezTo>
                <a:cubicBezTo>
                  <a:pt x="1867172" y="175218"/>
                  <a:pt x="1865365" y="189186"/>
                  <a:pt x="1864031" y="207914"/>
                </a:cubicBezTo>
                <a:cubicBezTo>
                  <a:pt x="1862698" y="226642"/>
                  <a:pt x="1862045" y="236852"/>
                  <a:pt x="1862074" y="238545"/>
                </a:cubicBezTo>
                <a:cubicBezTo>
                  <a:pt x="1862074" y="237584"/>
                  <a:pt x="1870846" y="231030"/>
                  <a:pt x="1888392" y="218884"/>
                </a:cubicBezTo>
                <a:cubicBezTo>
                  <a:pt x="1905937" y="206738"/>
                  <a:pt x="1912092" y="205372"/>
                  <a:pt x="1906858" y="214786"/>
                </a:cubicBezTo>
                <a:cubicBezTo>
                  <a:pt x="1901624" y="224201"/>
                  <a:pt x="1891833" y="236307"/>
                  <a:pt x="1877486" y="251107"/>
                </a:cubicBezTo>
                <a:cubicBezTo>
                  <a:pt x="1863138" y="265906"/>
                  <a:pt x="1851756" y="278321"/>
                  <a:pt x="1843338" y="288352"/>
                </a:cubicBezTo>
                <a:cubicBezTo>
                  <a:pt x="1834921" y="298383"/>
                  <a:pt x="1828489" y="296461"/>
                  <a:pt x="1824043" y="282587"/>
                </a:cubicBezTo>
                <a:cubicBezTo>
                  <a:pt x="1819598" y="268713"/>
                  <a:pt x="1819257" y="260786"/>
                  <a:pt x="1823022" y="258807"/>
                </a:cubicBezTo>
                <a:cubicBezTo>
                  <a:pt x="1826786" y="256828"/>
                  <a:pt x="1830611" y="250658"/>
                  <a:pt x="1834497" y="240298"/>
                </a:cubicBezTo>
                <a:cubicBezTo>
                  <a:pt x="1838384" y="229937"/>
                  <a:pt x="1840549" y="215468"/>
                  <a:pt x="1840994" y="196890"/>
                </a:cubicBezTo>
                <a:cubicBezTo>
                  <a:pt x="1841438" y="178312"/>
                  <a:pt x="1840087" y="163273"/>
                  <a:pt x="1836939" y="151772"/>
                </a:cubicBezTo>
                <a:cubicBezTo>
                  <a:pt x="1834578" y="143146"/>
                  <a:pt x="1837301" y="139615"/>
                  <a:pt x="1845108" y="141177"/>
                </a:cubicBezTo>
                <a:close/>
                <a:moveTo>
                  <a:pt x="5182655" y="135930"/>
                </a:moveTo>
                <a:cubicBezTo>
                  <a:pt x="5192227" y="134990"/>
                  <a:pt x="5198913" y="137378"/>
                  <a:pt x="5202713" y="143093"/>
                </a:cubicBezTo>
                <a:cubicBezTo>
                  <a:pt x="5206513" y="148807"/>
                  <a:pt x="5202946" y="153536"/>
                  <a:pt x="5192012" y="157279"/>
                </a:cubicBezTo>
                <a:cubicBezTo>
                  <a:pt x="5181077" y="161021"/>
                  <a:pt x="5169444" y="163775"/>
                  <a:pt x="5157111" y="165539"/>
                </a:cubicBezTo>
                <a:cubicBezTo>
                  <a:pt x="5165213" y="169912"/>
                  <a:pt x="5168339" y="173945"/>
                  <a:pt x="5166489" y="177638"/>
                </a:cubicBezTo>
                <a:cubicBezTo>
                  <a:pt x="5164639" y="181331"/>
                  <a:pt x="5163313" y="186303"/>
                  <a:pt x="5162510" y="192555"/>
                </a:cubicBezTo>
                <a:cubicBezTo>
                  <a:pt x="5165794" y="191853"/>
                  <a:pt x="5172935" y="190329"/>
                  <a:pt x="5183934" y="187985"/>
                </a:cubicBezTo>
                <a:cubicBezTo>
                  <a:pt x="5194933" y="185640"/>
                  <a:pt x="5203111" y="187475"/>
                  <a:pt x="5208467" y="193491"/>
                </a:cubicBezTo>
                <a:cubicBezTo>
                  <a:pt x="5213823" y="199507"/>
                  <a:pt x="5211923" y="204472"/>
                  <a:pt x="5202767" y="208387"/>
                </a:cubicBezTo>
                <a:cubicBezTo>
                  <a:pt x="5193610" y="212302"/>
                  <a:pt x="5180113" y="215478"/>
                  <a:pt x="5162273" y="217916"/>
                </a:cubicBezTo>
                <a:cubicBezTo>
                  <a:pt x="5161528" y="232887"/>
                  <a:pt x="5161155" y="245586"/>
                  <a:pt x="5161155" y="256011"/>
                </a:cubicBezTo>
                <a:cubicBezTo>
                  <a:pt x="5195084" y="254247"/>
                  <a:pt x="5218892" y="252680"/>
                  <a:pt x="5232580" y="251311"/>
                </a:cubicBezTo>
                <a:cubicBezTo>
                  <a:pt x="5246268" y="249941"/>
                  <a:pt x="5257134" y="252526"/>
                  <a:pt x="5265179" y="259065"/>
                </a:cubicBezTo>
                <a:cubicBezTo>
                  <a:pt x="5273223" y="265605"/>
                  <a:pt x="5276619" y="271480"/>
                  <a:pt x="5275364" y="276693"/>
                </a:cubicBezTo>
                <a:cubicBezTo>
                  <a:pt x="5274109" y="281906"/>
                  <a:pt x="5265487" y="283161"/>
                  <a:pt x="5249498" y="280457"/>
                </a:cubicBezTo>
                <a:cubicBezTo>
                  <a:pt x="5233508" y="277754"/>
                  <a:pt x="5213737" y="276629"/>
                  <a:pt x="5190183" y="277080"/>
                </a:cubicBezTo>
                <a:cubicBezTo>
                  <a:pt x="5166629" y="277532"/>
                  <a:pt x="5143649" y="279325"/>
                  <a:pt x="5121243" y="282458"/>
                </a:cubicBezTo>
                <a:cubicBezTo>
                  <a:pt x="5098836" y="285591"/>
                  <a:pt x="5082653" y="288517"/>
                  <a:pt x="5072694" y="291234"/>
                </a:cubicBezTo>
                <a:cubicBezTo>
                  <a:pt x="5062735" y="293952"/>
                  <a:pt x="5052467" y="291012"/>
                  <a:pt x="5041891" y="282415"/>
                </a:cubicBezTo>
                <a:cubicBezTo>
                  <a:pt x="5031315" y="273818"/>
                  <a:pt x="5031003" y="269519"/>
                  <a:pt x="5040956" y="269519"/>
                </a:cubicBezTo>
                <a:cubicBezTo>
                  <a:pt x="5048957" y="269519"/>
                  <a:pt x="5062333" y="268404"/>
                  <a:pt x="5081083" y="266175"/>
                </a:cubicBezTo>
                <a:cubicBezTo>
                  <a:pt x="5099833" y="263945"/>
                  <a:pt x="5117927" y="261639"/>
                  <a:pt x="5135364" y="259259"/>
                </a:cubicBezTo>
                <a:lnTo>
                  <a:pt x="5135364" y="218368"/>
                </a:lnTo>
                <a:cubicBezTo>
                  <a:pt x="5124021" y="221049"/>
                  <a:pt x="5115137" y="222620"/>
                  <a:pt x="5108713" y="223079"/>
                </a:cubicBezTo>
                <a:cubicBezTo>
                  <a:pt x="5102289" y="223537"/>
                  <a:pt x="5095674" y="220519"/>
                  <a:pt x="5088870" y="214023"/>
                </a:cubicBezTo>
                <a:cubicBezTo>
                  <a:pt x="5082065" y="207527"/>
                  <a:pt x="5083894" y="203698"/>
                  <a:pt x="5094355" y="202536"/>
                </a:cubicBezTo>
                <a:cubicBezTo>
                  <a:pt x="5104816" y="201375"/>
                  <a:pt x="5118486" y="199589"/>
                  <a:pt x="5135364" y="197180"/>
                </a:cubicBezTo>
                <a:cubicBezTo>
                  <a:pt x="5135364" y="183873"/>
                  <a:pt x="5134382" y="174286"/>
                  <a:pt x="5132417" y="168421"/>
                </a:cubicBezTo>
                <a:lnTo>
                  <a:pt x="5115188" y="168421"/>
                </a:lnTo>
                <a:cubicBezTo>
                  <a:pt x="5107257" y="168421"/>
                  <a:pt x="5100539" y="166546"/>
                  <a:pt x="5095033" y="162796"/>
                </a:cubicBezTo>
                <a:cubicBezTo>
                  <a:pt x="5089526" y="159046"/>
                  <a:pt x="5088967" y="156368"/>
                  <a:pt x="5093355" y="154762"/>
                </a:cubicBezTo>
                <a:cubicBezTo>
                  <a:pt x="5097743" y="153156"/>
                  <a:pt x="5106074" y="151216"/>
                  <a:pt x="5118350" y="148943"/>
                </a:cubicBezTo>
                <a:cubicBezTo>
                  <a:pt x="5130625" y="146670"/>
                  <a:pt x="5142018" y="144168"/>
                  <a:pt x="5152529" y="141436"/>
                </a:cubicBezTo>
                <a:cubicBezTo>
                  <a:pt x="5163041" y="138704"/>
                  <a:pt x="5173082" y="136869"/>
                  <a:pt x="5182655" y="135930"/>
                </a:cubicBezTo>
                <a:close/>
                <a:moveTo>
                  <a:pt x="5806532" y="130881"/>
                </a:moveTo>
                <a:cubicBezTo>
                  <a:pt x="5808522" y="130622"/>
                  <a:pt x="5811047" y="130796"/>
                  <a:pt x="5814107" y="131402"/>
                </a:cubicBezTo>
                <a:cubicBezTo>
                  <a:pt x="5826347" y="133825"/>
                  <a:pt x="5834471" y="138091"/>
                  <a:pt x="5838478" y="144200"/>
                </a:cubicBezTo>
                <a:cubicBezTo>
                  <a:pt x="5842486" y="150309"/>
                  <a:pt x="5843533" y="156325"/>
                  <a:pt x="5841619" y="162247"/>
                </a:cubicBezTo>
                <a:cubicBezTo>
                  <a:pt x="5839705" y="168170"/>
                  <a:pt x="5834022" y="168711"/>
                  <a:pt x="5824571" y="163871"/>
                </a:cubicBezTo>
                <a:cubicBezTo>
                  <a:pt x="5815121" y="159032"/>
                  <a:pt x="5807951" y="152704"/>
                  <a:pt x="5803061" y="144889"/>
                </a:cubicBezTo>
                <a:cubicBezTo>
                  <a:pt x="5799405" y="136328"/>
                  <a:pt x="5800561" y="131658"/>
                  <a:pt x="5806532" y="130881"/>
                </a:cubicBezTo>
                <a:close/>
                <a:moveTo>
                  <a:pt x="1478861" y="125185"/>
                </a:moveTo>
                <a:cubicBezTo>
                  <a:pt x="1481973" y="124282"/>
                  <a:pt x="1485325" y="124318"/>
                  <a:pt x="1488917" y="125293"/>
                </a:cubicBezTo>
                <a:cubicBezTo>
                  <a:pt x="1496101" y="127243"/>
                  <a:pt x="1502017" y="130520"/>
                  <a:pt x="1506663" y="135123"/>
                </a:cubicBezTo>
                <a:cubicBezTo>
                  <a:pt x="1511309" y="139726"/>
                  <a:pt x="1510184" y="144996"/>
                  <a:pt x="1503286" y="150933"/>
                </a:cubicBezTo>
                <a:cubicBezTo>
                  <a:pt x="1496388" y="156870"/>
                  <a:pt x="1491889" y="164402"/>
                  <a:pt x="1489788" y="173530"/>
                </a:cubicBezTo>
                <a:cubicBezTo>
                  <a:pt x="1487687" y="182657"/>
                  <a:pt x="1488885" y="191939"/>
                  <a:pt x="1493381" y="201375"/>
                </a:cubicBezTo>
                <a:cubicBezTo>
                  <a:pt x="1497876" y="210811"/>
                  <a:pt x="1498776" y="221308"/>
                  <a:pt x="1496080" y="232866"/>
                </a:cubicBezTo>
                <a:cubicBezTo>
                  <a:pt x="1545396" y="247493"/>
                  <a:pt x="1578988" y="256151"/>
                  <a:pt x="1596856" y="258840"/>
                </a:cubicBezTo>
                <a:cubicBezTo>
                  <a:pt x="1614724" y="261528"/>
                  <a:pt x="1633663" y="263536"/>
                  <a:pt x="1653675" y="264862"/>
                </a:cubicBezTo>
                <a:cubicBezTo>
                  <a:pt x="1673687" y="266189"/>
                  <a:pt x="1695617" y="265945"/>
                  <a:pt x="1719464" y="264131"/>
                </a:cubicBezTo>
                <a:cubicBezTo>
                  <a:pt x="1743312" y="262317"/>
                  <a:pt x="1744355" y="267056"/>
                  <a:pt x="1722594" y="278349"/>
                </a:cubicBezTo>
                <a:cubicBezTo>
                  <a:pt x="1700833" y="289642"/>
                  <a:pt x="1685568" y="296866"/>
                  <a:pt x="1676799" y="300021"/>
                </a:cubicBezTo>
                <a:cubicBezTo>
                  <a:pt x="1668030" y="303176"/>
                  <a:pt x="1656644" y="303158"/>
                  <a:pt x="1642640" y="299967"/>
                </a:cubicBezTo>
                <a:cubicBezTo>
                  <a:pt x="1628637" y="296777"/>
                  <a:pt x="1612702" y="291973"/>
                  <a:pt x="1594834" y="285555"/>
                </a:cubicBezTo>
                <a:cubicBezTo>
                  <a:pt x="1576966" y="279138"/>
                  <a:pt x="1558449" y="272635"/>
                  <a:pt x="1539283" y="266045"/>
                </a:cubicBezTo>
                <a:cubicBezTo>
                  <a:pt x="1520118" y="259456"/>
                  <a:pt x="1506075" y="254814"/>
                  <a:pt x="1497156" y="252118"/>
                </a:cubicBezTo>
                <a:cubicBezTo>
                  <a:pt x="1488236" y="249422"/>
                  <a:pt x="1479395" y="249576"/>
                  <a:pt x="1470633" y="252580"/>
                </a:cubicBezTo>
                <a:cubicBezTo>
                  <a:pt x="1461871" y="255584"/>
                  <a:pt x="1454464" y="259184"/>
                  <a:pt x="1448414" y="263378"/>
                </a:cubicBezTo>
                <a:cubicBezTo>
                  <a:pt x="1442362" y="267573"/>
                  <a:pt x="1434367" y="265551"/>
                  <a:pt x="1424429" y="257312"/>
                </a:cubicBezTo>
                <a:cubicBezTo>
                  <a:pt x="1414492" y="249074"/>
                  <a:pt x="1413885" y="244342"/>
                  <a:pt x="1422611" y="243115"/>
                </a:cubicBezTo>
                <a:cubicBezTo>
                  <a:pt x="1431337" y="241889"/>
                  <a:pt x="1449553" y="238337"/>
                  <a:pt x="1477258" y="232457"/>
                </a:cubicBezTo>
                <a:cubicBezTo>
                  <a:pt x="1478894" y="221817"/>
                  <a:pt x="1476563" y="211072"/>
                  <a:pt x="1470267" y="200224"/>
                </a:cubicBezTo>
                <a:cubicBezTo>
                  <a:pt x="1463972" y="189376"/>
                  <a:pt x="1463520" y="174279"/>
                  <a:pt x="1468912" y="154934"/>
                </a:cubicBezTo>
                <a:cubicBezTo>
                  <a:pt x="1458932" y="157630"/>
                  <a:pt x="1449463" y="157175"/>
                  <a:pt x="1440508" y="153568"/>
                </a:cubicBezTo>
                <a:cubicBezTo>
                  <a:pt x="1431553" y="149961"/>
                  <a:pt x="1432954" y="146642"/>
                  <a:pt x="1444713" y="143609"/>
                </a:cubicBezTo>
                <a:cubicBezTo>
                  <a:pt x="1456472" y="140576"/>
                  <a:pt x="1464983" y="136277"/>
                  <a:pt x="1470246" y="130713"/>
                </a:cubicBezTo>
                <a:cubicBezTo>
                  <a:pt x="1472878" y="127931"/>
                  <a:pt x="1475749" y="126089"/>
                  <a:pt x="1478861" y="125185"/>
                </a:cubicBezTo>
                <a:close/>
                <a:moveTo>
                  <a:pt x="3278995" y="119748"/>
                </a:moveTo>
                <a:cubicBezTo>
                  <a:pt x="3281988" y="119756"/>
                  <a:pt x="3285251" y="120238"/>
                  <a:pt x="3288782" y="121195"/>
                </a:cubicBezTo>
                <a:cubicBezTo>
                  <a:pt x="3295845" y="123109"/>
                  <a:pt x="3302656" y="126185"/>
                  <a:pt x="3309217" y="130423"/>
                </a:cubicBezTo>
                <a:cubicBezTo>
                  <a:pt x="3315778" y="134660"/>
                  <a:pt x="3317036" y="140418"/>
                  <a:pt x="3312992" y="147696"/>
                </a:cubicBezTo>
                <a:cubicBezTo>
                  <a:pt x="3308948" y="154973"/>
                  <a:pt x="3307363" y="167188"/>
                  <a:pt x="3308238" y="184339"/>
                </a:cubicBezTo>
                <a:cubicBezTo>
                  <a:pt x="3309113" y="201489"/>
                  <a:pt x="3310009" y="219612"/>
                  <a:pt x="3310927" y="238706"/>
                </a:cubicBezTo>
                <a:cubicBezTo>
                  <a:pt x="3311845" y="257800"/>
                  <a:pt x="3311085" y="271975"/>
                  <a:pt x="3308647" y="281232"/>
                </a:cubicBezTo>
                <a:cubicBezTo>
                  <a:pt x="3306209" y="290488"/>
                  <a:pt x="3302434" y="296497"/>
                  <a:pt x="3297322" y="299257"/>
                </a:cubicBezTo>
                <a:cubicBezTo>
                  <a:pt x="3292209" y="302018"/>
                  <a:pt x="3286247" y="292600"/>
                  <a:pt x="3279436" y="271004"/>
                </a:cubicBezTo>
                <a:cubicBezTo>
                  <a:pt x="3261798" y="271907"/>
                  <a:pt x="3240624" y="272775"/>
                  <a:pt x="3215916" y="273606"/>
                </a:cubicBezTo>
                <a:cubicBezTo>
                  <a:pt x="3212489" y="291675"/>
                  <a:pt x="3206975" y="296117"/>
                  <a:pt x="3199375" y="286932"/>
                </a:cubicBezTo>
                <a:cubicBezTo>
                  <a:pt x="3191774" y="277747"/>
                  <a:pt x="3189329" y="267523"/>
                  <a:pt x="3192040" y="256258"/>
                </a:cubicBezTo>
                <a:cubicBezTo>
                  <a:pt x="3194750" y="244994"/>
                  <a:pt x="3197001" y="226115"/>
                  <a:pt x="3198794" y="199622"/>
                </a:cubicBezTo>
                <a:cubicBezTo>
                  <a:pt x="3200586" y="173128"/>
                  <a:pt x="3199231" y="154981"/>
                  <a:pt x="3194728" y="145179"/>
                </a:cubicBezTo>
                <a:cubicBezTo>
                  <a:pt x="3190225" y="135377"/>
                  <a:pt x="3191527" y="130950"/>
                  <a:pt x="3198632" y="131896"/>
                </a:cubicBezTo>
                <a:cubicBezTo>
                  <a:pt x="3205738" y="132843"/>
                  <a:pt x="3210865" y="133291"/>
                  <a:pt x="3214012" y="133241"/>
                </a:cubicBezTo>
                <a:cubicBezTo>
                  <a:pt x="3217160" y="133191"/>
                  <a:pt x="3226187" y="131635"/>
                  <a:pt x="3241094" y="128573"/>
                </a:cubicBezTo>
                <a:cubicBezTo>
                  <a:pt x="3256000" y="125511"/>
                  <a:pt x="3265909" y="123038"/>
                  <a:pt x="3270821" y="121152"/>
                </a:cubicBezTo>
                <a:cubicBezTo>
                  <a:pt x="3273277" y="120209"/>
                  <a:pt x="3276001" y="119741"/>
                  <a:pt x="3278995" y="119748"/>
                </a:cubicBezTo>
                <a:close/>
                <a:moveTo>
                  <a:pt x="1127617" y="117234"/>
                </a:moveTo>
                <a:cubicBezTo>
                  <a:pt x="1131791" y="117527"/>
                  <a:pt x="1136915" y="119255"/>
                  <a:pt x="1142988" y="122421"/>
                </a:cubicBezTo>
                <a:cubicBezTo>
                  <a:pt x="1155135" y="128752"/>
                  <a:pt x="1157755" y="134793"/>
                  <a:pt x="1150850" y="140544"/>
                </a:cubicBezTo>
                <a:cubicBezTo>
                  <a:pt x="1143945" y="146294"/>
                  <a:pt x="1139447" y="153704"/>
                  <a:pt x="1137352" y="162774"/>
                </a:cubicBezTo>
                <a:cubicBezTo>
                  <a:pt x="1135259" y="171845"/>
                  <a:pt x="1136685" y="181087"/>
                  <a:pt x="1141633" y="190501"/>
                </a:cubicBezTo>
                <a:cubicBezTo>
                  <a:pt x="1146580" y="199916"/>
                  <a:pt x="1147706" y="211312"/>
                  <a:pt x="1145010" y="224692"/>
                </a:cubicBezTo>
                <a:cubicBezTo>
                  <a:pt x="1185320" y="235791"/>
                  <a:pt x="1213954" y="243130"/>
                  <a:pt x="1230912" y="246708"/>
                </a:cubicBezTo>
                <a:cubicBezTo>
                  <a:pt x="1247869" y="250286"/>
                  <a:pt x="1267651" y="252738"/>
                  <a:pt x="1290258" y="254064"/>
                </a:cubicBezTo>
                <a:cubicBezTo>
                  <a:pt x="1312866" y="255391"/>
                  <a:pt x="1336376" y="254469"/>
                  <a:pt x="1360791" y="251300"/>
                </a:cubicBezTo>
                <a:cubicBezTo>
                  <a:pt x="1385205" y="248131"/>
                  <a:pt x="1392666" y="251372"/>
                  <a:pt x="1383172" y="261023"/>
                </a:cubicBezTo>
                <a:lnTo>
                  <a:pt x="1345077" y="279436"/>
                </a:lnTo>
                <a:cubicBezTo>
                  <a:pt x="1325517" y="289115"/>
                  <a:pt x="1311188" y="293500"/>
                  <a:pt x="1302089" y="292589"/>
                </a:cubicBezTo>
                <a:cubicBezTo>
                  <a:pt x="1292990" y="291679"/>
                  <a:pt x="1274165" y="286387"/>
                  <a:pt x="1245614" y="276715"/>
                </a:cubicBezTo>
                <a:cubicBezTo>
                  <a:pt x="1217062" y="267042"/>
                  <a:pt x="1194193" y="259399"/>
                  <a:pt x="1177007" y="253785"/>
                </a:cubicBezTo>
                <a:cubicBezTo>
                  <a:pt x="1159820" y="248170"/>
                  <a:pt x="1147789" y="244463"/>
                  <a:pt x="1140912" y="242664"/>
                </a:cubicBezTo>
                <a:cubicBezTo>
                  <a:pt x="1134036" y="240864"/>
                  <a:pt x="1127157" y="241954"/>
                  <a:pt x="1120273" y="245933"/>
                </a:cubicBezTo>
                <a:cubicBezTo>
                  <a:pt x="1113390" y="249913"/>
                  <a:pt x="1106460" y="253512"/>
                  <a:pt x="1099483" y="256731"/>
                </a:cubicBezTo>
                <a:cubicBezTo>
                  <a:pt x="1092507" y="259951"/>
                  <a:pt x="1084824" y="257613"/>
                  <a:pt x="1076435" y="249719"/>
                </a:cubicBezTo>
                <a:cubicBezTo>
                  <a:pt x="1068046" y="241825"/>
                  <a:pt x="1067075" y="237548"/>
                  <a:pt x="1073521" y="236888"/>
                </a:cubicBezTo>
                <a:cubicBezTo>
                  <a:pt x="1079966" y="236229"/>
                  <a:pt x="1097709" y="232056"/>
                  <a:pt x="1126748" y="224369"/>
                </a:cubicBezTo>
                <a:cubicBezTo>
                  <a:pt x="1127106" y="223867"/>
                  <a:pt x="1126203" y="219178"/>
                  <a:pt x="1124037" y="210301"/>
                </a:cubicBezTo>
                <a:cubicBezTo>
                  <a:pt x="1121872" y="201425"/>
                  <a:pt x="1118950" y="193939"/>
                  <a:pt x="1115272" y="187845"/>
                </a:cubicBezTo>
                <a:cubicBezTo>
                  <a:pt x="1111594" y="181750"/>
                  <a:pt x="1110877" y="173616"/>
                  <a:pt x="1113121" y="163441"/>
                </a:cubicBezTo>
                <a:cubicBezTo>
                  <a:pt x="1115366" y="153267"/>
                  <a:pt x="1113053" y="148854"/>
                  <a:pt x="1106184" y="150202"/>
                </a:cubicBezTo>
                <a:cubicBezTo>
                  <a:pt x="1099315" y="151550"/>
                  <a:pt x="1091894" y="150101"/>
                  <a:pt x="1083921" y="145857"/>
                </a:cubicBezTo>
                <a:cubicBezTo>
                  <a:pt x="1075947" y="141612"/>
                  <a:pt x="1074854" y="138704"/>
                  <a:pt x="1080640" y="137134"/>
                </a:cubicBezTo>
                <a:cubicBezTo>
                  <a:pt x="1086427" y="135564"/>
                  <a:pt x="1092951" y="133718"/>
                  <a:pt x="1100215" y="131595"/>
                </a:cubicBezTo>
                <a:cubicBezTo>
                  <a:pt x="1107478" y="129473"/>
                  <a:pt x="1113386" y="125830"/>
                  <a:pt x="1117940" y="120668"/>
                </a:cubicBezTo>
                <a:cubicBezTo>
                  <a:pt x="1120216" y="118087"/>
                  <a:pt x="1123441" y="116942"/>
                  <a:pt x="1127617" y="117234"/>
                </a:cubicBezTo>
                <a:close/>
                <a:moveTo>
                  <a:pt x="4059889" y="115054"/>
                </a:moveTo>
                <a:cubicBezTo>
                  <a:pt x="4070364" y="116473"/>
                  <a:pt x="4078929" y="119091"/>
                  <a:pt x="4085583" y="122905"/>
                </a:cubicBezTo>
                <a:cubicBezTo>
                  <a:pt x="4094087" y="126404"/>
                  <a:pt x="4096757" y="131230"/>
                  <a:pt x="4093595" y="137382"/>
                </a:cubicBezTo>
                <a:cubicBezTo>
                  <a:pt x="4090433" y="143533"/>
                  <a:pt x="4089301" y="168543"/>
                  <a:pt x="4090197" y="212409"/>
                </a:cubicBezTo>
                <a:cubicBezTo>
                  <a:pt x="4091093" y="256276"/>
                  <a:pt x="4089548" y="286007"/>
                  <a:pt x="4085561" y="301602"/>
                </a:cubicBezTo>
                <a:cubicBezTo>
                  <a:pt x="4081575" y="317197"/>
                  <a:pt x="4075706" y="318803"/>
                  <a:pt x="4067955" y="306420"/>
                </a:cubicBezTo>
                <a:cubicBezTo>
                  <a:pt x="4060204" y="294038"/>
                  <a:pt x="4057003" y="284315"/>
                  <a:pt x="4058351" y="277252"/>
                </a:cubicBezTo>
                <a:cubicBezTo>
                  <a:pt x="4059699" y="270190"/>
                  <a:pt x="4061273" y="255914"/>
                  <a:pt x="4063072" y="234425"/>
                </a:cubicBezTo>
                <a:cubicBezTo>
                  <a:pt x="4064872" y="212936"/>
                  <a:pt x="4064667" y="191211"/>
                  <a:pt x="4062459" y="169249"/>
                </a:cubicBezTo>
                <a:cubicBezTo>
                  <a:pt x="4060251" y="147287"/>
                  <a:pt x="4056651" y="132409"/>
                  <a:pt x="4051661" y="124615"/>
                </a:cubicBezTo>
                <a:cubicBezTo>
                  <a:pt x="4046671" y="116821"/>
                  <a:pt x="4049413" y="113634"/>
                  <a:pt x="4059889" y="115054"/>
                </a:cubicBezTo>
                <a:close/>
                <a:moveTo>
                  <a:pt x="3122691" y="112153"/>
                </a:moveTo>
                <a:cubicBezTo>
                  <a:pt x="3125204" y="112466"/>
                  <a:pt x="3128322" y="113190"/>
                  <a:pt x="3132047" y="114322"/>
                </a:cubicBezTo>
                <a:cubicBezTo>
                  <a:pt x="3146947" y="118854"/>
                  <a:pt x="3153475" y="123124"/>
                  <a:pt x="3151632" y="127132"/>
                </a:cubicBezTo>
                <a:cubicBezTo>
                  <a:pt x="3149790" y="131140"/>
                  <a:pt x="3148460" y="138550"/>
                  <a:pt x="3147642" y="149363"/>
                </a:cubicBezTo>
                <a:cubicBezTo>
                  <a:pt x="3151414" y="148545"/>
                  <a:pt x="3156544" y="147219"/>
                  <a:pt x="3163033" y="145383"/>
                </a:cubicBezTo>
                <a:cubicBezTo>
                  <a:pt x="3169522" y="143548"/>
                  <a:pt x="3175778" y="145236"/>
                  <a:pt x="3181801" y="150449"/>
                </a:cubicBezTo>
                <a:cubicBezTo>
                  <a:pt x="3187824" y="155662"/>
                  <a:pt x="3186838" y="159469"/>
                  <a:pt x="3178843" y="161871"/>
                </a:cubicBezTo>
                <a:cubicBezTo>
                  <a:pt x="3170848" y="164273"/>
                  <a:pt x="3160333" y="166700"/>
                  <a:pt x="3147298" y="169152"/>
                </a:cubicBezTo>
                <a:cubicBezTo>
                  <a:pt x="3146624" y="176552"/>
                  <a:pt x="3146287" y="183356"/>
                  <a:pt x="3146287" y="189566"/>
                </a:cubicBezTo>
                <a:cubicBezTo>
                  <a:pt x="3153672" y="191788"/>
                  <a:pt x="3161143" y="194409"/>
                  <a:pt x="3168701" y="197428"/>
                </a:cubicBezTo>
                <a:cubicBezTo>
                  <a:pt x="3176258" y="200446"/>
                  <a:pt x="3180037" y="206953"/>
                  <a:pt x="3180037" y="216948"/>
                </a:cubicBezTo>
                <a:cubicBezTo>
                  <a:pt x="3180037" y="228693"/>
                  <a:pt x="3174792" y="231435"/>
                  <a:pt x="3164302" y="225176"/>
                </a:cubicBezTo>
                <a:cubicBezTo>
                  <a:pt x="3153812" y="218916"/>
                  <a:pt x="3147807" y="211700"/>
                  <a:pt x="3146287" y="203526"/>
                </a:cubicBezTo>
                <a:lnTo>
                  <a:pt x="3146287" y="245277"/>
                </a:lnTo>
                <a:cubicBezTo>
                  <a:pt x="3146287" y="263489"/>
                  <a:pt x="3145265" y="278629"/>
                  <a:pt x="3143222" y="290696"/>
                </a:cubicBezTo>
                <a:cubicBezTo>
                  <a:pt x="3141178" y="302764"/>
                  <a:pt x="3137500" y="308518"/>
                  <a:pt x="3132187" y="307958"/>
                </a:cubicBezTo>
                <a:cubicBezTo>
                  <a:pt x="3126874" y="307399"/>
                  <a:pt x="3122472" y="302265"/>
                  <a:pt x="3118980" y="292557"/>
                </a:cubicBezTo>
                <a:cubicBezTo>
                  <a:pt x="3115488" y="282849"/>
                  <a:pt x="3114868" y="274732"/>
                  <a:pt x="3117119" y="268207"/>
                </a:cubicBezTo>
                <a:cubicBezTo>
                  <a:pt x="3119370" y="261682"/>
                  <a:pt x="3120941" y="238774"/>
                  <a:pt x="3121830" y="199482"/>
                </a:cubicBezTo>
                <a:cubicBezTo>
                  <a:pt x="3114115" y="221035"/>
                  <a:pt x="3104503" y="237103"/>
                  <a:pt x="3092995" y="247686"/>
                </a:cubicBezTo>
                <a:cubicBezTo>
                  <a:pt x="3081487" y="258269"/>
                  <a:pt x="3070818" y="265479"/>
                  <a:pt x="3060988" y="269315"/>
                </a:cubicBezTo>
                <a:cubicBezTo>
                  <a:pt x="3051158" y="273151"/>
                  <a:pt x="3049480" y="271014"/>
                  <a:pt x="3055955" y="262905"/>
                </a:cubicBezTo>
                <a:cubicBezTo>
                  <a:pt x="3062429" y="254796"/>
                  <a:pt x="3072148" y="242026"/>
                  <a:pt x="3085112" y="224595"/>
                </a:cubicBezTo>
                <a:cubicBezTo>
                  <a:pt x="3098075" y="207165"/>
                  <a:pt x="3108071" y="190691"/>
                  <a:pt x="3115097" y="175175"/>
                </a:cubicBezTo>
                <a:cubicBezTo>
                  <a:pt x="3097932" y="181370"/>
                  <a:pt x="3085624" y="185170"/>
                  <a:pt x="3078175" y="186576"/>
                </a:cubicBezTo>
                <a:cubicBezTo>
                  <a:pt x="3070725" y="187981"/>
                  <a:pt x="3062193" y="184959"/>
                  <a:pt x="3052577" y="177509"/>
                </a:cubicBezTo>
                <a:cubicBezTo>
                  <a:pt x="3042962" y="170059"/>
                  <a:pt x="3045665" y="165775"/>
                  <a:pt x="3060687" y="164657"/>
                </a:cubicBezTo>
                <a:cubicBezTo>
                  <a:pt x="3075708" y="163538"/>
                  <a:pt x="3096541" y="160068"/>
                  <a:pt x="3123185" y="154246"/>
                </a:cubicBezTo>
                <a:cubicBezTo>
                  <a:pt x="3123185" y="140250"/>
                  <a:pt x="3120937" y="128964"/>
                  <a:pt x="3116442" y="120388"/>
                </a:cubicBezTo>
                <a:cubicBezTo>
                  <a:pt x="3113070" y="113957"/>
                  <a:pt x="3115153" y="111212"/>
                  <a:pt x="3122691" y="112153"/>
                </a:cubicBezTo>
                <a:close/>
                <a:moveTo>
                  <a:pt x="2314812" y="108896"/>
                </a:moveTo>
                <a:cubicBezTo>
                  <a:pt x="2318763" y="109273"/>
                  <a:pt x="2322731" y="110106"/>
                  <a:pt x="2326718" y="111397"/>
                </a:cubicBezTo>
                <a:cubicBezTo>
                  <a:pt x="2334691" y="113978"/>
                  <a:pt x="2338384" y="120528"/>
                  <a:pt x="2337796" y="131047"/>
                </a:cubicBezTo>
                <a:cubicBezTo>
                  <a:pt x="2337208" y="141565"/>
                  <a:pt x="2331360" y="144222"/>
                  <a:pt x="2320254" y="139016"/>
                </a:cubicBezTo>
                <a:cubicBezTo>
                  <a:pt x="2309148" y="133811"/>
                  <a:pt x="2301429" y="128505"/>
                  <a:pt x="2297098" y="123099"/>
                </a:cubicBezTo>
                <a:cubicBezTo>
                  <a:pt x="2293212" y="114867"/>
                  <a:pt x="2295184" y="110214"/>
                  <a:pt x="2303014" y="109138"/>
                </a:cubicBezTo>
                <a:cubicBezTo>
                  <a:pt x="2306928" y="108601"/>
                  <a:pt x="2310861" y="108520"/>
                  <a:pt x="2314812" y="108896"/>
                </a:cubicBezTo>
                <a:close/>
                <a:moveTo>
                  <a:pt x="1616043" y="100943"/>
                </a:moveTo>
                <a:cubicBezTo>
                  <a:pt x="1601315" y="103610"/>
                  <a:pt x="1591923" y="105532"/>
                  <a:pt x="1587864" y="106708"/>
                </a:cubicBezTo>
                <a:lnTo>
                  <a:pt x="1587864" y="141275"/>
                </a:lnTo>
                <a:lnTo>
                  <a:pt x="1616043" y="137812"/>
                </a:lnTo>
                <a:close/>
                <a:moveTo>
                  <a:pt x="6239931" y="100671"/>
                </a:moveTo>
                <a:cubicBezTo>
                  <a:pt x="6244559" y="101236"/>
                  <a:pt x="6248970" y="103116"/>
                  <a:pt x="6253165" y="106310"/>
                </a:cubicBezTo>
                <a:cubicBezTo>
                  <a:pt x="6261553" y="112698"/>
                  <a:pt x="6259399" y="118323"/>
                  <a:pt x="6246701" y="123185"/>
                </a:cubicBezTo>
                <a:cubicBezTo>
                  <a:pt x="6234003" y="128046"/>
                  <a:pt x="6219027" y="132079"/>
                  <a:pt x="6201777" y="135284"/>
                </a:cubicBezTo>
                <a:cubicBezTo>
                  <a:pt x="6184525" y="138489"/>
                  <a:pt x="6171727" y="137514"/>
                  <a:pt x="6163381" y="132359"/>
                </a:cubicBezTo>
                <a:cubicBezTo>
                  <a:pt x="6155035" y="127204"/>
                  <a:pt x="6153271" y="123852"/>
                  <a:pt x="6158089" y="122303"/>
                </a:cubicBezTo>
                <a:cubicBezTo>
                  <a:pt x="6162907" y="120754"/>
                  <a:pt x="6172788" y="118115"/>
                  <a:pt x="6187730" y="114387"/>
                </a:cubicBezTo>
                <a:cubicBezTo>
                  <a:pt x="6202716" y="110874"/>
                  <a:pt x="6215271" y="107052"/>
                  <a:pt x="6225395" y="102922"/>
                </a:cubicBezTo>
                <a:cubicBezTo>
                  <a:pt x="6230457" y="100857"/>
                  <a:pt x="6235302" y="100107"/>
                  <a:pt x="6239931" y="100671"/>
                </a:cubicBezTo>
                <a:close/>
                <a:moveTo>
                  <a:pt x="5429924" y="94380"/>
                </a:moveTo>
                <a:cubicBezTo>
                  <a:pt x="5432052" y="94591"/>
                  <a:pt x="5434691" y="95370"/>
                  <a:pt x="5437842" y="96716"/>
                </a:cubicBezTo>
                <a:cubicBezTo>
                  <a:pt x="5450447" y="102101"/>
                  <a:pt x="5457001" y="108411"/>
                  <a:pt x="5457502" y="115645"/>
                </a:cubicBezTo>
                <a:cubicBezTo>
                  <a:pt x="5458005" y="122880"/>
                  <a:pt x="5456208" y="128763"/>
                  <a:pt x="5452114" y="133295"/>
                </a:cubicBezTo>
                <a:cubicBezTo>
                  <a:pt x="5448020" y="137826"/>
                  <a:pt x="5443348" y="137066"/>
                  <a:pt x="5438100" y="131014"/>
                </a:cubicBezTo>
                <a:cubicBezTo>
                  <a:pt x="5432851" y="124963"/>
                  <a:pt x="5428349" y="117226"/>
                  <a:pt x="5424592" y="107805"/>
                </a:cubicBezTo>
                <a:cubicBezTo>
                  <a:pt x="5421763" y="98222"/>
                  <a:pt x="5423540" y="93747"/>
                  <a:pt x="5429924" y="94380"/>
                </a:cubicBezTo>
                <a:close/>
                <a:moveTo>
                  <a:pt x="1322266" y="88682"/>
                </a:moveTo>
                <a:cubicBezTo>
                  <a:pt x="1330361" y="87750"/>
                  <a:pt x="1337710" y="91206"/>
                  <a:pt x="1344314" y="99050"/>
                </a:cubicBezTo>
                <a:cubicBezTo>
                  <a:pt x="1350917" y="106894"/>
                  <a:pt x="1347756" y="111644"/>
                  <a:pt x="1334828" y="113301"/>
                </a:cubicBezTo>
                <a:cubicBezTo>
                  <a:pt x="1321900" y="114957"/>
                  <a:pt x="1296866" y="117771"/>
                  <a:pt x="1259725" y="121744"/>
                </a:cubicBezTo>
                <a:cubicBezTo>
                  <a:pt x="1265131" y="126275"/>
                  <a:pt x="1264959" y="131592"/>
                  <a:pt x="1259208" y="137693"/>
                </a:cubicBezTo>
                <a:cubicBezTo>
                  <a:pt x="1253458" y="143795"/>
                  <a:pt x="1247725" y="151019"/>
                  <a:pt x="1242011" y="159365"/>
                </a:cubicBezTo>
                <a:cubicBezTo>
                  <a:pt x="1236296" y="167711"/>
                  <a:pt x="1231073" y="175111"/>
                  <a:pt x="1226341" y="181564"/>
                </a:cubicBezTo>
                <a:cubicBezTo>
                  <a:pt x="1221608" y="188017"/>
                  <a:pt x="1220117" y="191243"/>
                  <a:pt x="1221866" y="191243"/>
                </a:cubicBezTo>
                <a:cubicBezTo>
                  <a:pt x="1227000" y="191243"/>
                  <a:pt x="1249465" y="187493"/>
                  <a:pt x="1289258" y="179993"/>
                </a:cubicBezTo>
                <a:cubicBezTo>
                  <a:pt x="1286907" y="175462"/>
                  <a:pt x="1284071" y="170884"/>
                  <a:pt x="1280751" y="166259"/>
                </a:cubicBezTo>
                <a:cubicBezTo>
                  <a:pt x="1277431" y="161634"/>
                  <a:pt x="1277187" y="157440"/>
                  <a:pt x="1280020" y="153676"/>
                </a:cubicBezTo>
                <a:cubicBezTo>
                  <a:pt x="1282852" y="149911"/>
                  <a:pt x="1291621" y="152794"/>
                  <a:pt x="1306327" y="162323"/>
                </a:cubicBezTo>
                <a:cubicBezTo>
                  <a:pt x="1321032" y="171852"/>
                  <a:pt x="1329318" y="182069"/>
                  <a:pt x="1331182" y="192975"/>
                </a:cubicBezTo>
                <a:cubicBezTo>
                  <a:pt x="1333046" y="203881"/>
                  <a:pt x="1332100" y="213313"/>
                  <a:pt x="1328342" y="221272"/>
                </a:cubicBezTo>
                <a:cubicBezTo>
                  <a:pt x="1324585" y="229231"/>
                  <a:pt x="1319226" y="229026"/>
                  <a:pt x="1312263" y="220659"/>
                </a:cubicBezTo>
                <a:cubicBezTo>
                  <a:pt x="1305302" y="212291"/>
                  <a:pt x="1299240" y="203433"/>
                  <a:pt x="1294076" y="194083"/>
                </a:cubicBezTo>
                <a:cubicBezTo>
                  <a:pt x="1256878" y="204694"/>
                  <a:pt x="1232876" y="212474"/>
                  <a:pt x="1222071" y="217421"/>
                </a:cubicBezTo>
                <a:cubicBezTo>
                  <a:pt x="1211266" y="222369"/>
                  <a:pt x="1203092" y="226015"/>
                  <a:pt x="1197549" y="228359"/>
                </a:cubicBezTo>
                <a:cubicBezTo>
                  <a:pt x="1192007" y="230704"/>
                  <a:pt x="1188135" y="226735"/>
                  <a:pt x="1185934" y="216453"/>
                </a:cubicBezTo>
                <a:cubicBezTo>
                  <a:pt x="1183732" y="206172"/>
                  <a:pt x="1185206" y="199597"/>
                  <a:pt x="1190354" y="196728"/>
                </a:cubicBezTo>
                <a:cubicBezTo>
                  <a:pt x="1195502" y="193860"/>
                  <a:pt x="1203378" y="182707"/>
                  <a:pt x="1213983" y="163269"/>
                </a:cubicBezTo>
                <a:cubicBezTo>
                  <a:pt x="1224587" y="143831"/>
                  <a:pt x="1230334" y="130706"/>
                  <a:pt x="1231223" y="123895"/>
                </a:cubicBezTo>
                <a:cubicBezTo>
                  <a:pt x="1220225" y="127451"/>
                  <a:pt x="1209925" y="129688"/>
                  <a:pt x="1200324" y="130606"/>
                </a:cubicBezTo>
                <a:cubicBezTo>
                  <a:pt x="1190723" y="131524"/>
                  <a:pt x="1181549" y="128921"/>
                  <a:pt x="1172801" y="122798"/>
                </a:cubicBezTo>
                <a:cubicBezTo>
                  <a:pt x="1164054" y="116674"/>
                  <a:pt x="1164717" y="113290"/>
                  <a:pt x="1174791" y="112645"/>
                </a:cubicBezTo>
                <a:cubicBezTo>
                  <a:pt x="1184866" y="111999"/>
                  <a:pt x="1200837" y="109637"/>
                  <a:pt x="1222705" y="105557"/>
                </a:cubicBezTo>
                <a:cubicBezTo>
                  <a:pt x="1244574" y="101477"/>
                  <a:pt x="1264611" y="97878"/>
                  <a:pt x="1282816" y="94759"/>
                </a:cubicBezTo>
                <a:cubicBezTo>
                  <a:pt x="1301021" y="91640"/>
                  <a:pt x="1314171" y="89614"/>
                  <a:pt x="1322266" y="88682"/>
                </a:cubicBezTo>
                <a:close/>
                <a:moveTo>
                  <a:pt x="6860913" y="85184"/>
                </a:moveTo>
                <a:cubicBezTo>
                  <a:pt x="6863795" y="84143"/>
                  <a:pt x="6868835" y="85549"/>
                  <a:pt x="6876035" y="89403"/>
                </a:cubicBezTo>
                <a:cubicBezTo>
                  <a:pt x="6890433" y="97111"/>
                  <a:pt x="6898107" y="106102"/>
                  <a:pt x="6899061" y="116377"/>
                </a:cubicBezTo>
                <a:cubicBezTo>
                  <a:pt x="6900015" y="126651"/>
                  <a:pt x="6896982" y="133173"/>
                  <a:pt x="6889963" y="135940"/>
                </a:cubicBezTo>
                <a:cubicBezTo>
                  <a:pt x="6882943" y="138708"/>
                  <a:pt x="6876895" y="134739"/>
                  <a:pt x="6871819" y="124034"/>
                </a:cubicBezTo>
                <a:cubicBezTo>
                  <a:pt x="6866742" y="113329"/>
                  <a:pt x="6862383" y="103868"/>
                  <a:pt x="6858741" y="95651"/>
                </a:cubicBezTo>
                <a:cubicBezTo>
                  <a:pt x="6857307" y="89715"/>
                  <a:pt x="6858031" y="86226"/>
                  <a:pt x="6860913" y="85184"/>
                </a:cubicBezTo>
                <a:close/>
                <a:moveTo>
                  <a:pt x="4770704" y="83391"/>
                </a:moveTo>
                <a:cubicBezTo>
                  <a:pt x="4759132" y="86087"/>
                  <a:pt x="4747487" y="88187"/>
                  <a:pt x="4735771" y="89693"/>
                </a:cubicBezTo>
                <a:lnTo>
                  <a:pt x="4735771" y="110257"/>
                </a:lnTo>
                <a:cubicBezTo>
                  <a:pt x="4734495" y="110257"/>
                  <a:pt x="4738485" y="109128"/>
                  <a:pt x="4747742" y="106869"/>
                </a:cubicBezTo>
                <a:cubicBezTo>
                  <a:pt x="4756998" y="104611"/>
                  <a:pt x="4763616" y="106138"/>
                  <a:pt x="4767596" y="111451"/>
                </a:cubicBezTo>
                <a:cubicBezTo>
                  <a:pt x="4771575" y="116764"/>
                  <a:pt x="4768700" y="120840"/>
                  <a:pt x="4758970" y="123679"/>
                </a:cubicBezTo>
                <a:cubicBezTo>
                  <a:pt x="4749240" y="126519"/>
                  <a:pt x="4741507" y="127938"/>
                  <a:pt x="4735771" y="127938"/>
                </a:cubicBezTo>
                <a:cubicBezTo>
                  <a:pt x="4735771" y="128397"/>
                  <a:pt x="4735319" y="133739"/>
                  <a:pt x="4734416" y="143964"/>
                </a:cubicBezTo>
                <a:cubicBezTo>
                  <a:pt x="4734932" y="144179"/>
                  <a:pt x="4739388" y="143110"/>
                  <a:pt x="4747785" y="140759"/>
                </a:cubicBezTo>
                <a:cubicBezTo>
                  <a:pt x="4756181" y="138407"/>
                  <a:pt x="4762351" y="140103"/>
                  <a:pt x="4766294" y="145846"/>
                </a:cubicBezTo>
                <a:cubicBezTo>
                  <a:pt x="4770238" y="151589"/>
                  <a:pt x="4768729" y="155665"/>
                  <a:pt x="4761766" y="158074"/>
                </a:cubicBezTo>
                <a:cubicBezTo>
                  <a:pt x="4754804" y="160484"/>
                  <a:pt x="4745551" y="161688"/>
                  <a:pt x="4734007" y="161688"/>
                </a:cubicBezTo>
                <a:cubicBezTo>
                  <a:pt x="4733391" y="168672"/>
                  <a:pt x="4733082" y="176717"/>
                  <a:pt x="4733082" y="185823"/>
                </a:cubicBezTo>
                <a:cubicBezTo>
                  <a:pt x="4749559" y="184088"/>
                  <a:pt x="4761225" y="182532"/>
                  <a:pt x="4768080" y="181155"/>
                </a:cubicBezTo>
                <a:cubicBezTo>
                  <a:pt x="4769829" y="134822"/>
                  <a:pt x="4770704" y="102234"/>
                  <a:pt x="4770704" y="83391"/>
                </a:cubicBezTo>
                <a:close/>
                <a:moveTo>
                  <a:pt x="3135661" y="78666"/>
                </a:moveTo>
                <a:cubicBezTo>
                  <a:pt x="3139386" y="78546"/>
                  <a:pt x="3144509" y="79605"/>
                  <a:pt x="3151030" y="81842"/>
                </a:cubicBezTo>
                <a:cubicBezTo>
                  <a:pt x="3164072" y="86316"/>
                  <a:pt x="3169439" y="93543"/>
                  <a:pt x="3167131" y="103524"/>
                </a:cubicBezTo>
                <a:cubicBezTo>
                  <a:pt x="3164822" y="113505"/>
                  <a:pt x="3156497" y="114143"/>
                  <a:pt x="3142157" y="105439"/>
                </a:cubicBezTo>
                <a:cubicBezTo>
                  <a:pt x="3131316" y="95142"/>
                  <a:pt x="3126824" y="87517"/>
                  <a:pt x="3128681" y="82562"/>
                </a:cubicBezTo>
                <a:cubicBezTo>
                  <a:pt x="3129609" y="80085"/>
                  <a:pt x="3131936" y="78787"/>
                  <a:pt x="3135661" y="78666"/>
                </a:cubicBezTo>
                <a:close/>
                <a:moveTo>
                  <a:pt x="5488343" y="76832"/>
                </a:moveTo>
                <a:cubicBezTo>
                  <a:pt x="5489666" y="76607"/>
                  <a:pt x="5491209" y="76796"/>
                  <a:pt x="5492973" y="77400"/>
                </a:cubicBezTo>
                <a:cubicBezTo>
                  <a:pt x="5500028" y="79816"/>
                  <a:pt x="5506352" y="83007"/>
                  <a:pt x="5511945" y="86972"/>
                </a:cubicBezTo>
                <a:cubicBezTo>
                  <a:pt x="5517538" y="90937"/>
                  <a:pt x="5517918" y="95372"/>
                  <a:pt x="5513085" y="100276"/>
                </a:cubicBezTo>
                <a:cubicBezTo>
                  <a:pt x="5508253" y="105181"/>
                  <a:pt x="5499419" y="115247"/>
                  <a:pt x="5486584" y="130477"/>
                </a:cubicBezTo>
                <a:cubicBezTo>
                  <a:pt x="5504538" y="126877"/>
                  <a:pt x="5517186" y="124404"/>
                  <a:pt x="5524528" y="123056"/>
                </a:cubicBezTo>
                <a:cubicBezTo>
                  <a:pt x="5531871" y="121708"/>
                  <a:pt x="5537958" y="124572"/>
                  <a:pt x="5542791" y="131649"/>
                </a:cubicBezTo>
                <a:cubicBezTo>
                  <a:pt x="5547624" y="138726"/>
                  <a:pt x="5542716" y="142795"/>
                  <a:pt x="5528067" y="143856"/>
                </a:cubicBezTo>
                <a:cubicBezTo>
                  <a:pt x="5513419" y="144917"/>
                  <a:pt x="5491328" y="148581"/>
                  <a:pt x="5461794" y="154848"/>
                </a:cubicBezTo>
                <a:cubicBezTo>
                  <a:pt x="5432260" y="161115"/>
                  <a:pt x="5410402" y="166295"/>
                  <a:pt x="5396219" y="170389"/>
                </a:cubicBezTo>
                <a:cubicBezTo>
                  <a:pt x="5382037" y="174483"/>
                  <a:pt x="5372587" y="174777"/>
                  <a:pt x="5367869" y="171271"/>
                </a:cubicBezTo>
                <a:cubicBezTo>
                  <a:pt x="5363151" y="167765"/>
                  <a:pt x="5358562" y="162789"/>
                  <a:pt x="5354102" y="156343"/>
                </a:cubicBezTo>
                <a:cubicBezTo>
                  <a:pt x="5349643" y="149897"/>
                  <a:pt x="5352528" y="147129"/>
                  <a:pt x="5362760" y="148040"/>
                </a:cubicBezTo>
                <a:cubicBezTo>
                  <a:pt x="5372992" y="148950"/>
                  <a:pt x="5386931" y="147825"/>
                  <a:pt x="5404576" y="144663"/>
                </a:cubicBezTo>
                <a:cubicBezTo>
                  <a:pt x="5422222" y="141501"/>
                  <a:pt x="5444316" y="137883"/>
                  <a:pt x="5470860" y="133811"/>
                </a:cubicBezTo>
                <a:cubicBezTo>
                  <a:pt x="5474388" y="123242"/>
                  <a:pt x="5477192" y="115047"/>
                  <a:pt x="5479271" y="109225"/>
                </a:cubicBezTo>
                <a:cubicBezTo>
                  <a:pt x="5481350" y="103402"/>
                  <a:pt x="5482390" y="97014"/>
                  <a:pt x="5482390" y="90059"/>
                </a:cubicBezTo>
                <a:cubicBezTo>
                  <a:pt x="5482390" y="81917"/>
                  <a:pt x="5484374" y="77508"/>
                  <a:pt x="5488343" y="76832"/>
                </a:cubicBezTo>
                <a:close/>
                <a:moveTo>
                  <a:pt x="160298" y="72592"/>
                </a:moveTo>
                <a:cubicBezTo>
                  <a:pt x="149542" y="74328"/>
                  <a:pt x="133402" y="76851"/>
                  <a:pt x="111878" y="80164"/>
                </a:cubicBezTo>
                <a:lnTo>
                  <a:pt x="111878" y="99437"/>
                </a:lnTo>
                <a:cubicBezTo>
                  <a:pt x="117098" y="97803"/>
                  <a:pt x="123812" y="96042"/>
                  <a:pt x="132022" y="94157"/>
                </a:cubicBezTo>
                <a:cubicBezTo>
                  <a:pt x="140232" y="92271"/>
                  <a:pt x="146800" y="94253"/>
                  <a:pt x="151725" y="100104"/>
                </a:cubicBezTo>
                <a:cubicBezTo>
                  <a:pt x="156652" y="105955"/>
                  <a:pt x="152823" y="110257"/>
                  <a:pt x="140239" y="113010"/>
                </a:cubicBezTo>
                <a:cubicBezTo>
                  <a:pt x="127655" y="115764"/>
                  <a:pt x="118202" y="116689"/>
                  <a:pt x="111878" y="115785"/>
                </a:cubicBezTo>
                <a:lnTo>
                  <a:pt x="111878" y="133166"/>
                </a:lnTo>
                <a:cubicBezTo>
                  <a:pt x="121715" y="132391"/>
                  <a:pt x="131098" y="131075"/>
                  <a:pt x="140024" y="129218"/>
                </a:cubicBezTo>
                <a:cubicBezTo>
                  <a:pt x="148951" y="127361"/>
                  <a:pt x="153999" y="127333"/>
                  <a:pt x="155167" y="129132"/>
                </a:cubicBezTo>
                <a:cubicBezTo>
                  <a:pt x="156336" y="130932"/>
                  <a:pt x="157484" y="126608"/>
                  <a:pt x="158609" y="116162"/>
                </a:cubicBezTo>
                <a:cubicBezTo>
                  <a:pt x="159734" y="105715"/>
                  <a:pt x="160298" y="91192"/>
                  <a:pt x="160298" y="72592"/>
                </a:cubicBezTo>
                <a:close/>
                <a:moveTo>
                  <a:pt x="2179544" y="71248"/>
                </a:moveTo>
                <a:cubicBezTo>
                  <a:pt x="2188736" y="73162"/>
                  <a:pt x="2197086" y="76411"/>
                  <a:pt x="2204593" y="80992"/>
                </a:cubicBezTo>
                <a:cubicBezTo>
                  <a:pt x="2212100" y="85574"/>
                  <a:pt x="2214101" y="93192"/>
                  <a:pt x="2210595" y="103847"/>
                </a:cubicBezTo>
                <a:cubicBezTo>
                  <a:pt x="2207088" y="114502"/>
                  <a:pt x="2196832" y="111117"/>
                  <a:pt x="2179824" y="93694"/>
                </a:cubicBezTo>
                <a:cubicBezTo>
                  <a:pt x="2170446" y="76816"/>
                  <a:pt x="2170352" y="69334"/>
                  <a:pt x="2179544" y="71248"/>
                </a:cubicBezTo>
                <a:close/>
                <a:moveTo>
                  <a:pt x="2748336" y="67828"/>
                </a:moveTo>
                <a:cubicBezTo>
                  <a:pt x="2738577" y="67405"/>
                  <a:pt x="2729747" y="72618"/>
                  <a:pt x="2721846" y="83466"/>
                </a:cubicBezTo>
                <a:cubicBezTo>
                  <a:pt x="2713944" y="94314"/>
                  <a:pt x="2708667" y="111834"/>
                  <a:pt x="2706014" y="136026"/>
                </a:cubicBezTo>
                <a:cubicBezTo>
                  <a:pt x="2703375" y="160204"/>
                  <a:pt x="2704272" y="181804"/>
                  <a:pt x="2708703" y="200826"/>
                </a:cubicBezTo>
                <a:cubicBezTo>
                  <a:pt x="2713134" y="219848"/>
                  <a:pt x="2719985" y="232902"/>
                  <a:pt x="2729256" y="239986"/>
                </a:cubicBezTo>
                <a:cubicBezTo>
                  <a:pt x="2738527" y="247070"/>
                  <a:pt x="2747834" y="248558"/>
                  <a:pt x="2757176" y="244449"/>
                </a:cubicBezTo>
                <a:cubicBezTo>
                  <a:pt x="2766519" y="240341"/>
                  <a:pt x="2773592" y="231088"/>
                  <a:pt x="2778396" y="216690"/>
                </a:cubicBezTo>
                <a:cubicBezTo>
                  <a:pt x="2783200" y="202292"/>
                  <a:pt x="2785602" y="186425"/>
                  <a:pt x="2785602" y="169088"/>
                </a:cubicBezTo>
                <a:cubicBezTo>
                  <a:pt x="2785602" y="151750"/>
                  <a:pt x="2784943" y="136037"/>
                  <a:pt x="2783623" y="121948"/>
                </a:cubicBezTo>
                <a:cubicBezTo>
                  <a:pt x="2782304" y="107859"/>
                  <a:pt x="2778532" y="95422"/>
                  <a:pt x="2772309" y="84638"/>
                </a:cubicBezTo>
                <a:cubicBezTo>
                  <a:pt x="2766085" y="73854"/>
                  <a:pt x="2758094" y="68251"/>
                  <a:pt x="2748336" y="67828"/>
                </a:cubicBezTo>
                <a:close/>
                <a:moveTo>
                  <a:pt x="6996863" y="66613"/>
                </a:moveTo>
                <a:cubicBezTo>
                  <a:pt x="7000925" y="66627"/>
                  <a:pt x="7007469" y="69201"/>
                  <a:pt x="7016497" y="74335"/>
                </a:cubicBezTo>
                <a:cubicBezTo>
                  <a:pt x="7034551" y="84602"/>
                  <a:pt x="7038531" y="92181"/>
                  <a:pt x="7028435" y="97071"/>
                </a:cubicBezTo>
                <a:cubicBezTo>
                  <a:pt x="7018340" y="101961"/>
                  <a:pt x="7009513" y="107737"/>
                  <a:pt x="7001956" y="114398"/>
                </a:cubicBezTo>
                <a:cubicBezTo>
                  <a:pt x="6994399" y="121059"/>
                  <a:pt x="6984347" y="127906"/>
                  <a:pt x="6971799" y="134940"/>
                </a:cubicBezTo>
                <a:cubicBezTo>
                  <a:pt x="6959251" y="141974"/>
                  <a:pt x="6957742" y="138805"/>
                  <a:pt x="6967271" y="125433"/>
                </a:cubicBezTo>
                <a:cubicBezTo>
                  <a:pt x="6976800" y="112060"/>
                  <a:pt x="6983773" y="101682"/>
                  <a:pt x="6988189" y="94296"/>
                </a:cubicBezTo>
                <a:cubicBezTo>
                  <a:pt x="6992607" y="86911"/>
                  <a:pt x="6993919" y="80229"/>
                  <a:pt x="6992126" y="74249"/>
                </a:cubicBezTo>
                <a:cubicBezTo>
                  <a:pt x="6991223" y="69144"/>
                  <a:pt x="6992802" y="66598"/>
                  <a:pt x="6996863" y="66613"/>
                </a:cubicBezTo>
                <a:close/>
                <a:moveTo>
                  <a:pt x="2316753" y="61488"/>
                </a:moveTo>
                <a:cubicBezTo>
                  <a:pt x="2321041" y="62047"/>
                  <a:pt x="2325506" y="63458"/>
                  <a:pt x="2330149" y="65720"/>
                </a:cubicBezTo>
                <a:cubicBezTo>
                  <a:pt x="2339434" y="70244"/>
                  <a:pt x="2343500" y="77472"/>
                  <a:pt x="2342345" y="87402"/>
                </a:cubicBezTo>
                <a:cubicBezTo>
                  <a:pt x="2341191" y="97333"/>
                  <a:pt x="2336215" y="100111"/>
                  <a:pt x="2327417" y="95738"/>
                </a:cubicBezTo>
                <a:cubicBezTo>
                  <a:pt x="2318619" y="91364"/>
                  <a:pt x="2310614" y="86022"/>
                  <a:pt x="2303401" y="79712"/>
                </a:cubicBezTo>
                <a:cubicBezTo>
                  <a:pt x="2296216" y="70434"/>
                  <a:pt x="2296557" y="64652"/>
                  <a:pt x="2304423" y="62364"/>
                </a:cubicBezTo>
                <a:cubicBezTo>
                  <a:pt x="2308355" y="61221"/>
                  <a:pt x="2312466" y="60928"/>
                  <a:pt x="2316753" y="61488"/>
                </a:cubicBezTo>
                <a:close/>
                <a:moveTo>
                  <a:pt x="5503997" y="49692"/>
                </a:moveTo>
                <a:cubicBezTo>
                  <a:pt x="5507399" y="50465"/>
                  <a:pt x="5511099" y="52208"/>
                  <a:pt x="5515096" y="54922"/>
                </a:cubicBezTo>
                <a:cubicBezTo>
                  <a:pt x="5523091" y="60349"/>
                  <a:pt x="5522536" y="64856"/>
                  <a:pt x="5513429" y="68441"/>
                </a:cubicBezTo>
                <a:cubicBezTo>
                  <a:pt x="5504323" y="72026"/>
                  <a:pt x="5490912" y="75636"/>
                  <a:pt x="5473194" y="79271"/>
                </a:cubicBezTo>
                <a:cubicBezTo>
                  <a:pt x="5455477" y="82907"/>
                  <a:pt x="5442130" y="85176"/>
                  <a:pt x="5433153" y="86079"/>
                </a:cubicBezTo>
                <a:cubicBezTo>
                  <a:pt x="5424176" y="86983"/>
                  <a:pt x="5415514" y="85033"/>
                  <a:pt x="5407168" y="80229"/>
                </a:cubicBezTo>
                <a:cubicBezTo>
                  <a:pt x="5398822" y="75425"/>
                  <a:pt x="5400913" y="71574"/>
                  <a:pt x="5413439" y="68678"/>
                </a:cubicBezTo>
                <a:cubicBezTo>
                  <a:pt x="5425965" y="65781"/>
                  <a:pt x="5440818" y="63063"/>
                  <a:pt x="5457997" y="60525"/>
                </a:cubicBezTo>
                <a:cubicBezTo>
                  <a:pt x="5476840" y="56037"/>
                  <a:pt x="5489069" y="52624"/>
                  <a:pt x="5494683" y="50286"/>
                </a:cubicBezTo>
                <a:cubicBezTo>
                  <a:pt x="5497490" y="49118"/>
                  <a:pt x="5500595" y="48919"/>
                  <a:pt x="5503997" y="49692"/>
                </a:cubicBezTo>
                <a:close/>
                <a:moveTo>
                  <a:pt x="4906380" y="47587"/>
                </a:moveTo>
                <a:cubicBezTo>
                  <a:pt x="4909226" y="47583"/>
                  <a:pt x="4912586" y="48293"/>
                  <a:pt x="4916458" y="49716"/>
                </a:cubicBezTo>
                <a:cubicBezTo>
                  <a:pt x="4924202" y="52563"/>
                  <a:pt x="4930669" y="55628"/>
                  <a:pt x="4935860" y="58912"/>
                </a:cubicBezTo>
                <a:cubicBezTo>
                  <a:pt x="4941051" y="62196"/>
                  <a:pt x="4941840" y="67494"/>
                  <a:pt x="4938226" y="74808"/>
                </a:cubicBezTo>
                <a:cubicBezTo>
                  <a:pt x="4934613" y="82122"/>
                  <a:pt x="4933024" y="98401"/>
                  <a:pt x="4933462" y="123647"/>
                </a:cubicBezTo>
                <a:cubicBezTo>
                  <a:pt x="4933899" y="148893"/>
                  <a:pt x="4934570" y="172981"/>
                  <a:pt x="4935473" y="195911"/>
                </a:cubicBezTo>
                <a:cubicBezTo>
                  <a:pt x="4936377" y="218841"/>
                  <a:pt x="4937287" y="238405"/>
                  <a:pt x="4938204" y="254602"/>
                </a:cubicBezTo>
                <a:cubicBezTo>
                  <a:pt x="4939122" y="270799"/>
                  <a:pt x="4934161" y="285907"/>
                  <a:pt x="4923320" y="299924"/>
                </a:cubicBezTo>
                <a:cubicBezTo>
                  <a:pt x="4912479" y="313942"/>
                  <a:pt x="4905114" y="315698"/>
                  <a:pt x="4901229" y="305194"/>
                </a:cubicBezTo>
                <a:cubicBezTo>
                  <a:pt x="4897342" y="294690"/>
                  <a:pt x="4890588" y="283415"/>
                  <a:pt x="4880966" y="271369"/>
                </a:cubicBezTo>
                <a:cubicBezTo>
                  <a:pt x="4871343" y="259323"/>
                  <a:pt x="4872225" y="255326"/>
                  <a:pt x="4883611" y="259377"/>
                </a:cubicBezTo>
                <a:cubicBezTo>
                  <a:pt x="4894998" y="263428"/>
                  <a:pt x="4901558" y="265386"/>
                  <a:pt x="4903293" y="265250"/>
                </a:cubicBezTo>
                <a:cubicBezTo>
                  <a:pt x="4905028" y="265113"/>
                  <a:pt x="4906534" y="260779"/>
                  <a:pt x="4907810" y="252247"/>
                </a:cubicBezTo>
                <a:cubicBezTo>
                  <a:pt x="4909087" y="243714"/>
                  <a:pt x="4909725" y="220246"/>
                  <a:pt x="4909725" y="181843"/>
                </a:cubicBezTo>
                <a:cubicBezTo>
                  <a:pt x="4909725" y="143412"/>
                  <a:pt x="4909069" y="116542"/>
                  <a:pt x="4907757" y="101233"/>
                </a:cubicBezTo>
                <a:cubicBezTo>
                  <a:pt x="4906445" y="85925"/>
                  <a:pt x="4904835" y="77099"/>
                  <a:pt x="4902928" y="74754"/>
                </a:cubicBezTo>
                <a:cubicBezTo>
                  <a:pt x="4901021" y="72410"/>
                  <a:pt x="4896023" y="71915"/>
                  <a:pt x="4887935" y="73270"/>
                </a:cubicBezTo>
                <a:cubicBezTo>
                  <a:pt x="4879847" y="74625"/>
                  <a:pt x="4872771" y="75955"/>
                  <a:pt x="4866704" y="77260"/>
                </a:cubicBezTo>
                <a:lnTo>
                  <a:pt x="4866704" y="125078"/>
                </a:lnTo>
                <a:cubicBezTo>
                  <a:pt x="4869415" y="125178"/>
                  <a:pt x="4874523" y="123852"/>
                  <a:pt x="4882030" y="121098"/>
                </a:cubicBezTo>
                <a:cubicBezTo>
                  <a:pt x="4889538" y="118345"/>
                  <a:pt x="4896285" y="120033"/>
                  <a:pt x="4902272" y="126164"/>
                </a:cubicBezTo>
                <a:cubicBezTo>
                  <a:pt x="4908258" y="132294"/>
                  <a:pt x="4905953" y="137048"/>
                  <a:pt x="4895356" y="140425"/>
                </a:cubicBezTo>
                <a:cubicBezTo>
                  <a:pt x="4884759" y="143802"/>
                  <a:pt x="4875086" y="145491"/>
                  <a:pt x="4866339" y="145491"/>
                </a:cubicBezTo>
                <a:cubicBezTo>
                  <a:pt x="4864733" y="165567"/>
                  <a:pt x="4863507" y="177656"/>
                  <a:pt x="4862661" y="181757"/>
                </a:cubicBezTo>
                <a:cubicBezTo>
                  <a:pt x="4865371" y="180997"/>
                  <a:pt x="4871168" y="179459"/>
                  <a:pt x="4880051" y="177143"/>
                </a:cubicBezTo>
                <a:cubicBezTo>
                  <a:pt x="4888935" y="174827"/>
                  <a:pt x="4896356" y="176530"/>
                  <a:pt x="4902315" y="182252"/>
                </a:cubicBezTo>
                <a:cubicBezTo>
                  <a:pt x="4908273" y="187974"/>
                  <a:pt x="4904953" y="192498"/>
                  <a:pt x="4892355" y="195825"/>
                </a:cubicBezTo>
                <a:cubicBezTo>
                  <a:pt x="4879757" y="199152"/>
                  <a:pt x="4869149" y="199919"/>
                  <a:pt x="4860531" y="198127"/>
                </a:cubicBezTo>
                <a:cubicBezTo>
                  <a:pt x="4857348" y="216826"/>
                  <a:pt x="4852278" y="233604"/>
                  <a:pt x="4845323" y="248461"/>
                </a:cubicBezTo>
                <a:cubicBezTo>
                  <a:pt x="4838368" y="263317"/>
                  <a:pt x="4829592" y="276041"/>
                  <a:pt x="4818995" y="286631"/>
                </a:cubicBezTo>
                <a:cubicBezTo>
                  <a:pt x="4808397" y="297221"/>
                  <a:pt x="4796125" y="306263"/>
                  <a:pt x="4782180" y="313755"/>
                </a:cubicBezTo>
                <a:cubicBezTo>
                  <a:pt x="4768234" y="321248"/>
                  <a:pt x="4766301" y="319137"/>
                  <a:pt x="4776382" y="307421"/>
                </a:cubicBezTo>
                <a:cubicBezTo>
                  <a:pt x="4786464" y="295705"/>
                  <a:pt x="4796832" y="282081"/>
                  <a:pt x="4807487" y="266551"/>
                </a:cubicBezTo>
                <a:cubicBezTo>
                  <a:pt x="4818141" y="251021"/>
                  <a:pt x="4825698" y="235017"/>
                  <a:pt x="4830158" y="218540"/>
                </a:cubicBezTo>
                <a:cubicBezTo>
                  <a:pt x="4834618" y="202063"/>
                  <a:pt x="4837748" y="182144"/>
                  <a:pt x="4839548" y="158784"/>
                </a:cubicBezTo>
                <a:cubicBezTo>
                  <a:pt x="4841347" y="135424"/>
                  <a:pt x="4842025" y="116266"/>
                  <a:pt x="4841581" y="101309"/>
                </a:cubicBezTo>
                <a:cubicBezTo>
                  <a:pt x="4841136" y="86352"/>
                  <a:pt x="4839562" y="74876"/>
                  <a:pt x="4836859" y="66881"/>
                </a:cubicBezTo>
                <a:cubicBezTo>
                  <a:pt x="4834155" y="58887"/>
                  <a:pt x="4836912" y="55789"/>
                  <a:pt x="4845130" y="57589"/>
                </a:cubicBezTo>
                <a:cubicBezTo>
                  <a:pt x="4853347" y="59389"/>
                  <a:pt x="4860588" y="60088"/>
                  <a:pt x="4866855" y="59686"/>
                </a:cubicBezTo>
                <a:cubicBezTo>
                  <a:pt x="4873122" y="59285"/>
                  <a:pt x="4879198" y="58241"/>
                  <a:pt x="4885085" y="56557"/>
                </a:cubicBezTo>
                <a:cubicBezTo>
                  <a:pt x="4890972" y="54872"/>
                  <a:pt x="4895736" y="52599"/>
                  <a:pt x="4899378" y="49738"/>
                </a:cubicBezTo>
                <a:cubicBezTo>
                  <a:pt x="4901200" y="48307"/>
                  <a:pt x="4903534" y="47590"/>
                  <a:pt x="4906380" y="47587"/>
                </a:cubicBezTo>
                <a:close/>
                <a:moveTo>
                  <a:pt x="6302451" y="44949"/>
                </a:moveTo>
                <a:cubicBezTo>
                  <a:pt x="6306691" y="45926"/>
                  <a:pt x="6311285" y="48092"/>
                  <a:pt x="6316233" y="51448"/>
                </a:cubicBezTo>
                <a:cubicBezTo>
                  <a:pt x="6326127" y="58159"/>
                  <a:pt x="6334363" y="65964"/>
                  <a:pt x="6340937" y="74862"/>
                </a:cubicBezTo>
                <a:cubicBezTo>
                  <a:pt x="6347513" y="83760"/>
                  <a:pt x="6344483" y="88743"/>
                  <a:pt x="6331849" y="89811"/>
                </a:cubicBezTo>
                <a:cubicBezTo>
                  <a:pt x="6319215" y="90880"/>
                  <a:pt x="6306363" y="95250"/>
                  <a:pt x="6293293" y="102922"/>
                </a:cubicBezTo>
                <a:cubicBezTo>
                  <a:pt x="6280221" y="110594"/>
                  <a:pt x="6275335" y="110375"/>
                  <a:pt x="6278633" y="102266"/>
                </a:cubicBezTo>
                <a:cubicBezTo>
                  <a:pt x="6281931" y="94157"/>
                  <a:pt x="6285309" y="86614"/>
                  <a:pt x="6288764" y="79637"/>
                </a:cubicBezTo>
                <a:cubicBezTo>
                  <a:pt x="6292221" y="72661"/>
                  <a:pt x="6291475" y="68842"/>
                  <a:pt x="6286527" y="68183"/>
                </a:cubicBezTo>
                <a:cubicBezTo>
                  <a:pt x="6281579" y="67523"/>
                  <a:pt x="6259703" y="70793"/>
                  <a:pt x="6220899" y="77992"/>
                </a:cubicBezTo>
                <a:cubicBezTo>
                  <a:pt x="6182095" y="85190"/>
                  <a:pt x="6154626" y="89987"/>
                  <a:pt x="6138493" y="92382"/>
                </a:cubicBezTo>
                <a:cubicBezTo>
                  <a:pt x="6136815" y="109045"/>
                  <a:pt x="6130969" y="122737"/>
                  <a:pt x="6120951" y="133456"/>
                </a:cubicBezTo>
                <a:cubicBezTo>
                  <a:pt x="6110935" y="144175"/>
                  <a:pt x="6104191" y="144086"/>
                  <a:pt x="6100721" y="133187"/>
                </a:cubicBezTo>
                <a:cubicBezTo>
                  <a:pt x="6097251" y="122288"/>
                  <a:pt x="6098921" y="112010"/>
                  <a:pt x="6105733" y="102352"/>
                </a:cubicBezTo>
                <a:cubicBezTo>
                  <a:pt x="6112545" y="92694"/>
                  <a:pt x="6117779" y="82143"/>
                  <a:pt x="6121435" y="70700"/>
                </a:cubicBezTo>
                <a:cubicBezTo>
                  <a:pt x="6125092" y="59256"/>
                  <a:pt x="6128677" y="56194"/>
                  <a:pt x="6132191" y="61515"/>
                </a:cubicBezTo>
                <a:cubicBezTo>
                  <a:pt x="6135704" y="66835"/>
                  <a:pt x="6137791" y="71374"/>
                  <a:pt x="6138450" y="75131"/>
                </a:cubicBezTo>
                <a:cubicBezTo>
                  <a:pt x="6150683" y="75202"/>
                  <a:pt x="6176151" y="71194"/>
                  <a:pt x="6214855" y="63106"/>
                </a:cubicBezTo>
                <a:cubicBezTo>
                  <a:pt x="6258406" y="54230"/>
                  <a:pt x="6283717" y="48390"/>
                  <a:pt x="6290786" y="45586"/>
                </a:cubicBezTo>
                <a:cubicBezTo>
                  <a:pt x="6294321" y="44184"/>
                  <a:pt x="6298209" y="43972"/>
                  <a:pt x="6302451" y="44949"/>
                </a:cubicBezTo>
                <a:close/>
                <a:moveTo>
                  <a:pt x="963976" y="43842"/>
                </a:moveTo>
                <a:cubicBezTo>
                  <a:pt x="974637" y="43252"/>
                  <a:pt x="984423" y="45866"/>
                  <a:pt x="993334" y="51684"/>
                </a:cubicBezTo>
                <a:cubicBezTo>
                  <a:pt x="1005215" y="59442"/>
                  <a:pt x="1008908" y="65318"/>
                  <a:pt x="1004412" y="69312"/>
                </a:cubicBezTo>
                <a:cubicBezTo>
                  <a:pt x="999916" y="73306"/>
                  <a:pt x="992241" y="75303"/>
                  <a:pt x="981385" y="75303"/>
                </a:cubicBezTo>
                <a:cubicBezTo>
                  <a:pt x="971533" y="75303"/>
                  <a:pt x="957233" y="75525"/>
                  <a:pt x="938483" y="75970"/>
                </a:cubicBezTo>
                <a:cubicBezTo>
                  <a:pt x="919733" y="76414"/>
                  <a:pt x="897617" y="78278"/>
                  <a:pt x="872134" y="81562"/>
                </a:cubicBezTo>
                <a:lnTo>
                  <a:pt x="872134" y="114279"/>
                </a:lnTo>
                <a:cubicBezTo>
                  <a:pt x="892712" y="111698"/>
                  <a:pt x="906404" y="108801"/>
                  <a:pt x="913208" y="105589"/>
                </a:cubicBezTo>
                <a:cubicBezTo>
                  <a:pt x="920013" y="102377"/>
                  <a:pt x="926717" y="102445"/>
                  <a:pt x="933320" y="105794"/>
                </a:cubicBezTo>
                <a:cubicBezTo>
                  <a:pt x="939924" y="109142"/>
                  <a:pt x="946675" y="113154"/>
                  <a:pt x="953572" y="117829"/>
                </a:cubicBezTo>
                <a:cubicBezTo>
                  <a:pt x="960470" y="122504"/>
                  <a:pt x="961445" y="128691"/>
                  <a:pt x="956498" y="136392"/>
                </a:cubicBezTo>
                <a:cubicBezTo>
                  <a:pt x="951550" y="144093"/>
                  <a:pt x="949751" y="156250"/>
                  <a:pt x="951099" y="172863"/>
                </a:cubicBezTo>
                <a:cubicBezTo>
                  <a:pt x="952447" y="189476"/>
                  <a:pt x="948252" y="204813"/>
                  <a:pt x="938515" y="218873"/>
                </a:cubicBezTo>
                <a:cubicBezTo>
                  <a:pt x="928778" y="232934"/>
                  <a:pt x="921877" y="235863"/>
                  <a:pt x="917811" y="227660"/>
                </a:cubicBezTo>
                <a:cubicBezTo>
                  <a:pt x="913746" y="219458"/>
                  <a:pt x="906666" y="209757"/>
                  <a:pt x="896570" y="198557"/>
                </a:cubicBezTo>
                <a:cubicBezTo>
                  <a:pt x="886475" y="187357"/>
                  <a:pt x="884288" y="182227"/>
                  <a:pt x="890010" y="183166"/>
                </a:cubicBezTo>
                <a:cubicBezTo>
                  <a:pt x="895731" y="184106"/>
                  <a:pt x="902123" y="185457"/>
                  <a:pt x="909186" y="187221"/>
                </a:cubicBezTo>
                <a:cubicBezTo>
                  <a:pt x="916249" y="188985"/>
                  <a:pt x="920361" y="186464"/>
                  <a:pt x="921522" y="179660"/>
                </a:cubicBezTo>
                <a:cubicBezTo>
                  <a:pt x="922684" y="172856"/>
                  <a:pt x="922834" y="163312"/>
                  <a:pt x="921974" y="151030"/>
                </a:cubicBezTo>
                <a:cubicBezTo>
                  <a:pt x="921114" y="138747"/>
                  <a:pt x="919536" y="131602"/>
                  <a:pt x="917242" y="129595"/>
                </a:cubicBezTo>
                <a:cubicBezTo>
                  <a:pt x="914947" y="127587"/>
                  <a:pt x="910577" y="126802"/>
                  <a:pt x="904131" y="127239"/>
                </a:cubicBezTo>
                <a:cubicBezTo>
                  <a:pt x="897685" y="127677"/>
                  <a:pt x="886984" y="129071"/>
                  <a:pt x="872027" y="131423"/>
                </a:cubicBezTo>
                <a:cubicBezTo>
                  <a:pt x="871152" y="190490"/>
                  <a:pt x="869317" y="236845"/>
                  <a:pt x="866520" y="270487"/>
                </a:cubicBezTo>
                <a:cubicBezTo>
                  <a:pt x="863724" y="304129"/>
                  <a:pt x="858819" y="320951"/>
                  <a:pt x="851807" y="320951"/>
                </a:cubicBezTo>
                <a:cubicBezTo>
                  <a:pt x="845455" y="320951"/>
                  <a:pt x="842278" y="306976"/>
                  <a:pt x="842278" y="279027"/>
                </a:cubicBezTo>
                <a:cubicBezTo>
                  <a:pt x="842278" y="252928"/>
                  <a:pt x="842730" y="205261"/>
                  <a:pt x="843633" y="136026"/>
                </a:cubicBezTo>
                <a:cubicBezTo>
                  <a:pt x="831387" y="138608"/>
                  <a:pt x="817039" y="141132"/>
                  <a:pt x="800591" y="143598"/>
                </a:cubicBezTo>
                <a:cubicBezTo>
                  <a:pt x="800591" y="153278"/>
                  <a:pt x="800128" y="165560"/>
                  <a:pt x="799204" y="180445"/>
                </a:cubicBezTo>
                <a:cubicBezTo>
                  <a:pt x="798279" y="195330"/>
                  <a:pt x="796034" y="208297"/>
                  <a:pt x="792471" y="219347"/>
                </a:cubicBezTo>
                <a:cubicBezTo>
                  <a:pt x="788907" y="230396"/>
                  <a:pt x="783494" y="231080"/>
                  <a:pt x="776231" y="221401"/>
                </a:cubicBezTo>
                <a:cubicBezTo>
                  <a:pt x="768967" y="211721"/>
                  <a:pt x="766687" y="203106"/>
                  <a:pt x="769390" y="195556"/>
                </a:cubicBezTo>
                <a:cubicBezTo>
                  <a:pt x="772093" y="188006"/>
                  <a:pt x="773893" y="178122"/>
                  <a:pt x="774789" y="165904"/>
                </a:cubicBezTo>
                <a:cubicBezTo>
                  <a:pt x="775685" y="153686"/>
                  <a:pt x="773886" y="142028"/>
                  <a:pt x="769390" y="130928"/>
                </a:cubicBezTo>
                <a:cubicBezTo>
                  <a:pt x="764895" y="119829"/>
                  <a:pt x="768386" y="115853"/>
                  <a:pt x="779866" y="119001"/>
                </a:cubicBezTo>
                <a:cubicBezTo>
                  <a:pt x="791345" y="122149"/>
                  <a:pt x="800208" y="123740"/>
                  <a:pt x="806452" y="123776"/>
                </a:cubicBezTo>
                <a:cubicBezTo>
                  <a:pt x="812698" y="123812"/>
                  <a:pt x="825091" y="122217"/>
                  <a:pt x="843633" y="118990"/>
                </a:cubicBezTo>
                <a:lnTo>
                  <a:pt x="843633" y="83391"/>
                </a:lnTo>
                <a:cubicBezTo>
                  <a:pt x="808041" y="87893"/>
                  <a:pt x="783533" y="91038"/>
                  <a:pt x="770111" y="92823"/>
                </a:cubicBezTo>
                <a:cubicBezTo>
                  <a:pt x="756688" y="94608"/>
                  <a:pt x="746926" y="95734"/>
                  <a:pt x="740824" y="96200"/>
                </a:cubicBezTo>
                <a:cubicBezTo>
                  <a:pt x="734723" y="96666"/>
                  <a:pt x="726936" y="92145"/>
                  <a:pt x="717464" y="82638"/>
                </a:cubicBezTo>
                <a:cubicBezTo>
                  <a:pt x="707993" y="73130"/>
                  <a:pt x="709559" y="69283"/>
                  <a:pt x="722164" y="71097"/>
                </a:cubicBezTo>
                <a:cubicBezTo>
                  <a:pt x="734769" y="72911"/>
                  <a:pt x="758757" y="71800"/>
                  <a:pt x="794127" y="67763"/>
                </a:cubicBezTo>
                <a:cubicBezTo>
                  <a:pt x="829497" y="63727"/>
                  <a:pt x="861074" y="59916"/>
                  <a:pt x="888859" y="56331"/>
                </a:cubicBezTo>
                <a:cubicBezTo>
                  <a:pt x="916642" y="52746"/>
                  <a:pt x="938031" y="49135"/>
                  <a:pt x="953024" y="45500"/>
                </a:cubicBezTo>
                <a:cubicBezTo>
                  <a:pt x="956772" y="44591"/>
                  <a:pt x="960423" y="44039"/>
                  <a:pt x="963976" y="43842"/>
                </a:cubicBezTo>
                <a:close/>
                <a:moveTo>
                  <a:pt x="2876686" y="41424"/>
                </a:moveTo>
                <a:lnTo>
                  <a:pt x="2991034" y="41424"/>
                </a:lnTo>
                <a:lnTo>
                  <a:pt x="2991034" y="72592"/>
                </a:lnTo>
                <a:lnTo>
                  <a:pt x="2903896" y="72592"/>
                </a:lnTo>
                <a:cubicBezTo>
                  <a:pt x="2899752" y="95107"/>
                  <a:pt x="2895507" y="111698"/>
                  <a:pt x="2891162" y="122367"/>
                </a:cubicBezTo>
                <a:cubicBezTo>
                  <a:pt x="2901086" y="116990"/>
                  <a:pt x="2912321" y="114541"/>
                  <a:pt x="2924869" y="115022"/>
                </a:cubicBezTo>
                <a:cubicBezTo>
                  <a:pt x="2937416" y="115502"/>
                  <a:pt x="2949430" y="118374"/>
                  <a:pt x="2960909" y="123636"/>
                </a:cubicBezTo>
                <a:cubicBezTo>
                  <a:pt x="2972388" y="128899"/>
                  <a:pt x="2980695" y="135965"/>
                  <a:pt x="2985829" y="144835"/>
                </a:cubicBezTo>
                <a:cubicBezTo>
                  <a:pt x="2990963" y="153704"/>
                  <a:pt x="2994684" y="162516"/>
                  <a:pt x="2996993" y="171271"/>
                </a:cubicBezTo>
                <a:cubicBezTo>
                  <a:pt x="2999302" y="180026"/>
                  <a:pt x="3000219" y="189540"/>
                  <a:pt x="2999746" y="199815"/>
                </a:cubicBezTo>
                <a:cubicBezTo>
                  <a:pt x="2999273" y="210090"/>
                  <a:pt x="2997161" y="220616"/>
                  <a:pt x="2993411" y="231392"/>
                </a:cubicBezTo>
                <a:cubicBezTo>
                  <a:pt x="2989661" y="242169"/>
                  <a:pt x="2983950" y="251157"/>
                  <a:pt x="2976278" y="258356"/>
                </a:cubicBezTo>
                <a:cubicBezTo>
                  <a:pt x="2968606" y="265554"/>
                  <a:pt x="2959350" y="271262"/>
                  <a:pt x="2948509" y="275478"/>
                </a:cubicBezTo>
                <a:cubicBezTo>
                  <a:pt x="2937667" y="279694"/>
                  <a:pt x="2925120" y="281339"/>
                  <a:pt x="2910865" y="280414"/>
                </a:cubicBezTo>
                <a:cubicBezTo>
                  <a:pt x="2896611" y="279489"/>
                  <a:pt x="2883053" y="274262"/>
                  <a:pt x="2870189" y="264733"/>
                </a:cubicBezTo>
                <a:cubicBezTo>
                  <a:pt x="2857326" y="255204"/>
                  <a:pt x="2848514" y="238265"/>
                  <a:pt x="2843753" y="213915"/>
                </a:cubicBezTo>
                <a:lnTo>
                  <a:pt x="2875309" y="204709"/>
                </a:lnTo>
                <a:cubicBezTo>
                  <a:pt x="2881891" y="230277"/>
                  <a:pt x="2892062" y="244094"/>
                  <a:pt x="2905821" y="246159"/>
                </a:cubicBezTo>
                <a:cubicBezTo>
                  <a:pt x="2919581" y="248224"/>
                  <a:pt x="2930752" y="246783"/>
                  <a:pt x="2939334" y="241836"/>
                </a:cubicBezTo>
                <a:cubicBezTo>
                  <a:pt x="2947917" y="236888"/>
                  <a:pt x="2954155" y="229883"/>
                  <a:pt x="2958048" y="220820"/>
                </a:cubicBezTo>
                <a:cubicBezTo>
                  <a:pt x="2961942" y="211757"/>
                  <a:pt x="2963670" y="201661"/>
                  <a:pt x="2963232" y="190534"/>
                </a:cubicBezTo>
                <a:cubicBezTo>
                  <a:pt x="2962795" y="179406"/>
                  <a:pt x="2959912" y="170152"/>
                  <a:pt x="2954585" y="162774"/>
                </a:cubicBezTo>
                <a:cubicBezTo>
                  <a:pt x="2949258" y="155396"/>
                  <a:pt x="2942486" y="150445"/>
                  <a:pt x="2934269" y="147922"/>
                </a:cubicBezTo>
                <a:cubicBezTo>
                  <a:pt x="2926052" y="145398"/>
                  <a:pt x="2916749" y="145412"/>
                  <a:pt x="2906359" y="147965"/>
                </a:cubicBezTo>
                <a:cubicBezTo>
                  <a:pt x="2895970" y="150517"/>
                  <a:pt x="2886996" y="156891"/>
                  <a:pt x="2879439" y="167087"/>
                </a:cubicBezTo>
                <a:lnTo>
                  <a:pt x="2850508" y="163796"/>
                </a:lnTo>
                <a:cubicBezTo>
                  <a:pt x="2852314" y="155780"/>
                  <a:pt x="2861040" y="114989"/>
                  <a:pt x="2876686" y="41424"/>
                </a:cubicBezTo>
                <a:close/>
                <a:moveTo>
                  <a:pt x="1467184" y="40432"/>
                </a:moveTo>
                <a:cubicBezTo>
                  <a:pt x="1469256" y="40493"/>
                  <a:pt x="1471793" y="40877"/>
                  <a:pt x="1474796" y="41585"/>
                </a:cubicBezTo>
                <a:cubicBezTo>
                  <a:pt x="1486805" y="44418"/>
                  <a:pt x="1495829" y="48124"/>
                  <a:pt x="1501866" y="52706"/>
                </a:cubicBezTo>
                <a:cubicBezTo>
                  <a:pt x="1507904" y="57288"/>
                  <a:pt x="1510079" y="64447"/>
                  <a:pt x="1508394" y="74184"/>
                </a:cubicBezTo>
                <a:cubicBezTo>
                  <a:pt x="1506710" y="83921"/>
                  <a:pt x="1501995" y="87090"/>
                  <a:pt x="1494252" y="83692"/>
                </a:cubicBezTo>
                <a:cubicBezTo>
                  <a:pt x="1486508" y="80293"/>
                  <a:pt x="1479875" y="75826"/>
                  <a:pt x="1474355" y="70291"/>
                </a:cubicBezTo>
                <a:cubicBezTo>
                  <a:pt x="1468403" y="63365"/>
                  <a:pt x="1463987" y="56141"/>
                  <a:pt x="1461104" y="48619"/>
                </a:cubicBezTo>
                <a:cubicBezTo>
                  <a:pt x="1458942" y="42978"/>
                  <a:pt x="1460969" y="40249"/>
                  <a:pt x="1467184" y="40432"/>
                </a:cubicBezTo>
                <a:close/>
                <a:moveTo>
                  <a:pt x="4493812" y="40141"/>
                </a:moveTo>
                <a:cubicBezTo>
                  <a:pt x="4489374" y="40401"/>
                  <a:pt x="4483333" y="41094"/>
                  <a:pt x="4475690" y="42220"/>
                </a:cubicBezTo>
                <a:cubicBezTo>
                  <a:pt x="4460403" y="44471"/>
                  <a:pt x="4435021" y="48487"/>
                  <a:pt x="4399543" y="54266"/>
                </a:cubicBezTo>
                <a:cubicBezTo>
                  <a:pt x="4401321" y="57306"/>
                  <a:pt x="4403300" y="63365"/>
                  <a:pt x="4405480" y="72442"/>
                </a:cubicBezTo>
                <a:cubicBezTo>
                  <a:pt x="4419218" y="69932"/>
                  <a:pt x="4433802" y="66154"/>
                  <a:pt x="4449232" y="61106"/>
                </a:cubicBezTo>
                <a:cubicBezTo>
                  <a:pt x="4464662" y="56058"/>
                  <a:pt x="4475310" y="57137"/>
                  <a:pt x="4481175" y="64343"/>
                </a:cubicBezTo>
                <a:cubicBezTo>
                  <a:pt x="4487040" y="71549"/>
                  <a:pt x="4479938" y="77422"/>
                  <a:pt x="4459869" y="81960"/>
                </a:cubicBezTo>
                <a:cubicBezTo>
                  <a:pt x="4439800" y="86499"/>
                  <a:pt x="4422839" y="89134"/>
                  <a:pt x="4408986" y="89865"/>
                </a:cubicBezTo>
                <a:cubicBezTo>
                  <a:pt x="4411668" y="98857"/>
                  <a:pt x="4413561" y="104743"/>
                  <a:pt x="4414665" y="107525"/>
                </a:cubicBezTo>
                <a:cubicBezTo>
                  <a:pt x="4451448" y="102234"/>
                  <a:pt x="4476342" y="98770"/>
                  <a:pt x="4489349" y="97136"/>
                </a:cubicBezTo>
                <a:cubicBezTo>
                  <a:pt x="4496863" y="79655"/>
                  <a:pt x="4501520" y="66175"/>
                  <a:pt x="4503320" y="56696"/>
                </a:cubicBezTo>
                <a:cubicBezTo>
                  <a:pt x="4505119" y="47217"/>
                  <a:pt x="4504786" y="41872"/>
                  <a:pt x="4502320" y="40660"/>
                </a:cubicBezTo>
                <a:cubicBezTo>
                  <a:pt x="4501086" y="40055"/>
                  <a:pt x="4498251" y="39882"/>
                  <a:pt x="4493812" y="40141"/>
                </a:cubicBezTo>
                <a:close/>
                <a:moveTo>
                  <a:pt x="3838320" y="36689"/>
                </a:moveTo>
                <a:cubicBezTo>
                  <a:pt x="3845920" y="37777"/>
                  <a:pt x="3852986" y="39997"/>
                  <a:pt x="3859518" y="43349"/>
                </a:cubicBezTo>
                <a:cubicBezTo>
                  <a:pt x="3872582" y="50053"/>
                  <a:pt x="3881677" y="59747"/>
                  <a:pt x="3886804" y="72431"/>
                </a:cubicBezTo>
                <a:cubicBezTo>
                  <a:pt x="3891930" y="85115"/>
                  <a:pt x="3892604" y="99093"/>
                  <a:pt x="3888826" y="114365"/>
                </a:cubicBezTo>
                <a:cubicBezTo>
                  <a:pt x="3885047" y="129638"/>
                  <a:pt x="3874790" y="141813"/>
                  <a:pt x="3858055" y="150890"/>
                </a:cubicBezTo>
                <a:cubicBezTo>
                  <a:pt x="3870058" y="155020"/>
                  <a:pt x="3879580" y="162735"/>
                  <a:pt x="3886621" y="174035"/>
                </a:cubicBezTo>
                <a:cubicBezTo>
                  <a:pt x="3893662" y="185335"/>
                  <a:pt x="3896014" y="200170"/>
                  <a:pt x="3893676" y="218540"/>
                </a:cubicBezTo>
                <a:cubicBezTo>
                  <a:pt x="3891339" y="236910"/>
                  <a:pt x="3883000" y="251824"/>
                  <a:pt x="3868660" y="263281"/>
                </a:cubicBezTo>
                <a:cubicBezTo>
                  <a:pt x="3854319" y="274739"/>
                  <a:pt x="3838115" y="280235"/>
                  <a:pt x="3820047" y="279769"/>
                </a:cubicBezTo>
                <a:cubicBezTo>
                  <a:pt x="3801978" y="279303"/>
                  <a:pt x="3786279" y="273599"/>
                  <a:pt x="3772950" y="262658"/>
                </a:cubicBezTo>
                <a:cubicBezTo>
                  <a:pt x="3759620" y="251716"/>
                  <a:pt x="3751041" y="234888"/>
                  <a:pt x="3747213" y="212173"/>
                </a:cubicBezTo>
                <a:lnTo>
                  <a:pt x="3778768" y="206064"/>
                </a:lnTo>
                <a:cubicBezTo>
                  <a:pt x="3782869" y="219902"/>
                  <a:pt x="3788642" y="230109"/>
                  <a:pt x="3796084" y="236684"/>
                </a:cubicBezTo>
                <a:cubicBezTo>
                  <a:pt x="3803527" y="243259"/>
                  <a:pt x="3812579" y="246575"/>
                  <a:pt x="3823241" y="246632"/>
                </a:cubicBezTo>
                <a:cubicBezTo>
                  <a:pt x="3833903" y="246690"/>
                  <a:pt x="3842568" y="242355"/>
                  <a:pt x="3849236" y="233629"/>
                </a:cubicBezTo>
                <a:cubicBezTo>
                  <a:pt x="3855904" y="224903"/>
                  <a:pt x="3858808" y="214905"/>
                  <a:pt x="3857948" y="203633"/>
                </a:cubicBezTo>
                <a:cubicBezTo>
                  <a:pt x="3857087" y="192362"/>
                  <a:pt x="3852767" y="183650"/>
                  <a:pt x="3844988" y="177498"/>
                </a:cubicBezTo>
                <a:cubicBezTo>
                  <a:pt x="3837208" y="171346"/>
                  <a:pt x="3823058" y="166808"/>
                  <a:pt x="3802537" y="163882"/>
                </a:cubicBezTo>
                <a:lnTo>
                  <a:pt x="3802537" y="140328"/>
                </a:lnTo>
                <a:cubicBezTo>
                  <a:pt x="3822642" y="138421"/>
                  <a:pt x="3836667" y="133714"/>
                  <a:pt x="3844611" y="126207"/>
                </a:cubicBezTo>
                <a:cubicBezTo>
                  <a:pt x="3852556" y="118700"/>
                  <a:pt x="3856109" y="108984"/>
                  <a:pt x="3855270" y="97060"/>
                </a:cubicBezTo>
                <a:cubicBezTo>
                  <a:pt x="3854431" y="85137"/>
                  <a:pt x="3849218" y="76504"/>
                  <a:pt x="3839632" y="71162"/>
                </a:cubicBezTo>
                <a:cubicBezTo>
                  <a:pt x="3830045" y="65820"/>
                  <a:pt x="3819770" y="65254"/>
                  <a:pt x="3808807" y="69463"/>
                </a:cubicBezTo>
                <a:cubicBezTo>
                  <a:pt x="3797844" y="73672"/>
                  <a:pt x="3788599" y="86416"/>
                  <a:pt x="3781070" y="107697"/>
                </a:cubicBezTo>
                <a:lnTo>
                  <a:pt x="3749901" y="102857"/>
                </a:lnTo>
                <a:cubicBezTo>
                  <a:pt x="3755465" y="83785"/>
                  <a:pt x="3763191" y="68599"/>
                  <a:pt x="3773079" y="57299"/>
                </a:cubicBezTo>
                <a:cubicBezTo>
                  <a:pt x="3782966" y="45999"/>
                  <a:pt x="3796579" y="39173"/>
                  <a:pt x="3813916" y="36821"/>
                </a:cubicBezTo>
                <a:cubicBezTo>
                  <a:pt x="3822585" y="35645"/>
                  <a:pt x="3830719" y="35601"/>
                  <a:pt x="3838320" y="36689"/>
                </a:cubicBezTo>
                <a:close/>
                <a:moveTo>
                  <a:pt x="2748723" y="36025"/>
                </a:moveTo>
                <a:cubicBezTo>
                  <a:pt x="2765838" y="36025"/>
                  <a:pt x="2780533" y="42872"/>
                  <a:pt x="2792808" y="56567"/>
                </a:cubicBezTo>
                <a:cubicBezTo>
                  <a:pt x="2805083" y="70262"/>
                  <a:pt x="2813046" y="87137"/>
                  <a:pt x="2816695" y="107192"/>
                </a:cubicBezTo>
                <a:cubicBezTo>
                  <a:pt x="2820345" y="127247"/>
                  <a:pt x="2821485" y="150284"/>
                  <a:pt x="2820115" y="176304"/>
                </a:cubicBezTo>
                <a:cubicBezTo>
                  <a:pt x="2818746" y="202325"/>
                  <a:pt x="2814064" y="223796"/>
                  <a:pt x="2806069" y="240717"/>
                </a:cubicBezTo>
                <a:cubicBezTo>
                  <a:pt x="2798075" y="257639"/>
                  <a:pt x="2785903" y="269394"/>
                  <a:pt x="2769555" y="275983"/>
                </a:cubicBezTo>
                <a:cubicBezTo>
                  <a:pt x="2753208" y="282573"/>
                  <a:pt x="2736892" y="281870"/>
                  <a:pt x="2720609" y="273875"/>
                </a:cubicBezTo>
                <a:cubicBezTo>
                  <a:pt x="2704325" y="265881"/>
                  <a:pt x="2692900" y="255312"/>
                  <a:pt x="2686332" y="242169"/>
                </a:cubicBezTo>
                <a:cubicBezTo>
                  <a:pt x="2679764" y="229026"/>
                  <a:pt x="2675096" y="215303"/>
                  <a:pt x="2672329" y="200998"/>
                </a:cubicBezTo>
                <a:cubicBezTo>
                  <a:pt x="2669561" y="186694"/>
                  <a:pt x="2668629" y="167474"/>
                  <a:pt x="2669533" y="143340"/>
                </a:cubicBezTo>
                <a:cubicBezTo>
                  <a:pt x="2670450" y="119205"/>
                  <a:pt x="2673878" y="100058"/>
                  <a:pt x="2679814" y="85897"/>
                </a:cubicBezTo>
                <a:cubicBezTo>
                  <a:pt x="2685751" y="71736"/>
                  <a:pt x="2694441" y="59883"/>
                  <a:pt x="2705885" y="50340"/>
                </a:cubicBezTo>
                <a:cubicBezTo>
                  <a:pt x="2717328" y="40797"/>
                  <a:pt x="2731608" y="36025"/>
                  <a:pt x="2748723" y="36025"/>
                </a:cubicBezTo>
                <a:close/>
                <a:moveTo>
                  <a:pt x="612256" y="34861"/>
                </a:moveTo>
                <a:cubicBezTo>
                  <a:pt x="616867" y="33946"/>
                  <a:pt x="623669" y="36396"/>
                  <a:pt x="632660" y="42209"/>
                </a:cubicBezTo>
                <a:cubicBezTo>
                  <a:pt x="644648" y="49960"/>
                  <a:pt x="648319" y="55979"/>
                  <a:pt x="643673" y="60267"/>
                </a:cubicBezTo>
                <a:cubicBezTo>
                  <a:pt x="639027" y="64555"/>
                  <a:pt x="635202" y="72843"/>
                  <a:pt x="632197" y="85133"/>
                </a:cubicBezTo>
                <a:cubicBezTo>
                  <a:pt x="629194" y="97423"/>
                  <a:pt x="626483" y="107995"/>
                  <a:pt x="624067" y="116850"/>
                </a:cubicBezTo>
                <a:cubicBezTo>
                  <a:pt x="621650" y="125705"/>
                  <a:pt x="615377" y="134040"/>
                  <a:pt x="605245" y="141856"/>
                </a:cubicBezTo>
                <a:cubicBezTo>
                  <a:pt x="595114" y="149671"/>
                  <a:pt x="588919" y="149381"/>
                  <a:pt x="586660" y="140985"/>
                </a:cubicBezTo>
                <a:cubicBezTo>
                  <a:pt x="584402" y="132588"/>
                  <a:pt x="580752" y="124465"/>
                  <a:pt x="575711" y="116613"/>
                </a:cubicBezTo>
                <a:cubicBezTo>
                  <a:pt x="570671" y="108762"/>
                  <a:pt x="571510" y="105769"/>
                  <a:pt x="578228" y="107633"/>
                </a:cubicBezTo>
                <a:cubicBezTo>
                  <a:pt x="584947" y="109497"/>
                  <a:pt x="590019" y="110619"/>
                  <a:pt x="593447" y="110999"/>
                </a:cubicBezTo>
                <a:cubicBezTo>
                  <a:pt x="596874" y="111379"/>
                  <a:pt x="600488" y="104205"/>
                  <a:pt x="604288" y="89478"/>
                </a:cubicBezTo>
                <a:cubicBezTo>
                  <a:pt x="608088" y="74751"/>
                  <a:pt x="609540" y="66007"/>
                  <a:pt x="608644" y="63246"/>
                </a:cubicBezTo>
                <a:cubicBezTo>
                  <a:pt x="607747" y="60486"/>
                  <a:pt x="603754" y="60005"/>
                  <a:pt x="596662" y="61805"/>
                </a:cubicBezTo>
                <a:cubicBezTo>
                  <a:pt x="589571" y="63605"/>
                  <a:pt x="579221" y="65336"/>
                  <a:pt x="565612" y="67000"/>
                </a:cubicBezTo>
                <a:cubicBezTo>
                  <a:pt x="572209" y="68692"/>
                  <a:pt x="576780" y="71234"/>
                  <a:pt x="579325" y="74625"/>
                </a:cubicBezTo>
                <a:cubicBezTo>
                  <a:pt x="581871" y="78017"/>
                  <a:pt x="581914" y="81365"/>
                  <a:pt x="579454" y="84670"/>
                </a:cubicBezTo>
                <a:cubicBezTo>
                  <a:pt x="576995" y="87976"/>
                  <a:pt x="570739" y="97623"/>
                  <a:pt x="560686" y="113613"/>
                </a:cubicBezTo>
                <a:cubicBezTo>
                  <a:pt x="550634" y="129602"/>
                  <a:pt x="537889" y="142060"/>
                  <a:pt x="522452" y="150987"/>
                </a:cubicBezTo>
                <a:cubicBezTo>
                  <a:pt x="507015" y="159914"/>
                  <a:pt x="504516" y="157687"/>
                  <a:pt x="514955" y="144308"/>
                </a:cubicBezTo>
                <a:cubicBezTo>
                  <a:pt x="525395" y="130928"/>
                  <a:pt x="534171" y="116409"/>
                  <a:pt x="541284" y="100749"/>
                </a:cubicBezTo>
                <a:cubicBezTo>
                  <a:pt x="548397" y="85090"/>
                  <a:pt x="550771" y="75704"/>
                  <a:pt x="548404" y="72592"/>
                </a:cubicBezTo>
                <a:cubicBezTo>
                  <a:pt x="539083" y="72592"/>
                  <a:pt x="531493" y="69721"/>
                  <a:pt x="525635" y="63978"/>
                </a:cubicBezTo>
                <a:cubicBezTo>
                  <a:pt x="519777" y="58234"/>
                  <a:pt x="523033" y="55072"/>
                  <a:pt x="535401" y="54492"/>
                </a:cubicBezTo>
                <a:cubicBezTo>
                  <a:pt x="547770" y="53911"/>
                  <a:pt x="561973" y="51885"/>
                  <a:pt x="578013" y="48415"/>
                </a:cubicBezTo>
                <a:cubicBezTo>
                  <a:pt x="594052" y="44945"/>
                  <a:pt x="604173" y="41105"/>
                  <a:pt x="608375" y="36896"/>
                </a:cubicBezTo>
                <a:cubicBezTo>
                  <a:pt x="609425" y="35844"/>
                  <a:pt x="610719" y="35165"/>
                  <a:pt x="612256" y="34861"/>
                </a:cubicBezTo>
                <a:close/>
                <a:moveTo>
                  <a:pt x="1113694" y="34737"/>
                </a:moveTo>
                <a:cubicBezTo>
                  <a:pt x="1117833" y="34212"/>
                  <a:pt x="1124640" y="35516"/>
                  <a:pt x="1134115" y="38649"/>
                </a:cubicBezTo>
                <a:cubicBezTo>
                  <a:pt x="1153066" y="44916"/>
                  <a:pt x="1161186" y="55965"/>
                  <a:pt x="1158476" y="71797"/>
                </a:cubicBezTo>
                <a:cubicBezTo>
                  <a:pt x="1155766" y="87628"/>
                  <a:pt x="1146595" y="88768"/>
                  <a:pt x="1130964" y="75217"/>
                </a:cubicBezTo>
                <a:cubicBezTo>
                  <a:pt x="1118904" y="61307"/>
                  <a:pt x="1111677" y="50168"/>
                  <a:pt x="1109281" y="41800"/>
                </a:cubicBezTo>
                <a:cubicBezTo>
                  <a:pt x="1108084" y="37617"/>
                  <a:pt x="1109555" y="35262"/>
                  <a:pt x="1113694" y="34737"/>
                </a:cubicBezTo>
                <a:close/>
                <a:moveTo>
                  <a:pt x="2571775" y="34715"/>
                </a:moveTo>
                <a:cubicBezTo>
                  <a:pt x="2576160" y="34724"/>
                  <a:pt x="2580299" y="35208"/>
                  <a:pt x="2584192" y="36165"/>
                </a:cubicBezTo>
                <a:cubicBezTo>
                  <a:pt x="2591979" y="38079"/>
                  <a:pt x="2599970" y="41689"/>
                  <a:pt x="2608166" y="46995"/>
                </a:cubicBezTo>
                <a:cubicBezTo>
                  <a:pt x="2616361" y="52301"/>
                  <a:pt x="2623022" y="60084"/>
                  <a:pt x="2628149" y="70345"/>
                </a:cubicBezTo>
                <a:cubicBezTo>
                  <a:pt x="2633275" y="80605"/>
                  <a:pt x="2635140" y="92988"/>
                  <a:pt x="2633741" y="107493"/>
                </a:cubicBezTo>
                <a:cubicBezTo>
                  <a:pt x="2632343" y="121998"/>
                  <a:pt x="2625213" y="139124"/>
                  <a:pt x="2612349" y="158870"/>
                </a:cubicBezTo>
                <a:cubicBezTo>
                  <a:pt x="2599486" y="178617"/>
                  <a:pt x="2575373" y="207405"/>
                  <a:pt x="2540010" y="245234"/>
                </a:cubicBezTo>
                <a:lnTo>
                  <a:pt x="2637194" y="245234"/>
                </a:lnTo>
                <a:lnTo>
                  <a:pt x="2637194" y="276403"/>
                </a:lnTo>
                <a:lnTo>
                  <a:pt x="2492601" y="276403"/>
                </a:lnTo>
                <a:lnTo>
                  <a:pt x="2492601" y="266702"/>
                </a:lnTo>
                <a:cubicBezTo>
                  <a:pt x="2493533" y="252734"/>
                  <a:pt x="2499947" y="240258"/>
                  <a:pt x="2511842" y="229274"/>
                </a:cubicBezTo>
                <a:cubicBezTo>
                  <a:pt x="2523738" y="218289"/>
                  <a:pt x="2538623" y="201407"/>
                  <a:pt x="2556498" y="178628"/>
                </a:cubicBezTo>
                <a:cubicBezTo>
                  <a:pt x="2574373" y="155848"/>
                  <a:pt x="2585963" y="138306"/>
                  <a:pt x="2591269" y="126003"/>
                </a:cubicBezTo>
                <a:cubicBezTo>
                  <a:pt x="2596575" y="113699"/>
                  <a:pt x="2598594" y="103427"/>
                  <a:pt x="2597324" y="95189"/>
                </a:cubicBezTo>
                <a:cubicBezTo>
                  <a:pt x="2596055" y="86951"/>
                  <a:pt x="2592248" y="80225"/>
                  <a:pt x="2585902" y="75012"/>
                </a:cubicBezTo>
                <a:cubicBezTo>
                  <a:pt x="2579557" y="69800"/>
                  <a:pt x="2572129" y="67627"/>
                  <a:pt x="2563618" y="68495"/>
                </a:cubicBezTo>
                <a:cubicBezTo>
                  <a:pt x="2555107" y="69362"/>
                  <a:pt x="2546908" y="72700"/>
                  <a:pt x="2539021" y="78508"/>
                </a:cubicBezTo>
                <a:cubicBezTo>
                  <a:pt x="2531133" y="84316"/>
                  <a:pt x="2524688" y="94045"/>
                  <a:pt x="2519683" y="107697"/>
                </a:cubicBezTo>
                <a:lnTo>
                  <a:pt x="2487202" y="102879"/>
                </a:lnTo>
                <a:cubicBezTo>
                  <a:pt x="2494573" y="79175"/>
                  <a:pt x="2504174" y="62354"/>
                  <a:pt x="2516005" y="52416"/>
                </a:cubicBezTo>
                <a:cubicBezTo>
                  <a:pt x="2527835" y="42478"/>
                  <a:pt x="2541796" y="37043"/>
                  <a:pt x="2557885" y="36111"/>
                </a:cubicBezTo>
                <a:cubicBezTo>
                  <a:pt x="2562761" y="35172"/>
                  <a:pt x="2567391" y="34707"/>
                  <a:pt x="2571775" y="34715"/>
                </a:cubicBezTo>
                <a:close/>
                <a:moveTo>
                  <a:pt x="5621357" y="33602"/>
                </a:moveTo>
                <a:cubicBezTo>
                  <a:pt x="5624372" y="33292"/>
                  <a:pt x="5627642" y="33989"/>
                  <a:pt x="5631166" y="35691"/>
                </a:cubicBezTo>
                <a:cubicBezTo>
                  <a:pt x="5638215" y="39097"/>
                  <a:pt x="5644900" y="43830"/>
                  <a:pt x="5651224" y="49888"/>
                </a:cubicBezTo>
                <a:cubicBezTo>
                  <a:pt x="5657548" y="55947"/>
                  <a:pt x="5655996" y="61547"/>
                  <a:pt x="5646567" y="66688"/>
                </a:cubicBezTo>
                <a:cubicBezTo>
                  <a:pt x="5637139" y="71829"/>
                  <a:pt x="5623856" y="87628"/>
                  <a:pt x="5606719" y="114086"/>
                </a:cubicBezTo>
                <a:cubicBezTo>
                  <a:pt x="5630682" y="131380"/>
                  <a:pt x="5645897" y="147477"/>
                  <a:pt x="5652364" y="162377"/>
                </a:cubicBezTo>
                <a:cubicBezTo>
                  <a:pt x="5658832" y="177276"/>
                  <a:pt x="5659151" y="192584"/>
                  <a:pt x="5653322" y="208301"/>
                </a:cubicBezTo>
                <a:cubicBezTo>
                  <a:pt x="5647492" y="224018"/>
                  <a:pt x="5640538" y="227721"/>
                  <a:pt x="5632457" y="219411"/>
                </a:cubicBezTo>
                <a:cubicBezTo>
                  <a:pt x="5624376" y="211101"/>
                  <a:pt x="5613990" y="203199"/>
                  <a:pt x="5601299" y="195707"/>
                </a:cubicBezTo>
                <a:cubicBezTo>
                  <a:pt x="5588608" y="188214"/>
                  <a:pt x="5588182" y="184923"/>
                  <a:pt x="5600019" y="185834"/>
                </a:cubicBezTo>
                <a:cubicBezTo>
                  <a:pt x="5611857" y="186744"/>
                  <a:pt x="5619508" y="186533"/>
                  <a:pt x="5622971" y="185199"/>
                </a:cubicBezTo>
                <a:cubicBezTo>
                  <a:pt x="5626434" y="183865"/>
                  <a:pt x="5627312" y="179018"/>
                  <a:pt x="5625605" y="170658"/>
                </a:cubicBezTo>
                <a:cubicBezTo>
                  <a:pt x="5623899" y="162298"/>
                  <a:pt x="5611251" y="144258"/>
                  <a:pt x="5587661" y="116538"/>
                </a:cubicBezTo>
                <a:cubicBezTo>
                  <a:pt x="5600266" y="91529"/>
                  <a:pt x="5608143" y="75478"/>
                  <a:pt x="5611291" y="68387"/>
                </a:cubicBezTo>
                <a:cubicBezTo>
                  <a:pt x="5614438" y="61296"/>
                  <a:pt x="5613664" y="57969"/>
                  <a:pt x="5608967" y="58406"/>
                </a:cubicBezTo>
                <a:cubicBezTo>
                  <a:pt x="5604271" y="58844"/>
                  <a:pt x="5592716" y="61457"/>
                  <a:pt x="5574303" y="66247"/>
                </a:cubicBezTo>
                <a:cubicBezTo>
                  <a:pt x="5575221" y="124411"/>
                  <a:pt x="5575680" y="165646"/>
                  <a:pt x="5575680" y="189953"/>
                </a:cubicBezTo>
                <a:lnTo>
                  <a:pt x="5575680" y="245277"/>
                </a:lnTo>
                <a:cubicBezTo>
                  <a:pt x="5575680" y="255946"/>
                  <a:pt x="5574727" y="270803"/>
                  <a:pt x="5572819" y="289847"/>
                </a:cubicBezTo>
                <a:cubicBezTo>
                  <a:pt x="5570912" y="308890"/>
                  <a:pt x="5566384" y="319509"/>
                  <a:pt x="5559236" y="321703"/>
                </a:cubicBezTo>
                <a:cubicBezTo>
                  <a:pt x="5552087" y="323897"/>
                  <a:pt x="5548512" y="302473"/>
                  <a:pt x="5548512" y="257431"/>
                </a:cubicBezTo>
                <a:lnTo>
                  <a:pt x="5548512" y="133252"/>
                </a:lnTo>
                <a:cubicBezTo>
                  <a:pt x="5548512" y="93587"/>
                  <a:pt x="5546039" y="68584"/>
                  <a:pt x="5541091" y="58245"/>
                </a:cubicBezTo>
                <a:cubicBezTo>
                  <a:pt x="5536144" y="47906"/>
                  <a:pt x="5537915" y="43891"/>
                  <a:pt x="5546404" y="46199"/>
                </a:cubicBezTo>
                <a:cubicBezTo>
                  <a:pt x="5554894" y="48508"/>
                  <a:pt x="5561193" y="49860"/>
                  <a:pt x="5565302" y="50254"/>
                </a:cubicBezTo>
                <a:cubicBezTo>
                  <a:pt x="5569410" y="50648"/>
                  <a:pt x="5577147" y="49792"/>
                  <a:pt x="5588511" y="47683"/>
                </a:cubicBezTo>
                <a:cubicBezTo>
                  <a:pt x="5599876" y="45575"/>
                  <a:pt x="5608064" y="42198"/>
                  <a:pt x="5613076" y="37552"/>
                </a:cubicBezTo>
                <a:cubicBezTo>
                  <a:pt x="5615582" y="35229"/>
                  <a:pt x="5618342" y="33912"/>
                  <a:pt x="5621357" y="33602"/>
                </a:cubicBezTo>
                <a:close/>
                <a:moveTo>
                  <a:pt x="1285437" y="32708"/>
                </a:moveTo>
                <a:cubicBezTo>
                  <a:pt x="1292507" y="32429"/>
                  <a:pt x="1298567" y="35331"/>
                  <a:pt x="1303616" y="41413"/>
                </a:cubicBezTo>
                <a:cubicBezTo>
                  <a:pt x="1310349" y="49523"/>
                  <a:pt x="1299924" y="56521"/>
                  <a:pt x="1272340" y="62407"/>
                </a:cubicBezTo>
                <a:cubicBezTo>
                  <a:pt x="1244757" y="68294"/>
                  <a:pt x="1227022" y="69789"/>
                  <a:pt x="1219134" y="66892"/>
                </a:cubicBezTo>
                <a:cubicBezTo>
                  <a:pt x="1211248" y="63995"/>
                  <a:pt x="1206117" y="60816"/>
                  <a:pt x="1203744" y="57352"/>
                </a:cubicBezTo>
                <a:cubicBezTo>
                  <a:pt x="1201371" y="53889"/>
                  <a:pt x="1210818" y="50028"/>
                  <a:pt x="1232084" y="45769"/>
                </a:cubicBezTo>
                <a:cubicBezTo>
                  <a:pt x="1252390" y="41152"/>
                  <a:pt x="1267705" y="37244"/>
                  <a:pt x="1278030" y="34046"/>
                </a:cubicBezTo>
                <a:cubicBezTo>
                  <a:pt x="1280611" y="33246"/>
                  <a:pt x="1283080" y="32800"/>
                  <a:pt x="1285437" y="32708"/>
                </a:cubicBezTo>
                <a:close/>
                <a:moveTo>
                  <a:pt x="1847295" y="25841"/>
                </a:moveTo>
                <a:cubicBezTo>
                  <a:pt x="1848581" y="25595"/>
                  <a:pt x="1850213" y="25652"/>
                  <a:pt x="1852190" y="26012"/>
                </a:cubicBezTo>
                <a:cubicBezTo>
                  <a:pt x="1860098" y="27453"/>
                  <a:pt x="1867996" y="31278"/>
                  <a:pt x="1875883" y="37488"/>
                </a:cubicBezTo>
                <a:cubicBezTo>
                  <a:pt x="1883771" y="43697"/>
                  <a:pt x="1885821" y="49411"/>
                  <a:pt x="1882035" y="54631"/>
                </a:cubicBezTo>
                <a:cubicBezTo>
                  <a:pt x="1878249" y="59851"/>
                  <a:pt x="1869344" y="77031"/>
                  <a:pt x="1855319" y="106170"/>
                </a:cubicBezTo>
                <a:cubicBezTo>
                  <a:pt x="1869946" y="102857"/>
                  <a:pt x="1880723" y="98656"/>
                  <a:pt x="1887649" y="93565"/>
                </a:cubicBezTo>
                <a:cubicBezTo>
                  <a:pt x="1894576" y="88474"/>
                  <a:pt x="1901007" y="87621"/>
                  <a:pt x="1906944" y="91005"/>
                </a:cubicBezTo>
                <a:cubicBezTo>
                  <a:pt x="1912881" y="94390"/>
                  <a:pt x="1919037" y="98950"/>
                  <a:pt x="1925411" y="104686"/>
                </a:cubicBezTo>
                <a:cubicBezTo>
                  <a:pt x="1931785" y="110422"/>
                  <a:pt x="1931075" y="114957"/>
                  <a:pt x="1923281" y="118291"/>
                </a:cubicBezTo>
                <a:cubicBezTo>
                  <a:pt x="1915487" y="121625"/>
                  <a:pt x="1905335" y="128566"/>
                  <a:pt x="1892823" y="139113"/>
                </a:cubicBezTo>
                <a:cubicBezTo>
                  <a:pt x="1880311" y="149660"/>
                  <a:pt x="1874747" y="151686"/>
                  <a:pt x="1876131" y="145190"/>
                </a:cubicBezTo>
                <a:cubicBezTo>
                  <a:pt x="1877514" y="138694"/>
                  <a:pt x="1880440" y="131495"/>
                  <a:pt x="1884907" y="123593"/>
                </a:cubicBezTo>
                <a:cubicBezTo>
                  <a:pt x="1889374" y="115692"/>
                  <a:pt x="1886692" y="113505"/>
                  <a:pt x="1876862" y="117033"/>
                </a:cubicBezTo>
                <a:cubicBezTo>
                  <a:pt x="1867032" y="120560"/>
                  <a:pt x="1860765" y="123034"/>
                  <a:pt x="1858062" y="124454"/>
                </a:cubicBezTo>
                <a:cubicBezTo>
                  <a:pt x="1855359" y="125873"/>
                  <a:pt x="1851799" y="125235"/>
                  <a:pt x="1847382" y="122539"/>
                </a:cubicBezTo>
                <a:cubicBezTo>
                  <a:pt x="1835910" y="143118"/>
                  <a:pt x="1823706" y="159874"/>
                  <a:pt x="1810772" y="172809"/>
                </a:cubicBezTo>
                <a:cubicBezTo>
                  <a:pt x="1797837" y="185744"/>
                  <a:pt x="1787831" y="193197"/>
                  <a:pt x="1780754" y="195169"/>
                </a:cubicBezTo>
                <a:cubicBezTo>
                  <a:pt x="1773677" y="197141"/>
                  <a:pt x="1775584" y="190749"/>
                  <a:pt x="1786476" y="175993"/>
                </a:cubicBezTo>
                <a:cubicBezTo>
                  <a:pt x="1797367" y="161236"/>
                  <a:pt x="1808173" y="144035"/>
                  <a:pt x="1818892" y="124389"/>
                </a:cubicBezTo>
                <a:cubicBezTo>
                  <a:pt x="1829611" y="104743"/>
                  <a:pt x="1837437" y="87209"/>
                  <a:pt x="1842370" y="71786"/>
                </a:cubicBezTo>
                <a:cubicBezTo>
                  <a:pt x="1847303" y="56363"/>
                  <a:pt x="1848196" y="44518"/>
                  <a:pt x="1845048" y="36251"/>
                </a:cubicBezTo>
                <a:cubicBezTo>
                  <a:pt x="1842688" y="30050"/>
                  <a:pt x="1843436" y="26581"/>
                  <a:pt x="1847295" y="25841"/>
                </a:cubicBezTo>
                <a:close/>
                <a:moveTo>
                  <a:pt x="6981919" y="19182"/>
                </a:moveTo>
                <a:cubicBezTo>
                  <a:pt x="6996453" y="16888"/>
                  <a:pt x="7006086" y="19315"/>
                  <a:pt x="7010819" y="26464"/>
                </a:cubicBezTo>
                <a:cubicBezTo>
                  <a:pt x="7015551" y="33612"/>
                  <a:pt x="7009911" y="39484"/>
                  <a:pt x="6993901" y="44081"/>
                </a:cubicBezTo>
                <a:cubicBezTo>
                  <a:pt x="6977889" y="48677"/>
                  <a:pt x="6961603" y="51548"/>
                  <a:pt x="6945039" y="52695"/>
                </a:cubicBezTo>
                <a:cubicBezTo>
                  <a:pt x="6958535" y="58604"/>
                  <a:pt x="6963707" y="63648"/>
                  <a:pt x="6960559" y="67828"/>
                </a:cubicBezTo>
                <a:cubicBezTo>
                  <a:pt x="6957411" y="72008"/>
                  <a:pt x="6955838" y="96942"/>
                  <a:pt x="6955838" y="142630"/>
                </a:cubicBezTo>
                <a:cubicBezTo>
                  <a:pt x="7004695" y="138199"/>
                  <a:pt x="7036545" y="135291"/>
                  <a:pt x="7051387" y="133908"/>
                </a:cubicBezTo>
                <a:cubicBezTo>
                  <a:pt x="7066229" y="132524"/>
                  <a:pt x="7077637" y="135915"/>
                  <a:pt x="7085609" y="144082"/>
                </a:cubicBezTo>
                <a:cubicBezTo>
                  <a:pt x="7093583" y="152249"/>
                  <a:pt x="7094537" y="157899"/>
                  <a:pt x="7088471" y="161032"/>
                </a:cubicBezTo>
                <a:cubicBezTo>
                  <a:pt x="7082405" y="164165"/>
                  <a:pt x="7071929" y="165277"/>
                  <a:pt x="7057044" y="164366"/>
                </a:cubicBezTo>
                <a:cubicBezTo>
                  <a:pt x="7042159" y="163456"/>
                  <a:pt x="7024975" y="162782"/>
                  <a:pt x="7005495" y="162344"/>
                </a:cubicBezTo>
                <a:cubicBezTo>
                  <a:pt x="6986013" y="161907"/>
                  <a:pt x="6969461" y="162448"/>
                  <a:pt x="6955838" y="163968"/>
                </a:cubicBezTo>
                <a:cubicBezTo>
                  <a:pt x="6956699" y="215865"/>
                  <a:pt x="6955515" y="254003"/>
                  <a:pt x="6952289" y="278382"/>
                </a:cubicBezTo>
                <a:cubicBezTo>
                  <a:pt x="6949062" y="302760"/>
                  <a:pt x="6944319" y="316849"/>
                  <a:pt x="6938060" y="320649"/>
                </a:cubicBezTo>
                <a:cubicBezTo>
                  <a:pt x="6931801" y="324450"/>
                  <a:pt x="6928671" y="314175"/>
                  <a:pt x="6928671" y="289825"/>
                </a:cubicBezTo>
                <a:lnTo>
                  <a:pt x="6928671" y="165732"/>
                </a:lnTo>
                <a:cubicBezTo>
                  <a:pt x="6893179" y="169317"/>
                  <a:pt x="6868011" y="172684"/>
                  <a:pt x="6853169" y="175831"/>
                </a:cubicBezTo>
                <a:cubicBezTo>
                  <a:pt x="6838327" y="178979"/>
                  <a:pt x="6826945" y="180782"/>
                  <a:pt x="6819022" y="181241"/>
                </a:cubicBezTo>
                <a:cubicBezTo>
                  <a:pt x="6811099" y="181700"/>
                  <a:pt x="6802875" y="177179"/>
                  <a:pt x="6794349" y="167679"/>
                </a:cubicBezTo>
                <a:cubicBezTo>
                  <a:pt x="6785824" y="158178"/>
                  <a:pt x="6787609" y="153884"/>
                  <a:pt x="6799705" y="154794"/>
                </a:cubicBezTo>
                <a:cubicBezTo>
                  <a:pt x="6811801" y="155705"/>
                  <a:pt x="6854790" y="152683"/>
                  <a:pt x="6928671" y="145728"/>
                </a:cubicBezTo>
                <a:cubicBezTo>
                  <a:pt x="6928671" y="93730"/>
                  <a:pt x="6927595" y="63766"/>
                  <a:pt x="6925444" y="55836"/>
                </a:cubicBezTo>
                <a:cubicBezTo>
                  <a:pt x="6922791" y="55305"/>
                  <a:pt x="6917600" y="55040"/>
                  <a:pt x="6909871" y="55040"/>
                </a:cubicBezTo>
                <a:cubicBezTo>
                  <a:pt x="6901897" y="55040"/>
                  <a:pt x="6894039" y="52380"/>
                  <a:pt x="6886295" y="47060"/>
                </a:cubicBezTo>
                <a:cubicBezTo>
                  <a:pt x="6878551" y="41739"/>
                  <a:pt x="6879312" y="38126"/>
                  <a:pt x="6888575" y="36218"/>
                </a:cubicBezTo>
                <a:cubicBezTo>
                  <a:pt x="6897839" y="34311"/>
                  <a:pt x="6907142" y="32691"/>
                  <a:pt x="6916485" y="31357"/>
                </a:cubicBezTo>
                <a:cubicBezTo>
                  <a:pt x="6925827" y="30024"/>
                  <a:pt x="6935435" y="28235"/>
                  <a:pt x="6945309" y="25990"/>
                </a:cubicBezTo>
                <a:cubicBezTo>
                  <a:pt x="6955182" y="23746"/>
                  <a:pt x="6967385" y="21477"/>
                  <a:pt x="6981919" y="19182"/>
                </a:cubicBezTo>
                <a:close/>
                <a:moveTo>
                  <a:pt x="4510281" y="18204"/>
                </a:moveTo>
                <a:cubicBezTo>
                  <a:pt x="4514194" y="18469"/>
                  <a:pt x="4518015" y="19555"/>
                  <a:pt x="4521743" y="21462"/>
                </a:cubicBezTo>
                <a:cubicBezTo>
                  <a:pt x="4529201" y="25277"/>
                  <a:pt x="4536794" y="30371"/>
                  <a:pt x="4544523" y="36746"/>
                </a:cubicBezTo>
                <a:cubicBezTo>
                  <a:pt x="4552252" y="43120"/>
                  <a:pt x="4553468" y="48239"/>
                  <a:pt x="4548169" y="52104"/>
                </a:cubicBezTo>
                <a:cubicBezTo>
                  <a:pt x="4542870" y="55969"/>
                  <a:pt x="4535754" y="65942"/>
                  <a:pt x="4526820" y="82025"/>
                </a:cubicBezTo>
                <a:cubicBezTo>
                  <a:pt x="4517886" y="98107"/>
                  <a:pt x="4510429" y="109554"/>
                  <a:pt x="4504449" y="116366"/>
                </a:cubicBezTo>
                <a:cubicBezTo>
                  <a:pt x="4498469" y="123178"/>
                  <a:pt x="4493586" y="122984"/>
                  <a:pt x="4489801" y="115785"/>
                </a:cubicBezTo>
                <a:cubicBezTo>
                  <a:pt x="4478759" y="116660"/>
                  <a:pt x="4463071" y="118187"/>
                  <a:pt x="4442736" y="120367"/>
                </a:cubicBezTo>
                <a:cubicBezTo>
                  <a:pt x="4460733" y="124540"/>
                  <a:pt x="4468584" y="129279"/>
                  <a:pt x="4466290" y="134585"/>
                </a:cubicBezTo>
                <a:cubicBezTo>
                  <a:pt x="4463995" y="139891"/>
                  <a:pt x="4462447" y="147972"/>
                  <a:pt x="4461644" y="158827"/>
                </a:cubicBezTo>
                <a:cubicBezTo>
                  <a:pt x="4473933" y="156117"/>
                  <a:pt x="4485524" y="153640"/>
                  <a:pt x="4496415" y="151396"/>
                </a:cubicBezTo>
                <a:cubicBezTo>
                  <a:pt x="4507307" y="149151"/>
                  <a:pt x="4516606" y="151905"/>
                  <a:pt x="4524314" y="159655"/>
                </a:cubicBezTo>
                <a:cubicBezTo>
                  <a:pt x="4532022" y="167406"/>
                  <a:pt x="4527494" y="172605"/>
                  <a:pt x="4510730" y="175250"/>
                </a:cubicBezTo>
                <a:cubicBezTo>
                  <a:pt x="4493966" y="177896"/>
                  <a:pt x="4477511" y="180797"/>
                  <a:pt x="4461364" y="183951"/>
                </a:cubicBezTo>
                <a:cubicBezTo>
                  <a:pt x="4460647" y="193846"/>
                  <a:pt x="4460288" y="202113"/>
                  <a:pt x="4460288" y="208753"/>
                </a:cubicBezTo>
                <a:cubicBezTo>
                  <a:pt x="4473223" y="207003"/>
                  <a:pt x="4483882" y="205218"/>
                  <a:pt x="4492264" y="203397"/>
                </a:cubicBezTo>
                <a:cubicBezTo>
                  <a:pt x="4500645" y="201575"/>
                  <a:pt x="4508658" y="204841"/>
                  <a:pt x="4516301" y="213195"/>
                </a:cubicBezTo>
                <a:cubicBezTo>
                  <a:pt x="4523945" y="221548"/>
                  <a:pt x="4522127" y="226280"/>
                  <a:pt x="4510848" y="227391"/>
                </a:cubicBezTo>
                <a:cubicBezTo>
                  <a:pt x="4499570" y="228503"/>
                  <a:pt x="4482652" y="230313"/>
                  <a:pt x="4460095" y="232823"/>
                </a:cubicBezTo>
                <a:lnTo>
                  <a:pt x="4458933" y="262744"/>
                </a:lnTo>
                <a:cubicBezTo>
                  <a:pt x="4511634" y="258298"/>
                  <a:pt x="4544426" y="255165"/>
                  <a:pt x="4557311" y="253344"/>
                </a:cubicBezTo>
                <a:cubicBezTo>
                  <a:pt x="4570195" y="251522"/>
                  <a:pt x="4580868" y="254667"/>
                  <a:pt x="4589329" y="262776"/>
                </a:cubicBezTo>
                <a:cubicBezTo>
                  <a:pt x="4597790" y="270885"/>
                  <a:pt x="4600758" y="276983"/>
                  <a:pt x="4598234" y="281070"/>
                </a:cubicBezTo>
                <a:cubicBezTo>
                  <a:pt x="4595710" y="285157"/>
                  <a:pt x="4587949" y="286301"/>
                  <a:pt x="4574949" y="284501"/>
                </a:cubicBezTo>
                <a:cubicBezTo>
                  <a:pt x="4561950" y="282702"/>
                  <a:pt x="4543691" y="282028"/>
                  <a:pt x="4520173" y="282479"/>
                </a:cubicBezTo>
                <a:cubicBezTo>
                  <a:pt x="4496655" y="282931"/>
                  <a:pt x="4475572" y="284042"/>
                  <a:pt x="4456922" y="285813"/>
                </a:cubicBezTo>
                <a:cubicBezTo>
                  <a:pt x="4438273" y="287584"/>
                  <a:pt x="4415006" y="290270"/>
                  <a:pt x="4387121" y="293869"/>
                </a:cubicBezTo>
                <a:cubicBezTo>
                  <a:pt x="4359236" y="297468"/>
                  <a:pt x="4341157" y="299956"/>
                  <a:pt x="4332883" y="301333"/>
                </a:cubicBezTo>
                <a:cubicBezTo>
                  <a:pt x="4324609" y="302710"/>
                  <a:pt x="4317195" y="301674"/>
                  <a:pt x="4310641" y="298225"/>
                </a:cubicBezTo>
                <a:cubicBezTo>
                  <a:pt x="4304088" y="294776"/>
                  <a:pt x="4299244" y="290255"/>
                  <a:pt x="4296111" y="284663"/>
                </a:cubicBezTo>
                <a:cubicBezTo>
                  <a:pt x="4292978" y="279070"/>
                  <a:pt x="4297283" y="276274"/>
                  <a:pt x="4309028" y="276274"/>
                </a:cubicBezTo>
                <a:cubicBezTo>
                  <a:pt x="4319009" y="276274"/>
                  <a:pt x="4334700" y="275381"/>
                  <a:pt x="4356103" y="273596"/>
                </a:cubicBezTo>
                <a:cubicBezTo>
                  <a:pt x="4377506" y="271810"/>
                  <a:pt x="4404082" y="269247"/>
                  <a:pt x="4435831" y="265906"/>
                </a:cubicBezTo>
                <a:lnTo>
                  <a:pt x="4435831" y="235920"/>
                </a:lnTo>
                <a:cubicBezTo>
                  <a:pt x="4423929" y="238616"/>
                  <a:pt x="4414744" y="240416"/>
                  <a:pt x="4408277" y="241319"/>
                </a:cubicBezTo>
                <a:cubicBezTo>
                  <a:pt x="4401809" y="242223"/>
                  <a:pt x="4393761" y="239132"/>
                  <a:pt x="4384131" y="232048"/>
                </a:cubicBezTo>
                <a:cubicBezTo>
                  <a:pt x="4374502" y="224964"/>
                  <a:pt x="4376083" y="221128"/>
                  <a:pt x="4388874" y="220540"/>
                </a:cubicBezTo>
                <a:cubicBezTo>
                  <a:pt x="4401666" y="219952"/>
                  <a:pt x="4417318" y="218052"/>
                  <a:pt x="4435831" y="214840"/>
                </a:cubicBezTo>
                <a:lnTo>
                  <a:pt x="4435831" y="185973"/>
                </a:lnTo>
                <a:cubicBezTo>
                  <a:pt x="4418781" y="189501"/>
                  <a:pt x="4406204" y="191735"/>
                  <a:pt x="4398102" y="192674"/>
                </a:cubicBezTo>
                <a:cubicBezTo>
                  <a:pt x="4390000" y="193613"/>
                  <a:pt x="4382048" y="190032"/>
                  <a:pt x="4374247" y="181929"/>
                </a:cubicBezTo>
                <a:cubicBezTo>
                  <a:pt x="4368568" y="190275"/>
                  <a:pt x="4361947" y="197051"/>
                  <a:pt x="4354382" y="202257"/>
                </a:cubicBezTo>
                <a:cubicBezTo>
                  <a:pt x="4346818" y="207462"/>
                  <a:pt x="4337579" y="211223"/>
                  <a:pt x="4326666" y="213539"/>
                </a:cubicBezTo>
                <a:cubicBezTo>
                  <a:pt x="4315753" y="215855"/>
                  <a:pt x="4315571" y="212259"/>
                  <a:pt x="4326118" y="202751"/>
                </a:cubicBezTo>
                <a:cubicBezTo>
                  <a:pt x="4336665" y="193244"/>
                  <a:pt x="4346338" y="182378"/>
                  <a:pt x="4355135" y="170152"/>
                </a:cubicBezTo>
                <a:cubicBezTo>
                  <a:pt x="4363933" y="157927"/>
                  <a:pt x="4367884" y="148484"/>
                  <a:pt x="4366987" y="141823"/>
                </a:cubicBezTo>
                <a:cubicBezTo>
                  <a:pt x="4366091" y="135162"/>
                  <a:pt x="4369440" y="133054"/>
                  <a:pt x="4377033" y="135499"/>
                </a:cubicBezTo>
                <a:cubicBezTo>
                  <a:pt x="4384626" y="137944"/>
                  <a:pt x="4391402" y="141698"/>
                  <a:pt x="4397360" y="146760"/>
                </a:cubicBezTo>
                <a:cubicBezTo>
                  <a:pt x="4403318" y="151822"/>
                  <a:pt x="4403838" y="156070"/>
                  <a:pt x="4398920" y="159505"/>
                </a:cubicBezTo>
                <a:cubicBezTo>
                  <a:pt x="4394001" y="162939"/>
                  <a:pt x="4388810" y="166757"/>
                  <a:pt x="4383346" y="170959"/>
                </a:cubicBezTo>
                <a:cubicBezTo>
                  <a:pt x="4405100" y="170142"/>
                  <a:pt x="4422143" y="168191"/>
                  <a:pt x="4434476" y="165108"/>
                </a:cubicBezTo>
                <a:cubicBezTo>
                  <a:pt x="4434476" y="147886"/>
                  <a:pt x="4433028" y="133696"/>
                  <a:pt x="4430131" y="122539"/>
                </a:cubicBezTo>
                <a:lnTo>
                  <a:pt x="4414923" y="124863"/>
                </a:lnTo>
                <a:cubicBezTo>
                  <a:pt x="4410635" y="135904"/>
                  <a:pt x="4405817" y="136424"/>
                  <a:pt x="4400468" y="126422"/>
                </a:cubicBezTo>
                <a:cubicBezTo>
                  <a:pt x="4395119" y="116420"/>
                  <a:pt x="4389193" y="103284"/>
                  <a:pt x="4382690" y="87015"/>
                </a:cubicBezTo>
                <a:cubicBezTo>
                  <a:pt x="4376187" y="70746"/>
                  <a:pt x="4369920" y="58736"/>
                  <a:pt x="4363890" y="50985"/>
                </a:cubicBezTo>
                <a:cubicBezTo>
                  <a:pt x="4357860" y="43234"/>
                  <a:pt x="4358283" y="38796"/>
                  <a:pt x="4365159" y="37670"/>
                </a:cubicBezTo>
                <a:cubicBezTo>
                  <a:pt x="4372035" y="36545"/>
                  <a:pt x="4378123" y="36434"/>
                  <a:pt x="4383421" y="37337"/>
                </a:cubicBezTo>
                <a:cubicBezTo>
                  <a:pt x="4388720" y="38240"/>
                  <a:pt x="4407136" y="36244"/>
                  <a:pt x="4438671" y="31346"/>
                </a:cubicBezTo>
                <a:cubicBezTo>
                  <a:pt x="4470205" y="26449"/>
                  <a:pt x="4490069" y="22624"/>
                  <a:pt x="4498265" y="19871"/>
                </a:cubicBezTo>
                <a:cubicBezTo>
                  <a:pt x="4502363" y="18494"/>
                  <a:pt x="4506368" y="17938"/>
                  <a:pt x="4510281" y="18204"/>
                </a:cubicBezTo>
                <a:close/>
                <a:moveTo>
                  <a:pt x="3112500" y="17669"/>
                </a:moveTo>
                <a:cubicBezTo>
                  <a:pt x="3114368" y="16681"/>
                  <a:pt x="3117169" y="16788"/>
                  <a:pt x="3120905" y="17989"/>
                </a:cubicBezTo>
                <a:cubicBezTo>
                  <a:pt x="3128376" y="20391"/>
                  <a:pt x="3134474" y="22986"/>
                  <a:pt x="3139199" y="25775"/>
                </a:cubicBezTo>
                <a:cubicBezTo>
                  <a:pt x="3143924" y="28564"/>
                  <a:pt x="3145283" y="32243"/>
                  <a:pt x="3143276" y="36810"/>
                </a:cubicBezTo>
                <a:cubicBezTo>
                  <a:pt x="3141268" y="41377"/>
                  <a:pt x="3138672" y="44256"/>
                  <a:pt x="3135489" y="45446"/>
                </a:cubicBezTo>
                <a:cubicBezTo>
                  <a:pt x="3149958" y="43740"/>
                  <a:pt x="3160764" y="41736"/>
                  <a:pt x="3167905" y="39434"/>
                </a:cubicBezTo>
                <a:cubicBezTo>
                  <a:pt x="3175046" y="37133"/>
                  <a:pt x="3182005" y="39857"/>
                  <a:pt x="3188781" y="47608"/>
                </a:cubicBezTo>
                <a:cubicBezTo>
                  <a:pt x="3195557" y="55359"/>
                  <a:pt x="3189906" y="60787"/>
                  <a:pt x="3171831" y="63892"/>
                </a:cubicBezTo>
                <a:cubicBezTo>
                  <a:pt x="3153755" y="66996"/>
                  <a:pt x="3139511" y="67201"/>
                  <a:pt x="3129100" y="64505"/>
                </a:cubicBezTo>
                <a:cubicBezTo>
                  <a:pt x="3116294" y="83649"/>
                  <a:pt x="3101535" y="97656"/>
                  <a:pt x="3084821" y="106525"/>
                </a:cubicBezTo>
                <a:cubicBezTo>
                  <a:pt x="3068108" y="115394"/>
                  <a:pt x="3064756" y="113781"/>
                  <a:pt x="3074765" y="101685"/>
                </a:cubicBezTo>
                <a:cubicBezTo>
                  <a:pt x="3084775" y="89589"/>
                  <a:pt x="3093099" y="76909"/>
                  <a:pt x="3099739" y="63644"/>
                </a:cubicBezTo>
                <a:cubicBezTo>
                  <a:pt x="3106378" y="50379"/>
                  <a:pt x="3109698" y="41187"/>
                  <a:pt x="3109698" y="36068"/>
                </a:cubicBezTo>
                <a:lnTo>
                  <a:pt x="3109698" y="23915"/>
                </a:lnTo>
                <a:cubicBezTo>
                  <a:pt x="3109698" y="20738"/>
                  <a:pt x="3110632" y="18656"/>
                  <a:pt x="3112500" y="17669"/>
                </a:cubicBezTo>
                <a:close/>
                <a:moveTo>
                  <a:pt x="1972708" y="17398"/>
                </a:moveTo>
                <a:cubicBezTo>
                  <a:pt x="1974344" y="17388"/>
                  <a:pt x="1976346" y="17865"/>
                  <a:pt x="1978713" y="18827"/>
                </a:cubicBezTo>
                <a:cubicBezTo>
                  <a:pt x="1988185" y="22678"/>
                  <a:pt x="1995635" y="27019"/>
                  <a:pt x="2001063" y="31852"/>
                </a:cubicBezTo>
                <a:cubicBezTo>
                  <a:pt x="2006490" y="36685"/>
                  <a:pt x="2007286" y="41256"/>
                  <a:pt x="2003450" y="45565"/>
                </a:cubicBezTo>
                <a:cubicBezTo>
                  <a:pt x="1999614" y="49874"/>
                  <a:pt x="1994595" y="59328"/>
                  <a:pt x="1988393" y="73926"/>
                </a:cubicBezTo>
                <a:cubicBezTo>
                  <a:pt x="1982191" y="88524"/>
                  <a:pt x="1975182" y="101524"/>
                  <a:pt x="1967367" y="112924"/>
                </a:cubicBezTo>
                <a:cubicBezTo>
                  <a:pt x="1973576" y="113039"/>
                  <a:pt x="1982632" y="110892"/>
                  <a:pt x="1994534" y="106482"/>
                </a:cubicBezTo>
                <a:cubicBezTo>
                  <a:pt x="2006437" y="102072"/>
                  <a:pt x="2015736" y="97996"/>
                  <a:pt x="2022433" y="94253"/>
                </a:cubicBezTo>
                <a:cubicBezTo>
                  <a:pt x="2029130" y="90511"/>
                  <a:pt x="2040072" y="94931"/>
                  <a:pt x="2055258" y="107514"/>
                </a:cubicBezTo>
                <a:cubicBezTo>
                  <a:pt x="2070444" y="120098"/>
                  <a:pt x="2072746" y="127494"/>
                  <a:pt x="2062163" y="129702"/>
                </a:cubicBezTo>
                <a:cubicBezTo>
                  <a:pt x="2051580" y="131911"/>
                  <a:pt x="2039856" y="138468"/>
                  <a:pt x="2026993" y="149374"/>
                </a:cubicBezTo>
                <a:cubicBezTo>
                  <a:pt x="2014130" y="160279"/>
                  <a:pt x="2009720" y="158956"/>
                  <a:pt x="2013764" y="145405"/>
                </a:cubicBezTo>
                <a:cubicBezTo>
                  <a:pt x="2017808" y="131853"/>
                  <a:pt x="2019698" y="123755"/>
                  <a:pt x="2019432" y="121109"/>
                </a:cubicBezTo>
                <a:cubicBezTo>
                  <a:pt x="2019167" y="118463"/>
                  <a:pt x="2012649" y="119134"/>
                  <a:pt x="1999879" y="123120"/>
                </a:cubicBezTo>
                <a:cubicBezTo>
                  <a:pt x="1987109" y="127107"/>
                  <a:pt x="1978423" y="129806"/>
                  <a:pt x="1973820" y="131219"/>
                </a:cubicBezTo>
                <a:cubicBezTo>
                  <a:pt x="1969217" y="132631"/>
                  <a:pt x="1964692" y="131990"/>
                  <a:pt x="1960247" y="129294"/>
                </a:cubicBezTo>
                <a:cubicBezTo>
                  <a:pt x="1942221" y="152353"/>
                  <a:pt x="1929200" y="164865"/>
                  <a:pt x="1921184" y="166829"/>
                </a:cubicBezTo>
                <a:cubicBezTo>
                  <a:pt x="1913168" y="168794"/>
                  <a:pt x="1913914" y="163104"/>
                  <a:pt x="1923421" y="149761"/>
                </a:cubicBezTo>
                <a:cubicBezTo>
                  <a:pt x="1932929" y="136417"/>
                  <a:pt x="1943275" y="116147"/>
                  <a:pt x="1954461" y="88951"/>
                </a:cubicBezTo>
                <a:cubicBezTo>
                  <a:pt x="1965646" y="61755"/>
                  <a:pt x="1970116" y="42306"/>
                  <a:pt x="1967872" y="30604"/>
                </a:cubicBezTo>
                <a:cubicBezTo>
                  <a:pt x="1966189" y="21828"/>
                  <a:pt x="1967801" y="17426"/>
                  <a:pt x="1972708" y="17398"/>
                </a:cubicBezTo>
                <a:close/>
                <a:moveTo>
                  <a:pt x="6199518" y="14482"/>
                </a:moveTo>
                <a:cubicBezTo>
                  <a:pt x="6210359" y="16339"/>
                  <a:pt x="6220287" y="19297"/>
                  <a:pt x="6229299" y="23355"/>
                </a:cubicBezTo>
                <a:cubicBezTo>
                  <a:pt x="6238312" y="27414"/>
                  <a:pt x="6241424" y="35509"/>
                  <a:pt x="6238635" y="47640"/>
                </a:cubicBezTo>
                <a:cubicBezTo>
                  <a:pt x="6235845" y="59772"/>
                  <a:pt x="6226033" y="59736"/>
                  <a:pt x="6209197" y="47533"/>
                </a:cubicBezTo>
                <a:cubicBezTo>
                  <a:pt x="6195961" y="35243"/>
                  <a:pt x="6188329" y="26198"/>
                  <a:pt x="6186300" y="20398"/>
                </a:cubicBezTo>
                <a:cubicBezTo>
                  <a:pt x="6184271" y="14597"/>
                  <a:pt x="6188677" y="12625"/>
                  <a:pt x="6199518" y="14482"/>
                </a:cubicBezTo>
                <a:close/>
                <a:moveTo>
                  <a:pt x="5136171" y="11377"/>
                </a:moveTo>
                <a:cubicBezTo>
                  <a:pt x="5138003" y="11416"/>
                  <a:pt x="5140215" y="11856"/>
                  <a:pt x="5142806" y="12697"/>
                </a:cubicBezTo>
                <a:cubicBezTo>
                  <a:pt x="5153174" y="16060"/>
                  <a:pt x="5161076" y="20394"/>
                  <a:pt x="5166511" y="25700"/>
                </a:cubicBezTo>
                <a:cubicBezTo>
                  <a:pt x="5171946" y="31006"/>
                  <a:pt x="5172928" y="35864"/>
                  <a:pt x="5169458" y="40273"/>
                </a:cubicBezTo>
                <a:cubicBezTo>
                  <a:pt x="5165988" y="44683"/>
                  <a:pt x="5162324" y="49662"/>
                  <a:pt x="5158466" y="55212"/>
                </a:cubicBezTo>
                <a:cubicBezTo>
                  <a:pt x="5164260" y="62153"/>
                  <a:pt x="5178761" y="74546"/>
                  <a:pt x="5201971" y="92393"/>
                </a:cubicBezTo>
                <a:cubicBezTo>
                  <a:pt x="5225180" y="110239"/>
                  <a:pt x="5243636" y="122923"/>
                  <a:pt x="5257338" y="130444"/>
                </a:cubicBezTo>
                <a:cubicBezTo>
                  <a:pt x="5271040" y="137966"/>
                  <a:pt x="5283287" y="143526"/>
                  <a:pt x="5294078" y="147126"/>
                </a:cubicBezTo>
                <a:cubicBezTo>
                  <a:pt x="5304869" y="150725"/>
                  <a:pt x="5312408" y="154335"/>
                  <a:pt x="5316696" y="157956"/>
                </a:cubicBezTo>
                <a:cubicBezTo>
                  <a:pt x="5320984" y="161577"/>
                  <a:pt x="5313849" y="164226"/>
                  <a:pt x="5295293" y="165904"/>
                </a:cubicBezTo>
                <a:cubicBezTo>
                  <a:pt x="5276737" y="167582"/>
                  <a:pt x="5262479" y="167722"/>
                  <a:pt x="5252520" y="166324"/>
                </a:cubicBezTo>
                <a:cubicBezTo>
                  <a:pt x="5242561" y="164925"/>
                  <a:pt x="5233537" y="160656"/>
                  <a:pt x="5225449" y="153514"/>
                </a:cubicBezTo>
                <a:cubicBezTo>
                  <a:pt x="5217361" y="146373"/>
                  <a:pt x="5207725" y="135869"/>
                  <a:pt x="5196539" y="122002"/>
                </a:cubicBezTo>
                <a:cubicBezTo>
                  <a:pt x="5185354" y="108135"/>
                  <a:pt x="5170146" y="89865"/>
                  <a:pt x="5150916" y="67193"/>
                </a:cubicBezTo>
                <a:cubicBezTo>
                  <a:pt x="5142728" y="82423"/>
                  <a:pt x="5133002" y="97921"/>
                  <a:pt x="5121737" y="113688"/>
                </a:cubicBezTo>
                <a:cubicBezTo>
                  <a:pt x="5110473" y="129455"/>
                  <a:pt x="5096789" y="144240"/>
                  <a:pt x="5080685" y="158042"/>
                </a:cubicBezTo>
                <a:cubicBezTo>
                  <a:pt x="5064581" y="171845"/>
                  <a:pt x="5047394" y="182202"/>
                  <a:pt x="5029125" y="189114"/>
                </a:cubicBezTo>
                <a:cubicBezTo>
                  <a:pt x="5010855" y="196026"/>
                  <a:pt x="5010364" y="192043"/>
                  <a:pt x="5027651" y="177165"/>
                </a:cubicBezTo>
                <a:cubicBezTo>
                  <a:pt x="5044939" y="162287"/>
                  <a:pt x="5060089" y="147445"/>
                  <a:pt x="5073102" y="132638"/>
                </a:cubicBezTo>
                <a:cubicBezTo>
                  <a:pt x="5086116" y="117832"/>
                  <a:pt x="5096409" y="104639"/>
                  <a:pt x="5103981" y="93060"/>
                </a:cubicBezTo>
                <a:cubicBezTo>
                  <a:pt x="5111552" y="81480"/>
                  <a:pt x="5118224" y="69083"/>
                  <a:pt x="5123996" y="55868"/>
                </a:cubicBezTo>
                <a:cubicBezTo>
                  <a:pt x="5129768" y="42654"/>
                  <a:pt x="5131754" y="31314"/>
                  <a:pt x="5129954" y="21850"/>
                </a:cubicBezTo>
                <a:cubicBezTo>
                  <a:pt x="5128604" y="14751"/>
                  <a:pt x="5130677" y="11261"/>
                  <a:pt x="5136171" y="11377"/>
                </a:cubicBezTo>
                <a:close/>
                <a:moveTo>
                  <a:pt x="2214331" y="10450"/>
                </a:moveTo>
                <a:cubicBezTo>
                  <a:pt x="2215680" y="10317"/>
                  <a:pt x="2217478" y="10539"/>
                  <a:pt x="2219726" y="11116"/>
                </a:cubicBezTo>
                <a:cubicBezTo>
                  <a:pt x="2228717" y="13425"/>
                  <a:pt x="2237292" y="16185"/>
                  <a:pt x="2245452" y="19397"/>
                </a:cubicBezTo>
                <a:cubicBezTo>
                  <a:pt x="2253612" y="22610"/>
                  <a:pt x="2255444" y="28407"/>
                  <a:pt x="2250948" y="36789"/>
                </a:cubicBezTo>
                <a:cubicBezTo>
                  <a:pt x="2247576" y="43075"/>
                  <a:pt x="2245469" y="59934"/>
                  <a:pt x="2244626" y="87367"/>
                </a:cubicBezTo>
                <a:lnTo>
                  <a:pt x="2244461" y="99451"/>
                </a:lnTo>
                <a:lnTo>
                  <a:pt x="2248076" y="92565"/>
                </a:lnTo>
                <a:cubicBezTo>
                  <a:pt x="2255275" y="80684"/>
                  <a:pt x="2258652" y="70760"/>
                  <a:pt x="2258208" y="62794"/>
                </a:cubicBezTo>
                <a:cubicBezTo>
                  <a:pt x="2257763" y="54829"/>
                  <a:pt x="2266181" y="54273"/>
                  <a:pt x="2283461" y="61127"/>
                </a:cubicBezTo>
                <a:cubicBezTo>
                  <a:pt x="2293284" y="73231"/>
                  <a:pt x="2295532" y="79927"/>
                  <a:pt x="2290204" y="81218"/>
                </a:cubicBezTo>
                <a:cubicBezTo>
                  <a:pt x="2284877" y="82509"/>
                  <a:pt x="2279535" y="84939"/>
                  <a:pt x="2274179" y="88510"/>
                </a:cubicBezTo>
                <a:cubicBezTo>
                  <a:pt x="2268823" y="92081"/>
                  <a:pt x="2261334" y="96619"/>
                  <a:pt x="2251712" y="102126"/>
                </a:cubicBezTo>
                <a:cubicBezTo>
                  <a:pt x="2249306" y="103503"/>
                  <a:pt x="2247426" y="104336"/>
                  <a:pt x="2246072" y="104626"/>
                </a:cubicBezTo>
                <a:lnTo>
                  <a:pt x="2244398" y="104114"/>
                </a:lnTo>
                <a:lnTo>
                  <a:pt x="2244204" y="118323"/>
                </a:lnTo>
                <a:cubicBezTo>
                  <a:pt x="2249969" y="116818"/>
                  <a:pt x="2255985" y="114642"/>
                  <a:pt x="2262252" y="111795"/>
                </a:cubicBezTo>
                <a:cubicBezTo>
                  <a:pt x="2268518" y="108948"/>
                  <a:pt x="2274950" y="110322"/>
                  <a:pt x="2281546" y="115914"/>
                </a:cubicBezTo>
                <a:cubicBezTo>
                  <a:pt x="2288143" y="121507"/>
                  <a:pt x="2287117" y="125787"/>
                  <a:pt x="2278470" y="128756"/>
                </a:cubicBezTo>
                <a:cubicBezTo>
                  <a:pt x="2269823" y="131724"/>
                  <a:pt x="2258401" y="134786"/>
                  <a:pt x="2244204" y="137941"/>
                </a:cubicBezTo>
                <a:lnTo>
                  <a:pt x="2244204" y="169088"/>
                </a:lnTo>
                <a:cubicBezTo>
                  <a:pt x="2255533" y="171511"/>
                  <a:pt x="2264438" y="175250"/>
                  <a:pt x="2270920" y="180305"/>
                </a:cubicBezTo>
                <a:cubicBezTo>
                  <a:pt x="2277402" y="185360"/>
                  <a:pt x="2279463" y="192520"/>
                  <a:pt x="2277104" y="201783"/>
                </a:cubicBezTo>
                <a:cubicBezTo>
                  <a:pt x="2274745" y="211047"/>
                  <a:pt x="2269716" y="212983"/>
                  <a:pt x="2262015" y="207591"/>
                </a:cubicBezTo>
                <a:cubicBezTo>
                  <a:pt x="2254314" y="202199"/>
                  <a:pt x="2248377" y="194097"/>
                  <a:pt x="2244204" y="183285"/>
                </a:cubicBezTo>
                <a:cubicBezTo>
                  <a:pt x="2245065" y="243069"/>
                  <a:pt x="2243455" y="280059"/>
                  <a:pt x="2239375" y="294256"/>
                </a:cubicBezTo>
                <a:cubicBezTo>
                  <a:pt x="2235295" y="308453"/>
                  <a:pt x="2229653" y="309335"/>
                  <a:pt x="2222447" y="296902"/>
                </a:cubicBezTo>
                <a:cubicBezTo>
                  <a:pt x="2215241" y="284469"/>
                  <a:pt x="2213212" y="271136"/>
                  <a:pt x="2216359" y="256904"/>
                </a:cubicBezTo>
                <a:cubicBezTo>
                  <a:pt x="2219507" y="242671"/>
                  <a:pt x="2221081" y="211377"/>
                  <a:pt x="2221081" y="163022"/>
                </a:cubicBezTo>
                <a:cubicBezTo>
                  <a:pt x="2215173" y="180947"/>
                  <a:pt x="2204679" y="197453"/>
                  <a:pt x="2189600" y="212539"/>
                </a:cubicBezTo>
                <a:cubicBezTo>
                  <a:pt x="2174522" y="227624"/>
                  <a:pt x="2159579" y="238666"/>
                  <a:pt x="2144773" y="245664"/>
                </a:cubicBezTo>
                <a:cubicBezTo>
                  <a:pt x="2129967" y="252662"/>
                  <a:pt x="2128751" y="249834"/>
                  <a:pt x="2141127" y="237179"/>
                </a:cubicBezTo>
                <a:cubicBezTo>
                  <a:pt x="2153503" y="224523"/>
                  <a:pt x="2167025" y="208642"/>
                  <a:pt x="2181695" y="189533"/>
                </a:cubicBezTo>
                <a:cubicBezTo>
                  <a:pt x="2196365" y="170425"/>
                  <a:pt x="2207250" y="155292"/>
                  <a:pt x="2214348" y="144136"/>
                </a:cubicBezTo>
                <a:cubicBezTo>
                  <a:pt x="2192852" y="148510"/>
                  <a:pt x="2177490" y="152302"/>
                  <a:pt x="2168262" y="155515"/>
                </a:cubicBezTo>
                <a:cubicBezTo>
                  <a:pt x="2159034" y="158727"/>
                  <a:pt x="2150011" y="156655"/>
                  <a:pt x="2141192" y="149298"/>
                </a:cubicBezTo>
                <a:cubicBezTo>
                  <a:pt x="2132372" y="141942"/>
                  <a:pt x="2132742" y="137661"/>
                  <a:pt x="2142299" y="136457"/>
                </a:cubicBezTo>
                <a:cubicBezTo>
                  <a:pt x="2151857" y="135252"/>
                  <a:pt x="2162515" y="133746"/>
                  <a:pt x="2174274" y="131939"/>
                </a:cubicBezTo>
                <a:cubicBezTo>
                  <a:pt x="2186033" y="130133"/>
                  <a:pt x="2201643" y="127207"/>
                  <a:pt x="2221102" y="123163"/>
                </a:cubicBezTo>
                <a:cubicBezTo>
                  <a:pt x="2221991" y="64268"/>
                  <a:pt x="2219736" y="30292"/>
                  <a:pt x="2214337" y="21237"/>
                </a:cubicBezTo>
                <a:cubicBezTo>
                  <a:pt x="2210288" y="14445"/>
                  <a:pt x="2210286" y="10849"/>
                  <a:pt x="2214331" y="10450"/>
                </a:cubicBezTo>
                <a:close/>
                <a:moveTo>
                  <a:pt x="5452340" y="9062"/>
                </a:moveTo>
                <a:cubicBezTo>
                  <a:pt x="5466508" y="10001"/>
                  <a:pt x="5476658" y="13030"/>
                  <a:pt x="5482788" y="18150"/>
                </a:cubicBezTo>
                <a:cubicBezTo>
                  <a:pt x="5488918" y="23269"/>
                  <a:pt x="5491686" y="30249"/>
                  <a:pt x="5491091" y="39090"/>
                </a:cubicBezTo>
                <a:cubicBezTo>
                  <a:pt x="5490496" y="47931"/>
                  <a:pt x="5485613" y="50455"/>
                  <a:pt x="5476442" y="46662"/>
                </a:cubicBezTo>
                <a:cubicBezTo>
                  <a:pt x="5467272" y="42869"/>
                  <a:pt x="5457452" y="36699"/>
                  <a:pt x="5446984" y="28152"/>
                </a:cubicBezTo>
                <a:cubicBezTo>
                  <a:pt x="5436387" y="14486"/>
                  <a:pt x="5438172" y="8122"/>
                  <a:pt x="5452340" y="9062"/>
                </a:cubicBezTo>
                <a:close/>
                <a:moveTo>
                  <a:pt x="3233977" y="6469"/>
                </a:moveTo>
                <a:cubicBezTo>
                  <a:pt x="3235425" y="6366"/>
                  <a:pt x="3237152" y="6617"/>
                  <a:pt x="3239158" y="7223"/>
                </a:cubicBezTo>
                <a:cubicBezTo>
                  <a:pt x="3247181" y="9646"/>
                  <a:pt x="3253505" y="12855"/>
                  <a:pt x="3258130" y="16848"/>
                </a:cubicBezTo>
                <a:cubicBezTo>
                  <a:pt x="3262755" y="20842"/>
                  <a:pt x="3263834" y="24320"/>
                  <a:pt x="3261367" y="27281"/>
                </a:cubicBezTo>
                <a:cubicBezTo>
                  <a:pt x="3258901" y="30242"/>
                  <a:pt x="3256534" y="33143"/>
                  <a:pt x="3254269" y="35982"/>
                </a:cubicBezTo>
                <a:cubicBezTo>
                  <a:pt x="3261611" y="36082"/>
                  <a:pt x="3270366" y="34534"/>
                  <a:pt x="3280533" y="31336"/>
                </a:cubicBezTo>
                <a:cubicBezTo>
                  <a:pt x="3290700" y="28138"/>
                  <a:pt x="3299441" y="30142"/>
                  <a:pt x="3306754" y="37348"/>
                </a:cubicBezTo>
                <a:cubicBezTo>
                  <a:pt x="3314068" y="44554"/>
                  <a:pt x="3308148" y="49982"/>
                  <a:pt x="3288997" y="53631"/>
                </a:cubicBezTo>
                <a:cubicBezTo>
                  <a:pt x="3269846" y="57281"/>
                  <a:pt x="3255997" y="56854"/>
                  <a:pt x="3247450" y="52351"/>
                </a:cubicBezTo>
                <a:cubicBezTo>
                  <a:pt x="3243851" y="57611"/>
                  <a:pt x="3240236" y="62418"/>
                  <a:pt x="3236607" y="66773"/>
                </a:cubicBezTo>
                <a:lnTo>
                  <a:pt x="3233852" y="69724"/>
                </a:lnTo>
                <a:lnTo>
                  <a:pt x="3238838" y="69287"/>
                </a:lnTo>
                <a:cubicBezTo>
                  <a:pt x="3241751" y="69436"/>
                  <a:pt x="3245295" y="69936"/>
                  <a:pt x="3249472" y="70786"/>
                </a:cubicBezTo>
                <a:cubicBezTo>
                  <a:pt x="3266178" y="74184"/>
                  <a:pt x="3274532" y="81060"/>
                  <a:pt x="3274532" y="91414"/>
                </a:cubicBezTo>
                <a:cubicBezTo>
                  <a:pt x="3274532" y="103159"/>
                  <a:pt x="3267046" y="105711"/>
                  <a:pt x="3252075" y="99072"/>
                </a:cubicBezTo>
                <a:cubicBezTo>
                  <a:pt x="3240660" y="92418"/>
                  <a:pt x="3233196" y="85190"/>
                  <a:pt x="3229683" y="77389"/>
                </a:cubicBezTo>
                <a:lnTo>
                  <a:pt x="3229260" y="74643"/>
                </a:lnTo>
                <a:lnTo>
                  <a:pt x="3225674" y="78484"/>
                </a:lnTo>
                <a:cubicBezTo>
                  <a:pt x="3218355" y="85387"/>
                  <a:pt x="3210976" y="90482"/>
                  <a:pt x="3203537" y="93769"/>
                </a:cubicBezTo>
                <a:cubicBezTo>
                  <a:pt x="3188659" y="100344"/>
                  <a:pt x="3185558" y="98254"/>
                  <a:pt x="3194234" y="87499"/>
                </a:cubicBezTo>
                <a:cubicBezTo>
                  <a:pt x="3202909" y="76744"/>
                  <a:pt x="3211008" y="64533"/>
                  <a:pt x="3218530" y="50867"/>
                </a:cubicBezTo>
                <a:cubicBezTo>
                  <a:pt x="3226051" y="37201"/>
                  <a:pt x="3229363" y="25904"/>
                  <a:pt x="3228467" y="16978"/>
                </a:cubicBezTo>
                <a:cubicBezTo>
                  <a:pt x="3227795" y="10282"/>
                  <a:pt x="3229631" y="6780"/>
                  <a:pt x="3233977" y="6469"/>
                </a:cubicBezTo>
                <a:close/>
                <a:moveTo>
                  <a:pt x="442014" y="6384"/>
                </a:moveTo>
                <a:cubicBezTo>
                  <a:pt x="447908" y="7345"/>
                  <a:pt x="455806" y="10152"/>
                  <a:pt x="465708" y="14805"/>
                </a:cubicBezTo>
                <a:cubicBezTo>
                  <a:pt x="475609" y="19458"/>
                  <a:pt x="478757" y="24832"/>
                  <a:pt x="475150" y="30927"/>
                </a:cubicBezTo>
                <a:cubicBezTo>
                  <a:pt x="471544" y="37022"/>
                  <a:pt x="470143" y="54008"/>
                  <a:pt x="470945" y="81885"/>
                </a:cubicBezTo>
                <a:cubicBezTo>
                  <a:pt x="480482" y="78286"/>
                  <a:pt x="488293" y="78927"/>
                  <a:pt x="494381" y="83810"/>
                </a:cubicBezTo>
                <a:cubicBezTo>
                  <a:pt x="500468" y="88693"/>
                  <a:pt x="499730" y="93160"/>
                  <a:pt x="492165" y="97211"/>
                </a:cubicBezTo>
                <a:cubicBezTo>
                  <a:pt x="484601" y="101262"/>
                  <a:pt x="477585" y="104722"/>
                  <a:pt x="471117" y="107590"/>
                </a:cubicBezTo>
                <a:lnTo>
                  <a:pt x="471117" y="129122"/>
                </a:lnTo>
                <a:cubicBezTo>
                  <a:pt x="474645" y="127458"/>
                  <a:pt x="479467" y="125694"/>
                  <a:pt x="485583" y="123830"/>
                </a:cubicBezTo>
                <a:cubicBezTo>
                  <a:pt x="491700" y="121966"/>
                  <a:pt x="498016" y="123550"/>
                  <a:pt x="504534" y="128584"/>
                </a:cubicBezTo>
                <a:cubicBezTo>
                  <a:pt x="511051" y="133617"/>
                  <a:pt x="508058" y="138367"/>
                  <a:pt x="495554" y="142834"/>
                </a:cubicBezTo>
                <a:cubicBezTo>
                  <a:pt x="483048" y="147301"/>
                  <a:pt x="472652" y="150252"/>
                  <a:pt x="464363" y="151686"/>
                </a:cubicBezTo>
                <a:cubicBezTo>
                  <a:pt x="471562" y="155257"/>
                  <a:pt x="474487" y="158827"/>
                  <a:pt x="473140" y="162398"/>
                </a:cubicBezTo>
                <a:cubicBezTo>
                  <a:pt x="471791" y="165969"/>
                  <a:pt x="471117" y="169726"/>
                  <a:pt x="471117" y="173669"/>
                </a:cubicBezTo>
                <a:cubicBezTo>
                  <a:pt x="473498" y="172967"/>
                  <a:pt x="479040" y="170991"/>
                  <a:pt x="487745" y="167743"/>
                </a:cubicBezTo>
                <a:cubicBezTo>
                  <a:pt x="496449" y="164495"/>
                  <a:pt x="503279" y="166241"/>
                  <a:pt x="508233" y="172981"/>
                </a:cubicBezTo>
                <a:cubicBezTo>
                  <a:pt x="513188" y="179721"/>
                  <a:pt x="510356" y="184471"/>
                  <a:pt x="499737" y="187232"/>
                </a:cubicBezTo>
                <a:cubicBezTo>
                  <a:pt x="489118" y="189992"/>
                  <a:pt x="479126" y="191372"/>
                  <a:pt x="469762" y="191372"/>
                </a:cubicBezTo>
                <a:lnTo>
                  <a:pt x="469762" y="225230"/>
                </a:lnTo>
                <a:cubicBezTo>
                  <a:pt x="505154" y="245077"/>
                  <a:pt x="535971" y="258334"/>
                  <a:pt x="562213" y="265002"/>
                </a:cubicBezTo>
                <a:cubicBezTo>
                  <a:pt x="588456" y="271670"/>
                  <a:pt x="614928" y="276059"/>
                  <a:pt x="641630" y="278167"/>
                </a:cubicBezTo>
                <a:cubicBezTo>
                  <a:pt x="668331" y="280275"/>
                  <a:pt x="678731" y="283411"/>
                  <a:pt x="672830" y="287577"/>
                </a:cubicBezTo>
                <a:cubicBezTo>
                  <a:pt x="666929" y="291743"/>
                  <a:pt x="655590" y="295866"/>
                  <a:pt x="638812" y="299946"/>
                </a:cubicBezTo>
                <a:cubicBezTo>
                  <a:pt x="622034" y="304026"/>
                  <a:pt x="605887" y="306747"/>
                  <a:pt x="590370" y="308109"/>
                </a:cubicBezTo>
                <a:cubicBezTo>
                  <a:pt x="574855" y="309471"/>
                  <a:pt x="558256" y="304079"/>
                  <a:pt x="540574" y="291933"/>
                </a:cubicBezTo>
                <a:cubicBezTo>
                  <a:pt x="522893" y="279787"/>
                  <a:pt x="502189" y="266684"/>
                  <a:pt x="478463" y="252623"/>
                </a:cubicBezTo>
                <a:cubicBezTo>
                  <a:pt x="454737" y="238562"/>
                  <a:pt x="433776" y="224893"/>
                  <a:pt x="415578" y="211614"/>
                </a:cubicBezTo>
                <a:cubicBezTo>
                  <a:pt x="399617" y="237957"/>
                  <a:pt x="382137" y="255792"/>
                  <a:pt x="363135" y="265121"/>
                </a:cubicBezTo>
                <a:cubicBezTo>
                  <a:pt x="344135" y="274449"/>
                  <a:pt x="340776" y="272377"/>
                  <a:pt x="353058" y="258904"/>
                </a:cubicBezTo>
                <a:cubicBezTo>
                  <a:pt x="365340" y="245431"/>
                  <a:pt x="375468" y="231830"/>
                  <a:pt x="383441" y="218099"/>
                </a:cubicBezTo>
                <a:cubicBezTo>
                  <a:pt x="391415" y="204368"/>
                  <a:pt x="395954" y="192631"/>
                  <a:pt x="397057" y="182887"/>
                </a:cubicBezTo>
                <a:cubicBezTo>
                  <a:pt x="398162" y="173142"/>
                  <a:pt x="401607" y="170023"/>
                  <a:pt x="407393" y="173530"/>
                </a:cubicBezTo>
                <a:cubicBezTo>
                  <a:pt x="413180" y="177036"/>
                  <a:pt x="419174" y="181248"/>
                  <a:pt x="425376" y="186167"/>
                </a:cubicBezTo>
                <a:cubicBezTo>
                  <a:pt x="431578" y="191086"/>
                  <a:pt x="430628" y="195696"/>
                  <a:pt x="422526" y="199998"/>
                </a:cubicBezTo>
                <a:cubicBezTo>
                  <a:pt x="431288" y="203569"/>
                  <a:pt x="439383" y="208287"/>
                  <a:pt x="446811" y="214152"/>
                </a:cubicBezTo>
                <a:cubicBezTo>
                  <a:pt x="447614" y="182532"/>
                  <a:pt x="446445" y="163689"/>
                  <a:pt x="443305" y="157623"/>
                </a:cubicBezTo>
                <a:cubicBezTo>
                  <a:pt x="411699" y="166399"/>
                  <a:pt x="393179" y="172644"/>
                  <a:pt x="387743" y="176358"/>
                </a:cubicBezTo>
                <a:cubicBezTo>
                  <a:pt x="382308" y="180072"/>
                  <a:pt x="376458" y="180481"/>
                  <a:pt x="370191" y="177584"/>
                </a:cubicBezTo>
                <a:cubicBezTo>
                  <a:pt x="363924" y="174688"/>
                  <a:pt x="357780" y="170231"/>
                  <a:pt x="351757" y="164216"/>
                </a:cubicBezTo>
                <a:cubicBezTo>
                  <a:pt x="345734" y="158200"/>
                  <a:pt x="349997" y="154916"/>
                  <a:pt x="364545" y="154364"/>
                </a:cubicBezTo>
                <a:cubicBezTo>
                  <a:pt x="379093" y="153812"/>
                  <a:pt x="406916" y="147534"/>
                  <a:pt x="448016" y="135532"/>
                </a:cubicBezTo>
                <a:lnTo>
                  <a:pt x="448016" y="113096"/>
                </a:lnTo>
                <a:cubicBezTo>
                  <a:pt x="437863" y="113985"/>
                  <a:pt x="428799" y="113129"/>
                  <a:pt x="420826" y="110526"/>
                </a:cubicBezTo>
                <a:cubicBezTo>
                  <a:pt x="412854" y="107923"/>
                  <a:pt x="412125" y="104370"/>
                  <a:pt x="418643" y="99868"/>
                </a:cubicBezTo>
                <a:cubicBezTo>
                  <a:pt x="425160" y="95365"/>
                  <a:pt x="434500" y="91493"/>
                  <a:pt x="446660" y="88252"/>
                </a:cubicBezTo>
                <a:cubicBezTo>
                  <a:pt x="446660" y="76995"/>
                  <a:pt x="446442" y="65003"/>
                  <a:pt x="446004" y="52276"/>
                </a:cubicBezTo>
                <a:cubicBezTo>
                  <a:pt x="445567" y="39549"/>
                  <a:pt x="443319" y="28478"/>
                  <a:pt x="439261" y="19064"/>
                </a:cubicBezTo>
                <a:cubicBezTo>
                  <a:pt x="435202" y="9650"/>
                  <a:pt x="436120" y="5423"/>
                  <a:pt x="442014" y="6384"/>
                </a:cubicBezTo>
                <a:close/>
                <a:moveTo>
                  <a:pt x="1612042" y="6373"/>
                </a:moveTo>
                <a:cubicBezTo>
                  <a:pt x="1619269" y="7327"/>
                  <a:pt x="1627171" y="9614"/>
                  <a:pt x="1635746" y="13235"/>
                </a:cubicBezTo>
                <a:cubicBezTo>
                  <a:pt x="1644322" y="16856"/>
                  <a:pt x="1647688" y="21513"/>
                  <a:pt x="1645845" y="27206"/>
                </a:cubicBezTo>
                <a:cubicBezTo>
                  <a:pt x="1644003" y="32899"/>
                  <a:pt x="1642651" y="39818"/>
                  <a:pt x="1641791" y="47963"/>
                </a:cubicBezTo>
                <a:cubicBezTo>
                  <a:pt x="1640930" y="56108"/>
                  <a:pt x="1640500" y="65164"/>
                  <a:pt x="1640500" y="75131"/>
                </a:cubicBezTo>
                <a:cubicBezTo>
                  <a:pt x="1645247" y="74313"/>
                  <a:pt x="1651126" y="72983"/>
                  <a:pt x="1658138" y="71140"/>
                </a:cubicBezTo>
                <a:cubicBezTo>
                  <a:pt x="1665151" y="69298"/>
                  <a:pt x="1672063" y="71768"/>
                  <a:pt x="1678874" y="78551"/>
                </a:cubicBezTo>
                <a:cubicBezTo>
                  <a:pt x="1685686" y="85334"/>
                  <a:pt x="1683499" y="89837"/>
                  <a:pt x="1672314" y="92059"/>
                </a:cubicBezTo>
                <a:cubicBezTo>
                  <a:pt x="1661128" y="94282"/>
                  <a:pt x="1650524" y="96161"/>
                  <a:pt x="1640500" y="97695"/>
                </a:cubicBezTo>
                <a:lnTo>
                  <a:pt x="1640500" y="131832"/>
                </a:lnTo>
                <a:cubicBezTo>
                  <a:pt x="1657794" y="130097"/>
                  <a:pt x="1671755" y="127863"/>
                  <a:pt x="1682381" y="125131"/>
                </a:cubicBezTo>
                <a:cubicBezTo>
                  <a:pt x="1693007" y="122400"/>
                  <a:pt x="1702855" y="125461"/>
                  <a:pt x="1711925" y="134316"/>
                </a:cubicBezTo>
                <a:cubicBezTo>
                  <a:pt x="1720995" y="143171"/>
                  <a:pt x="1717579" y="148137"/>
                  <a:pt x="1701675" y="149212"/>
                </a:cubicBezTo>
                <a:cubicBezTo>
                  <a:pt x="1685772" y="150288"/>
                  <a:pt x="1665380" y="152073"/>
                  <a:pt x="1640500" y="154568"/>
                </a:cubicBezTo>
                <a:lnTo>
                  <a:pt x="1640500" y="226391"/>
                </a:lnTo>
                <a:cubicBezTo>
                  <a:pt x="1640500" y="235770"/>
                  <a:pt x="1638557" y="245102"/>
                  <a:pt x="1634671" y="254387"/>
                </a:cubicBezTo>
                <a:cubicBezTo>
                  <a:pt x="1630784" y="263672"/>
                  <a:pt x="1625583" y="262296"/>
                  <a:pt x="1619065" y="250257"/>
                </a:cubicBezTo>
                <a:cubicBezTo>
                  <a:pt x="1612547" y="238218"/>
                  <a:pt x="1610414" y="228919"/>
                  <a:pt x="1612666" y="222358"/>
                </a:cubicBezTo>
                <a:cubicBezTo>
                  <a:pt x="1614917" y="215797"/>
                  <a:pt x="1616043" y="194219"/>
                  <a:pt x="1616043" y="157623"/>
                </a:cubicBezTo>
                <a:lnTo>
                  <a:pt x="1587864" y="162506"/>
                </a:lnTo>
                <a:cubicBezTo>
                  <a:pt x="1587864" y="176086"/>
                  <a:pt x="1583827" y="189999"/>
                  <a:pt x="1575754" y="204246"/>
                </a:cubicBezTo>
                <a:cubicBezTo>
                  <a:pt x="1567680" y="218493"/>
                  <a:pt x="1555054" y="229134"/>
                  <a:pt x="1537874" y="236168"/>
                </a:cubicBezTo>
                <a:cubicBezTo>
                  <a:pt x="1520695" y="243202"/>
                  <a:pt x="1517576" y="241097"/>
                  <a:pt x="1528517" y="229854"/>
                </a:cubicBezTo>
                <a:cubicBezTo>
                  <a:pt x="1539459" y="218612"/>
                  <a:pt x="1547787" y="207717"/>
                  <a:pt x="1553502" y="197169"/>
                </a:cubicBezTo>
                <a:cubicBezTo>
                  <a:pt x="1559216" y="186622"/>
                  <a:pt x="1562518" y="176143"/>
                  <a:pt x="1563407" y="165732"/>
                </a:cubicBezTo>
                <a:cubicBezTo>
                  <a:pt x="1553125" y="167510"/>
                  <a:pt x="1544783" y="169081"/>
                  <a:pt x="1538380" y="170443"/>
                </a:cubicBezTo>
                <a:cubicBezTo>
                  <a:pt x="1531977" y="171805"/>
                  <a:pt x="1524875" y="168410"/>
                  <a:pt x="1517074" y="160258"/>
                </a:cubicBezTo>
                <a:cubicBezTo>
                  <a:pt x="1509273" y="152105"/>
                  <a:pt x="1510023" y="148484"/>
                  <a:pt x="1519322" y="149395"/>
                </a:cubicBezTo>
                <a:cubicBezTo>
                  <a:pt x="1528621" y="150306"/>
                  <a:pt x="1543316" y="149148"/>
                  <a:pt x="1563407" y="145921"/>
                </a:cubicBezTo>
                <a:lnTo>
                  <a:pt x="1563407" y="111741"/>
                </a:lnTo>
                <a:cubicBezTo>
                  <a:pt x="1557442" y="113534"/>
                  <a:pt x="1552516" y="114430"/>
                  <a:pt x="1548629" y="114430"/>
                </a:cubicBezTo>
                <a:cubicBezTo>
                  <a:pt x="1544887" y="114430"/>
                  <a:pt x="1539889" y="111135"/>
                  <a:pt x="1533637" y="104546"/>
                </a:cubicBezTo>
                <a:cubicBezTo>
                  <a:pt x="1527384" y="97957"/>
                  <a:pt x="1528385" y="94350"/>
                  <a:pt x="1536637" y="93726"/>
                </a:cubicBezTo>
                <a:cubicBezTo>
                  <a:pt x="1544890" y="93103"/>
                  <a:pt x="1553813" y="91686"/>
                  <a:pt x="1563407" y="89478"/>
                </a:cubicBezTo>
                <a:cubicBezTo>
                  <a:pt x="1563407" y="67466"/>
                  <a:pt x="1560708" y="51925"/>
                  <a:pt x="1555308" y="42854"/>
                </a:cubicBezTo>
                <a:cubicBezTo>
                  <a:pt x="1549909" y="33784"/>
                  <a:pt x="1552480" y="30429"/>
                  <a:pt x="1563020" y="32788"/>
                </a:cubicBezTo>
                <a:cubicBezTo>
                  <a:pt x="1573560" y="35147"/>
                  <a:pt x="1581461" y="37982"/>
                  <a:pt x="1586724" y="41295"/>
                </a:cubicBezTo>
                <a:cubicBezTo>
                  <a:pt x="1591987" y="44608"/>
                  <a:pt x="1593493" y="48773"/>
                  <a:pt x="1591241" y="53792"/>
                </a:cubicBezTo>
                <a:cubicBezTo>
                  <a:pt x="1588990" y="58811"/>
                  <a:pt x="1587864" y="69072"/>
                  <a:pt x="1587864" y="84574"/>
                </a:cubicBezTo>
                <a:cubicBezTo>
                  <a:pt x="1597788" y="83785"/>
                  <a:pt x="1607181" y="82286"/>
                  <a:pt x="1616043" y="80078"/>
                </a:cubicBezTo>
                <a:cubicBezTo>
                  <a:pt x="1616043" y="69853"/>
                  <a:pt x="1615605" y="59048"/>
                  <a:pt x="1614731" y="47662"/>
                </a:cubicBezTo>
                <a:cubicBezTo>
                  <a:pt x="1613856" y="36276"/>
                  <a:pt x="1611382" y="26309"/>
                  <a:pt x="1607310" y="17763"/>
                </a:cubicBezTo>
                <a:cubicBezTo>
                  <a:pt x="1603237" y="9216"/>
                  <a:pt x="1604814" y="5419"/>
                  <a:pt x="1612042" y="6373"/>
                </a:cubicBezTo>
                <a:close/>
                <a:moveTo>
                  <a:pt x="4765382" y="3774"/>
                </a:moveTo>
                <a:cubicBezTo>
                  <a:pt x="4766822" y="3626"/>
                  <a:pt x="4768689" y="3847"/>
                  <a:pt x="4770984" y="4437"/>
                </a:cubicBezTo>
                <a:cubicBezTo>
                  <a:pt x="4780161" y="6796"/>
                  <a:pt x="4787837" y="9578"/>
                  <a:pt x="4794010" y="12783"/>
                </a:cubicBezTo>
                <a:cubicBezTo>
                  <a:pt x="4800184" y="15988"/>
                  <a:pt x="4802145" y="20580"/>
                  <a:pt x="4799894" y="26560"/>
                </a:cubicBezTo>
                <a:cubicBezTo>
                  <a:pt x="4797642" y="32540"/>
                  <a:pt x="4796516" y="42880"/>
                  <a:pt x="4796516" y="57578"/>
                </a:cubicBezTo>
                <a:cubicBezTo>
                  <a:pt x="4798165" y="56847"/>
                  <a:pt x="4801980" y="55764"/>
                  <a:pt x="4807960" y="54330"/>
                </a:cubicBezTo>
                <a:cubicBezTo>
                  <a:pt x="4813940" y="52896"/>
                  <a:pt x="4819826" y="55571"/>
                  <a:pt x="4825619" y="62354"/>
                </a:cubicBezTo>
                <a:cubicBezTo>
                  <a:pt x="4831413" y="69136"/>
                  <a:pt x="4829904" y="73439"/>
                  <a:pt x="4821092" y="75260"/>
                </a:cubicBezTo>
                <a:cubicBezTo>
                  <a:pt x="4812279" y="77081"/>
                  <a:pt x="4803550" y="78723"/>
                  <a:pt x="4794903" y="80186"/>
                </a:cubicBezTo>
                <a:cubicBezTo>
                  <a:pt x="4794128" y="94053"/>
                  <a:pt x="4793519" y="109780"/>
                  <a:pt x="4793075" y="127368"/>
                </a:cubicBezTo>
                <a:cubicBezTo>
                  <a:pt x="4792630" y="144957"/>
                  <a:pt x="4791978" y="161738"/>
                  <a:pt x="4791117" y="177713"/>
                </a:cubicBezTo>
                <a:cubicBezTo>
                  <a:pt x="4792809" y="176810"/>
                  <a:pt x="4797954" y="175684"/>
                  <a:pt x="4806551" y="174336"/>
                </a:cubicBezTo>
                <a:cubicBezTo>
                  <a:pt x="4815148" y="172988"/>
                  <a:pt x="4822372" y="175559"/>
                  <a:pt x="4828223" y="182048"/>
                </a:cubicBezTo>
                <a:cubicBezTo>
                  <a:pt x="4834073" y="188537"/>
                  <a:pt x="4828420" y="192824"/>
                  <a:pt x="4811262" y="194911"/>
                </a:cubicBezTo>
                <a:cubicBezTo>
                  <a:pt x="4794103" y="196997"/>
                  <a:pt x="4777605" y="199170"/>
                  <a:pt x="4761766" y="201428"/>
                </a:cubicBezTo>
                <a:lnTo>
                  <a:pt x="4723974" y="208894"/>
                </a:lnTo>
                <a:lnTo>
                  <a:pt x="4730888" y="211829"/>
                </a:lnTo>
                <a:cubicBezTo>
                  <a:pt x="4742246" y="218841"/>
                  <a:pt x="4745888" y="224445"/>
                  <a:pt x="4741815" y="228639"/>
                </a:cubicBezTo>
                <a:cubicBezTo>
                  <a:pt x="4737743" y="232834"/>
                  <a:pt x="4733028" y="237121"/>
                  <a:pt x="4727672" y="241502"/>
                </a:cubicBezTo>
                <a:cubicBezTo>
                  <a:pt x="4722316" y="245883"/>
                  <a:pt x="4714591" y="252702"/>
                  <a:pt x="4704495" y="261959"/>
                </a:cubicBezTo>
                <a:cubicBezTo>
                  <a:pt x="4694399" y="271215"/>
                  <a:pt x="4682666" y="278188"/>
                  <a:pt x="4669293" y="282877"/>
                </a:cubicBezTo>
                <a:cubicBezTo>
                  <a:pt x="4655921" y="287567"/>
                  <a:pt x="4652691" y="286312"/>
                  <a:pt x="4659603" y="279113"/>
                </a:cubicBezTo>
                <a:cubicBezTo>
                  <a:pt x="4666515" y="271914"/>
                  <a:pt x="4674287" y="263773"/>
                  <a:pt x="4682920" y="254688"/>
                </a:cubicBezTo>
                <a:cubicBezTo>
                  <a:pt x="4691553" y="245604"/>
                  <a:pt x="4698002" y="238502"/>
                  <a:pt x="4702269" y="233382"/>
                </a:cubicBezTo>
                <a:cubicBezTo>
                  <a:pt x="4706535" y="228263"/>
                  <a:pt x="4709224" y="221756"/>
                  <a:pt x="4710335" y="213861"/>
                </a:cubicBezTo>
                <a:lnTo>
                  <a:pt x="4711371" y="211383"/>
                </a:lnTo>
                <a:lnTo>
                  <a:pt x="4710314" y="211592"/>
                </a:lnTo>
                <a:cubicBezTo>
                  <a:pt x="4691850" y="216109"/>
                  <a:pt x="4678432" y="219494"/>
                  <a:pt x="4670057" y="221745"/>
                </a:cubicBezTo>
                <a:cubicBezTo>
                  <a:pt x="4661682" y="223996"/>
                  <a:pt x="4653419" y="220375"/>
                  <a:pt x="4645266" y="210882"/>
                </a:cubicBezTo>
                <a:cubicBezTo>
                  <a:pt x="4637114" y="201389"/>
                  <a:pt x="4637111" y="196642"/>
                  <a:pt x="4645256" y="196642"/>
                </a:cubicBezTo>
                <a:cubicBezTo>
                  <a:pt x="4651623" y="196642"/>
                  <a:pt x="4659804" y="196205"/>
                  <a:pt x="4669799" y="195330"/>
                </a:cubicBezTo>
                <a:cubicBezTo>
                  <a:pt x="4679794" y="194456"/>
                  <a:pt x="4694120" y="192398"/>
                  <a:pt x="4712777" y="189157"/>
                </a:cubicBezTo>
                <a:cubicBezTo>
                  <a:pt x="4713608" y="173483"/>
                  <a:pt x="4714024" y="157551"/>
                  <a:pt x="4714024" y="141361"/>
                </a:cubicBezTo>
                <a:lnTo>
                  <a:pt x="4714024" y="92834"/>
                </a:lnTo>
                <a:cubicBezTo>
                  <a:pt x="4710238" y="94597"/>
                  <a:pt x="4705506" y="95716"/>
                  <a:pt x="4699827" y="96189"/>
                </a:cubicBezTo>
                <a:cubicBezTo>
                  <a:pt x="4694149" y="96662"/>
                  <a:pt x="4687896" y="93906"/>
                  <a:pt x="4681070" y="87919"/>
                </a:cubicBezTo>
                <a:cubicBezTo>
                  <a:pt x="4674244" y="81932"/>
                  <a:pt x="4675341" y="78332"/>
                  <a:pt x="4684361" y="77120"/>
                </a:cubicBezTo>
                <a:cubicBezTo>
                  <a:pt x="4693381" y="75909"/>
                  <a:pt x="4703269" y="74543"/>
                  <a:pt x="4714024" y="73023"/>
                </a:cubicBezTo>
                <a:cubicBezTo>
                  <a:pt x="4713164" y="57449"/>
                  <a:pt x="4710249" y="45135"/>
                  <a:pt x="4705280" y="36079"/>
                </a:cubicBezTo>
                <a:cubicBezTo>
                  <a:pt x="4700311" y="27023"/>
                  <a:pt x="4705277" y="25223"/>
                  <a:pt x="4720176" y="30680"/>
                </a:cubicBezTo>
                <a:cubicBezTo>
                  <a:pt x="4735075" y="36136"/>
                  <a:pt x="4741608" y="41273"/>
                  <a:pt x="4739772" y="46092"/>
                </a:cubicBezTo>
                <a:cubicBezTo>
                  <a:pt x="4737936" y="50910"/>
                  <a:pt x="4736603" y="58790"/>
                  <a:pt x="4735771" y="69732"/>
                </a:cubicBezTo>
                <a:cubicBezTo>
                  <a:pt x="4741765" y="69029"/>
                  <a:pt x="4753410" y="66620"/>
                  <a:pt x="4770704" y="62504"/>
                </a:cubicBezTo>
                <a:cubicBezTo>
                  <a:pt x="4770704" y="40320"/>
                  <a:pt x="4768456" y="24506"/>
                  <a:pt x="4763960" y="15063"/>
                </a:cubicBezTo>
                <a:cubicBezTo>
                  <a:pt x="4760588" y="7981"/>
                  <a:pt x="4761062" y="4218"/>
                  <a:pt x="4765382" y="3774"/>
                </a:cubicBezTo>
                <a:close/>
                <a:moveTo>
                  <a:pt x="2347086" y="1064"/>
                </a:moveTo>
                <a:cubicBezTo>
                  <a:pt x="2348613" y="916"/>
                  <a:pt x="2350582" y="1137"/>
                  <a:pt x="2352993" y="1727"/>
                </a:cubicBezTo>
                <a:cubicBezTo>
                  <a:pt x="2362636" y="4086"/>
                  <a:pt x="2371212" y="7355"/>
                  <a:pt x="2378719" y="11535"/>
                </a:cubicBezTo>
                <a:cubicBezTo>
                  <a:pt x="2386226" y="15716"/>
                  <a:pt x="2388166" y="21272"/>
                  <a:pt x="2384538" y="28206"/>
                </a:cubicBezTo>
                <a:cubicBezTo>
                  <a:pt x="2380909" y="35139"/>
                  <a:pt x="2378665" y="73281"/>
                  <a:pt x="2377805" y="142630"/>
                </a:cubicBezTo>
                <a:cubicBezTo>
                  <a:pt x="2389550" y="141827"/>
                  <a:pt x="2401903" y="139375"/>
                  <a:pt x="2414867" y="135274"/>
                </a:cubicBezTo>
                <a:cubicBezTo>
                  <a:pt x="2427831" y="131172"/>
                  <a:pt x="2438844" y="134040"/>
                  <a:pt x="2447907" y="143878"/>
                </a:cubicBezTo>
                <a:cubicBezTo>
                  <a:pt x="2456970" y="153715"/>
                  <a:pt x="2454794" y="158917"/>
                  <a:pt x="2441379" y="159483"/>
                </a:cubicBezTo>
                <a:cubicBezTo>
                  <a:pt x="2427964" y="160050"/>
                  <a:pt x="2406779" y="161573"/>
                  <a:pt x="2377826" y="164054"/>
                </a:cubicBezTo>
                <a:cubicBezTo>
                  <a:pt x="2377826" y="233662"/>
                  <a:pt x="2376618" y="276191"/>
                  <a:pt x="2374202" y="291643"/>
                </a:cubicBezTo>
                <a:cubicBezTo>
                  <a:pt x="2371786" y="307094"/>
                  <a:pt x="2367484" y="315394"/>
                  <a:pt x="2361296" y="316541"/>
                </a:cubicBezTo>
                <a:cubicBezTo>
                  <a:pt x="2355108" y="317688"/>
                  <a:pt x="2352014" y="302036"/>
                  <a:pt x="2352014" y="269584"/>
                </a:cubicBezTo>
                <a:lnTo>
                  <a:pt x="2352014" y="167087"/>
                </a:lnTo>
                <a:cubicBezTo>
                  <a:pt x="2324782" y="170644"/>
                  <a:pt x="2306652" y="174232"/>
                  <a:pt x="2297625" y="177853"/>
                </a:cubicBezTo>
                <a:cubicBezTo>
                  <a:pt x="2288598" y="181474"/>
                  <a:pt x="2278761" y="179054"/>
                  <a:pt x="2268113" y="170593"/>
                </a:cubicBezTo>
                <a:cubicBezTo>
                  <a:pt x="2257466" y="162133"/>
                  <a:pt x="2259430" y="157619"/>
                  <a:pt x="2274007" y="157053"/>
                </a:cubicBezTo>
                <a:cubicBezTo>
                  <a:pt x="2288584" y="156486"/>
                  <a:pt x="2314586" y="153227"/>
                  <a:pt x="2352014" y="147276"/>
                </a:cubicBezTo>
                <a:lnTo>
                  <a:pt x="2352014" y="59019"/>
                </a:lnTo>
                <a:cubicBezTo>
                  <a:pt x="2352014" y="37351"/>
                  <a:pt x="2349766" y="21796"/>
                  <a:pt x="2345271" y="12353"/>
                </a:cubicBezTo>
                <a:cubicBezTo>
                  <a:pt x="2341899" y="5271"/>
                  <a:pt x="2342504" y="1508"/>
                  <a:pt x="2347086" y="1064"/>
                </a:cubicBezTo>
                <a:close/>
                <a:moveTo>
                  <a:pt x="837526" y="970"/>
                </a:moveTo>
                <a:cubicBezTo>
                  <a:pt x="840638" y="711"/>
                  <a:pt x="844585" y="995"/>
                  <a:pt x="849366" y="1824"/>
                </a:cubicBezTo>
                <a:cubicBezTo>
                  <a:pt x="868488" y="5136"/>
                  <a:pt x="879763" y="11030"/>
                  <a:pt x="883191" y="19505"/>
                </a:cubicBezTo>
                <a:cubicBezTo>
                  <a:pt x="886618" y="27980"/>
                  <a:pt x="886862" y="36021"/>
                  <a:pt x="883922" y="43629"/>
                </a:cubicBezTo>
                <a:cubicBezTo>
                  <a:pt x="880982" y="51236"/>
                  <a:pt x="873536" y="51279"/>
                  <a:pt x="861583" y="43758"/>
                </a:cubicBezTo>
                <a:cubicBezTo>
                  <a:pt x="849631" y="36236"/>
                  <a:pt x="839783" y="27643"/>
                  <a:pt x="832039" y="17978"/>
                </a:cubicBezTo>
                <a:cubicBezTo>
                  <a:pt x="826360" y="7416"/>
                  <a:pt x="828189" y="1747"/>
                  <a:pt x="837526" y="970"/>
                </a:cubicBezTo>
                <a:close/>
                <a:moveTo>
                  <a:pt x="156136" y="874"/>
                </a:moveTo>
                <a:cubicBezTo>
                  <a:pt x="157611" y="831"/>
                  <a:pt x="159482" y="1101"/>
                  <a:pt x="161749" y="1684"/>
                </a:cubicBezTo>
                <a:cubicBezTo>
                  <a:pt x="170819" y="4014"/>
                  <a:pt x="179173" y="6757"/>
                  <a:pt x="186809" y="9911"/>
                </a:cubicBezTo>
                <a:cubicBezTo>
                  <a:pt x="194445" y="13066"/>
                  <a:pt x="196911" y="18340"/>
                  <a:pt x="194209" y="25732"/>
                </a:cubicBezTo>
                <a:cubicBezTo>
                  <a:pt x="191505" y="33125"/>
                  <a:pt x="190154" y="40141"/>
                  <a:pt x="190154" y="46780"/>
                </a:cubicBezTo>
                <a:cubicBezTo>
                  <a:pt x="196162" y="46077"/>
                  <a:pt x="205071" y="44328"/>
                  <a:pt x="216880" y="41532"/>
                </a:cubicBezTo>
                <a:cubicBezTo>
                  <a:pt x="228690" y="38735"/>
                  <a:pt x="239111" y="42033"/>
                  <a:pt x="248145" y="51426"/>
                </a:cubicBezTo>
                <a:cubicBezTo>
                  <a:pt x="257180" y="60819"/>
                  <a:pt x="254602" y="65792"/>
                  <a:pt x="240413" y="66344"/>
                </a:cubicBezTo>
                <a:cubicBezTo>
                  <a:pt x="226223" y="66896"/>
                  <a:pt x="208918" y="68391"/>
                  <a:pt x="188498" y="70829"/>
                </a:cubicBezTo>
                <a:cubicBezTo>
                  <a:pt x="186863" y="93845"/>
                  <a:pt x="185357" y="111799"/>
                  <a:pt x="183980" y="124690"/>
                </a:cubicBezTo>
                <a:cubicBezTo>
                  <a:pt x="182604" y="137582"/>
                  <a:pt x="179381" y="147646"/>
                  <a:pt x="174311" y="154880"/>
                </a:cubicBezTo>
                <a:cubicBezTo>
                  <a:pt x="169242" y="162115"/>
                  <a:pt x="163281" y="159881"/>
                  <a:pt x="156425" y="148180"/>
                </a:cubicBezTo>
                <a:lnTo>
                  <a:pt x="125245" y="150872"/>
                </a:lnTo>
                <a:lnTo>
                  <a:pt x="131355" y="152052"/>
                </a:lnTo>
                <a:cubicBezTo>
                  <a:pt x="145359" y="155637"/>
                  <a:pt x="151461" y="159236"/>
                  <a:pt x="149660" y="162850"/>
                </a:cubicBezTo>
                <a:cubicBezTo>
                  <a:pt x="147861" y="166463"/>
                  <a:pt x="146961" y="170070"/>
                  <a:pt x="146961" y="173669"/>
                </a:cubicBezTo>
                <a:cubicBezTo>
                  <a:pt x="167138" y="171016"/>
                  <a:pt x="183855" y="168582"/>
                  <a:pt x="197113" y="166367"/>
                </a:cubicBezTo>
                <a:cubicBezTo>
                  <a:pt x="210370" y="164151"/>
                  <a:pt x="223122" y="162115"/>
                  <a:pt x="235369" y="160258"/>
                </a:cubicBezTo>
                <a:cubicBezTo>
                  <a:pt x="247616" y="158401"/>
                  <a:pt x="258212" y="162151"/>
                  <a:pt x="267161" y="171508"/>
                </a:cubicBezTo>
                <a:cubicBezTo>
                  <a:pt x="276109" y="180865"/>
                  <a:pt x="274958" y="185841"/>
                  <a:pt x="263708" y="186436"/>
                </a:cubicBezTo>
                <a:cubicBezTo>
                  <a:pt x="252458" y="187031"/>
                  <a:pt x="236752" y="187554"/>
                  <a:pt x="216590" y="188006"/>
                </a:cubicBezTo>
                <a:cubicBezTo>
                  <a:pt x="196428" y="188458"/>
                  <a:pt x="173218" y="189795"/>
                  <a:pt x="146961" y="192018"/>
                </a:cubicBezTo>
                <a:cubicBezTo>
                  <a:pt x="155422" y="198614"/>
                  <a:pt x="169390" y="209437"/>
                  <a:pt x="188864" y="224488"/>
                </a:cubicBezTo>
                <a:cubicBezTo>
                  <a:pt x="208337" y="239538"/>
                  <a:pt x="228098" y="250178"/>
                  <a:pt x="248145" y="256409"/>
                </a:cubicBezTo>
                <a:cubicBezTo>
                  <a:pt x="268194" y="262640"/>
                  <a:pt x="283788" y="267458"/>
                  <a:pt x="294930" y="270864"/>
                </a:cubicBezTo>
                <a:cubicBezTo>
                  <a:pt x="306073" y="274270"/>
                  <a:pt x="303588" y="277844"/>
                  <a:pt x="287477" y="281587"/>
                </a:cubicBezTo>
                <a:cubicBezTo>
                  <a:pt x="271366" y="285329"/>
                  <a:pt x="255075" y="287427"/>
                  <a:pt x="238606" y="287878"/>
                </a:cubicBezTo>
                <a:cubicBezTo>
                  <a:pt x="222136" y="288330"/>
                  <a:pt x="209628" y="283820"/>
                  <a:pt x="201081" y="274348"/>
                </a:cubicBezTo>
                <a:cubicBezTo>
                  <a:pt x="192534" y="264877"/>
                  <a:pt x="183762" y="254968"/>
                  <a:pt x="174763" y="244621"/>
                </a:cubicBezTo>
                <a:cubicBezTo>
                  <a:pt x="165765" y="234275"/>
                  <a:pt x="156046" y="220576"/>
                  <a:pt x="145606" y="203526"/>
                </a:cubicBezTo>
                <a:cubicBezTo>
                  <a:pt x="146466" y="244094"/>
                  <a:pt x="146667" y="269433"/>
                  <a:pt x="146208" y="279543"/>
                </a:cubicBezTo>
                <a:cubicBezTo>
                  <a:pt x="145749" y="289653"/>
                  <a:pt x="143312" y="299982"/>
                  <a:pt x="138895" y="310529"/>
                </a:cubicBezTo>
                <a:cubicBezTo>
                  <a:pt x="134478" y="321076"/>
                  <a:pt x="129068" y="319180"/>
                  <a:pt x="122665" y="304839"/>
                </a:cubicBezTo>
                <a:cubicBezTo>
                  <a:pt x="116262" y="290499"/>
                  <a:pt x="114409" y="278944"/>
                  <a:pt x="117105" y="270175"/>
                </a:cubicBezTo>
                <a:cubicBezTo>
                  <a:pt x="119801" y="261406"/>
                  <a:pt x="121149" y="240538"/>
                  <a:pt x="121149" y="207570"/>
                </a:cubicBezTo>
                <a:cubicBezTo>
                  <a:pt x="110451" y="229453"/>
                  <a:pt x="95272" y="246564"/>
                  <a:pt x="75611" y="258904"/>
                </a:cubicBezTo>
                <a:cubicBezTo>
                  <a:pt x="55951" y="271244"/>
                  <a:pt x="36130" y="279945"/>
                  <a:pt x="16146" y="285007"/>
                </a:cubicBezTo>
                <a:cubicBezTo>
                  <a:pt x="-3837" y="290069"/>
                  <a:pt x="-4834" y="287086"/>
                  <a:pt x="13156" y="276059"/>
                </a:cubicBezTo>
                <a:cubicBezTo>
                  <a:pt x="31146" y="265031"/>
                  <a:pt x="48128" y="253301"/>
                  <a:pt x="64103" y="240868"/>
                </a:cubicBezTo>
                <a:cubicBezTo>
                  <a:pt x="80078" y="228435"/>
                  <a:pt x="95494" y="213284"/>
                  <a:pt x="110350" y="195416"/>
                </a:cubicBezTo>
                <a:cubicBezTo>
                  <a:pt x="82028" y="199919"/>
                  <a:pt x="62042" y="203744"/>
                  <a:pt x="50391" y="206892"/>
                </a:cubicBezTo>
                <a:cubicBezTo>
                  <a:pt x="38739" y="210040"/>
                  <a:pt x="27600" y="207849"/>
                  <a:pt x="16974" y="200321"/>
                </a:cubicBezTo>
                <a:cubicBezTo>
                  <a:pt x="6348" y="192792"/>
                  <a:pt x="7721" y="188730"/>
                  <a:pt x="21094" y="188135"/>
                </a:cubicBezTo>
                <a:cubicBezTo>
                  <a:pt x="34466" y="187540"/>
                  <a:pt x="49688" y="186343"/>
                  <a:pt x="66760" y="184543"/>
                </a:cubicBezTo>
                <a:cubicBezTo>
                  <a:pt x="83832" y="182743"/>
                  <a:pt x="101962" y="180646"/>
                  <a:pt x="121149" y="178251"/>
                </a:cubicBezTo>
                <a:cubicBezTo>
                  <a:pt x="120317" y="170780"/>
                  <a:pt x="118309" y="163649"/>
                  <a:pt x="115126" y="156859"/>
                </a:cubicBezTo>
                <a:cubicBezTo>
                  <a:pt x="114330" y="155162"/>
                  <a:pt x="114071" y="153788"/>
                  <a:pt x="114350" y="152739"/>
                </a:cubicBezTo>
                <a:lnTo>
                  <a:pt x="115504" y="151713"/>
                </a:lnTo>
                <a:lnTo>
                  <a:pt x="111835" y="152030"/>
                </a:lnTo>
                <a:cubicBezTo>
                  <a:pt x="105540" y="162068"/>
                  <a:pt x="100119" y="163183"/>
                  <a:pt x="95573" y="155375"/>
                </a:cubicBezTo>
                <a:cubicBezTo>
                  <a:pt x="91027" y="147567"/>
                  <a:pt x="88754" y="141096"/>
                  <a:pt x="88754" y="135962"/>
                </a:cubicBezTo>
                <a:cubicBezTo>
                  <a:pt x="88754" y="130728"/>
                  <a:pt x="87937" y="113204"/>
                  <a:pt x="86302" y="83391"/>
                </a:cubicBezTo>
                <a:cubicBezTo>
                  <a:pt x="80537" y="84251"/>
                  <a:pt x="72840" y="85818"/>
                  <a:pt x="63211" y="88091"/>
                </a:cubicBezTo>
                <a:cubicBezTo>
                  <a:pt x="53581" y="90364"/>
                  <a:pt x="44633" y="87653"/>
                  <a:pt x="36366" y="79960"/>
                </a:cubicBezTo>
                <a:cubicBezTo>
                  <a:pt x="28098" y="72266"/>
                  <a:pt x="28941" y="68419"/>
                  <a:pt x="38893" y="68419"/>
                </a:cubicBezTo>
                <a:cubicBezTo>
                  <a:pt x="46637" y="68419"/>
                  <a:pt x="61909" y="66397"/>
                  <a:pt x="84710" y="62354"/>
                </a:cubicBezTo>
                <a:cubicBezTo>
                  <a:pt x="83032" y="49691"/>
                  <a:pt x="79687" y="39886"/>
                  <a:pt x="74676" y="32938"/>
                </a:cubicBezTo>
                <a:cubicBezTo>
                  <a:pt x="69664" y="25990"/>
                  <a:pt x="71238" y="22516"/>
                  <a:pt x="79397" y="22516"/>
                </a:cubicBezTo>
                <a:cubicBezTo>
                  <a:pt x="86381" y="22516"/>
                  <a:pt x="94440" y="24603"/>
                  <a:pt x="103575" y="28776"/>
                </a:cubicBezTo>
                <a:cubicBezTo>
                  <a:pt x="112709" y="32949"/>
                  <a:pt x="116578" y="36961"/>
                  <a:pt x="115180" y="40811"/>
                </a:cubicBezTo>
                <a:cubicBezTo>
                  <a:pt x="113781" y="44661"/>
                  <a:pt x="112681" y="50250"/>
                  <a:pt x="111878" y="57578"/>
                </a:cubicBezTo>
                <a:cubicBezTo>
                  <a:pt x="125544" y="56775"/>
                  <a:pt x="141684" y="54760"/>
                  <a:pt x="160298" y="51534"/>
                </a:cubicBezTo>
                <a:cubicBezTo>
                  <a:pt x="159423" y="31314"/>
                  <a:pt x="157179" y="17368"/>
                  <a:pt x="153565" y="9696"/>
                </a:cubicBezTo>
                <a:cubicBezTo>
                  <a:pt x="150854" y="3942"/>
                  <a:pt x="151712" y="1001"/>
                  <a:pt x="156136" y="874"/>
                </a:cubicBezTo>
                <a:close/>
                <a:moveTo>
                  <a:pt x="4058098" y="485"/>
                </a:moveTo>
                <a:cubicBezTo>
                  <a:pt x="4059804" y="571"/>
                  <a:pt x="4061889" y="1031"/>
                  <a:pt x="4064352" y="1867"/>
                </a:cubicBezTo>
                <a:cubicBezTo>
                  <a:pt x="4074204" y="5208"/>
                  <a:pt x="4082557" y="9761"/>
                  <a:pt x="4089412" y="15526"/>
                </a:cubicBezTo>
                <a:cubicBezTo>
                  <a:pt x="4096266" y="21290"/>
                  <a:pt x="4097955" y="26159"/>
                  <a:pt x="4094477" y="30131"/>
                </a:cubicBezTo>
                <a:cubicBezTo>
                  <a:pt x="4091000" y="34103"/>
                  <a:pt x="4087784" y="37939"/>
                  <a:pt x="4084830" y="41639"/>
                </a:cubicBezTo>
                <a:cubicBezTo>
                  <a:pt x="4115805" y="73833"/>
                  <a:pt x="4137516" y="95264"/>
                  <a:pt x="4149963" y="105933"/>
                </a:cubicBezTo>
                <a:cubicBezTo>
                  <a:pt x="4162410" y="116603"/>
                  <a:pt x="4175231" y="125680"/>
                  <a:pt x="4188424" y="133165"/>
                </a:cubicBezTo>
                <a:cubicBezTo>
                  <a:pt x="4201617" y="140651"/>
                  <a:pt x="4216670" y="147534"/>
                  <a:pt x="4233585" y="153815"/>
                </a:cubicBezTo>
                <a:cubicBezTo>
                  <a:pt x="4250499" y="160096"/>
                  <a:pt x="4251811" y="164778"/>
                  <a:pt x="4237521" y="167862"/>
                </a:cubicBezTo>
                <a:cubicBezTo>
                  <a:pt x="4223231" y="170945"/>
                  <a:pt x="4207557" y="172017"/>
                  <a:pt x="4190499" y="171077"/>
                </a:cubicBezTo>
                <a:cubicBezTo>
                  <a:pt x="4173442" y="170138"/>
                  <a:pt x="4161439" y="165202"/>
                  <a:pt x="4154491" y="156268"/>
                </a:cubicBezTo>
                <a:cubicBezTo>
                  <a:pt x="4147543" y="147334"/>
                  <a:pt x="4137957" y="134786"/>
                  <a:pt x="4125732" y="118625"/>
                </a:cubicBezTo>
                <a:cubicBezTo>
                  <a:pt x="4113507" y="102463"/>
                  <a:pt x="4096926" y="80824"/>
                  <a:pt x="4075989" y="53706"/>
                </a:cubicBezTo>
                <a:cubicBezTo>
                  <a:pt x="4066137" y="74098"/>
                  <a:pt x="4055551" y="92217"/>
                  <a:pt x="4044229" y="108063"/>
                </a:cubicBezTo>
                <a:cubicBezTo>
                  <a:pt x="4032907" y="123909"/>
                  <a:pt x="4019026" y="140508"/>
                  <a:pt x="4002585" y="157859"/>
                </a:cubicBezTo>
                <a:cubicBezTo>
                  <a:pt x="3986144" y="175211"/>
                  <a:pt x="3966921" y="188960"/>
                  <a:pt x="3944916" y="199105"/>
                </a:cubicBezTo>
                <a:cubicBezTo>
                  <a:pt x="3922911" y="209251"/>
                  <a:pt x="3920340" y="206645"/>
                  <a:pt x="3937205" y="191286"/>
                </a:cubicBezTo>
                <a:cubicBezTo>
                  <a:pt x="3954069" y="175928"/>
                  <a:pt x="3970137" y="159487"/>
                  <a:pt x="3985409" y="141963"/>
                </a:cubicBezTo>
                <a:cubicBezTo>
                  <a:pt x="4000681" y="124439"/>
                  <a:pt x="4013634" y="107482"/>
                  <a:pt x="4024268" y="91091"/>
                </a:cubicBezTo>
                <a:cubicBezTo>
                  <a:pt x="4034901" y="74700"/>
                  <a:pt x="4042903" y="59220"/>
                  <a:pt x="4048273" y="44651"/>
                </a:cubicBezTo>
                <a:cubicBezTo>
                  <a:pt x="4053643" y="30081"/>
                  <a:pt x="4055203" y="18472"/>
                  <a:pt x="4052952" y="9825"/>
                </a:cubicBezTo>
                <a:cubicBezTo>
                  <a:pt x="4051263" y="3340"/>
                  <a:pt x="4052978" y="226"/>
                  <a:pt x="4058098" y="485"/>
                </a:cubicBezTo>
                <a:close/>
                <a:moveTo>
                  <a:pt x="5847390" y="180"/>
                </a:moveTo>
                <a:cubicBezTo>
                  <a:pt x="5848855" y="-94"/>
                  <a:pt x="5850771" y="-55"/>
                  <a:pt x="5853137" y="296"/>
                </a:cubicBezTo>
                <a:cubicBezTo>
                  <a:pt x="5862601" y="1702"/>
                  <a:pt x="5870952" y="4010"/>
                  <a:pt x="5878186" y="7223"/>
                </a:cubicBezTo>
                <a:cubicBezTo>
                  <a:pt x="5885421" y="10435"/>
                  <a:pt x="5888117" y="14429"/>
                  <a:pt x="5886274" y="19204"/>
                </a:cubicBezTo>
                <a:cubicBezTo>
                  <a:pt x="5884431" y="23979"/>
                  <a:pt x="5883079" y="29156"/>
                  <a:pt x="5882219" y="34734"/>
                </a:cubicBezTo>
                <a:cubicBezTo>
                  <a:pt x="5881359" y="40313"/>
                  <a:pt x="5880929" y="44780"/>
                  <a:pt x="5880929" y="48135"/>
                </a:cubicBezTo>
                <a:cubicBezTo>
                  <a:pt x="5888156" y="47346"/>
                  <a:pt x="5893082" y="46515"/>
                  <a:pt x="5895706" y="45640"/>
                </a:cubicBezTo>
                <a:lnTo>
                  <a:pt x="5907838" y="41596"/>
                </a:lnTo>
                <a:cubicBezTo>
                  <a:pt x="5914721" y="38757"/>
                  <a:pt x="5922082" y="40868"/>
                  <a:pt x="5929919" y="47931"/>
                </a:cubicBezTo>
                <a:cubicBezTo>
                  <a:pt x="5937755" y="54993"/>
                  <a:pt x="5933951" y="60633"/>
                  <a:pt x="5918507" y="64849"/>
                </a:cubicBezTo>
                <a:cubicBezTo>
                  <a:pt x="5903063" y="69065"/>
                  <a:pt x="5889999" y="71940"/>
                  <a:pt x="5879315" y="73474"/>
                </a:cubicBezTo>
                <a:cubicBezTo>
                  <a:pt x="5878599" y="84990"/>
                  <a:pt x="5878239" y="92740"/>
                  <a:pt x="5878239" y="96727"/>
                </a:cubicBezTo>
                <a:cubicBezTo>
                  <a:pt x="5896051" y="95064"/>
                  <a:pt x="5911069" y="93328"/>
                  <a:pt x="5923293" y="91522"/>
                </a:cubicBezTo>
                <a:cubicBezTo>
                  <a:pt x="5935518" y="89715"/>
                  <a:pt x="5944853" y="87431"/>
                  <a:pt x="5951300" y="84670"/>
                </a:cubicBezTo>
                <a:cubicBezTo>
                  <a:pt x="5957746" y="81910"/>
                  <a:pt x="5965937" y="83656"/>
                  <a:pt x="5975875" y="89908"/>
                </a:cubicBezTo>
                <a:cubicBezTo>
                  <a:pt x="5985813" y="96161"/>
                  <a:pt x="5994069" y="103621"/>
                  <a:pt x="6000645" y="112290"/>
                </a:cubicBezTo>
                <a:cubicBezTo>
                  <a:pt x="6007219" y="120958"/>
                  <a:pt x="6004261" y="126591"/>
                  <a:pt x="5991771" y="129186"/>
                </a:cubicBezTo>
                <a:cubicBezTo>
                  <a:pt x="5979281" y="131782"/>
                  <a:pt x="5965985" y="137622"/>
                  <a:pt x="5951881" y="146706"/>
                </a:cubicBezTo>
                <a:cubicBezTo>
                  <a:pt x="5937777" y="155791"/>
                  <a:pt x="5933203" y="154615"/>
                  <a:pt x="5938157" y="143179"/>
                </a:cubicBezTo>
                <a:cubicBezTo>
                  <a:pt x="5943111" y="131742"/>
                  <a:pt x="5946259" y="123991"/>
                  <a:pt x="5947600" y="119926"/>
                </a:cubicBezTo>
                <a:cubicBezTo>
                  <a:pt x="5948941" y="115860"/>
                  <a:pt x="5946919" y="113480"/>
                  <a:pt x="5941534" y="112784"/>
                </a:cubicBezTo>
                <a:cubicBezTo>
                  <a:pt x="5936149" y="112089"/>
                  <a:pt x="5919153" y="113541"/>
                  <a:pt x="5890543" y="117140"/>
                </a:cubicBezTo>
                <a:lnTo>
                  <a:pt x="5871814" y="119588"/>
                </a:lnTo>
                <a:lnTo>
                  <a:pt x="5873819" y="119904"/>
                </a:lnTo>
                <a:cubicBezTo>
                  <a:pt x="5883579" y="122751"/>
                  <a:pt x="5891479" y="126271"/>
                  <a:pt x="5897524" y="130466"/>
                </a:cubicBezTo>
                <a:cubicBezTo>
                  <a:pt x="5903569" y="134660"/>
                  <a:pt x="5905213" y="139766"/>
                  <a:pt x="5902461" y="145781"/>
                </a:cubicBezTo>
                <a:cubicBezTo>
                  <a:pt x="5899707" y="151797"/>
                  <a:pt x="5897900" y="157831"/>
                  <a:pt x="5897039" y="163882"/>
                </a:cubicBezTo>
                <a:cubicBezTo>
                  <a:pt x="5896179" y="169934"/>
                  <a:pt x="5893061" y="181743"/>
                  <a:pt x="5887683" y="199310"/>
                </a:cubicBezTo>
                <a:cubicBezTo>
                  <a:pt x="5905709" y="197618"/>
                  <a:pt x="5917597" y="196069"/>
                  <a:pt x="5923347" y="194663"/>
                </a:cubicBezTo>
                <a:cubicBezTo>
                  <a:pt x="5929097" y="193258"/>
                  <a:pt x="5937863" y="191433"/>
                  <a:pt x="5949643" y="189189"/>
                </a:cubicBezTo>
                <a:cubicBezTo>
                  <a:pt x="5961424" y="186945"/>
                  <a:pt x="5972265" y="190985"/>
                  <a:pt x="5982167" y="201310"/>
                </a:cubicBezTo>
                <a:cubicBezTo>
                  <a:pt x="5992069" y="211635"/>
                  <a:pt x="5985824" y="217059"/>
                  <a:pt x="5963431" y="217583"/>
                </a:cubicBezTo>
                <a:cubicBezTo>
                  <a:pt x="5941039" y="218106"/>
                  <a:pt x="5914026" y="220082"/>
                  <a:pt x="5882391" y="223509"/>
                </a:cubicBezTo>
                <a:cubicBezTo>
                  <a:pt x="5871894" y="249723"/>
                  <a:pt x="5857590" y="269566"/>
                  <a:pt x="5839478" y="283039"/>
                </a:cubicBezTo>
                <a:cubicBezTo>
                  <a:pt x="5821367" y="296511"/>
                  <a:pt x="5801001" y="304850"/>
                  <a:pt x="5778379" y="308055"/>
                </a:cubicBezTo>
                <a:cubicBezTo>
                  <a:pt x="5755757" y="311260"/>
                  <a:pt x="5754129" y="308231"/>
                  <a:pt x="5773495" y="298967"/>
                </a:cubicBezTo>
                <a:cubicBezTo>
                  <a:pt x="5792862" y="289703"/>
                  <a:pt x="5809342" y="278930"/>
                  <a:pt x="5822937" y="266648"/>
                </a:cubicBezTo>
                <a:cubicBezTo>
                  <a:pt x="5836531" y="254365"/>
                  <a:pt x="5847265" y="240523"/>
                  <a:pt x="5855137" y="225122"/>
                </a:cubicBezTo>
                <a:cubicBezTo>
                  <a:pt x="5808991" y="231389"/>
                  <a:pt x="5781813" y="235655"/>
                  <a:pt x="5773603" y="237921"/>
                </a:cubicBezTo>
                <a:cubicBezTo>
                  <a:pt x="5765393" y="240186"/>
                  <a:pt x="5755781" y="236343"/>
                  <a:pt x="5744768" y="226391"/>
                </a:cubicBezTo>
                <a:cubicBezTo>
                  <a:pt x="5733755" y="216439"/>
                  <a:pt x="5734752" y="211922"/>
                  <a:pt x="5747758" y="212840"/>
                </a:cubicBezTo>
                <a:cubicBezTo>
                  <a:pt x="5760765" y="213757"/>
                  <a:pt x="5776797" y="213331"/>
                  <a:pt x="5795855" y="211560"/>
                </a:cubicBezTo>
                <a:cubicBezTo>
                  <a:pt x="5814913" y="209789"/>
                  <a:pt x="5836245" y="207218"/>
                  <a:pt x="5859849" y="203848"/>
                </a:cubicBezTo>
                <a:cubicBezTo>
                  <a:pt x="5863003" y="194384"/>
                  <a:pt x="5865481" y="182177"/>
                  <a:pt x="5867281" y="167227"/>
                </a:cubicBezTo>
                <a:cubicBezTo>
                  <a:pt x="5869081" y="152277"/>
                  <a:pt x="5868181" y="139941"/>
                  <a:pt x="5864581" y="130219"/>
                </a:cubicBezTo>
                <a:cubicBezTo>
                  <a:pt x="5863681" y="127788"/>
                  <a:pt x="5863199" y="125750"/>
                  <a:pt x="5863133" y="124105"/>
                </a:cubicBezTo>
                <a:lnTo>
                  <a:pt x="5864122" y="120593"/>
                </a:lnTo>
                <a:lnTo>
                  <a:pt x="5818291" y="126583"/>
                </a:lnTo>
                <a:cubicBezTo>
                  <a:pt x="5798731" y="129279"/>
                  <a:pt x="5784079" y="131527"/>
                  <a:pt x="5774335" y="133327"/>
                </a:cubicBezTo>
                <a:cubicBezTo>
                  <a:pt x="5764591" y="135127"/>
                  <a:pt x="5754699" y="131502"/>
                  <a:pt x="5744661" y="122453"/>
                </a:cubicBezTo>
                <a:cubicBezTo>
                  <a:pt x="5734623" y="113405"/>
                  <a:pt x="5735881" y="109339"/>
                  <a:pt x="5748436" y="110257"/>
                </a:cubicBezTo>
                <a:cubicBezTo>
                  <a:pt x="5760991" y="111175"/>
                  <a:pt x="5774998" y="110970"/>
                  <a:pt x="5790456" y="109644"/>
                </a:cubicBezTo>
                <a:cubicBezTo>
                  <a:pt x="5805915" y="108317"/>
                  <a:pt x="5827023" y="105984"/>
                  <a:pt x="5853783" y="102642"/>
                </a:cubicBezTo>
                <a:lnTo>
                  <a:pt x="5853783" y="76636"/>
                </a:lnTo>
                <a:cubicBezTo>
                  <a:pt x="5848534" y="77540"/>
                  <a:pt x="5842107" y="78666"/>
                  <a:pt x="5834499" y="80013"/>
                </a:cubicBezTo>
                <a:cubicBezTo>
                  <a:pt x="5826891" y="81361"/>
                  <a:pt x="5818753" y="77966"/>
                  <a:pt x="5810085" y="69828"/>
                </a:cubicBezTo>
                <a:cubicBezTo>
                  <a:pt x="5801416" y="61690"/>
                  <a:pt x="5802961" y="57621"/>
                  <a:pt x="5814720" y="57621"/>
                </a:cubicBezTo>
                <a:cubicBezTo>
                  <a:pt x="5824385" y="57621"/>
                  <a:pt x="5837406" y="56445"/>
                  <a:pt x="5853783" y="54094"/>
                </a:cubicBezTo>
                <a:cubicBezTo>
                  <a:pt x="5853783" y="34017"/>
                  <a:pt x="5851309" y="19681"/>
                  <a:pt x="5846361" y="11084"/>
                </a:cubicBezTo>
                <a:cubicBezTo>
                  <a:pt x="5842651" y="4636"/>
                  <a:pt x="5842994" y="1001"/>
                  <a:pt x="5847390" y="1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195884" y="3882961"/>
            <a:ext cx="15520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205÷3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655840" y="3882961"/>
            <a:ext cx="15481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（箱）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999656" y="4717331"/>
            <a:ext cx="58326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答：平均每个星期大约卖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箱饮料。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179678" y="3196577"/>
            <a:ext cx="1584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210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412" y="1414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71" y="3376170"/>
            <a:ext cx="2629981" cy="348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utoUpdateAnimBg="0"/>
      <p:bldP spid="18" grpId="0" autoUpdateAnimBg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sp>
        <p:nvSpPr>
          <p:cNvPr id="3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797574" y="156232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3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797574" y="2516415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4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797574" y="3470502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5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797574" y="442617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6" name="MH_Text_1"/>
          <p:cNvSpPr/>
          <p:nvPr>
            <p:custDataLst>
              <p:tags r:id="rId5"/>
            </p:custDataLst>
          </p:nvPr>
        </p:nvSpPr>
        <p:spPr>
          <a:xfrm>
            <a:off x="8905656" y="166551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MH_Text_2"/>
          <p:cNvSpPr/>
          <p:nvPr>
            <p:custDataLst>
              <p:tags r:id="rId6"/>
            </p:custDataLst>
          </p:nvPr>
        </p:nvSpPr>
        <p:spPr>
          <a:xfrm>
            <a:off x="8905656" y="2619602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3"/>
          <p:cNvSpPr/>
          <p:nvPr>
            <p:custDataLst>
              <p:tags r:id="rId7"/>
            </p:custDataLst>
          </p:nvPr>
        </p:nvSpPr>
        <p:spPr>
          <a:xfrm>
            <a:off x="8905656" y="3575277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4"/>
          <p:cNvSpPr/>
          <p:nvPr>
            <p:custDataLst>
              <p:tags r:id="rId8"/>
            </p:custDataLst>
          </p:nvPr>
        </p:nvSpPr>
        <p:spPr>
          <a:xfrm>
            <a:off x="8905656" y="452936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Others_1"/>
          <p:cNvSpPr txBox="1"/>
          <p:nvPr>
            <p:custDataLst>
              <p:tags r:id="rId9"/>
            </p:custDataLst>
          </p:nvPr>
        </p:nvSpPr>
        <p:spPr>
          <a:xfrm>
            <a:off x="5378224" y="1276346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1" name="MH_Others_2"/>
          <p:cNvSpPr txBox="1"/>
          <p:nvPr>
            <p:custDataLst>
              <p:tags r:id="rId10"/>
            </p:custDataLst>
          </p:nvPr>
        </p:nvSpPr>
        <p:spPr>
          <a:xfrm>
            <a:off x="5968666" y="2211615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/>
          <p:cNvSpPr>
            <a:spLocks noChangeArrowheads="1"/>
          </p:cNvSpPr>
          <p:nvPr/>
        </p:nvSpPr>
        <p:spPr bwMode="auto">
          <a:xfrm>
            <a:off x="1167573" y="1274063"/>
            <a:ext cx="4823480" cy="329022"/>
          </a:xfrm>
          <a:custGeom>
            <a:avLst/>
            <a:gdLst/>
            <a:ahLst/>
            <a:cxnLst/>
            <a:rect l="l" t="t" r="r" b="b"/>
            <a:pathLst>
              <a:path w="4823480" h="329022">
                <a:moveTo>
                  <a:pt x="3883956" y="263588"/>
                </a:moveTo>
                <a:lnTo>
                  <a:pt x="3920524" y="304242"/>
                </a:lnTo>
                <a:lnTo>
                  <a:pt x="3654527" y="304242"/>
                </a:lnTo>
                <a:cubicBezTo>
                  <a:pt x="3644102" y="304242"/>
                  <a:pt x="3633325" y="305590"/>
                  <a:pt x="3622197" y="308286"/>
                </a:cubicBezTo>
                <a:lnTo>
                  <a:pt x="3607205" y="289250"/>
                </a:lnTo>
                <a:lnTo>
                  <a:pt x="3857542" y="289250"/>
                </a:lnTo>
                <a:close/>
                <a:moveTo>
                  <a:pt x="1888199" y="229903"/>
                </a:moveTo>
                <a:lnTo>
                  <a:pt x="1888199" y="271375"/>
                </a:lnTo>
                <a:lnTo>
                  <a:pt x="1954192" y="271375"/>
                </a:lnTo>
                <a:lnTo>
                  <a:pt x="1954192" y="229903"/>
                </a:lnTo>
                <a:close/>
                <a:moveTo>
                  <a:pt x="4760476" y="218889"/>
                </a:moveTo>
                <a:cubicBezTo>
                  <a:pt x="4764907" y="218889"/>
                  <a:pt x="4770472" y="220696"/>
                  <a:pt x="4777168" y="224310"/>
                </a:cubicBezTo>
                <a:cubicBezTo>
                  <a:pt x="4783879" y="227909"/>
                  <a:pt x="4787479" y="234778"/>
                  <a:pt x="4787966" y="244917"/>
                </a:cubicBezTo>
                <a:cubicBezTo>
                  <a:pt x="4788454" y="255055"/>
                  <a:pt x="4785069" y="262200"/>
                  <a:pt x="4777814" y="266352"/>
                </a:cubicBezTo>
                <a:cubicBezTo>
                  <a:pt x="4770558" y="270503"/>
                  <a:pt x="4764334" y="272579"/>
                  <a:pt x="4759143" y="272579"/>
                </a:cubicBezTo>
                <a:cubicBezTo>
                  <a:pt x="4755729" y="272579"/>
                  <a:pt x="4750876" y="271009"/>
                  <a:pt x="4744580" y="267868"/>
                </a:cubicBezTo>
                <a:cubicBezTo>
                  <a:pt x="4738285" y="264728"/>
                  <a:pt x="4734657" y="257834"/>
                  <a:pt x="4733696" y="247186"/>
                </a:cubicBezTo>
                <a:cubicBezTo>
                  <a:pt x="4732735" y="236539"/>
                  <a:pt x="4735832" y="229161"/>
                  <a:pt x="4742988" y="225052"/>
                </a:cubicBezTo>
                <a:cubicBezTo>
                  <a:pt x="4750144" y="220944"/>
                  <a:pt x="4755974" y="218889"/>
                  <a:pt x="4760476" y="218889"/>
                </a:cubicBezTo>
                <a:close/>
                <a:moveTo>
                  <a:pt x="4550471" y="207123"/>
                </a:moveTo>
                <a:cubicBezTo>
                  <a:pt x="4575337" y="223959"/>
                  <a:pt x="4594004" y="237689"/>
                  <a:pt x="4606473" y="248316"/>
                </a:cubicBezTo>
                <a:cubicBezTo>
                  <a:pt x="4618942" y="258942"/>
                  <a:pt x="4626571" y="268811"/>
                  <a:pt x="4629360" y="277924"/>
                </a:cubicBezTo>
                <a:cubicBezTo>
                  <a:pt x="4632149" y="287038"/>
                  <a:pt x="4631210" y="295556"/>
                  <a:pt x="4626542" y="303479"/>
                </a:cubicBezTo>
                <a:cubicBezTo>
                  <a:pt x="4621874" y="311402"/>
                  <a:pt x="4617884" y="315363"/>
                  <a:pt x="4614572" y="315363"/>
                </a:cubicBezTo>
                <a:cubicBezTo>
                  <a:pt x="4608061" y="315363"/>
                  <a:pt x="4602332" y="307949"/>
                  <a:pt x="4597385" y="293122"/>
                </a:cubicBezTo>
                <a:cubicBezTo>
                  <a:pt x="4590201" y="273318"/>
                  <a:pt x="4572053" y="247512"/>
                  <a:pt x="4542942" y="215706"/>
                </a:cubicBezTo>
                <a:close/>
                <a:moveTo>
                  <a:pt x="3846184" y="207059"/>
                </a:moveTo>
                <a:lnTo>
                  <a:pt x="3878665" y="243669"/>
                </a:lnTo>
                <a:lnTo>
                  <a:pt x="3692321" y="243669"/>
                </a:lnTo>
                <a:cubicBezTo>
                  <a:pt x="3682799" y="243669"/>
                  <a:pt x="3672474" y="245017"/>
                  <a:pt x="3661346" y="247713"/>
                </a:cubicBezTo>
                <a:lnTo>
                  <a:pt x="3646353" y="228698"/>
                </a:lnTo>
                <a:lnTo>
                  <a:pt x="3823792" y="228698"/>
                </a:lnTo>
                <a:close/>
                <a:moveTo>
                  <a:pt x="4498136" y="203165"/>
                </a:moveTo>
                <a:lnTo>
                  <a:pt x="4532316" y="233818"/>
                </a:lnTo>
                <a:lnTo>
                  <a:pt x="4515624" y="239303"/>
                </a:lnTo>
                <a:cubicBezTo>
                  <a:pt x="4486241" y="274035"/>
                  <a:pt x="4455567" y="301188"/>
                  <a:pt x="4423603" y="320762"/>
                </a:cubicBezTo>
                <a:lnTo>
                  <a:pt x="4416075" y="313019"/>
                </a:lnTo>
                <a:cubicBezTo>
                  <a:pt x="4452269" y="279620"/>
                  <a:pt x="4479623" y="243002"/>
                  <a:pt x="4498136" y="203165"/>
                </a:cubicBezTo>
                <a:close/>
                <a:moveTo>
                  <a:pt x="1896050" y="177590"/>
                </a:moveTo>
                <a:lnTo>
                  <a:pt x="1888199" y="182602"/>
                </a:lnTo>
                <a:lnTo>
                  <a:pt x="1888199" y="214910"/>
                </a:lnTo>
                <a:lnTo>
                  <a:pt x="1954192" y="214910"/>
                </a:lnTo>
                <a:lnTo>
                  <a:pt x="1954192" y="177590"/>
                </a:lnTo>
                <a:close/>
                <a:moveTo>
                  <a:pt x="2799522" y="171244"/>
                </a:moveTo>
                <a:lnTo>
                  <a:pt x="2830690" y="206499"/>
                </a:lnTo>
                <a:lnTo>
                  <a:pt x="2671428" y="206499"/>
                </a:lnTo>
                <a:lnTo>
                  <a:pt x="2690314" y="217556"/>
                </a:lnTo>
                <a:lnTo>
                  <a:pt x="2676418" y="223450"/>
                </a:lnTo>
                <a:cubicBezTo>
                  <a:pt x="2646031" y="260003"/>
                  <a:pt x="2620972" y="282115"/>
                  <a:pt x="2601240" y="289787"/>
                </a:cubicBezTo>
                <a:cubicBezTo>
                  <a:pt x="2626249" y="289845"/>
                  <a:pt x="2677035" y="288604"/>
                  <a:pt x="2753597" y="286066"/>
                </a:cubicBezTo>
                <a:cubicBezTo>
                  <a:pt x="2742670" y="274422"/>
                  <a:pt x="2726473" y="258870"/>
                  <a:pt x="2705006" y="239410"/>
                </a:cubicBezTo>
                <a:lnTo>
                  <a:pt x="2712341" y="230548"/>
                </a:lnTo>
                <a:cubicBezTo>
                  <a:pt x="2745352" y="249950"/>
                  <a:pt x="2768156" y="264775"/>
                  <a:pt x="2780754" y="275021"/>
                </a:cubicBezTo>
                <a:cubicBezTo>
                  <a:pt x="2793352" y="285267"/>
                  <a:pt x="2799651" y="294713"/>
                  <a:pt x="2799651" y="303360"/>
                </a:cubicBezTo>
                <a:cubicBezTo>
                  <a:pt x="2799651" y="307706"/>
                  <a:pt x="2797787" y="313069"/>
                  <a:pt x="2794058" y="319450"/>
                </a:cubicBezTo>
                <a:cubicBezTo>
                  <a:pt x="2790330" y="325832"/>
                  <a:pt x="2786766" y="329022"/>
                  <a:pt x="2783368" y="329022"/>
                </a:cubicBezTo>
                <a:cubicBezTo>
                  <a:pt x="2779840" y="329022"/>
                  <a:pt x="2776792" y="326470"/>
                  <a:pt x="2774226" y="321365"/>
                </a:cubicBezTo>
                <a:cubicBezTo>
                  <a:pt x="2770684" y="314295"/>
                  <a:pt x="2766310" y="306953"/>
                  <a:pt x="2761104" y="299338"/>
                </a:cubicBezTo>
                <a:cubicBezTo>
                  <a:pt x="2719231" y="303755"/>
                  <a:pt x="2682520" y="307992"/>
                  <a:pt x="2650972" y="312051"/>
                </a:cubicBezTo>
                <a:cubicBezTo>
                  <a:pt x="2619423" y="316109"/>
                  <a:pt x="2597669" y="320418"/>
                  <a:pt x="2585709" y="324978"/>
                </a:cubicBezTo>
                <a:lnTo>
                  <a:pt x="2570028" y="292197"/>
                </a:lnTo>
                <a:cubicBezTo>
                  <a:pt x="2584354" y="289142"/>
                  <a:pt x="2600340" y="275956"/>
                  <a:pt x="2617986" y="252639"/>
                </a:cubicBezTo>
                <a:cubicBezTo>
                  <a:pt x="2635631" y="229322"/>
                  <a:pt x="2646189" y="213942"/>
                  <a:pt x="2649660" y="206499"/>
                </a:cubicBezTo>
                <a:lnTo>
                  <a:pt x="2591711" y="206499"/>
                </a:lnTo>
                <a:cubicBezTo>
                  <a:pt x="2580382" y="206499"/>
                  <a:pt x="2569153" y="207847"/>
                  <a:pt x="2558026" y="210543"/>
                </a:cubicBezTo>
                <a:lnTo>
                  <a:pt x="2543033" y="191507"/>
                </a:lnTo>
                <a:lnTo>
                  <a:pt x="2778528" y="191507"/>
                </a:lnTo>
                <a:close/>
                <a:moveTo>
                  <a:pt x="1333391" y="154186"/>
                </a:moveTo>
                <a:cubicBezTo>
                  <a:pt x="1354299" y="173187"/>
                  <a:pt x="1371149" y="190030"/>
                  <a:pt x="1383940" y="204714"/>
                </a:cubicBezTo>
                <a:cubicBezTo>
                  <a:pt x="1396732" y="219399"/>
                  <a:pt x="1403368" y="232068"/>
                  <a:pt x="1403848" y="242723"/>
                </a:cubicBezTo>
                <a:cubicBezTo>
                  <a:pt x="1404329" y="253378"/>
                  <a:pt x="1402644" y="261193"/>
                  <a:pt x="1398793" y="266169"/>
                </a:cubicBezTo>
                <a:cubicBezTo>
                  <a:pt x="1394943" y="271145"/>
                  <a:pt x="1391440" y="273633"/>
                  <a:pt x="1388285" y="273633"/>
                </a:cubicBezTo>
                <a:cubicBezTo>
                  <a:pt x="1383352" y="273633"/>
                  <a:pt x="1379767" y="268600"/>
                  <a:pt x="1377530" y="258533"/>
                </a:cubicBezTo>
                <a:cubicBezTo>
                  <a:pt x="1374017" y="247032"/>
                  <a:pt x="1367141" y="231674"/>
                  <a:pt x="1356902" y="212458"/>
                </a:cubicBezTo>
                <a:cubicBezTo>
                  <a:pt x="1346663" y="193242"/>
                  <a:pt x="1335951" y="176041"/>
                  <a:pt x="1324765" y="160855"/>
                </a:cubicBezTo>
                <a:close/>
                <a:moveTo>
                  <a:pt x="1234143" y="144743"/>
                </a:moveTo>
                <a:lnTo>
                  <a:pt x="1269591" y="167265"/>
                </a:lnTo>
                <a:lnTo>
                  <a:pt x="1256578" y="176170"/>
                </a:lnTo>
                <a:cubicBezTo>
                  <a:pt x="1238724" y="219162"/>
                  <a:pt x="1214403" y="255694"/>
                  <a:pt x="1183615" y="285765"/>
                </a:cubicBezTo>
                <a:lnTo>
                  <a:pt x="1174946" y="280280"/>
                </a:lnTo>
                <a:cubicBezTo>
                  <a:pt x="1189444" y="259013"/>
                  <a:pt x="1201404" y="237797"/>
                  <a:pt x="1210825" y="216631"/>
                </a:cubicBezTo>
                <a:cubicBezTo>
                  <a:pt x="1220247" y="195465"/>
                  <a:pt x="1228019" y="171502"/>
                  <a:pt x="1234143" y="144743"/>
                </a:cubicBezTo>
                <a:close/>
                <a:moveTo>
                  <a:pt x="2402979" y="127083"/>
                </a:moveTo>
                <a:lnTo>
                  <a:pt x="2429674" y="162360"/>
                </a:lnTo>
                <a:cubicBezTo>
                  <a:pt x="2420194" y="161457"/>
                  <a:pt x="2409619" y="164060"/>
                  <a:pt x="2397946" y="170169"/>
                </a:cubicBezTo>
                <a:cubicBezTo>
                  <a:pt x="2386273" y="176277"/>
                  <a:pt x="2370305" y="185104"/>
                  <a:pt x="2350042" y="196648"/>
                </a:cubicBezTo>
                <a:lnTo>
                  <a:pt x="2360841" y="203510"/>
                </a:lnTo>
                <a:lnTo>
                  <a:pt x="2351397" y="210565"/>
                </a:lnTo>
                <a:lnTo>
                  <a:pt x="2351397" y="212178"/>
                </a:lnTo>
                <a:lnTo>
                  <a:pt x="2432836" y="212178"/>
                </a:lnTo>
                <a:lnTo>
                  <a:pt x="2456540" y="189205"/>
                </a:lnTo>
                <a:lnTo>
                  <a:pt x="2490419" y="227149"/>
                </a:lnTo>
                <a:lnTo>
                  <a:pt x="2351397" y="227149"/>
                </a:lnTo>
                <a:lnTo>
                  <a:pt x="2351397" y="289551"/>
                </a:lnTo>
                <a:cubicBezTo>
                  <a:pt x="2351397" y="305024"/>
                  <a:pt x="2338290" y="317263"/>
                  <a:pt x="2312077" y="326269"/>
                </a:cubicBezTo>
                <a:cubicBezTo>
                  <a:pt x="2312980" y="315499"/>
                  <a:pt x="2298582" y="305167"/>
                  <a:pt x="2268884" y="295273"/>
                </a:cubicBezTo>
                <a:lnTo>
                  <a:pt x="2268884" y="281355"/>
                </a:lnTo>
                <a:cubicBezTo>
                  <a:pt x="2294367" y="285887"/>
                  <a:pt x="2309961" y="287973"/>
                  <a:pt x="2315669" y="287615"/>
                </a:cubicBezTo>
                <a:cubicBezTo>
                  <a:pt x="2321376" y="287256"/>
                  <a:pt x="2324230" y="283377"/>
                  <a:pt x="2324230" y="275978"/>
                </a:cubicBezTo>
                <a:lnTo>
                  <a:pt x="2324230" y="227149"/>
                </a:lnTo>
                <a:lnTo>
                  <a:pt x="2225777" y="227149"/>
                </a:lnTo>
                <a:cubicBezTo>
                  <a:pt x="2214448" y="227149"/>
                  <a:pt x="2203220" y="228497"/>
                  <a:pt x="2192092" y="231193"/>
                </a:cubicBezTo>
                <a:lnTo>
                  <a:pt x="2177099" y="212178"/>
                </a:lnTo>
                <a:lnTo>
                  <a:pt x="2324230" y="212178"/>
                </a:lnTo>
                <a:cubicBezTo>
                  <a:pt x="2324230" y="206127"/>
                  <a:pt x="2323778" y="195314"/>
                  <a:pt x="2322875" y="179741"/>
                </a:cubicBezTo>
                <a:lnTo>
                  <a:pt x="2341266" y="187850"/>
                </a:lnTo>
                <a:lnTo>
                  <a:pt x="2384975" y="156940"/>
                </a:lnTo>
                <a:lnTo>
                  <a:pt x="2277079" y="156940"/>
                </a:lnTo>
                <a:cubicBezTo>
                  <a:pt x="2265751" y="156940"/>
                  <a:pt x="2254522" y="158288"/>
                  <a:pt x="2243394" y="160984"/>
                </a:cubicBezTo>
                <a:lnTo>
                  <a:pt x="2228401" y="141969"/>
                </a:lnTo>
                <a:lnTo>
                  <a:pt x="2385706" y="141969"/>
                </a:lnTo>
                <a:close/>
                <a:moveTo>
                  <a:pt x="3391202" y="125277"/>
                </a:moveTo>
                <a:cubicBezTo>
                  <a:pt x="3391202" y="145797"/>
                  <a:pt x="3390299" y="164210"/>
                  <a:pt x="3388492" y="180515"/>
                </a:cubicBezTo>
                <a:lnTo>
                  <a:pt x="3415337" y="180515"/>
                </a:lnTo>
                <a:lnTo>
                  <a:pt x="3415337" y="125277"/>
                </a:lnTo>
                <a:close/>
                <a:moveTo>
                  <a:pt x="621021" y="113360"/>
                </a:moveTo>
                <a:lnTo>
                  <a:pt x="645564" y="137021"/>
                </a:lnTo>
                <a:lnTo>
                  <a:pt x="634766" y="147733"/>
                </a:lnTo>
                <a:lnTo>
                  <a:pt x="634766" y="238959"/>
                </a:lnTo>
                <a:cubicBezTo>
                  <a:pt x="634766" y="248796"/>
                  <a:pt x="632740" y="256758"/>
                  <a:pt x="628689" y="262846"/>
                </a:cubicBezTo>
                <a:cubicBezTo>
                  <a:pt x="624638" y="268933"/>
                  <a:pt x="615105" y="274945"/>
                  <a:pt x="600091" y="280882"/>
                </a:cubicBezTo>
                <a:cubicBezTo>
                  <a:pt x="593236" y="265251"/>
                  <a:pt x="575046" y="254675"/>
                  <a:pt x="545519" y="249154"/>
                </a:cubicBezTo>
                <a:lnTo>
                  <a:pt x="545519" y="234829"/>
                </a:lnTo>
                <a:cubicBezTo>
                  <a:pt x="576293" y="239346"/>
                  <a:pt x="594111" y="241604"/>
                  <a:pt x="598972" y="241604"/>
                </a:cubicBezTo>
                <a:cubicBezTo>
                  <a:pt x="603834" y="241604"/>
                  <a:pt x="606264" y="238923"/>
                  <a:pt x="606264" y="233559"/>
                </a:cubicBezTo>
                <a:lnTo>
                  <a:pt x="606264" y="144550"/>
                </a:lnTo>
                <a:lnTo>
                  <a:pt x="520051" y="144550"/>
                </a:lnTo>
                <a:lnTo>
                  <a:pt x="520051" y="266556"/>
                </a:lnTo>
                <a:cubicBezTo>
                  <a:pt x="520051" y="283377"/>
                  <a:pt x="520496" y="299080"/>
                  <a:pt x="521385" y="313664"/>
                </a:cubicBezTo>
                <a:lnTo>
                  <a:pt x="491529" y="327646"/>
                </a:lnTo>
                <a:cubicBezTo>
                  <a:pt x="492432" y="304099"/>
                  <a:pt x="492884" y="282832"/>
                  <a:pt x="492884" y="263846"/>
                </a:cubicBezTo>
                <a:lnTo>
                  <a:pt x="492884" y="144550"/>
                </a:lnTo>
                <a:lnTo>
                  <a:pt x="437624" y="144550"/>
                </a:lnTo>
                <a:cubicBezTo>
                  <a:pt x="426295" y="144550"/>
                  <a:pt x="415066" y="145905"/>
                  <a:pt x="403939" y="148615"/>
                </a:cubicBezTo>
                <a:lnTo>
                  <a:pt x="388946" y="129579"/>
                </a:lnTo>
                <a:lnTo>
                  <a:pt x="604199" y="129579"/>
                </a:lnTo>
                <a:close/>
                <a:moveTo>
                  <a:pt x="4383895" y="106433"/>
                </a:moveTo>
                <a:lnTo>
                  <a:pt x="4412181" y="127083"/>
                </a:lnTo>
                <a:lnTo>
                  <a:pt x="4401383" y="138118"/>
                </a:lnTo>
                <a:lnTo>
                  <a:pt x="4401383" y="256253"/>
                </a:lnTo>
                <a:lnTo>
                  <a:pt x="4449846" y="202262"/>
                </a:lnTo>
                <a:lnTo>
                  <a:pt x="4458063" y="210629"/>
                </a:lnTo>
                <a:cubicBezTo>
                  <a:pt x="4438589" y="237417"/>
                  <a:pt x="4425292" y="256152"/>
                  <a:pt x="4418172" y="266836"/>
                </a:cubicBezTo>
                <a:cubicBezTo>
                  <a:pt x="4411052" y="277519"/>
                  <a:pt x="4403556" y="290246"/>
                  <a:pt x="4395683" y="305017"/>
                </a:cubicBezTo>
                <a:lnTo>
                  <a:pt x="4367483" y="276989"/>
                </a:lnTo>
                <a:cubicBezTo>
                  <a:pt x="4371971" y="271697"/>
                  <a:pt x="4374215" y="265710"/>
                  <a:pt x="4374215" y="259028"/>
                </a:cubicBezTo>
                <a:lnTo>
                  <a:pt x="4374215" y="136290"/>
                </a:lnTo>
                <a:lnTo>
                  <a:pt x="4358104" y="136290"/>
                </a:lnTo>
                <a:cubicBezTo>
                  <a:pt x="4351278" y="136290"/>
                  <a:pt x="4342301" y="137638"/>
                  <a:pt x="4331173" y="140334"/>
                </a:cubicBezTo>
                <a:lnTo>
                  <a:pt x="4316181" y="121297"/>
                </a:lnTo>
                <a:lnTo>
                  <a:pt x="4373075" y="121297"/>
                </a:lnTo>
                <a:close/>
                <a:moveTo>
                  <a:pt x="778343" y="103680"/>
                </a:moveTo>
                <a:lnTo>
                  <a:pt x="805059" y="125857"/>
                </a:lnTo>
                <a:lnTo>
                  <a:pt x="794261" y="136720"/>
                </a:lnTo>
                <a:lnTo>
                  <a:pt x="794261" y="253521"/>
                </a:lnTo>
                <a:lnTo>
                  <a:pt x="851177" y="203574"/>
                </a:lnTo>
                <a:lnTo>
                  <a:pt x="859050" y="212200"/>
                </a:lnTo>
                <a:cubicBezTo>
                  <a:pt x="839031" y="233997"/>
                  <a:pt x="823325" y="251470"/>
                  <a:pt x="811931" y="264620"/>
                </a:cubicBezTo>
                <a:cubicBezTo>
                  <a:pt x="800538" y="277770"/>
                  <a:pt x="791744" y="288970"/>
                  <a:pt x="785549" y="298219"/>
                </a:cubicBezTo>
                <a:lnTo>
                  <a:pt x="763049" y="275741"/>
                </a:lnTo>
                <a:cubicBezTo>
                  <a:pt x="767552" y="269575"/>
                  <a:pt x="769352" y="259608"/>
                  <a:pt x="768448" y="245842"/>
                </a:cubicBezTo>
                <a:lnTo>
                  <a:pt x="768448" y="133536"/>
                </a:lnTo>
                <a:lnTo>
                  <a:pt x="763135" y="133536"/>
                </a:lnTo>
                <a:cubicBezTo>
                  <a:pt x="756309" y="133536"/>
                  <a:pt x="747332" y="134892"/>
                  <a:pt x="736204" y="137602"/>
                </a:cubicBezTo>
                <a:lnTo>
                  <a:pt x="721212" y="118565"/>
                </a:lnTo>
                <a:lnTo>
                  <a:pt x="767308" y="118565"/>
                </a:lnTo>
                <a:close/>
                <a:moveTo>
                  <a:pt x="1281573" y="101551"/>
                </a:moveTo>
                <a:lnTo>
                  <a:pt x="1320872" y="117404"/>
                </a:lnTo>
                <a:lnTo>
                  <a:pt x="1310074" y="129234"/>
                </a:lnTo>
                <a:lnTo>
                  <a:pt x="1310074" y="289293"/>
                </a:lnTo>
                <a:cubicBezTo>
                  <a:pt x="1310977" y="306013"/>
                  <a:pt x="1298329" y="317887"/>
                  <a:pt x="1272130" y="324914"/>
                </a:cubicBezTo>
                <a:cubicBezTo>
                  <a:pt x="1272130" y="314216"/>
                  <a:pt x="1258184" y="303812"/>
                  <a:pt x="1230292" y="293702"/>
                </a:cubicBezTo>
                <a:lnTo>
                  <a:pt x="1232400" y="281484"/>
                </a:lnTo>
                <a:cubicBezTo>
                  <a:pt x="1252018" y="286002"/>
                  <a:pt x="1265343" y="288260"/>
                  <a:pt x="1272377" y="288260"/>
                </a:cubicBezTo>
                <a:cubicBezTo>
                  <a:pt x="1279411" y="288260"/>
                  <a:pt x="1282928" y="283772"/>
                  <a:pt x="1282928" y="274795"/>
                </a:cubicBezTo>
                <a:lnTo>
                  <a:pt x="1282928" y="150315"/>
                </a:lnTo>
                <a:cubicBezTo>
                  <a:pt x="1282928" y="136060"/>
                  <a:pt x="1282476" y="119806"/>
                  <a:pt x="1281573" y="101551"/>
                </a:cubicBezTo>
                <a:close/>
                <a:moveTo>
                  <a:pt x="4166301" y="90860"/>
                </a:moveTo>
                <a:lnTo>
                  <a:pt x="4166301" y="250725"/>
                </a:lnTo>
                <a:lnTo>
                  <a:pt x="4228229" y="250725"/>
                </a:lnTo>
                <a:lnTo>
                  <a:pt x="4228229" y="90860"/>
                </a:lnTo>
                <a:close/>
                <a:moveTo>
                  <a:pt x="941391" y="90860"/>
                </a:moveTo>
                <a:lnTo>
                  <a:pt x="941391" y="126804"/>
                </a:lnTo>
                <a:lnTo>
                  <a:pt x="984412" y="126804"/>
                </a:lnTo>
                <a:lnTo>
                  <a:pt x="984412" y="90860"/>
                </a:lnTo>
                <a:close/>
                <a:moveTo>
                  <a:pt x="873892" y="90860"/>
                </a:moveTo>
                <a:lnTo>
                  <a:pt x="873892" y="126804"/>
                </a:lnTo>
                <a:lnTo>
                  <a:pt x="915579" y="126804"/>
                </a:lnTo>
                <a:lnTo>
                  <a:pt x="915579" y="90860"/>
                </a:lnTo>
                <a:close/>
                <a:moveTo>
                  <a:pt x="1920593" y="72963"/>
                </a:moveTo>
                <a:lnTo>
                  <a:pt x="1920593" y="116006"/>
                </a:lnTo>
                <a:lnTo>
                  <a:pt x="1923346" y="116006"/>
                </a:lnTo>
                <a:cubicBezTo>
                  <a:pt x="1935335" y="98869"/>
                  <a:pt x="1946061" y="84522"/>
                  <a:pt x="1955526" y="72963"/>
                </a:cubicBezTo>
                <a:close/>
                <a:moveTo>
                  <a:pt x="3275111" y="67457"/>
                </a:moveTo>
                <a:lnTo>
                  <a:pt x="3275111" y="187377"/>
                </a:lnTo>
                <a:lnTo>
                  <a:pt x="3301956" y="187377"/>
                </a:lnTo>
                <a:lnTo>
                  <a:pt x="3301956" y="67457"/>
                </a:lnTo>
                <a:close/>
                <a:moveTo>
                  <a:pt x="1562536" y="65908"/>
                </a:moveTo>
                <a:lnTo>
                  <a:pt x="1601836" y="86085"/>
                </a:lnTo>
                <a:lnTo>
                  <a:pt x="1591038" y="98862"/>
                </a:lnTo>
                <a:lnTo>
                  <a:pt x="1591038" y="253005"/>
                </a:lnTo>
                <a:cubicBezTo>
                  <a:pt x="1591038" y="273569"/>
                  <a:pt x="1591489" y="292483"/>
                  <a:pt x="1592393" y="309749"/>
                </a:cubicBezTo>
                <a:lnTo>
                  <a:pt x="1562536" y="322182"/>
                </a:lnTo>
                <a:cubicBezTo>
                  <a:pt x="1563440" y="294132"/>
                  <a:pt x="1563891" y="273332"/>
                  <a:pt x="1563891" y="259781"/>
                </a:cubicBezTo>
                <a:lnTo>
                  <a:pt x="1563891" y="114758"/>
                </a:lnTo>
                <a:cubicBezTo>
                  <a:pt x="1563891" y="102282"/>
                  <a:pt x="1563440" y="85999"/>
                  <a:pt x="1562536" y="65908"/>
                </a:cubicBezTo>
                <a:close/>
                <a:moveTo>
                  <a:pt x="4239651" y="59670"/>
                </a:moveTo>
                <a:lnTo>
                  <a:pt x="4264840" y="81912"/>
                </a:lnTo>
                <a:lnTo>
                  <a:pt x="4254041" y="92753"/>
                </a:lnTo>
                <a:cubicBezTo>
                  <a:pt x="4254041" y="204592"/>
                  <a:pt x="4254493" y="273017"/>
                  <a:pt x="4255397" y="298026"/>
                </a:cubicBezTo>
                <a:lnTo>
                  <a:pt x="4228229" y="307533"/>
                </a:lnTo>
                <a:lnTo>
                  <a:pt x="4228229" y="265696"/>
                </a:lnTo>
                <a:lnTo>
                  <a:pt x="4166301" y="265696"/>
                </a:lnTo>
                <a:lnTo>
                  <a:pt x="4166301" y="299403"/>
                </a:lnTo>
                <a:lnTo>
                  <a:pt x="4139155" y="308889"/>
                </a:lnTo>
                <a:cubicBezTo>
                  <a:pt x="4140058" y="289945"/>
                  <a:pt x="4140510" y="248459"/>
                  <a:pt x="4140510" y="184430"/>
                </a:cubicBezTo>
                <a:cubicBezTo>
                  <a:pt x="4140510" y="120401"/>
                  <a:pt x="4140058" y="79259"/>
                  <a:pt x="4139155" y="61004"/>
                </a:cubicBezTo>
                <a:lnTo>
                  <a:pt x="4163827" y="75889"/>
                </a:lnTo>
                <a:lnTo>
                  <a:pt x="4227154" y="75889"/>
                </a:lnTo>
                <a:close/>
                <a:moveTo>
                  <a:pt x="4487768" y="57820"/>
                </a:moveTo>
                <a:lnTo>
                  <a:pt x="4487768" y="162618"/>
                </a:lnTo>
                <a:lnTo>
                  <a:pt x="4579381" y="162618"/>
                </a:lnTo>
                <a:lnTo>
                  <a:pt x="4579381" y="57820"/>
                </a:lnTo>
                <a:close/>
                <a:moveTo>
                  <a:pt x="287808" y="54292"/>
                </a:moveTo>
                <a:lnTo>
                  <a:pt x="316008" y="92237"/>
                </a:lnTo>
                <a:lnTo>
                  <a:pt x="257070" y="92237"/>
                </a:lnTo>
                <a:cubicBezTo>
                  <a:pt x="249412" y="122853"/>
                  <a:pt x="238019" y="151067"/>
                  <a:pt x="222890" y="176880"/>
                </a:cubicBezTo>
                <a:cubicBezTo>
                  <a:pt x="245705" y="194045"/>
                  <a:pt x="262207" y="207754"/>
                  <a:pt x="272396" y="218007"/>
                </a:cubicBezTo>
                <a:cubicBezTo>
                  <a:pt x="282585" y="228261"/>
                  <a:pt x="286442" y="238729"/>
                  <a:pt x="283969" y="249413"/>
                </a:cubicBezTo>
                <a:cubicBezTo>
                  <a:pt x="281495" y="260096"/>
                  <a:pt x="277975" y="266040"/>
                  <a:pt x="273407" y="267245"/>
                </a:cubicBezTo>
                <a:cubicBezTo>
                  <a:pt x="268840" y="268449"/>
                  <a:pt x="263803" y="263867"/>
                  <a:pt x="258296" y="253500"/>
                </a:cubicBezTo>
                <a:cubicBezTo>
                  <a:pt x="253033" y="245612"/>
                  <a:pt x="244852" y="235456"/>
                  <a:pt x="233753" y="223030"/>
                </a:cubicBezTo>
                <a:cubicBezTo>
                  <a:pt x="222654" y="210604"/>
                  <a:pt x="214157" y="201201"/>
                  <a:pt x="208263" y="194819"/>
                </a:cubicBezTo>
                <a:cubicBezTo>
                  <a:pt x="187710" y="218814"/>
                  <a:pt x="163225" y="238227"/>
                  <a:pt x="134807" y="253059"/>
                </a:cubicBezTo>
                <a:lnTo>
                  <a:pt x="109377" y="264439"/>
                </a:lnTo>
                <a:lnTo>
                  <a:pt x="114403" y="268245"/>
                </a:lnTo>
                <a:cubicBezTo>
                  <a:pt x="128263" y="276082"/>
                  <a:pt x="148906" y="280667"/>
                  <a:pt x="176331" y="282001"/>
                </a:cubicBezTo>
                <a:cubicBezTo>
                  <a:pt x="203757" y="283334"/>
                  <a:pt x="229540" y="283549"/>
                  <a:pt x="253682" y="282646"/>
                </a:cubicBezTo>
                <a:cubicBezTo>
                  <a:pt x="277824" y="281743"/>
                  <a:pt x="301302" y="279914"/>
                  <a:pt x="324118" y="277161"/>
                </a:cubicBezTo>
                <a:lnTo>
                  <a:pt x="324118" y="290003"/>
                </a:lnTo>
                <a:cubicBezTo>
                  <a:pt x="305217" y="294520"/>
                  <a:pt x="295767" y="302478"/>
                  <a:pt x="295767" y="313879"/>
                </a:cubicBezTo>
                <a:cubicBezTo>
                  <a:pt x="253205" y="313879"/>
                  <a:pt x="218986" y="312968"/>
                  <a:pt x="193109" y="311147"/>
                </a:cubicBezTo>
                <a:cubicBezTo>
                  <a:pt x="167232" y="309326"/>
                  <a:pt x="145511" y="304927"/>
                  <a:pt x="127944" y="297951"/>
                </a:cubicBezTo>
                <a:cubicBezTo>
                  <a:pt x="110377" y="290974"/>
                  <a:pt x="97041" y="282460"/>
                  <a:pt x="87934" y="272407"/>
                </a:cubicBezTo>
                <a:cubicBezTo>
                  <a:pt x="78327" y="263631"/>
                  <a:pt x="71816" y="258633"/>
                  <a:pt x="68403" y="257414"/>
                </a:cubicBezTo>
                <a:cubicBezTo>
                  <a:pt x="64990" y="256195"/>
                  <a:pt x="58261" y="260515"/>
                  <a:pt x="48216" y="270374"/>
                </a:cubicBezTo>
                <a:cubicBezTo>
                  <a:pt x="38170" y="280233"/>
                  <a:pt x="30595" y="289314"/>
                  <a:pt x="25490" y="297617"/>
                </a:cubicBezTo>
                <a:lnTo>
                  <a:pt x="0" y="273246"/>
                </a:lnTo>
                <a:cubicBezTo>
                  <a:pt x="18198" y="259981"/>
                  <a:pt x="37098" y="249499"/>
                  <a:pt x="56702" y="241798"/>
                </a:cubicBezTo>
                <a:lnTo>
                  <a:pt x="56702" y="134913"/>
                </a:lnTo>
                <a:lnTo>
                  <a:pt x="48678" y="134913"/>
                </a:lnTo>
                <a:cubicBezTo>
                  <a:pt x="37349" y="134913"/>
                  <a:pt x="26121" y="136261"/>
                  <a:pt x="14993" y="138957"/>
                </a:cubicBezTo>
                <a:lnTo>
                  <a:pt x="0" y="119942"/>
                </a:lnTo>
                <a:lnTo>
                  <a:pt x="55454" y="119942"/>
                </a:lnTo>
                <a:lnTo>
                  <a:pt x="66338" y="103702"/>
                </a:lnTo>
                <a:lnTo>
                  <a:pt x="94646" y="125771"/>
                </a:lnTo>
                <a:lnTo>
                  <a:pt x="82514" y="138075"/>
                </a:lnTo>
                <a:lnTo>
                  <a:pt x="82514" y="244100"/>
                </a:lnTo>
                <a:lnTo>
                  <a:pt x="100271" y="257545"/>
                </a:lnTo>
                <a:lnTo>
                  <a:pt x="154573" y="217384"/>
                </a:lnTo>
                <a:cubicBezTo>
                  <a:pt x="169645" y="204320"/>
                  <a:pt x="181562" y="191672"/>
                  <a:pt x="190324" y="179440"/>
                </a:cubicBezTo>
                <a:cubicBezTo>
                  <a:pt x="169545" y="160166"/>
                  <a:pt x="147497" y="141847"/>
                  <a:pt x="124179" y="124481"/>
                </a:cubicBezTo>
                <a:lnTo>
                  <a:pt x="129514" y="115016"/>
                </a:lnTo>
                <a:cubicBezTo>
                  <a:pt x="164734" y="135351"/>
                  <a:pt x="189012" y="151103"/>
                  <a:pt x="202348" y="162274"/>
                </a:cubicBezTo>
                <a:cubicBezTo>
                  <a:pt x="215082" y="137623"/>
                  <a:pt x="223672" y="114278"/>
                  <a:pt x="228117" y="92237"/>
                </a:cubicBezTo>
                <a:lnTo>
                  <a:pt x="141818" y="92237"/>
                </a:lnTo>
                <a:cubicBezTo>
                  <a:pt x="134992" y="92237"/>
                  <a:pt x="126015" y="93585"/>
                  <a:pt x="114887" y="96281"/>
                </a:cubicBezTo>
                <a:lnTo>
                  <a:pt x="99894" y="77266"/>
                </a:lnTo>
                <a:lnTo>
                  <a:pt x="265158" y="77266"/>
                </a:lnTo>
                <a:close/>
                <a:moveTo>
                  <a:pt x="3482987" y="49560"/>
                </a:moveTo>
                <a:lnTo>
                  <a:pt x="3482987" y="230531"/>
                </a:lnTo>
                <a:lnTo>
                  <a:pt x="3499264" y="233334"/>
                </a:lnTo>
                <a:cubicBezTo>
                  <a:pt x="3504230" y="234015"/>
                  <a:pt x="3508225" y="234355"/>
                  <a:pt x="3511251" y="234355"/>
                </a:cubicBezTo>
                <a:cubicBezTo>
                  <a:pt x="3516270" y="234355"/>
                  <a:pt x="3519984" y="233330"/>
                  <a:pt x="3522393" y="231279"/>
                </a:cubicBezTo>
                <a:cubicBezTo>
                  <a:pt x="3524803" y="229229"/>
                  <a:pt x="3525570" y="220033"/>
                  <a:pt x="3524695" y="203692"/>
                </a:cubicBezTo>
                <a:cubicBezTo>
                  <a:pt x="3523820" y="187352"/>
                  <a:pt x="3512563" y="164131"/>
                  <a:pt x="3490924" y="134031"/>
                </a:cubicBezTo>
                <a:cubicBezTo>
                  <a:pt x="3496316" y="117382"/>
                  <a:pt x="3504411" y="89225"/>
                  <a:pt x="3515209" y="49560"/>
                </a:cubicBezTo>
                <a:close/>
                <a:moveTo>
                  <a:pt x="3391202" y="49560"/>
                </a:moveTo>
                <a:lnTo>
                  <a:pt x="3391202" y="110305"/>
                </a:lnTo>
                <a:lnTo>
                  <a:pt x="3415337" y="110305"/>
                </a:lnTo>
                <a:lnTo>
                  <a:pt x="3415337" y="49560"/>
                </a:lnTo>
                <a:close/>
                <a:moveTo>
                  <a:pt x="3249299" y="40289"/>
                </a:moveTo>
                <a:lnTo>
                  <a:pt x="3272422" y="52464"/>
                </a:lnTo>
                <a:lnTo>
                  <a:pt x="3302386" y="52464"/>
                </a:lnTo>
                <a:lnTo>
                  <a:pt x="3313614" y="40289"/>
                </a:lnTo>
                <a:lnTo>
                  <a:pt x="3335856" y="59821"/>
                </a:lnTo>
                <a:lnTo>
                  <a:pt x="3326413" y="69350"/>
                </a:lnTo>
                <a:lnTo>
                  <a:pt x="3326413" y="171007"/>
                </a:lnTo>
                <a:cubicBezTo>
                  <a:pt x="3326413" y="181031"/>
                  <a:pt x="3326857" y="196841"/>
                  <a:pt x="3327747" y="218438"/>
                </a:cubicBezTo>
                <a:lnTo>
                  <a:pt x="3301956" y="228010"/>
                </a:lnTo>
                <a:lnTo>
                  <a:pt x="3301956" y="202369"/>
                </a:lnTo>
                <a:lnTo>
                  <a:pt x="3275111" y="202369"/>
                </a:lnTo>
                <a:lnTo>
                  <a:pt x="3275111" y="242744"/>
                </a:lnTo>
                <a:lnTo>
                  <a:pt x="3249299" y="252316"/>
                </a:lnTo>
                <a:cubicBezTo>
                  <a:pt x="3250202" y="210816"/>
                  <a:pt x="3250654" y="169007"/>
                  <a:pt x="3250654" y="126890"/>
                </a:cubicBezTo>
                <a:cubicBezTo>
                  <a:pt x="3250654" y="84773"/>
                  <a:pt x="3250202" y="55906"/>
                  <a:pt x="3249299" y="40289"/>
                </a:cubicBezTo>
                <a:close/>
                <a:moveTo>
                  <a:pt x="4763445" y="37765"/>
                </a:moveTo>
                <a:cubicBezTo>
                  <a:pt x="4768801" y="37648"/>
                  <a:pt x="4774049" y="38188"/>
                  <a:pt x="4779190" y="39386"/>
                </a:cubicBezTo>
                <a:cubicBezTo>
                  <a:pt x="4789472" y="41781"/>
                  <a:pt x="4799822" y="47954"/>
                  <a:pt x="4810240" y="57906"/>
                </a:cubicBezTo>
                <a:cubicBezTo>
                  <a:pt x="4820658" y="67858"/>
                  <a:pt x="4824928" y="80453"/>
                  <a:pt x="4823050" y="95689"/>
                </a:cubicBezTo>
                <a:cubicBezTo>
                  <a:pt x="4821171" y="110926"/>
                  <a:pt x="4811936" y="125922"/>
                  <a:pt x="4795344" y="140678"/>
                </a:cubicBezTo>
                <a:cubicBezTo>
                  <a:pt x="4778767" y="155420"/>
                  <a:pt x="4769030" y="177819"/>
                  <a:pt x="4766133" y="207876"/>
                </a:cubicBezTo>
                <a:cubicBezTo>
                  <a:pt x="4754704" y="205438"/>
                  <a:pt x="4748990" y="195970"/>
                  <a:pt x="4748990" y="179472"/>
                </a:cubicBezTo>
                <a:cubicBezTo>
                  <a:pt x="4748990" y="162973"/>
                  <a:pt x="4755931" y="146773"/>
                  <a:pt x="4769812" y="130869"/>
                </a:cubicBezTo>
                <a:cubicBezTo>
                  <a:pt x="4781685" y="116285"/>
                  <a:pt x="4788490" y="104372"/>
                  <a:pt x="4790225" y="95130"/>
                </a:cubicBezTo>
                <a:cubicBezTo>
                  <a:pt x="4791960" y="85888"/>
                  <a:pt x="4789616" y="76674"/>
                  <a:pt x="4783191" y="67489"/>
                </a:cubicBezTo>
                <a:cubicBezTo>
                  <a:pt x="4776766" y="58304"/>
                  <a:pt x="4769091" y="53927"/>
                  <a:pt x="4760164" y="54357"/>
                </a:cubicBezTo>
                <a:cubicBezTo>
                  <a:pt x="4751238" y="54787"/>
                  <a:pt x="4743584" y="57835"/>
                  <a:pt x="4737202" y="63499"/>
                </a:cubicBezTo>
                <a:cubicBezTo>
                  <a:pt x="4730820" y="69163"/>
                  <a:pt x="4727254" y="73419"/>
                  <a:pt x="4726501" y="76265"/>
                </a:cubicBezTo>
                <a:cubicBezTo>
                  <a:pt x="4725748" y="79112"/>
                  <a:pt x="4727085" y="81152"/>
                  <a:pt x="4730512" y="82385"/>
                </a:cubicBezTo>
                <a:cubicBezTo>
                  <a:pt x="4735345" y="85913"/>
                  <a:pt x="4737761" y="90326"/>
                  <a:pt x="4737761" y="95625"/>
                </a:cubicBezTo>
                <a:cubicBezTo>
                  <a:pt x="4737761" y="100923"/>
                  <a:pt x="4736241" y="105354"/>
                  <a:pt x="4733201" y="108918"/>
                </a:cubicBezTo>
                <a:cubicBezTo>
                  <a:pt x="4730161" y="112481"/>
                  <a:pt x="4725687" y="114263"/>
                  <a:pt x="4719779" y="114263"/>
                </a:cubicBezTo>
                <a:cubicBezTo>
                  <a:pt x="4713870" y="114263"/>
                  <a:pt x="4708966" y="111750"/>
                  <a:pt x="4705066" y="106724"/>
                </a:cubicBezTo>
                <a:cubicBezTo>
                  <a:pt x="4701165" y="101698"/>
                  <a:pt x="4699899" y="94567"/>
                  <a:pt x="4701269" y="85332"/>
                </a:cubicBezTo>
                <a:cubicBezTo>
                  <a:pt x="4702639" y="76097"/>
                  <a:pt x="4707826" y="66962"/>
                  <a:pt x="4716832" y="57928"/>
                </a:cubicBezTo>
                <a:cubicBezTo>
                  <a:pt x="4725838" y="48893"/>
                  <a:pt x="4735911" y="42946"/>
                  <a:pt x="4747054" y="40085"/>
                </a:cubicBezTo>
                <a:cubicBezTo>
                  <a:pt x="4752625" y="38654"/>
                  <a:pt x="4758089" y="37881"/>
                  <a:pt x="4763445" y="37765"/>
                </a:cubicBezTo>
                <a:close/>
                <a:moveTo>
                  <a:pt x="941391" y="37170"/>
                </a:moveTo>
                <a:lnTo>
                  <a:pt x="941391" y="75889"/>
                </a:lnTo>
                <a:lnTo>
                  <a:pt x="984412" y="75889"/>
                </a:lnTo>
                <a:lnTo>
                  <a:pt x="984412" y="37170"/>
                </a:lnTo>
                <a:close/>
                <a:moveTo>
                  <a:pt x="873892" y="37170"/>
                </a:moveTo>
                <a:lnTo>
                  <a:pt x="873892" y="75889"/>
                </a:lnTo>
                <a:lnTo>
                  <a:pt x="915579" y="75889"/>
                </a:lnTo>
                <a:lnTo>
                  <a:pt x="915579" y="37170"/>
                </a:lnTo>
                <a:close/>
                <a:moveTo>
                  <a:pt x="1734856" y="36224"/>
                </a:moveTo>
                <a:lnTo>
                  <a:pt x="1761120" y="58530"/>
                </a:lnTo>
                <a:lnTo>
                  <a:pt x="1748966" y="69414"/>
                </a:lnTo>
                <a:lnTo>
                  <a:pt x="1748966" y="282603"/>
                </a:lnTo>
                <a:cubicBezTo>
                  <a:pt x="1749870" y="301876"/>
                  <a:pt x="1736770" y="315514"/>
                  <a:pt x="1709667" y="323516"/>
                </a:cubicBezTo>
                <a:cubicBezTo>
                  <a:pt x="1709667" y="311154"/>
                  <a:pt x="1694366" y="300908"/>
                  <a:pt x="1663764" y="292777"/>
                </a:cubicBezTo>
                <a:lnTo>
                  <a:pt x="1663764" y="280022"/>
                </a:lnTo>
                <a:cubicBezTo>
                  <a:pt x="1689132" y="283650"/>
                  <a:pt x="1705150" y="285464"/>
                  <a:pt x="1711818" y="285464"/>
                </a:cubicBezTo>
                <a:cubicBezTo>
                  <a:pt x="1718486" y="285464"/>
                  <a:pt x="1721820" y="280509"/>
                  <a:pt x="1721820" y="270600"/>
                </a:cubicBezTo>
                <a:lnTo>
                  <a:pt x="1721820" y="66080"/>
                </a:lnTo>
                <a:lnTo>
                  <a:pt x="1700288" y="66080"/>
                </a:lnTo>
                <a:cubicBezTo>
                  <a:pt x="1688974" y="66080"/>
                  <a:pt x="1677746" y="67428"/>
                  <a:pt x="1666603" y="70124"/>
                </a:cubicBezTo>
                <a:lnTo>
                  <a:pt x="1651632" y="51087"/>
                </a:lnTo>
                <a:lnTo>
                  <a:pt x="1721003" y="51087"/>
                </a:lnTo>
                <a:close/>
                <a:moveTo>
                  <a:pt x="4459267" y="27964"/>
                </a:moveTo>
                <a:lnTo>
                  <a:pt x="4485187" y="42827"/>
                </a:lnTo>
                <a:lnTo>
                  <a:pt x="4578241" y="42827"/>
                </a:lnTo>
                <a:lnTo>
                  <a:pt x="4589168" y="27964"/>
                </a:lnTo>
                <a:lnTo>
                  <a:pt x="4617347" y="50249"/>
                </a:lnTo>
                <a:lnTo>
                  <a:pt x="4606548" y="59799"/>
                </a:lnTo>
                <a:cubicBezTo>
                  <a:pt x="4606548" y="126596"/>
                  <a:pt x="4607000" y="170369"/>
                  <a:pt x="4607904" y="191120"/>
                </a:cubicBezTo>
                <a:lnTo>
                  <a:pt x="4579381" y="200541"/>
                </a:lnTo>
                <a:lnTo>
                  <a:pt x="4579381" y="177590"/>
                </a:lnTo>
                <a:lnTo>
                  <a:pt x="4487768" y="177590"/>
                </a:lnTo>
                <a:lnTo>
                  <a:pt x="4487768" y="193529"/>
                </a:lnTo>
                <a:lnTo>
                  <a:pt x="4459267" y="205940"/>
                </a:lnTo>
                <a:cubicBezTo>
                  <a:pt x="4460156" y="178909"/>
                  <a:pt x="4460601" y="150168"/>
                  <a:pt x="4460601" y="119716"/>
                </a:cubicBezTo>
                <a:cubicBezTo>
                  <a:pt x="4460601" y="89265"/>
                  <a:pt x="4460156" y="58681"/>
                  <a:pt x="4459267" y="27964"/>
                </a:cubicBezTo>
                <a:close/>
                <a:moveTo>
                  <a:pt x="3528502" y="20650"/>
                </a:moveTo>
                <a:lnTo>
                  <a:pt x="3554508" y="48119"/>
                </a:lnTo>
                <a:cubicBezTo>
                  <a:pt x="3545703" y="53740"/>
                  <a:pt x="3538695" y="61330"/>
                  <a:pt x="3533482" y="70888"/>
                </a:cubicBezTo>
                <a:cubicBezTo>
                  <a:pt x="3528269" y="80445"/>
                  <a:pt x="3519533" y="101099"/>
                  <a:pt x="3507272" y="132848"/>
                </a:cubicBezTo>
                <a:cubicBezTo>
                  <a:pt x="3533285" y="159492"/>
                  <a:pt x="3546987" y="178837"/>
                  <a:pt x="3548378" y="190883"/>
                </a:cubicBezTo>
                <a:cubicBezTo>
                  <a:pt x="3549769" y="202929"/>
                  <a:pt x="3550464" y="211583"/>
                  <a:pt x="3550464" y="216846"/>
                </a:cubicBezTo>
                <a:cubicBezTo>
                  <a:pt x="3550464" y="231244"/>
                  <a:pt x="3547245" y="242648"/>
                  <a:pt x="3540806" y="251058"/>
                </a:cubicBezTo>
                <a:cubicBezTo>
                  <a:pt x="3534367" y="259469"/>
                  <a:pt x="3523275" y="265639"/>
                  <a:pt x="3507530" y="269568"/>
                </a:cubicBezTo>
                <a:cubicBezTo>
                  <a:pt x="3507014" y="263373"/>
                  <a:pt x="3504583" y="258045"/>
                  <a:pt x="3500238" y="253586"/>
                </a:cubicBezTo>
                <a:lnTo>
                  <a:pt x="3482987" y="243685"/>
                </a:lnTo>
                <a:lnTo>
                  <a:pt x="3482987" y="309792"/>
                </a:lnTo>
                <a:lnTo>
                  <a:pt x="3457174" y="320870"/>
                </a:lnTo>
                <a:cubicBezTo>
                  <a:pt x="3458078" y="295617"/>
                  <a:pt x="3458529" y="272192"/>
                  <a:pt x="3458529" y="250596"/>
                </a:cubicBezTo>
                <a:lnTo>
                  <a:pt x="3458529" y="84579"/>
                </a:lnTo>
                <a:cubicBezTo>
                  <a:pt x="3458529" y="64058"/>
                  <a:pt x="3458078" y="43337"/>
                  <a:pt x="3457174" y="22414"/>
                </a:cubicBezTo>
                <a:lnTo>
                  <a:pt x="3480298" y="34589"/>
                </a:lnTo>
                <a:lnTo>
                  <a:pt x="3515682" y="34589"/>
                </a:lnTo>
                <a:close/>
                <a:moveTo>
                  <a:pt x="3426630" y="20650"/>
                </a:moveTo>
                <a:lnTo>
                  <a:pt x="3450592" y="40139"/>
                </a:lnTo>
                <a:lnTo>
                  <a:pt x="3441128" y="49689"/>
                </a:lnTo>
                <a:cubicBezTo>
                  <a:pt x="3441128" y="75516"/>
                  <a:pt x="3441128" y="116769"/>
                  <a:pt x="3441128" y="173449"/>
                </a:cubicBezTo>
                <a:cubicBezTo>
                  <a:pt x="3441128" y="230129"/>
                  <a:pt x="3437783" y="265639"/>
                  <a:pt x="3431093" y="279979"/>
                </a:cubicBezTo>
                <a:cubicBezTo>
                  <a:pt x="3424403" y="294319"/>
                  <a:pt x="3410153" y="303948"/>
                  <a:pt x="3388341" y="308867"/>
                </a:cubicBezTo>
                <a:cubicBezTo>
                  <a:pt x="3390134" y="299446"/>
                  <a:pt x="3380684" y="288870"/>
                  <a:pt x="3359991" y="277139"/>
                </a:cubicBezTo>
                <a:lnTo>
                  <a:pt x="3362206" y="265524"/>
                </a:lnTo>
                <a:cubicBezTo>
                  <a:pt x="3380992" y="270930"/>
                  <a:pt x="3393776" y="273633"/>
                  <a:pt x="3400559" y="273633"/>
                </a:cubicBezTo>
                <a:cubicBezTo>
                  <a:pt x="3402309" y="273633"/>
                  <a:pt x="3403893" y="273210"/>
                  <a:pt x="3405313" y="272364"/>
                </a:cubicBezTo>
                <a:cubicBezTo>
                  <a:pt x="3406733" y="271518"/>
                  <a:pt x="3408532" y="265649"/>
                  <a:pt x="3410712" y="254758"/>
                </a:cubicBezTo>
                <a:cubicBezTo>
                  <a:pt x="3412892" y="243866"/>
                  <a:pt x="3414433" y="224109"/>
                  <a:pt x="3415337" y="195486"/>
                </a:cubicBezTo>
                <a:lnTo>
                  <a:pt x="3386405" y="195486"/>
                </a:lnTo>
                <a:cubicBezTo>
                  <a:pt x="3381300" y="223536"/>
                  <a:pt x="3370466" y="248821"/>
                  <a:pt x="3353903" y="271342"/>
                </a:cubicBezTo>
                <a:cubicBezTo>
                  <a:pt x="3337340" y="293864"/>
                  <a:pt x="3315543" y="312172"/>
                  <a:pt x="3288512" y="326269"/>
                </a:cubicBezTo>
                <a:lnTo>
                  <a:pt x="3283048" y="317880"/>
                </a:lnTo>
                <a:cubicBezTo>
                  <a:pt x="3305921" y="300930"/>
                  <a:pt x="3323789" y="281818"/>
                  <a:pt x="3336652" y="260544"/>
                </a:cubicBezTo>
                <a:cubicBezTo>
                  <a:pt x="3349515" y="239270"/>
                  <a:pt x="3358191" y="217584"/>
                  <a:pt x="3362679" y="195486"/>
                </a:cubicBezTo>
                <a:lnTo>
                  <a:pt x="3357732" y="195486"/>
                </a:lnTo>
                <a:lnTo>
                  <a:pt x="3341040" y="198196"/>
                </a:lnTo>
                <a:lnTo>
                  <a:pt x="3327596" y="180515"/>
                </a:lnTo>
                <a:lnTo>
                  <a:pt x="3364271" y="180515"/>
                </a:lnTo>
                <a:cubicBezTo>
                  <a:pt x="3365920" y="163307"/>
                  <a:pt x="3366745" y="144894"/>
                  <a:pt x="3366745" y="125277"/>
                </a:cubicBezTo>
                <a:lnTo>
                  <a:pt x="3361776" y="125277"/>
                </a:lnTo>
                <a:lnTo>
                  <a:pt x="3345084" y="127987"/>
                </a:lnTo>
                <a:lnTo>
                  <a:pt x="3331640" y="110305"/>
                </a:lnTo>
                <a:lnTo>
                  <a:pt x="3366745" y="110305"/>
                </a:lnTo>
                <a:lnTo>
                  <a:pt x="3366745" y="49560"/>
                </a:lnTo>
                <a:cubicBezTo>
                  <a:pt x="3358170" y="49560"/>
                  <a:pt x="3348318" y="50908"/>
                  <a:pt x="3337190" y="53604"/>
                </a:cubicBezTo>
                <a:lnTo>
                  <a:pt x="3322197" y="34589"/>
                </a:lnTo>
                <a:lnTo>
                  <a:pt x="3415595" y="34589"/>
                </a:lnTo>
                <a:close/>
                <a:moveTo>
                  <a:pt x="4357717" y="15144"/>
                </a:moveTo>
                <a:cubicBezTo>
                  <a:pt x="4377793" y="24680"/>
                  <a:pt x="4392116" y="32793"/>
                  <a:pt x="4400684" y="39483"/>
                </a:cubicBezTo>
                <a:cubicBezTo>
                  <a:pt x="4409252" y="46172"/>
                  <a:pt x="4413042" y="53357"/>
                  <a:pt x="4412052" y="61036"/>
                </a:cubicBezTo>
                <a:cubicBezTo>
                  <a:pt x="4411063" y="68715"/>
                  <a:pt x="4408639" y="74487"/>
                  <a:pt x="4404782" y="78352"/>
                </a:cubicBezTo>
                <a:cubicBezTo>
                  <a:pt x="4400924" y="82216"/>
                  <a:pt x="4397963" y="84149"/>
                  <a:pt x="4395898" y="84149"/>
                </a:cubicBezTo>
                <a:cubicBezTo>
                  <a:pt x="4390334" y="84149"/>
                  <a:pt x="4385365" y="78133"/>
                  <a:pt x="4380991" y="66102"/>
                </a:cubicBezTo>
                <a:cubicBezTo>
                  <a:pt x="4375943" y="53468"/>
                  <a:pt x="4366486" y="39458"/>
                  <a:pt x="4352619" y="24071"/>
                </a:cubicBezTo>
                <a:close/>
                <a:moveTo>
                  <a:pt x="1592199" y="14950"/>
                </a:moveTo>
                <a:cubicBezTo>
                  <a:pt x="1608719" y="25619"/>
                  <a:pt x="1620532" y="34575"/>
                  <a:pt x="1627637" y="41817"/>
                </a:cubicBezTo>
                <a:cubicBezTo>
                  <a:pt x="1634743" y="49058"/>
                  <a:pt x="1637557" y="56042"/>
                  <a:pt x="1636080" y="62768"/>
                </a:cubicBezTo>
                <a:cubicBezTo>
                  <a:pt x="1634603" y="69493"/>
                  <a:pt x="1631975" y="75039"/>
                  <a:pt x="1628197" y="79406"/>
                </a:cubicBezTo>
                <a:cubicBezTo>
                  <a:pt x="1624418" y="83772"/>
                  <a:pt x="1621453" y="85956"/>
                  <a:pt x="1619302" y="85956"/>
                </a:cubicBezTo>
                <a:cubicBezTo>
                  <a:pt x="1613394" y="85956"/>
                  <a:pt x="1609364" y="79961"/>
                  <a:pt x="1607213" y="67973"/>
                </a:cubicBezTo>
                <a:cubicBezTo>
                  <a:pt x="1603700" y="55597"/>
                  <a:pt x="1596006" y="40103"/>
                  <a:pt x="1584133" y="21489"/>
                </a:cubicBezTo>
                <a:close/>
                <a:moveTo>
                  <a:pt x="2235177" y="13573"/>
                </a:moveTo>
                <a:cubicBezTo>
                  <a:pt x="2266582" y="34568"/>
                  <a:pt x="2283228" y="50245"/>
                  <a:pt x="2285113" y="60606"/>
                </a:cubicBezTo>
                <a:cubicBezTo>
                  <a:pt x="2286999" y="70967"/>
                  <a:pt x="2285307" y="79112"/>
                  <a:pt x="2280037" y="85041"/>
                </a:cubicBezTo>
                <a:cubicBezTo>
                  <a:pt x="2274767" y="90971"/>
                  <a:pt x="2270626" y="93936"/>
                  <a:pt x="2267615" y="93936"/>
                </a:cubicBezTo>
                <a:cubicBezTo>
                  <a:pt x="2261893" y="93936"/>
                  <a:pt x="2257369" y="87253"/>
                  <a:pt x="2254042" y="73888"/>
                </a:cubicBezTo>
                <a:cubicBezTo>
                  <a:pt x="2250600" y="61140"/>
                  <a:pt x="2241602" y="43208"/>
                  <a:pt x="2227046" y="20091"/>
                </a:cubicBezTo>
                <a:close/>
                <a:moveTo>
                  <a:pt x="751928" y="12304"/>
                </a:moveTo>
                <a:cubicBezTo>
                  <a:pt x="774658" y="22715"/>
                  <a:pt x="789421" y="30592"/>
                  <a:pt x="796218" y="35933"/>
                </a:cubicBezTo>
                <a:cubicBezTo>
                  <a:pt x="803015" y="41275"/>
                  <a:pt x="806414" y="47542"/>
                  <a:pt x="806414" y="54733"/>
                </a:cubicBezTo>
                <a:cubicBezTo>
                  <a:pt x="806414" y="61925"/>
                  <a:pt x="804439" y="67496"/>
                  <a:pt x="800488" y="71447"/>
                </a:cubicBezTo>
                <a:cubicBezTo>
                  <a:pt x="796537" y="75398"/>
                  <a:pt x="793085" y="77373"/>
                  <a:pt x="790131" y="77373"/>
                </a:cubicBezTo>
                <a:cubicBezTo>
                  <a:pt x="784524" y="77373"/>
                  <a:pt x="780035" y="72297"/>
                  <a:pt x="776665" y="62144"/>
                </a:cubicBezTo>
                <a:cubicBezTo>
                  <a:pt x="772521" y="51346"/>
                  <a:pt x="762583" y="37751"/>
                  <a:pt x="746852" y="21360"/>
                </a:cubicBezTo>
                <a:close/>
                <a:moveTo>
                  <a:pt x="3151147" y="11014"/>
                </a:moveTo>
                <a:lnTo>
                  <a:pt x="3179153" y="49022"/>
                </a:lnTo>
                <a:cubicBezTo>
                  <a:pt x="3160095" y="47230"/>
                  <a:pt x="3122302" y="67672"/>
                  <a:pt x="3065773" y="110348"/>
                </a:cubicBezTo>
                <a:lnTo>
                  <a:pt x="3076571" y="119447"/>
                </a:lnTo>
                <a:lnTo>
                  <a:pt x="3063062" y="126158"/>
                </a:lnTo>
                <a:lnTo>
                  <a:pt x="3063062" y="284302"/>
                </a:lnTo>
                <a:cubicBezTo>
                  <a:pt x="3063062" y="304293"/>
                  <a:pt x="3048615" y="318740"/>
                  <a:pt x="3019719" y="327646"/>
                </a:cubicBezTo>
                <a:cubicBezTo>
                  <a:pt x="3021512" y="313506"/>
                  <a:pt x="3004411" y="301912"/>
                  <a:pt x="2968417" y="292863"/>
                </a:cubicBezTo>
                <a:lnTo>
                  <a:pt x="2970396" y="278860"/>
                </a:lnTo>
                <a:cubicBezTo>
                  <a:pt x="2994588" y="283377"/>
                  <a:pt x="3011556" y="285636"/>
                  <a:pt x="3021300" y="285636"/>
                </a:cubicBezTo>
                <a:cubicBezTo>
                  <a:pt x="3031044" y="285636"/>
                  <a:pt x="3035464" y="279025"/>
                  <a:pt x="3034561" y="265803"/>
                </a:cubicBezTo>
                <a:lnTo>
                  <a:pt x="3034561" y="146572"/>
                </a:lnTo>
                <a:cubicBezTo>
                  <a:pt x="3034561" y="126983"/>
                  <a:pt x="3034109" y="108498"/>
                  <a:pt x="3033206" y="91118"/>
                </a:cubicBezTo>
                <a:lnTo>
                  <a:pt x="3055555" y="101916"/>
                </a:lnTo>
                <a:lnTo>
                  <a:pt x="3130390" y="41300"/>
                </a:lnTo>
                <a:lnTo>
                  <a:pt x="2964459" y="41300"/>
                </a:lnTo>
                <a:cubicBezTo>
                  <a:pt x="2953130" y="41300"/>
                  <a:pt x="2941902" y="42648"/>
                  <a:pt x="2930774" y="45344"/>
                </a:cubicBezTo>
                <a:lnTo>
                  <a:pt x="2915781" y="26308"/>
                </a:lnTo>
                <a:lnTo>
                  <a:pt x="3133853" y="26308"/>
                </a:lnTo>
                <a:close/>
                <a:moveTo>
                  <a:pt x="3782686" y="9637"/>
                </a:moveTo>
                <a:lnTo>
                  <a:pt x="3820630" y="27060"/>
                </a:lnTo>
                <a:lnTo>
                  <a:pt x="3809832" y="38741"/>
                </a:lnTo>
                <a:lnTo>
                  <a:pt x="3809832" y="111359"/>
                </a:lnTo>
                <a:cubicBezTo>
                  <a:pt x="3845195" y="86020"/>
                  <a:pt x="3867731" y="64768"/>
                  <a:pt x="3877439" y="47603"/>
                </a:cubicBezTo>
                <a:lnTo>
                  <a:pt x="3905660" y="77803"/>
                </a:lnTo>
                <a:cubicBezTo>
                  <a:pt x="3892166" y="80270"/>
                  <a:pt x="3860223" y="96338"/>
                  <a:pt x="3809832" y="126008"/>
                </a:cubicBezTo>
                <a:lnTo>
                  <a:pt x="3809832" y="156940"/>
                </a:lnTo>
                <a:cubicBezTo>
                  <a:pt x="3808928" y="168154"/>
                  <a:pt x="3815202" y="173761"/>
                  <a:pt x="3828653" y="173761"/>
                </a:cubicBezTo>
                <a:lnTo>
                  <a:pt x="3877525" y="173761"/>
                </a:lnTo>
                <a:cubicBezTo>
                  <a:pt x="3881956" y="171868"/>
                  <a:pt x="3885028" y="166207"/>
                  <a:pt x="3886742" y="156778"/>
                </a:cubicBezTo>
                <a:cubicBezTo>
                  <a:pt x="3888456" y="147350"/>
                  <a:pt x="3889814" y="133666"/>
                  <a:pt x="3890818" y="115726"/>
                </a:cubicBezTo>
                <a:lnTo>
                  <a:pt x="3905660" y="115726"/>
                </a:lnTo>
                <a:cubicBezTo>
                  <a:pt x="3905660" y="125879"/>
                  <a:pt x="3906306" y="136949"/>
                  <a:pt x="3907596" y="148938"/>
                </a:cubicBezTo>
                <a:cubicBezTo>
                  <a:pt x="3908887" y="160926"/>
                  <a:pt x="3913641" y="168907"/>
                  <a:pt x="3921857" y="172879"/>
                </a:cubicBezTo>
                <a:cubicBezTo>
                  <a:pt x="3914458" y="187950"/>
                  <a:pt x="3901838" y="195486"/>
                  <a:pt x="3883999" y="195486"/>
                </a:cubicBezTo>
                <a:lnTo>
                  <a:pt x="3822028" y="195486"/>
                </a:lnTo>
                <a:cubicBezTo>
                  <a:pt x="3796689" y="196390"/>
                  <a:pt x="3784019" y="186430"/>
                  <a:pt x="3784019" y="165608"/>
                </a:cubicBezTo>
                <a:lnTo>
                  <a:pt x="3784019" y="55798"/>
                </a:lnTo>
                <a:cubicBezTo>
                  <a:pt x="3784019" y="47796"/>
                  <a:pt x="3783575" y="32409"/>
                  <a:pt x="3782686" y="9637"/>
                </a:cubicBezTo>
                <a:close/>
                <a:moveTo>
                  <a:pt x="3689546" y="9637"/>
                </a:moveTo>
                <a:lnTo>
                  <a:pt x="3728845" y="30115"/>
                </a:lnTo>
                <a:lnTo>
                  <a:pt x="3716692" y="41537"/>
                </a:lnTo>
                <a:lnTo>
                  <a:pt x="3716692" y="85504"/>
                </a:lnTo>
                <a:lnTo>
                  <a:pt x="3736073" y="85504"/>
                </a:lnTo>
                <a:lnTo>
                  <a:pt x="3753023" y="69285"/>
                </a:lnTo>
                <a:lnTo>
                  <a:pt x="3780148" y="100497"/>
                </a:lnTo>
                <a:lnTo>
                  <a:pt x="3716692" y="100497"/>
                </a:lnTo>
                <a:lnTo>
                  <a:pt x="3716692" y="167824"/>
                </a:lnTo>
                <a:lnTo>
                  <a:pt x="3776749" y="158359"/>
                </a:lnTo>
                <a:lnTo>
                  <a:pt x="3778792" y="172513"/>
                </a:lnTo>
                <a:cubicBezTo>
                  <a:pt x="3682340" y="191715"/>
                  <a:pt x="3630529" y="205947"/>
                  <a:pt x="3623359" y="215211"/>
                </a:cubicBezTo>
                <a:lnTo>
                  <a:pt x="3604516" y="183462"/>
                </a:lnTo>
                <a:lnTo>
                  <a:pt x="3634200" y="179160"/>
                </a:lnTo>
                <a:cubicBezTo>
                  <a:pt x="3634200" y="119619"/>
                  <a:pt x="3633748" y="78907"/>
                  <a:pt x="3632845" y="57024"/>
                </a:cubicBezTo>
                <a:lnTo>
                  <a:pt x="3670811" y="75781"/>
                </a:lnTo>
                <a:lnTo>
                  <a:pt x="3660012" y="88623"/>
                </a:lnTo>
                <a:lnTo>
                  <a:pt x="3660012" y="175912"/>
                </a:lnTo>
                <a:lnTo>
                  <a:pt x="3690901" y="172427"/>
                </a:lnTo>
                <a:cubicBezTo>
                  <a:pt x="3690901" y="87547"/>
                  <a:pt x="3690450" y="33284"/>
                  <a:pt x="3689546" y="9637"/>
                </a:cubicBezTo>
                <a:close/>
                <a:moveTo>
                  <a:pt x="996113" y="8260"/>
                </a:moveTo>
                <a:lnTo>
                  <a:pt x="1021022" y="30653"/>
                </a:lnTo>
                <a:lnTo>
                  <a:pt x="1010224" y="40096"/>
                </a:lnTo>
                <a:cubicBezTo>
                  <a:pt x="1010224" y="90688"/>
                  <a:pt x="1010676" y="125908"/>
                  <a:pt x="1011579" y="145754"/>
                </a:cubicBezTo>
                <a:lnTo>
                  <a:pt x="984412" y="155283"/>
                </a:lnTo>
                <a:lnTo>
                  <a:pt x="984412" y="141796"/>
                </a:lnTo>
                <a:lnTo>
                  <a:pt x="941391" y="141796"/>
                </a:lnTo>
                <a:lnTo>
                  <a:pt x="941391" y="177740"/>
                </a:lnTo>
                <a:lnTo>
                  <a:pt x="998695" y="177740"/>
                </a:lnTo>
                <a:lnTo>
                  <a:pt x="1019796" y="158811"/>
                </a:lnTo>
                <a:lnTo>
                  <a:pt x="1048018" y="192733"/>
                </a:lnTo>
                <a:lnTo>
                  <a:pt x="950834" y="192733"/>
                </a:lnTo>
                <a:cubicBezTo>
                  <a:pt x="970093" y="235409"/>
                  <a:pt x="1002939" y="263115"/>
                  <a:pt x="1049373" y="275849"/>
                </a:cubicBezTo>
                <a:lnTo>
                  <a:pt x="1049373" y="287142"/>
                </a:lnTo>
                <a:cubicBezTo>
                  <a:pt x="1033283" y="287142"/>
                  <a:pt x="1023188" y="292541"/>
                  <a:pt x="1019086" y="303339"/>
                </a:cubicBezTo>
                <a:cubicBezTo>
                  <a:pt x="985079" y="282302"/>
                  <a:pt x="961105" y="256304"/>
                  <a:pt x="947167" y="225345"/>
                </a:cubicBezTo>
                <a:lnTo>
                  <a:pt x="941404" y="207606"/>
                </a:lnTo>
                <a:lnTo>
                  <a:pt x="941412" y="216372"/>
                </a:lnTo>
                <a:cubicBezTo>
                  <a:pt x="941509" y="268757"/>
                  <a:pt x="941947" y="301726"/>
                  <a:pt x="942725" y="315277"/>
                </a:cubicBezTo>
                <a:lnTo>
                  <a:pt x="914224" y="326269"/>
                </a:lnTo>
                <a:cubicBezTo>
                  <a:pt x="915127" y="292942"/>
                  <a:pt x="915579" y="254726"/>
                  <a:pt x="915579" y="211619"/>
                </a:cubicBezTo>
                <a:cubicBezTo>
                  <a:pt x="889523" y="255170"/>
                  <a:pt x="849313" y="288891"/>
                  <a:pt x="794949" y="312782"/>
                </a:cubicBezTo>
                <a:lnTo>
                  <a:pt x="790045" y="302629"/>
                </a:lnTo>
                <a:cubicBezTo>
                  <a:pt x="843519" y="269675"/>
                  <a:pt x="881313" y="233043"/>
                  <a:pt x="903425" y="192733"/>
                </a:cubicBezTo>
                <a:lnTo>
                  <a:pt x="856275" y="192733"/>
                </a:lnTo>
                <a:cubicBezTo>
                  <a:pt x="844946" y="192733"/>
                  <a:pt x="833718" y="194081"/>
                  <a:pt x="822590" y="196777"/>
                </a:cubicBezTo>
                <a:lnTo>
                  <a:pt x="807597" y="177740"/>
                </a:lnTo>
                <a:lnTo>
                  <a:pt x="915579" y="177740"/>
                </a:lnTo>
                <a:lnTo>
                  <a:pt x="915579" y="141796"/>
                </a:lnTo>
                <a:lnTo>
                  <a:pt x="873892" y="141796"/>
                </a:lnTo>
                <a:lnTo>
                  <a:pt x="873892" y="154100"/>
                </a:lnTo>
                <a:lnTo>
                  <a:pt x="846746" y="162038"/>
                </a:lnTo>
                <a:cubicBezTo>
                  <a:pt x="847635" y="130590"/>
                  <a:pt x="848079" y="103938"/>
                  <a:pt x="848079" y="82084"/>
                </a:cubicBezTo>
                <a:cubicBezTo>
                  <a:pt x="848079" y="60229"/>
                  <a:pt x="847635" y="36209"/>
                  <a:pt x="846746" y="10024"/>
                </a:cubicBezTo>
                <a:lnTo>
                  <a:pt x="872408" y="22199"/>
                </a:lnTo>
                <a:lnTo>
                  <a:pt x="983551" y="22199"/>
                </a:lnTo>
                <a:close/>
                <a:moveTo>
                  <a:pt x="4015535" y="6884"/>
                </a:moveTo>
                <a:lnTo>
                  <a:pt x="4051586" y="26609"/>
                </a:lnTo>
                <a:lnTo>
                  <a:pt x="4039949" y="34309"/>
                </a:lnTo>
                <a:cubicBezTo>
                  <a:pt x="4033252" y="52780"/>
                  <a:pt x="4027230" y="67550"/>
                  <a:pt x="4021880" y="78621"/>
                </a:cubicBezTo>
                <a:lnTo>
                  <a:pt x="4079184" y="78621"/>
                </a:lnTo>
                <a:lnTo>
                  <a:pt x="4100372" y="59713"/>
                </a:lnTo>
                <a:lnTo>
                  <a:pt x="4127174" y="93613"/>
                </a:lnTo>
                <a:lnTo>
                  <a:pt x="4065073" y="93613"/>
                </a:lnTo>
                <a:lnTo>
                  <a:pt x="4065073" y="162618"/>
                </a:lnTo>
                <a:lnTo>
                  <a:pt x="4091187" y="162618"/>
                </a:lnTo>
                <a:lnTo>
                  <a:pt x="4112482" y="142334"/>
                </a:lnTo>
                <a:lnTo>
                  <a:pt x="4139305" y="177590"/>
                </a:lnTo>
                <a:lnTo>
                  <a:pt x="4063718" y="177590"/>
                </a:lnTo>
                <a:cubicBezTo>
                  <a:pt x="4063718" y="184057"/>
                  <a:pt x="4062822" y="192296"/>
                  <a:pt x="4061029" y="202305"/>
                </a:cubicBezTo>
                <a:cubicBezTo>
                  <a:pt x="4096579" y="225350"/>
                  <a:pt x="4116713" y="240654"/>
                  <a:pt x="4121430" y="248219"/>
                </a:cubicBezTo>
                <a:cubicBezTo>
                  <a:pt x="4126148" y="255783"/>
                  <a:pt x="4128507" y="262398"/>
                  <a:pt x="4128507" y="268062"/>
                </a:cubicBezTo>
                <a:cubicBezTo>
                  <a:pt x="4128507" y="273210"/>
                  <a:pt x="4126898" y="279014"/>
                  <a:pt x="4123678" y="285475"/>
                </a:cubicBezTo>
                <a:cubicBezTo>
                  <a:pt x="4120459" y="291935"/>
                  <a:pt x="4117544" y="295165"/>
                  <a:pt x="4114934" y="295165"/>
                </a:cubicBezTo>
                <a:cubicBezTo>
                  <a:pt x="4110230" y="295165"/>
                  <a:pt x="4106710" y="291666"/>
                  <a:pt x="4104373" y="284668"/>
                </a:cubicBezTo>
                <a:cubicBezTo>
                  <a:pt x="4099999" y="275017"/>
                  <a:pt x="4094030" y="264179"/>
                  <a:pt x="4086465" y="252155"/>
                </a:cubicBezTo>
                <a:cubicBezTo>
                  <a:pt x="4078901" y="240131"/>
                  <a:pt x="4069253" y="227436"/>
                  <a:pt x="4057523" y="214071"/>
                </a:cubicBezTo>
                <a:cubicBezTo>
                  <a:pt x="4049679" y="241518"/>
                  <a:pt x="4037676" y="264255"/>
                  <a:pt x="4021515" y="282280"/>
                </a:cubicBezTo>
                <a:cubicBezTo>
                  <a:pt x="4005354" y="300306"/>
                  <a:pt x="3986073" y="314510"/>
                  <a:pt x="3963674" y="324892"/>
                </a:cubicBezTo>
                <a:lnTo>
                  <a:pt x="3958274" y="316525"/>
                </a:lnTo>
                <a:cubicBezTo>
                  <a:pt x="3982022" y="298643"/>
                  <a:pt x="4000786" y="277462"/>
                  <a:pt x="4014567" y="252983"/>
                </a:cubicBezTo>
                <a:cubicBezTo>
                  <a:pt x="4028348" y="228505"/>
                  <a:pt x="4036135" y="203373"/>
                  <a:pt x="4037927" y="177590"/>
                </a:cubicBezTo>
                <a:lnTo>
                  <a:pt x="4006952" y="177590"/>
                </a:lnTo>
                <a:cubicBezTo>
                  <a:pt x="3995623" y="177590"/>
                  <a:pt x="3984395" y="178945"/>
                  <a:pt x="3973267" y="181655"/>
                </a:cubicBezTo>
                <a:lnTo>
                  <a:pt x="3958274" y="162618"/>
                </a:lnTo>
                <a:lnTo>
                  <a:pt x="4037927" y="162618"/>
                </a:lnTo>
                <a:lnTo>
                  <a:pt x="4037927" y="93613"/>
                </a:lnTo>
                <a:lnTo>
                  <a:pt x="4017600" y="93613"/>
                </a:lnTo>
                <a:cubicBezTo>
                  <a:pt x="4005583" y="117619"/>
                  <a:pt x="3991874" y="137416"/>
                  <a:pt x="3976472" y="153003"/>
                </a:cubicBezTo>
                <a:lnTo>
                  <a:pt x="3967739" y="147647"/>
                </a:lnTo>
                <a:cubicBezTo>
                  <a:pt x="3980445" y="125463"/>
                  <a:pt x="3991042" y="101171"/>
                  <a:pt x="3999531" y="74770"/>
                </a:cubicBezTo>
                <a:cubicBezTo>
                  <a:pt x="4008021" y="48370"/>
                  <a:pt x="4013355" y="25741"/>
                  <a:pt x="4015535" y="6884"/>
                </a:cubicBezTo>
                <a:close/>
                <a:moveTo>
                  <a:pt x="560383" y="6884"/>
                </a:moveTo>
                <a:lnTo>
                  <a:pt x="601037" y="27383"/>
                </a:lnTo>
                <a:lnTo>
                  <a:pt x="588884" y="37471"/>
                </a:lnTo>
                <a:lnTo>
                  <a:pt x="588884" y="62101"/>
                </a:lnTo>
                <a:lnTo>
                  <a:pt x="624634" y="62101"/>
                </a:lnTo>
                <a:lnTo>
                  <a:pt x="651178" y="39128"/>
                </a:lnTo>
                <a:lnTo>
                  <a:pt x="683357" y="77093"/>
                </a:lnTo>
                <a:lnTo>
                  <a:pt x="588884" y="77093"/>
                </a:lnTo>
                <a:cubicBezTo>
                  <a:pt x="588884" y="87261"/>
                  <a:pt x="589336" y="98001"/>
                  <a:pt x="590239" y="109316"/>
                </a:cubicBezTo>
                <a:lnTo>
                  <a:pt x="561717" y="120286"/>
                </a:lnTo>
                <a:lnTo>
                  <a:pt x="561717" y="77093"/>
                </a:lnTo>
                <a:lnTo>
                  <a:pt x="493056" y="77093"/>
                </a:lnTo>
                <a:lnTo>
                  <a:pt x="493056" y="111919"/>
                </a:lnTo>
                <a:lnTo>
                  <a:pt x="464533" y="124330"/>
                </a:lnTo>
                <a:cubicBezTo>
                  <a:pt x="465436" y="105387"/>
                  <a:pt x="465888" y="89641"/>
                  <a:pt x="465888" y="77093"/>
                </a:cubicBezTo>
                <a:lnTo>
                  <a:pt x="409273" y="77093"/>
                </a:lnTo>
                <a:cubicBezTo>
                  <a:pt x="397959" y="77093"/>
                  <a:pt x="386730" y="78441"/>
                  <a:pt x="375588" y="81137"/>
                </a:cubicBezTo>
                <a:lnTo>
                  <a:pt x="360617" y="62101"/>
                </a:lnTo>
                <a:lnTo>
                  <a:pt x="465888" y="62101"/>
                </a:lnTo>
                <a:cubicBezTo>
                  <a:pt x="465888" y="43516"/>
                  <a:pt x="465436" y="25562"/>
                  <a:pt x="464533" y="8239"/>
                </a:cubicBezTo>
                <a:lnTo>
                  <a:pt x="503854" y="26996"/>
                </a:lnTo>
                <a:lnTo>
                  <a:pt x="493056" y="38504"/>
                </a:lnTo>
                <a:lnTo>
                  <a:pt x="493056" y="62101"/>
                </a:lnTo>
                <a:lnTo>
                  <a:pt x="561717" y="62101"/>
                </a:lnTo>
                <a:cubicBezTo>
                  <a:pt x="561717" y="44362"/>
                  <a:pt x="561272" y="25956"/>
                  <a:pt x="560383" y="6884"/>
                </a:cubicBezTo>
                <a:close/>
                <a:moveTo>
                  <a:pt x="170470" y="6884"/>
                </a:moveTo>
                <a:cubicBezTo>
                  <a:pt x="193027" y="18356"/>
                  <a:pt x="206725" y="27050"/>
                  <a:pt x="211565" y="32965"/>
                </a:cubicBezTo>
                <a:cubicBezTo>
                  <a:pt x="216405" y="38880"/>
                  <a:pt x="217832" y="45194"/>
                  <a:pt x="215846" y="51905"/>
                </a:cubicBezTo>
                <a:cubicBezTo>
                  <a:pt x="213860" y="58616"/>
                  <a:pt x="210952" y="63617"/>
                  <a:pt x="207123" y="66908"/>
                </a:cubicBezTo>
                <a:cubicBezTo>
                  <a:pt x="203294" y="70199"/>
                  <a:pt x="200419" y="71845"/>
                  <a:pt x="198498" y="71845"/>
                </a:cubicBezTo>
                <a:cubicBezTo>
                  <a:pt x="193565" y="71845"/>
                  <a:pt x="190030" y="67005"/>
                  <a:pt x="187893" y="57325"/>
                </a:cubicBezTo>
                <a:cubicBezTo>
                  <a:pt x="185183" y="46513"/>
                  <a:pt x="177446" y="32029"/>
                  <a:pt x="164683" y="13875"/>
                </a:cubicBezTo>
                <a:close/>
                <a:moveTo>
                  <a:pt x="34266" y="6884"/>
                </a:moveTo>
                <a:cubicBezTo>
                  <a:pt x="52995" y="17409"/>
                  <a:pt x="65940" y="26035"/>
                  <a:pt x="73103" y="32761"/>
                </a:cubicBezTo>
                <a:cubicBezTo>
                  <a:pt x="80266" y="39486"/>
                  <a:pt x="83356" y="46925"/>
                  <a:pt x="82374" y="55078"/>
                </a:cubicBezTo>
                <a:cubicBezTo>
                  <a:pt x="81392" y="63230"/>
                  <a:pt x="78721" y="69213"/>
                  <a:pt x="74361" y="73028"/>
                </a:cubicBezTo>
                <a:cubicBezTo>
                  <a:pt x="70002" y="76842"/>
                  <a:pt x="66388" y="78750"/>
                  <a:pt x="63520" y="78750"/>
                </a:cubicBezTo>
                <a:cubicBezTo>
                  <a:pt x="57641" y="78750"/>
                  <a:pt x="53590" y="73157"/>
                  <a:pt x="51367" y="61972"/>
                </a:cubicBezTo>
                <a:cubicBezTo>
                  <a:pt x="48786" y="49883"/>
                  <a:pt x="41114" y="33829"/>
                  <a:pt x="28351" y="13810"/>
                </a:cubicBezTo>
                <a:close/>
                <a:moveTo>
                  <a:pt x="2306893" y="6819"/>
                </a:moveTo>
                <a:cubicBezTo>
                  <a:pt x="2335573" y="28860"/>
                  <a:pt x="2350383" y="45079"/>
                  <a:pt x="2351322" y="55476"/>
                </a:cubicBezTo>
                <a:cubicBezTo>
                  <a:pt x="2352262" y="65872"/>
                  <a:pt x="2350085" y="73756"/>
                  <a:pt x="2344794" y="79126"/>
                </a:cubicBezTo>
                <a:cubicBezTo>
                  <a:pt x="2339502" y="84497"/>
                  <a:pt x="2335372" y="87182"/>
                  <a:pt x="2332404" y="87182"/>
                </a:cubicBezTo>
                <a:cubicBezTo>
                  <a:pt x="2325535" y="87182"/>
                  <a:pt x="2321011" y="80614"/>
                  <a:pt x="2318831" y="67478"/>
                </a:cubicBezTo>
                <a:cubicBezTo>
                  <a:pt x="2316207" y="52464"/>
                  <a:pt x="2309460" y="34367"/>
                  <a:pt x="2298590" y="13186"/>
                </a:cubicBezTo>
                <a:close/>
                <a:moveTo>
                  <a:pt x="1522247" y="5507"/>
                </a:moveTo>
                <a:lnTo>
                  <a:pt x="1558643" y="30975"/>
                </a:lnTo>
                <a:lnTo>
                  <a:pt x="1544081" y="39795"/>
                </a:lnTo>
                <a:cubicBezTo>
                  <a:pt x="1531935" y="64130"/>
                  <a:pt x="1522843" y="82242"/>
                  <a:pt x="1516806" y="94130"/>
                </a:cubicBezTo>
                <a:lnTo>
                  <a:pt x="1538402" y="107272"/>
                </a:lnTo>
                <a:lnTo>
                  <a:pt x="1527604" y="117232"/>
                </a:lnTo>
                <a:lnTo>
                  <a:pt x="1527604" y="255823"/>
                </a:lnTo>
                <a:cubicBezTo>
                  <a:pt x="1527604" y="277993"/>
                  <a:pt x="1528055" y="296413"/>
                  <a:pt x="1528959" y="311083"/>
                </a:cubicBezTo>
                <a:lnTo>
                  <a:pt x="1499103" y="323516"/>
                </a:lnTo>
                <a:cubicBezTo>
                  <a:pt x="1500006" y="295509"/>
                  <a:pt x="1500458" y="273841"/>
                  <a:pt x="1500458" y="258511"/>
                </a:cubicBezTo>
                <a:lnTo>
                  <a:pt x="1500458" y="117920"/>
                </a:lnTo>
                <a:cubicBezTo>
                  <a:pt x="1488297" y="144765"/>
                  <a:pt x="1472387" y="168211"/>
                  <a:pt x="1452726" y="188259"/>
                </a:cubicBezTo>
                <a:lnTo>
                  <a:pt x="1446467" y="180472"/>
                </a:lnTo>
                <a:cubicBezTo>
                  <a:pt x="1459172" y="160740"/>
                  <a:pt x="1471576" y="137842"/>
                  <a:pt x="1483680" y="111779"/>
                </a:cubicBezTo>
                <a:cubicBezTo>
                  <a:pt x="1495783" y="85715"/>
                  <a:pt x="1508639" y="50292"/>
                  <a:pt x="1522247" y="5507"/>
                </a:cubicBezTo>
                <a:close/>
                <a:moveTo>
                  <a:pt x="2406658" y="4130"/>
                </a:moveTo>
                <a:lnTo>
                  <a:pt x="2444516" y="29964"/>
                </a:lnTo>
                <a:lnTo>
                  <a:pt x="2429480" y="37514"/>
                </a:lnTo>
                <a:cubicBezTo>
                  <a:pt x="2415025" y="57161"/>
                  <a:pt x="2400240" y="76369"/>
                  <a:pt x="2385126" y="95141"/>
                </a:cubicBezTo>
                <a:lnTo>
                  <a:pt x="2447484" y="95141"/>
                </a:lnTo>
                <a:lnTo>
                  <a:pt x="2463144" y="77567"/>
                </a:lnTo>
                <a:lnTo>
                  <a:pt x="2491774" y="111983"/>
                </a:lnTo>
                <a:cubicBezTo>
                  <a:pt x="2475053" y="114235"/>
                  <a:pt x="2455902" y="127112"/>
                  <a:pt x="2434320" y="150616"/>
                </a:cubicBezTo>
                <a:lnTo>
                  <a:pt x="2425458" y="145346"/>
                </a:lnTo>
                <a:lnTo>
                  <a:pt x="2447054" y="110133"/>
                </a:lnTo>
                <a:lnTo>
                  <a:pt x="2224508" y="110133"/>
                </a:lnTo>
                <a:cubicBezTo>
                  <a:pt x="2226315" y="119110"/>
                  <a:pt x="2226702" y="127947"/>
                  <a:pt x="2225670" y="136645"/>
                </a:cubicBezTo>
                <a:cubicBezTo>
                  <a:pt x="2224637" y="145342"/>
                  <a:pt x="2220701" y="150745"/>
                  <a:pt x="2213861" y="152853"/>
                </a:cubicBezTo>
                <a:cubicBezTo>
                  <a:pt x="2207020" y="154961"/>
                  <a:pt x="2202446" y="156015"/>
                  <a:pt x="2200137" y="156015"/>
                </a:cubicBezTo>
                <a:cubicBezTo>
                  <a:pt x="2196667" y="156015"/>
                  <a:pt x="2193311" y="155043"/>
                  <a:pt x="2190070" y="153100"/>
                </a:cubicBezTo>
                <a:cubicBezTo>
                  <a:pt x="2186829" y="151157"/>
                  <a:pt x="2185209" y="148952"/>
                  <a:pt x="2185209" y="146486"/>
                </a:cubicBezTo>
                <a:cubicBezTo>
                  <a:pt x="2185209" y="142485"/>
                  <a:pt x="2187704" y="137007"/>
                  <a:pt x="2192694" y="130052"/>
                </a:cubicBezTo>
                <a:cubicBezTo>
                  <a:pt x="2199420" y="120831"/>
                  <a:pt x="2204697" y="103795"/>
                  <a:pt x="2208526" y="78943"/>
                </a:cubicBezTo>
                <a:lnTo>
                  <a:pt x="2222873" y="78943"/>
                </a:lnTo>
                <a:lnTo>
                  <a:pt x="2224229" y="95141"/>
                </a:lnTo>
                <a:lnTo>
                  <a:pt x="2369939" y="95141"/>
                </a:lnTo>
                <a:cubicBezTo>
                  <a:pt x="2386359" y="62961"/>
                  <a:pt x="2398598" y="32624"/>
                  <a:pt x="2406658" y="4130"/>
                </a:cubicBezTo>
                <a:close/>
                <a:moveTo>
                  <a:pt x="1252813" y="4044"/>
                </a:moveTo>
                <a:lnTo>
                  <a:pt x="1292543" y="29448"/>
                </a:lnTo>
                <a:lnTo>
                  <a:pt x="1277873" y="38439"/>
                </a:lnTo>
                <a:cubicBezTo>
                  <a:pt x="1270201" y="52995"/>
                  <a:pt x="1262493" y="66388"/>
                  <a:pt x="1254749" y="78621"/>
                </a:cubicBezTo>
                <a:lnTo>
                  <a:pt x="1360279" y="78621"/>
                </a:lnTo>
                <a:lnTo>
                  <a:pt x="1375788" y="61047"/>
                </a:lnTo>
                <a:lnTo>
                  <a:pt x="1407257" y="96302"/>
                </a:lnTo>
                <a:cubicBezTo>
                  <a:pt x="1391440" y="96302"/>
                  <a:pt x="1372798" y="109352"/>
                  <a:pt x="1351331" y="135451"/>
                </a:cubicBezTo>
                <a:lnTo>
                  <a:pt x="1342318" y="130267"/>
                </a:lnTo>
                <a:lnTo>
                  <a:pt x="1361204" y="93613"/>
                </a:lnTo>
                <a:lnTo>
                  <a:pt x="1250211" y="93613"/>
                </a:lnTo>
                <a:cubicBezTo>
                  <a:pt x="1233734" y="119626"/>
                  <a:pt x="1215565" y="141675"/>
                  <a:pt x="1195704" y="159758"/>
                </a:cubicBezTo>
                <a:lnTo>
                  <a:pt x="1187099" y="154251"/>
                </a:lnTo>
                <a:cubicBezTo>
                  <a:pt x="1204308" y="130360"/>
                  <a:pt x="1218730" y="103834"/>
                  <a:pt x="1230367" y="74674"/>
                </a:cubicBezTo>
                <a:cubicBezTo>
                  <a:pt x="1242005" y="45513"/>
                  <a:pt x="1249487" y="21970"/>
                  <a:pt x="1252813" y="4044"/>
                </a:cubicBezTo>
                <a:close/>
                <a:moveTo>
                  <a:pt x="1893447" y="1377"/>
                </a:moveTo>
                <a:lnTo>
                  <a:pt x="1930057" y="17144"/>
                </a:lnTo>
                <a:lnTo>
                  <a:pt x="1920593" y="28803"/>
                </a:lnTo>
                <a:lnTo>
                  <a:pt x="1920593" y="57971"/>
                </a:lnTo>
                <a:lnTo>
                  <a:pt x="1925110" y="57971"/>
                </a:lnTo>
                <a:lnTo>
                  <a:pt x="1940727" y="43107"/>
                </a:lnTo>
                <a:lnTo>
                  <a:pt x="1958666" y="61972"/>
                </a:lnTo>
                <a:cubicBezTo>
                  <a:pt x="1963054" y="53310"/>
                  <a:pt x="1968640" y="41623"/>
                  <a:pt x="1975423" y="26910"/>
                </a:cubicBezTo>
                <a:lnTo>
                  <a:pt x="2005645" y="53862"/>
                </a:lnTo>
                <a:cubicBezTo>
                  <a:pt x="1999952" y="55554"/>
                  <a:pt x="1993821" y="60903"/>
                  <a:pt x="1987254" y="69909"/>
                </a:cubicBezTo>
                <a:cubicBezTo>
                  <a:pt x="1978420" y="80879"/>
                  <a:pt x="1966101" y="96173"/>
                  <a:pt x="1950299" y="115790"/>
                </a:cubicBezTo>
                <a:lnTo>
                  <a:pt x="1976412" y="115790"/>
                </a:lnTo>
                <a:lnTo>
                  <a:pt x="1993448" y="99572"/>
                </a:lnTo>
                <a:lnTo>
                  <a:pt x="2014793" y="125511"/>
                </a:lnTo>
                <a:lnTo>
                  <a:pt x="2014582" y="92737"/>
                </a:lnTo>
                <a:cubicBezTo>
                  <a:pt x="2014360" y="67516"/>
                  <a:pt x="2014027" y="43623"/>
                  <a:pt x="2013582" y="21059"/>
                </a:cubicBezTo>
                <a:lnTo>
                  <a:pt x="2038061" y="34568"/>
                </a:lnTo>
                <a:lnTo>
                  <a:pt x="2093837" y="34568"/>
                </a:lnTo>
                <a:lnTo>
                  <a:pt x="2109453" y="19704"/>
                </a:lnTo>
                <a:lnTo>
                  <a:pt x="2133868" y="45559"/>
                </a:lnTo>
                <a:lnTo>
                  <a:pt x="2119284" y="53948"/>
                </a:lnTo>
                <a:lnTo>
                  <a:pt x="2078522" y="135774"/>
                </a:lnTo>
                <a:cubicBezTo>
                  <a:pt x="2108149" y="166820"/>
                  <a:pt x="2123880" y="191453"/>
                  <a:pt x="2125715" y="209672"/>
                </a:cubicBezTo>
                <a:cubicBezTo>
                  <a:pt x="2127551" y="227891"/>
                  <a:pt x="2124862" y="242070"/>
                  <a:pt x="2117649" y="252209"/>
                </a:cubicBezTo>
                <a:cubicBezTo>
                  <a:pt x="2110436" y="262347"/>
                  <a:pt x="2098799" y="270385"/>
                  <a:pt x="2082738" y="276322"/>
                </a:cubicBezTo>
                <a:cubicBezTo>
                  <a:pt x="2077718" y="263244"/>
                  <a:pt x="2065013" y="253930"/>
                  <a:pt x="2044621" y="248380"/>
                </a:cubicBezTo>
                <a:lnTo>
                  <a:pt x="2044621" y="234312"/>
                </a:lnTo>
                <a:cubicBezTo>
                  <a:pt x="2061084" y="237926"/>
                  <a:pt x="2071911" y="239733"/>
                  <a:pt x="2077102" y="239733"/>
                </a:cubicBezTo>
                <a:cubicBezTo>
                  <a:pt x="2085391" y="239733"/>
                  <a:pt x="2091048" y="237847"/>
                  <a:pt x="2094074" y="234076"/>
                </a:cubicBezTo>
                <a:cubicBezTo>
                  <a:pt x="2097099" y="230304"/>
                  <a:pt x="2098612" y="225909"/>
                  <a:pt x="2098612" y="220890"/>
                </a:cubicBezTo>
                <a:cubicBezTo>
                  <a:pt x="2098612" y="217807"/>
                  <a:pt x="2096849" y="209221"/>
                  <a:pt x="2093321" y="195131"/>
                </a:cubicBezTo>
                <a:cubicBezTo>
                  <a:pt x="2089793" y="181042"/>
                  <a:pt x="2079411" y="162038"/>
                  <a:pt x="2062174" y="138118"/>
                </a:cubicBezTo>
                <a:lnTo>
                  <a:pt x="2091858" y="49560"/>
                </a:lnTo>
                <a:lnTo>
                  <a:pt x="2040728" y="49560"/>
                </a:lnTo>
                <a:lnTo>
                  <a:pt x="2040728" y="318138"/>
                </a:lnTo>
                <a:lnTo>
                  <a:pt x="2013582" y="327646"/>
                </a:lnTo>
                <a:cubicBezTo>
                  <a:pt x="2014471" y="279893"/>
                  <a:pt x="2014916" y="228139"/>
                  <a:pt x="2014916" y="172384"/>
                </a:cubicBezTo>
                <a:cubicBezTo>
                  <a:pt x="2014916" y="158445"/>
                  <a:pt x="2014888" y="144839"/>
                  <a:pt x="2014832" y="131564"/>
                </a:cubicBezTo>
                <a:lnTo>
                  <a:pt x="2014827" y="130783"/>
                </a:lnTo>
                <a:lnTo>
                  <a:pt x="1943975" y="130783"/>
                </a:lnTo>
                <a:cubicBezTo>
                  <a:pt x="1936002" y="139459"/>
                  <a:pt x="1923712" y="150071"/>
                  <a:pt x="1907106" y="162618"/>
                </a:cubicBezTo>
                <a:lnTo>
                  <a:pt x="1955956" y="162618"/>
                </a:lnTo>
                <a:lnTo>
                  <a:pt x="1968970" y="147733"/>
                </a:lnTo>
                <a:lnTo>
                  <a:pt x="1992136" y="174944"/>
                </a:lnTo>
                <a:lnTo>
                  <a:pt x="1979983" y="182752"/>
                </a:lnTo>
                <a:cubicBezTo>
                  <a:pt x="1979983" y="241188"/>
                  <a:pt x="1980886" y="280545"/>
                  <a:pt x="1982693" y="300822"/>
                </a:cubicBezTo>
                <a:lnTo>
                  <a:pt x="1954192" y="313341"/>
                </a:lnTo>
                <a:lnTo>
                  <a:pt x="1954192" y="286346"/>
                </a:lnTo>
                <a:lnTo>
                  <a:pt x="1888199" y="286346"/>
                </a:lnTo>
                <a:lnTo>
                  <a:pt x="1888199" y="312760"/>
                </a:lnTo>
                <a:lnTo>
                  <a:pt x="1861052" y="323602"/>
                </a:lnTo>
                <a:cubicBezTo>
                  <a:pt x="1861956" y="295681"/>
                  <a:pt x="1862408" y="252532"/>
                  <a:pt x="1862408" y="194153"/>
                </a:cubicBezTo>
                <a:cubicBezTo>
                  <a:pt x="1854635" y="201122"/>
                  <a:pt x="1839291" y="208765"/>
                  <a:pt x="1816375" y="217083"/>
                </a:cubicBezTo>
                <a:lnTo>
                  <a:pt x="1813816" y="206564"/>
                </a:lnTo>
                <a:cubicBezTo>
                  <a:pt x="1832774" y="195995"/>
                  <a:pt x="1848519" y="186115"/>
                  <a:pt x="1861052" y="176923"/>
                </a:cubicBezTo>
                <a:cubicBezTo>
                  <a:pt x="1861052" y="174313"/>
                  <a:pt x="1860601" y="167415"/>
                  <a:pt x="1859697" y="156230"/>
                </a:cubicBezTo>
                <a:lnTo>
                  <a:pt x="1879035" y="162984"/>
                </a:lnTo>
                <a:cubicBezTo>
                  <a:pt x="1893590" y="150422"/>
                  <a:pt x="1906045" y="139688"/>
                  <a:pt x="1916398" y="130783"/>
                </a:cubicBezTo>
                <a:lnTo>
                  <a:pt x="1855739" y="130783"/>
                </a:lnTo>
                <a:cubicBezTo>
                  <a:pt x="1848913" y="130783"/>
                  <a:pt x="1839929" y="132131"/>
                  <a:pt x="1828787" y="134827"/>
                </a:cubicBezTo>
                <a:lnTo>
                  <a:pt x="1813816" y="115790"/>
                </a:lnTo>
                <a:lnTo>
                  <a:pt x="1894802" y="115790"/>
                </a:lnTo>
                <a:lnTo>
                  <a:pt x="1894802" y="72963"/>
                </a:lnTo>
                <a:lnTo>
                  <a:pt x="1884069" y="72963"/>
                </a:lnTo>
                <a:cubicBezTo>
                  <a:pt x="1872754" y="72963"/>
                  <a:pt x="1861526" y="74311"/>
                  <a:pt x="1850383" y="77007"/>
                </a:cubicBezTo>
                <a:lnTo>
                  <a:pt x="1835412" y="57971"/>
                </a:lnTo>
                <a:lnTo>
                  <a:pt x="1894802" y="57971"/>
                </a:lnTo>
                <a:cubicBezTo>
                  <a:pt x="1894802" y="36676"/>
                  <a:pt x="1894350" y="17811"/>
                  <a:pt x="1893447" y="1377"/>
                </a:cubicBezTo>
                <a:close/>
                <a:moveTo>
                  <a:pt x="2670589" y="0"/>
                </a:moveTo>
                <a:lnTo>
                  <a:pt x="2705156" y="25168"/>
                </a:lnTo>
                <a:lnTo>
                  <a:pt x="2691669" y="34030"/>
                </a:lnTo>
                <a:cubicBezTo>
                  <a:pt x="2704762" y="53662"/>
                  <a:pt x="2724774" y="73189"/>
                  <a:pt x="2751704" y="92613"/>
                </a:cubicBezTo>
                <a:cubicBezTo>
                  <a:pt x="2778635" y="112037"/>
                  <a:pt x="2810815" y="124560"/>
                  <a:pt x="2848243" y="130181"/>
                </a:cubicBezTo>
                <a:lnTo>
                  <a:pt x="2848243" y="141474"/>
                </a:lnTo>
                <a:cubicBezTo>
                  <a:pt x="2831278" y="143352"/>
                  <a:pt x="2820824" y="149339"/>
                  <a:pt x="2816881" y="159435"/>
                </a:cubicBezTo>
                <a:cubicBezTo>
                  <a:pt x="2793176" y="151964"/>
                  <a:pt x="2769199" y="138387"/>
                  <a:pt x="2744950" y="118705"/>
                </a:cubicBezTo>
                <a:cubicBezTo>
                  <a:pt x="2720701" y="99023"/>
                  <a:pt x="2699750" y="73903"/>
                  <a:pt x="2682097" y="43344"/>
                </a:cubicBezTo>
                <a:cubicBezTo>
                  <a:pt x="2666280" y="71121"/>
                  <a:pt x="2645386" y="97087"/>
                  <a:pt x="2619416" y="121243"/>
                </a:cubicBezTo>
                <a:lnTo>
                  <a:pt x="2603713" y="133687"/>
                </a:lnTo>
                <a:lnTo>
                  <a:pt x="2719138" y="133687"/>
                </a:lnTo>
                <a:lnTo>
                  <a:pt x="2737465" y="116113"/>
                </a:lnTo>
                <a:lnTo>
                  <a:pt x="2765901" y="148680"/>
                </a:lnTo>
                <a:lnTo>
                  <a:pt x="2641636" y="148680"/>
                </a:lnTo>
                <a:cubicBezTo>
                  <a:pt x="2631211" y="148680"/>
                  <a:pt x="2620434" y="150028"/>
                  <a:pt x="2609306" y="152724"/>
                </a:cubicBezTo>
                <a:lnTo>
                  <a:pt x="2597926" y="138274"/>
                </a:lnTo>
                <a:lnTo>
                  <a:pt x="2577272" y="154641"/>
                </a:lnTo>
                <a:cubicBezTo>
                  <a:pt x="2562161" y="164828"/>
                  <a:pt x="2545987" y="174069"/>
                  <a:pt x="2528750" y="182365"/>
                </a:cubicBezTo>
                <a:lnTo>
                  <a:pt x="2521437" y="174062"/>
                </a:lnTo>
                <a:cubicBezTo>
                  <a:pt x="2552641" y="155907"/>
                  <a:pt x="2581622" y="131443"/>
                  <a:pt x="2608381" y="100669"/>
                </a:cubicBezTo>
                <a:cubicBezTo>
                  <a:pt x="2635140" y="69895"/>
                  <a:pt x="2655876" y="36339"/>
                  <a:pt x="2670589" y="0"/>
                </a:cubicBezTo>
                <a:close/>
                <a:moveTo>
                  <a:pt x="1175032" y="0"/>
                </a:moveTo>
                <a:lnTo>
                  <a:pt x="1212890" y="25619"/>
                </a:lnTo>
                <a:lnTo>
                  <a:pt x="1199575" y="33083"/>
                </a:lnTo>
                <a:cubicBezTo>
                  <a:pt x="1187759" y="55067"/>
                  <a:pt x="1175556" y="76785"/>
                  <a:pt x="1162965" y="98238"/>
                </a:cubicBezTo>
                <a:lnTo>
                  <a:pt x="1181851" y="109983"/>
                </a:lnTo>
                <a:lnTo>
                  <a:pt x="1172408" y="118565"/>
                </a:lnTo>
                <a:lnTo>
                  <a:pt x="1172408" y="258533"/>
                </a:lnTo>
                <a:cubicBezTo>
                  <a:pt x="1172408" y="278910"/>
                  <a:pt x="1172860" y="296348"/>
                  <a:pt x="1173763" y="310846"/>
                </a:cubicBezTo>
                <a:lnTo>
                  <a:pt x="1143907" y="326269"/>
                </a:lnTo>
                <a:cubicBezTo>
                  <a:pt x="1144796" y="282015"/>
                  <a:pt x="1145240" y="253120"/>
                  <a:pt x="1145240" y="239582"/>
                </a:cubicBezTo>
                <a:lnTo>
                  <a:pt x="1145240" y="120587"/>
                </a:lnTo>
                <a:cubicBezTo>
                  <a:pt x="1131201" y="147633"/>
                  <a:pt x="1114280" y="170183"/>
                  <a:pt x="1094476" y="188237"/>
                </a:cubicBezTo>
                <a:lnTo>
                  <a:pt x="1085850" y="182774"/>
                </a:lnTo>
                <a:cubicBezTo>
                  <a:pt x="1113900" y="141603"/>
                  <a:pt x="1134202" y="106405"/>
                  <a:pt x="1146757" y="77179"/>
                </a:cubicBezTo>
                <a:cubicBezTo>
                  <a:pt x="1159312" y="47954"/>
                  <a:pt x="1168737" y="22228"/>
                  <a:pt x="117503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55788" y="2234056"/>
            <a:ext cx="1821051" cy="5515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除法估算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9448" y="4537021"/>
            <a:ext cx="7736976" cy="10686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估算三位数除以一位数时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除数不变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被除数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看成是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整百数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或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几百几十数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且正好是除数的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倍数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33544" y="2780930"/>
            <a:ext cx="6376572" cy="1680651"/>
            <a:chOff x="1707407" y="2260664"/>
            <a:chExt cx="6376572" cy="1680651"/>
          </a:xfrm>
        </p:grpSpPr>
        <p:sp>
          <p:nvSpPr>
            <p:cNvPr id="8" name="TextBox 31"/>
            <p:cNvSpPr txBox="1">
              <a:spLocks noChangeArrowheads="1"/>
            </p:cNvSpPr>
            <p:nvPr/>
          </p:nvSpPr>
          <p:spPr bwMode="auto">
            <a:xfrm>
              <a:off x="3080713" y="2260829"/>
              <a:ext cx="22320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267÷3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≈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31"/>
            <p:cNvSpPr txBox="1">
              <a:spLocks noChangeArrowheads="1"/>
            </p:cNvSpPr>
            <p:nvPr/>
          </p:nvSpPr>
          <p:spPr bwMode="auto">
            <a:xfrm>
              <a:off x="1735982" y="2794208"/>
              <a:ext cx="22320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267÷3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≈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>
              <a:cxnSpLocks noChangeShapeType="1"/>
            </p:cNvCxnSpPr>
            <p:nvPr/>
          </p:nvCxnSpPr>
          <p:spPr bwMode="auto">
            <a:xfrm>
              <a:off x="2139207" y="3337133"/>
              <a:ext cx="0" cy="22225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31"/>
            <p:cNvSpPr txBox="1">
              <a:spLocks noChangeArrowheads="1"/>
            </p:cNvSpPr>
            <p:nvPr/>
          </p:nvSpPr>
          <p:spPr bwMode="auto">
            <a:xfrm>
              <a:off x="1707407" y="3418095"/>
              <a:ext cx="1081087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300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31"/>
            <p:cNvSpPr txBox="1">
              <a:spLocks noChangeArrowheads="1"/>
            </p:cNvSpPr>
            <p:nvPr/>
          </p:nvSpPr>
          <p:spPr bwMode="auto">
            <a:xfrm>
              <a:off x="3139651" y="2793948"/>
              <a:ext cx="22320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100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（元）</a:t>
              </a:r>
            </a:p>
          </p:txBody>
        </p:sp>
        <p:sp>
          <p:nvSpPr>
            <p:cNvPr id="13" name="TextBox 31"/>
            <p:cNvSpPr txBox="1">
              <a:spLocks noChangeArrowheads="1"/>
            </p:cNvSpPr>
            <p:nvPr/>
          </p:nvSpPr>
          <p:spPr bwMode="auto">
            <a:xfrm>
              <a:off x="4987858" y="2779592"/>
              <a:ext cx="22320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267÷3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≈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31"/>
            <p:cNvSpPr txBox="1">
              <a:spLocks noChangeArrowheads="1"/>
            </p:cNvSpPr>
            <p:nvPr/>
          </p:nvSpPr>
          <p:spPr bwMode="auto">
            <a:xfrm>
              <a:off x="4959283" y="3413004"/>
              <a:ext cx="1081088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270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31"/>
            <p:cNvSpPr txBox="1">
              <a:spLocks noChangeArrowheads="1"/>
            </p:cNvSpPr>
            <p:nvPr/>
          </p:nvSpPr>
          <p:spPr bwMode="auto">
            <a:xfrm>
              <a:off x="6444208" y="2763116"/>
              <a:ext cx="1639771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90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（元）</a:t>
              </a:r>
            </a:p>
          </p:txBody>
        </p:sp>
        <p:cxnSp>
          <p:nvCxnSpPr>
            <p:cNvPr id="18" name="直接连接符 17"/>
            <p:cNvCxnSpPr>
              <a:cxnSpLocks noChangeShapeType="1"/>
            </p:cNvCxnSpPr>
            <p:nvPr/>
          </p:nvCxnSpPr>
          <p:spPr bwMode="auto">
            <a:xfrm>
              <a:off x="5368858" y="3332042"/>
              <a:ext cx="0" cy="19685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5955880" y="3413004"/>
              <a:ext cx="1368151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更接近</a:t>
              </a:r>
            </a:p>
          </p:txBody>
        </p:sp>
        <p:sp>
          <p:nvSpPr>
            <p:cNvPr id="21" name="TextBox 31"/>
            <p:cNvSpPr txBox="1">
              <a:spLocks noChangeArrowheads="1"/>
            </p:cNvSpPr>
            <p:nvPr/>
          </p:nvSpPr>
          <p:spPr bwMode="auto">
            <a:xfrm>
              <a:off x="4640175" y="2260664"/>
              <a:ext cx="22320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90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（元）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26" y="1952213"/>
            <a:ext cx="8597833" cy="3997067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48412" y="1414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71" y="3376170"/>
            <a:ext cx="2629981" cy="348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5638800" y="2931795"/>
            <a:ext cx="548513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7650767" y="2092871"/>
            <a:ext cx="2579694" cy="272226"/>
          </a:xfrm>
          <a:custGeom>
            <a:avLst/>
            <a:gdLst/>
            <a:ahLst/>
            <a:cxnLst/>
            <a:rect l="l" t="t" r="r" b="b"/>
            <a:pathLst>
              <a:path w="2579694" h="272226">
                <a:moveTo>
                  <a:pt x="2498976" y="203947"/>
                </a:moveTo>
                <a:lnTo>
                  <a:pt x="2538807" y="203947"/>
                </a:lnTo>
                <a:lnTo>
                  <a:pt x="2538807" y="243758"/>
                </a:lnTo>
                <a:lnTo>
                  <a:pt x="2498976" y="243758"/>
                </a:lnTo>
                <a:close/>
                <a:moveTo>
                  <a:pt x="402697" y="168391"/>
                </a:moveTo>
                <a:cubicBezTo>
                  <a:pt x="405657" y="168146"/>
                  <a:pt x="411005" y="170063"/>
                  <a:pt x="418741" y="174144"/>
                </a:cubicBezTo>
                <a:cubicBezTo>
                  <a:pt x="434213" y="182305"/>
                  <a:pt x="443381" y="190177"/>
                  <a:pt x="446246" y="197761"/>
                </a:cubicBezTo>
                <a:cubicBezTo>
                  <a:pt x="449111" y="205345"/>
                  <a:pt x="448745" y="212182"/>
                  <a:pt x="445148" y="218271"/>
                </a:cubicBezTo>
                <a:cubicBezTo>
                  <a:pt x="441552" y="224361"/>
                  <a:pt x="437009" y="225279"/>
                  <a:pt x="431521" y="221025"/>
                </a:cubicBezTo>
                <a:cubicBezTo>
                  <a:pt x="426033" y="216771"/>
                  <a:pt x="420511" y="210675"/>
                  <a:pt x="414955" y="202737"/>
                </a:cubicBezTo>
                <a:cubicBezTo>
                  <a:pt x="409275" y="193795"/>
                  <a:pt x="404618" y="184754"/>
                  <a:pt x="400984" y="175613"/>
                </a:cubicBezTo>
                <a:cubicBezTo>
                  <a:pt x="399167" y="171043"/>
                  <a:pt x="399738" y="168636"/>
                  <a:pt x="402697" y="168391"/>
                </a:cubicBezTo>
                <a:close/>
                <a:moveTo>
                  <a:pt x="2328054" y="158686"/>
                </a:moveTo>
                <a:cubicBezTo>
                  <a:pt x="2335603" y="158229"/>
                  <a:pt x="2342167" y="161112"/>
                  <a:pt x="2347748" y="167335"/>
                </a:cubicBezTo>
                <a:cubicBezTo>
                  <a:pt x="2355190" y="175632"/>
                  <a:pt x="2354399" y="180509"/>
                  <a:pt x="2345377" y="181967"/>
                </a:cubicBezTo>
                <a:cubicBezTo>
                  <a:pt x="2336354" y="183424"/>
                  <a:pt x="2323375" y="184940"/>
                  <a:pt x="2306439" y="186515"/>
                </a:cubicBezTo>
                <a:cubicBezTo>
                  <a:pt x="2289504" y="188090"/>
                  <a:pt x="2274742" y="190019"/>
                  <a:pt x="2262153" y="192301"/>
                </a:cubicBezTo>
                <a:cubicBezTo>
                  <a:pt x="2249565" y="194583"/>
                  <a:pt x="2239646" y="196725"/>
                  <a:pt x="2232397" y="198728"/>
                </a:cubicBezTo>
                <a:cubicBezTo>
                  <a:pt x="2225148" y="200731"/>
                  <a:pt x="2217161" y="197823"/>
                  <a:pt x="2208436" y="190003"/>
                </a:cubicBezTo>
                <a:cubicBezTo>
                  <a:pt x="2199711" y="182184"/>
                  <a:pt x="2201593" y="178274"/>
                  <a:pt x="2214082" y="178274"/>
                </a:cubicBezTo>
                <a:cubicBezTo>
                  <a:pt x="2224773" y="178274"/>
                  <a:pt x="2242651" y="175930"/>
                  <a:pt x="2267716" y="171242"/>
                </a:cubicBezTo>
                <a:cubicBezTo>
                  <a:pt x="2291752" y="167496"/>
                  <a:pt x="2309239" y="163834"/>
                  <a:pt x="2320178" y="160256"/>
                </a:cubicBezTo>
                <a:cubicBezTo>
                  <a:pt x="2322913" y="159362"/>
                  <a:pt x="2325538" y="158838"/>
                  <a:pt x="2328054" y="158686"/>
                </a:cubicBezTo>
                <a:close/>
                <a:moveTo>
                  <a:pt x="207940" y="156269"/>
                </a:moveTo>
                <a:cubicBezTo>
                  <a:pt x="211174" y="156806"/>
                  <a:pt x="215327" y="157965"/>
                  <a:pt x="220399" y="159745"/>
                </a:cubicBezTo>
                <a:cubicBezTo>
                  <a:pt x="238705" y="166405"/>
                  <a:pt x="249712" y="173911"/>
                  <a:pt x="253421" y="182264"/>
                </a:cubicBezTo>
                <a:cubicBezTo>
                  <a:pt x="257129" y="190617"/>
                  <a:pt x="257470" y="199063"/>
                  <a:pt x="254444" y="207602"/>
                </a:cubicBezTo>
                <a:cubicBezTo>
                  <a:pt x="251418" y="216141"/>
                  <a:pt x="244482" y="214898"/>
                  <a:pt x="233636" y="203872"/>
                </a:cubicBezTo>
                <a:cubicBezTo>
                  <a:pt x="222790" y="192847"/>
                  <a:pt x="212800" y="180956"/>
                  <a:pt x="203665" y="168200"/>
                </a:cubicBezTo>
                <a:cubicBezTo>
                  <a:pt x="196815" y="158633"/>
                  <a:pt x="198240" y="154656"/>
                  <a:pt x="207940" y="156269"/>
                </a:cubicBezTo>
                <a:close/>
                <a:moveTo>
                  <a:pt x="123742" y="145192"/>
                </a:moveTo>
                <a:cubicBezTo>
                  <a:pt x="125880" y="146194"/>
                  <a:pt x="127090" y="150573"/>
                  <a:pt x="127372" y="158331"/>
                </a:cubicBezTo>
                <a:cubicBezTo>
                  <a:pt x="127937" y="173846"/>
                  <a:pt x="123770" y="188459"/>
                  <a:pt x="114871" y="202170"/>
                </a:cubicBezTo>
                <a:cubicBezTo>
                  <a:pt x="105972" y="215881"/>
                  <a:pt x="99725" y="217843"/>
                  <a:pt x="96128" y="208058"/>
                </a:cubicBezTo>
                <a:cubicBezTo>
                  <a:pt x="92531" y="198273"/>
                  <a:pt x="93666" y="189027"/>
                  <a:pt x="99532" y="180320"/>
                </a:cubicBezTo>
                <a:cubicBezTo>
                  <a:pt x="105399" y="171614"/>
                  <a:pt x="110403" y="162281"/>
                  <a:pt x="114545" y="152322"/>
                </a:cubicBezTo>
                <a:cubicBezTo>
                  <a:pt x="118539" y="146567"/>
                  <a:pt x="121605" y="144191"/>
                  <a:pt x="123742" y="145192"/>
                </a:cubicBezTo>
                <a:close/>
                <a:moveTo>
                  <a:pt x="1356553" y="134016"/>
                </a:moveTo>
                <a:lnTo>
                  <a:pt x="1312336" y="144616"/>
                </a:lnTo>
                <a:lnTo>
                  <a:pt x="1317197" y="147085"/>
                </a:lnTo>
                <a:cubicBezTo>
                  <a:pt x="1327361" y="152771"/>
                  <a:pt x="1331584" y="157559"/>
                  <a:pt x="1329866" y="161447"/>
                </a:cubicBezTo>
                <a:cubicBezTo>
                  <a:pt x="1328149" y="165335"/>
                  <a:pt x="1325894" y="168569"/>
                  <a:pt x="1323104" y="171149"/>
                </a:cubicBezTo>
                <a:lnTo>
                  <a:pt x="1357985" y="195761"/>
                </a:lnTo>
                <a:lnTo>
                  <a:pt x="1357985" y="152638"/>
                </a:lnTo>
                <a:cubicBezTo>
                  <a:pt x="1357985" y="141811"/>
                  <a:pt x="1357508" y="135603"/>
                  <a:pt x="1356553" y="134016"/>
                </a:cubicBezTo>
                <a:close/>
                <a:moveTo>
                  <a:pt x="516967" y="115933"/>
                </a:moveTo>
                <a:cubicBezTo>
                  <a:pt x="510276" y="117099"/>
                  <a:pt x="502007" y="118736"/>
                  <a:pt x="492159" y="120845"/>
                </a:cubicBezTo>
                <a:cubicBezTo>
                  <a:pt x="482312" y="122953"/>
                  <a:pt x="477388" y="124203"/>
                  <a:pt x="477388" y="124593"/>
                </a:cubicBezTo>
                <a:cubicBezTo>
                  <a:pt x="477388" y="124984"/>
                  <a:pt x="477742" y="143646"/>
                  <a:pt x="478449" y="180581"/>
                </a:cubicBezTo>
                <a:cubicBezTo>
                  <a:pt x="501418" y="175955"/>
                  <a:pt x="516654" y="173015"/>
                  <a:pt x="524158" y="171763"/>
                </a:cubicBezTo>
                <a:cubicBezTo>
                  <a:pt x="527915" y="142778"/>
                  <a:pt x="529329" y="125936"/>
                  <a:pt x="528399" y="121235"/>
                </a:cubicBezTo>
                <a:cubicBezTo>
                  <a:pt x="527469" y="116535"/>
                  <a:pt x="523658" y="114768"/>
                  <a:pt x="516967" y="115933"/>
                </a:cubicBezTo>
                <a:close/>
                <a:moveTo>
                  <a:pt x="782132" y="107171"/>
                </a:moveTo>
                <a:cubicBezTo>
                  <a:pt x="778573" y="107171"/>
                  <a:pt x="763026" y="109329"/>
                  <a:pt x="735493" y="113645"/>
                </a:cubicBezTo>
                <a:lnTo>
                  <a:pt x="737465" y="126872"/>
                </a:lnTo>
                <a:cubicBezTo>
                  <a:pt x="744745" y="126190"/>
                  <a:pt x="752630" y="124463"/>
                  <a:pt x="761120" y="121691"/>
                </a:cubicBezTo>
                <a:cubicBezTo>
                  <a:pt x="769609" y="118919"/>
                  <a:pt x="776216" y="120305"/>
                  <a:pt x="780942" y="125849"/>
                </a:cubicBezTo>
                <a:cubicBezTo>
                  <a:pt x="785667" y="131393"/>
                  <a:pt x="781239" y="135309"/>
                  <a:pt x="767659" y="137597"/>
                </a:cubicBezTo>
                <a:cubicBezTo>
                  <a:pt x="754078" y="139885"/>
                  <a:pt x="744138" y="140639"/>
                  <a:pt x="737838" y="139857"/>
                </a:cubicBezTo>
                <a:lnTo>
                  <a:pt x="737838" y="153736"/>
                </a:lnTo>
                <a:cubicBezTo>
                  <a:pt x="747387" y="153016"/>
                  <a:pt x="755951" y="151668"/>
                  <a:pt x="763529" y="149689"/>
                </a:cubicBezTo>
                <a:cubicBezTo>
                  <a:pt x="771107" y="147711"/>
                  <a:pt x="777280" y="149014"/>
                  <a:pt x="782049" y="153596"/>
                </a:cubicBezTo>
                <a:cubicBezTo>
                  <a:pt x="786817" y="158179"/>
                  <a:pt x="784188" y="161704"/>
                  <a:pt x="774161" y="164172"/>
                </a:cubicBezTo>
                <a:cubicBezTo>
                  <a:pt x="764133" y="166640"/>
                  <a:pt x="752026" y="167484"/>
                  <a:pt x="737838" y="166702"/>
                </a:cubicBezTo>
                <a:lnTo>
                  <a:pt x="737838" y="186422"/>
                </a:lnTo>
                <a:cubicBezTo>
                  <a:pt x="752943" y="184128"/>
                  <a:pt x="764242" y="182190"/>
                  <a:pt x="771733" y="180608"/>
                </a:cubicBezTo>
                <a:cubicBezTo>
                  <a:pt x="779224" y="179027"/>
                  <a:pt x="784569" y="179601"/>
                  <a:pt x="787769" y="182329"/>
                </a:cubicBezTo>
                <a:cubicBezTo>
                  <a:pt x="790969" y="185058"/>
                  <a:pt x="792569" y="181771"/>
                  <a:pt x="792569" y="172469"/>
                </a:cubicBezTo>
                <a:cubicBezTo>
                  <a:pt x="792569" y="160873"/>
                  <a:pt x="792383" y="147764"/>
                  <a:pt x="792011" y="133142"/>
                </a:cubicBezTo>
                <a:cubicBezTo>
                  <a:pt x="791639" y="118519"/>
                  <a:pt x="790647" y="110535"/>
                  <a:pt x="789034" y="109190"/>
                </a:cubicBezTo>
                <a:cubicBezTo>
                  <a:pt x="787422" y="107844"/>
                  <a:pt x="785121" y="107171"/>
                  <a:pt x="782132" y="107171"/>
                </a:cubicBezTo>
                <a:close/>
                <a:moveTo>
                  <a:pt x="160849" y="107059"/>
                </a:moveTo>
                <a:cubicBezTo>
                  <a:pt x="166989" y="107059"/>
                  <a:pt x="173593" y="108898"/>
                  <a:pt x="180662" y="112575"/>
                </a:cubicBezTo>
                <a:cubicBezTo>
                  <a:pt x="187732" y="116253"/>
                  <a:pt x="190100" y="120501"/>
                  <a:pt x="187769" y="125319"/>
                </a:cubicBezTo>
                <a:cubicBezTo>
                  <a:pt x="185437" y="130137"/>
                  <a:pt x="184271" y="142357"/>
                  <a:pt x="184271" y="161977"/>
                </a:cubicBezTo>
                <a:cubicBezTo>
                  <a:pt x="184271" y="181734"/>
                  <a:pt x="184854" y="198521"/>
                  <a:pt x="186020" y="212337"/>
                </a:cubicBezTo>
                <a:cubicBezTo>
                  <a:pt x="187186" y="226153"/>
                  <a:pt x="183586" y="238540"/>
                  <a:pt x="175221" y="249497"/>
                </a:cubicBezTo>
                <a:cubicBezTo>
                  <a:pt x="166855" y="260455"/>
                  <a:pt x="160347" y="261866"/>
                  <a:pt x="155696" y="253730"/>
                </a:cubicBezTo>
                <a:cubicBezTo>
                  <a:pt x="151045" y="245594"/>
                  <a:pt x="143920" y="237594"/>
                  <a:pt x="134321" y="229731"/>
                </a:cubicBezTo>
                <a:cubicBezTo>
                  <a:pt x="124721" y="221868"/>
                  <a:pt x="125032" y="218715"/>
                  <a:pt x="135251" y="220271"/>
                </a:cubicBezTo>
                <a:cubicBezTo>
                  <a:pt x="145471" y="221828"/>
                  <a:pt x="152289" y="222662"/>
                  <a:pt x="155706" y="222773"/>
                </a:cubicBezTo>
                <a:cubicBezTo>
                  <a:pt x="159122" y="222885"/>
                  <a:pt x="161017" y="215335"/>
                  <a:pt x="161389" y="200124"/>
                </a:cubicBezTo>
                <a:cubicBezTo>
                  <a:pt x="161761" y="184912"/>
                  <a:pt x="161566" y="168898"/>
                  <a:pt x="160803" y="152080"/>
                </a:cubicBezTo>
                <a:cubicBezTo>
                  <a:pt x="160040" y="135262"/>
                  <a:pt x="158096" y="123555"/>
                  <a:pt x="154971" y="116957"/>
                </a:cubicBezTo>
                <a:cubicBezTo>
                  <a:pt x="151845" y="110359"/>
                  <a:pt x="153805" y="107059"/>
                  <a:pt x="160849" y="107059"/>
                </a:cubicBezTo>
                <a:close/>
                <a:moveTo>
                  <a:pt x="654612" y="102367"/>
                </a:moveTo>
                <a:cubicBezTo>
                  <a:pt x="657231" y="102085"/>
                  <a:pt x="659957" y="102582"/>
                  <a:pt x="662791" y="103860"/>
                </a:cubicBezTo>
                <a:cubicBezTo>
                  <a:pt x="668459" y="106415"/>
                  <a:pt x="673627" y="110014"/>
                  <a:pt x="678297" y="114659"/>
                </a:cubicBezTo>
                <a:cubicBezTo>
                  <a:pt x="682966" y="119304"/>
                  <a:pt x="682656" y="124054"/>
                  <a:pt x="677367" y="128909"/>
                </a:cubicBezTo>
                <a:cubicBezTo>
                  <a:pt x="672077" y="133765"/>
                  <a:pt x="667603" y="139737"/>
                  <a:pt x="663944" y="146825"/>
                </a:cubicBezTo>
                <a:cubicBezTo>
                  <a:pt x="660286" y="153912"/>
                  <a:pt x="661374" y="161701"/>
                  <a:pt x="667209" y="170191"/>
                </a:cubicBezTo>
                <a:cubicBezTo>
                  <a:pt x="673045" y="178680"/>
                  <a:pt x="674015" y="188679"/>
                  <a:pt x="670121" y="200189"/>
                </a:cubicBezTo>
                <a:cubicBezTo>
                  <a:pt x="677860" y="202012"/>
                  <a:pt x="689351" y="205661"/>
                  <a:pt x="704593" y="211137"/>
                </a:cubicBezTo>
                <a:cubicBezTo>
                  <a:pt x="719835" y="216613"/>
                  <a:pt x="735689" y="220879"/>
                  <a:pt x="752153" y="223936"/>
                </a:cubicBezTo>
                <a:cubicBezTo>
                  <a:pt x="768617" y="226993"/>
                  <a:pt x="787037" y="229294"/>
                  <a:pt x="807414" y="230838"/>
                </a:cubicBezTo>
                <a:cubicBezTo>
                  <a:pt x="827791" y="232382"/>
                  <a:pt x="847555" y="231979"/>
                  <a:pt x="866704" y="229629"/>
                </a:cubicBezTo>
                <a:cubicBezTo>
                  <a:pt x="885853" y="227279"/>
                  <a:pt x="886486" y="230565"/>
                  <a:pt x="868601" y="239489"/>
                </a:cubicBezTo>
                <a:cubicBezTo>
                  <a:pt x="850717" y="248412"/>
                  <a:pt x="835531" y="255246"/>
                  <a:pt x="823041" y="259990"/>
                </a:cubicBezTo>
                <a:cubicBezTo>
                  <a:pt x="810552" y="264734"/>
                  <a:pt x="789738" y="262030"/>
                  <a:pt x="760599" y="251879"/>
                </a:cubicBezTo>
                <a:cubicBezTo>
                  <a:pt x="731460" y="241727"/>
                  <a:pt x="708971" y="233167"/>
                  <a:pt x="693133" y="226196"/>
                </a:cubicBezTo>
                <a:cubicBezTo>
                  <a:pt x="677296" y="219226"/>
                  <a:pt x="663861" y="216116"/>
                  <a:pt x="652829" y="216867"/>
                </a:cubicBezTo>
                <a:cubicBezTo>
                  <a:pt x="641797" y="217617"/>
                  <a:pt x="633921" y="219561"/>
                  <a:pt x="629202" y="222699"/>
                </a:cubicBezTo>
                <a:cubicBezTo>
                  <a:pt x="624483" y="225837"/>
                  <a:pt x="618232" y="224178"/>
                  <a:pt x="610450" y="217723"/>
                </a:cubicBezTo>
                <a:cubicBezTo>
                  <a:pt x="602667" y="211267"/>
                  <a:pt x="603319" y="206588"/>
                  <a:pt x="612403" y="203686"/>
                </a:cubicBezTo>
                <a:cubicBezTo>
                  <a:pt x="621488" y="200784"/>
                  <a:pt x="635283" y="198979"/>
                  <a:pt x="653787" y="198273"/>
                </a:cubicBezTo>
                <a:cubicBezTo>
                  <a:pt x="654469" y="189442"/>
                  <a:pt x="652088" y="179892"/>
                  <a:pt x="646643" y="169623"/>
                </a:cubicBezTo>
                <a:cubicBezTo>
                  <a:pt x="641198" y="159354"/>
                  <a:pt x="640225" y="150021"/>
                  <a:pt x="643722" y="141625"/>
                </a:cubicBezTo>
                <a:cubicBezTo>
                  <a:pt x="647220" y="133228"/>
                  <a:pt x="648968" y="127945"/>
                  <a:pt x="648968" y="125775"/>
                </a:cubicBezTo>
                <a:cubicBezTo>
                  <a:pt x="648968" y="125824"/>
                  <a:pt x="647713" y="126432"/>
                  <a:pt x="645201" y="127598"/>
                </a:cubicBezTo>
                <a:cubicBezTo>
                  <a:pt x="642690" y="128764"/>
                  <a:pt x="638982" y="130125"/>
                  <a:pt x="634076" y="131681"/>
                </a:cubicBezTo>
                <a:cubicBezTo>
                  <a:pt x="629171" y="133238"/>
                  <a:pt x="623231" y="132261"/>
                  <a:pt x="616254" y="128751"/>
                </a:cubicBezTo>
                <a:cubicBezTo>
                  <a:pt x="609278" y="125241"/>
                  <a:pt x="609061" y="122345"/>
                  <a:pt x="615603" y="120063"/>
                </a:cubicBezTo>
                <a:cubicBezTo>
                  <a:pt x="622145" y="117781"/>
                  <a:pt x="627826" y="115713"/>
                  <a:pt x="632644" y="113859"/>
                </a:cubicBezTo>
                <a:cubicBezTo>
                  <a:pt x="637462" y="112005"/>
                  <a:pt x="642274" y="109236"/>
                  <a:pt x="647080" y="105553"/>
                </a:cubicBezTo>
                <a:cubicBezTo>
                  <a:pt x="649483" y="103711"/>
                  <a:pt x="651994" y="102649"/>
                  <a:pt x="654612" y="102367"/>
                </a:cubicBezTo>
                <a:close/>
                <a:moveTo>
                  <a:pt x="1431033" y="100020"/>
                </a:moveTo>
                <a:cubicBezTo>
                  <a:pt x="1439610" y="99927"/>
                  <a:pt x="1446655" y="103232"/>
                  <a:pt x="1452166" y="109934"/>
                </a:cubicBezTo>
                <a:cubicBezTo>
                  <a:pt x="1459514" y="118870"/>
                  <a:pt x="1454730" y="123558"/>
                  <a:pt x="1437813" y="123998"/>
                </a:cubicBezTo>
                <a:cubicBezTo>
                  <a:pt x="1420896" y="124438"/>
                  <a:pt x="1401338" y="126351"/>
                  <a:pt x="1379138" y="129737"/>
                </a:cubicBezTo>
                <a:cubicBezTo>
                  <a:pt x="1382251" y="133259"/>
                  <a:pt x="1383209" y="137287"/>
                  <a:pt x="1382012" y="141820"/>
                </a:cubicBezTo>
                <a:cubicBezTo>
                  <a:pt x="1380815" y="146353"/>
                  <a:pt x="1379857" y="151491"/>
                  <a:pt x="1379138" y="157233"/>
                </a:cubicBezTo>
                <a:cubicBezTo>
                  <a:pt x="1388390" y="155013"/>
                  <a:pt x="1396641" y="152511"/>
                  <a:pt x="1403890" y="149727"/>
                </a:cubicBezTo>
                <a:cubicBezTo>
                  <a:pt x="1411139" y="146942"/>
                  <a:pt x="1418165" y="148583"/>
                  <a:pt x="1424967" y="154647"/>
                </a:cubicBezTo>
                <a:cubicBezTo>
                  <a:pt x="1431770" y="160712"/>
                  <a:pt x="1428998" y="165602"/>
                  <a:pt x="1416652" y="169316"/>
                </a:cubicBezTo>
                <a:cubicBezTo>
                  <a:pt x="1404305" y="173031"/>
                  <a:pt x="1391745" y="174497"/>
                  <a:pt x="1378970" y="173716"/>
                </a:cubicBezTo>
                <a:lnTo>
                  <a:pt x="1377947" y="206384"/>
                </a:lnTo>
                <a:cubicBezTo>
                  <a:pt x="1399874" y="217335"/>
                  <a:pt x="1419895" y="224352"/>
                  <a:pt x="1438009" y="227434"/>
                </a:cubicBezTo>
                <a:cubicBezTo>
                  <a:pt x="1456122" y="230516"/>
                  <a:pt x="1473213" y="233334"/>
                  <a:pt x="1489280" y="235889"/>
                </a:cubicBezTo>
                <a:cubicBezTo>
                  <a:pt x="1505347" y="238444"/>
                  <a:pt x="1507300" y="241932"/>
                  <a:pt x="1495140" y="246353"/>
                </a:cubicBezTo>
                <a:cubicBezTo>
                  <a:pt x="1482979" y="250775"/>
                  <a:pt x="1469101" y="254561"/>
                  <a:pt x="1453505" y="257711"/>
                </a:cubicBezTo>
                <a:cubicBezTo>
                  <a:pt x="1437909" y="260861"/>
                  <a:pt x="1425978" y="261016"/>
                  <a:pt x="1417712" y="258176"/>
                </a:cubicBezTo>
                <a:cubicBezTo>
                  <a:pt x="1409446" y="255336"/>
                  <a:pt x="1394994" y="245733"/>
                  <a:pt x="1374357" y="229368"/>
                </a:cubicBezTo>
                <a:cubicBezTo>
                  <a:pt x="1353719" y="213003"/>
                  <a:pt x="1333714" y="197175"/>
                  <a:pt x="1314342" y="181883"/>
                </a:cubicBezTo>
                <a:cubicBezTo>
                  <a:pt x="1310410" y="187898"/>
                  <a:pt x="1303471" y="196273"/>
                  <a:pt x="1293524" y="207007"/>
                </a:cubicBezTo>
                <a:cubicBezTo>
                  <a:pt x="1283578" y="217741"/>
                  <a:pt x="1273969" y="226131"/>
                  <a:pt x="1264698" y="232177"/>
                </a:cubicBezTo>
                <a:cubicBezTo>
                  <a:pt x="1255427" y="238224"/>
                  <a:pt x="1245310" y="242443"/>
                  <a:pt x="1234347" y="244837"/>
                </a:cubicBezTo>
                <a:cubicBezTo>
                  <a:pt x="1223383" y="247231"/>
                  <a:pt x="1223870" y="243888"/>
                  <a:pt x="1235807" y="234810"/>
                </a:cubicBezTo>
                <a:cubicBezTo>
                  <a:pt x="1247744" y="225731"/>
                  <a:pt x="1260227" y="213140"/>
                  <a:pt x="1273256" y="197035"/>
                </a:cubicBezTo>
                <a:cubicBezTo>
                  <a:pt x="1286285" y="180931"/>
                  <a:pt x="1294520" y="169093"/>
                  <a:pt x="1297961" y="161521"/>
                </a:cubicBezTo>
                <a:cubicBezTo>
                  <a:pt x="1299682" y="157735"/>
                  <a:pt x="1300924" y="154412"/>
                  <a:pt x="1301687" y="151552"/>
                </a:cubicBezTo>
                <a:lnTo>
                  <a:pt x="1302199" y="147221"/>
                </a:lnTo>
                <a:lnTo>
                  <a:pt x="1283971" y="152089"/>
                </a:lnTo>
                <a:cubicBezTo>
                  <a:pt x="1275321" y="154836"/>
                  <a:pt x="1266428" y="151906"/>
                  <a:pt x="1257294" y="143299"/>
                </a:cubicBezTo>
                <a:cubicBezTo>
                  <a:pt x="1248160" y="134692"/>
                  <a:pt x="1247065" y="130782"/>
                  <a:pt x="1254011" y="131570"/>
                </a:cubicBezTo>
                <a:cubicBezTo>
                  <a:pt x="1260956" y="132357"/>
                  <a:pt x="1267399" y="132379"/>
                  <a:pt x="1273339" y="131635"/>
                </a:cubicBezTo>
                <a:cubicBezTo>
                  <a:pt x="1279280" y="130891"/>
                  <a:pt x="1290659" y="129151"/>
                  <a:pt x="1307477" y="126416"/>
                </a:cubicBezTo>
                <a:cubicBezTo>
                  <a:pt x="1324295" y="123682"/>
                  <a:pt x="1344377" y="119589"/>
                  <a:pt x="1367724" y="114138"/>
                </a:cubicBezTo>
                <a:cubicBezTo>
                  <a:pt x="1391072" y="108687"/>
                  <a:pt x="1409145" y="104390"/>
                  <a:pt x="1421944" y="101246"/>
                </a:cubicBezTo>
                <a:cubicBezTo>
                  <a:pt x="1425144" y="100460"/>
                  <a:pt x="1428174" y="100051"/>
                  <a:pt x="1431033" y="100020"/>
                </a:cubicBezTo>
                <a:close/>
                <a:moveTo>
                  <a:pt x="535636" y="90514"/>
                </a:moveTo>
                <a:cubicBezTo>
                  <a:pt x="538302" y="90342"/>
                  <a:pt x="541130" y="90887"/>
                  <a:pt x="544119" y="92149"/>
                </a:cubicBezTo>
                <a:cubicBezTo>
                  <a:pt x="550097" y="94673"/>
                  <a:pt x="556425" y="98604"/>
                  <a:pt x="563104" y="103943"/>
                </a:cubicBezTo>
                <a:cubicBezTo>
                  <a:pt x="569783" y="109283"/>
                  <a:pt x="570521" y="114774"/>
                  <a:pt x="565318" y="120417"/>
                </a:cubicBezTo>
                <a:cubicBezTo>
                  <a:pt x="560115" y="126060"/>
                  <a:pt x="552987" y="142877"/>
                  <a:pt x="543933" y="170870"/>
                </a:cubicBezTo>
                <a:cubicBezTo>
                  <a:pt x="555604" y="182466"/>
                  <a:pt x="556028" y="188757"/>
                  <a:pt x="545207" y="189743"/>
                </a:cubicBezTo>
                <a:cubicBezTo>
                  <a:pt x="534386" y="190729"/>
                  <a:pt x="512487" y="192691"/>
                  <a:pt x="479509" y="195631"/>
                </a:cubicBezTo>
                <a:cubicBezTo>
                  <a:pt x="478802" y="208170"/>
                  <a:pt x="477019" y="216213"/>
                  <a:pt x="474161" y="219760"/>
                </a:cubicBezTo>
                <a:cubicBezTo>
                  <a:pt x="471302" y="223307"/>
                  <a:pt x="467990" y="221505"/>
                  <a:pt x="464226" y="214355"/>
                </a:cubicBezTo>
                <a:cubicBezTo>
                  <a:pt x="460462" y="207205"/>
                  <a:pt x="458580" y="198694"/>
                  <a:pt x="458580" y="188822"/>
                </a:cubicBezTo>
                <a:cubicBezTo>
                  <a:pt x="458580" y="179669"/>
                  <a:pt x="458010" y="166895"/>
                  <a:pt x="456869" y="150499"/>
                </a:cubicBezTo>
                <a:cubicBezTo>
                  <a:pt x="455728" y="134103"/>
                  <a:pt x="453002" y="121983"/>
                  <a:pt x="448692" y="114138"/>
                </a:cubicBezTo>
                <a:cubicBezTo>
                  <a:pt x="444383" y="106294"/>
                  <a:pt x="445716" y="102976"/>
                  <a:pt x="452692" y="104185"/>
                </a:cubicBezTo>
                <a:cubicBezTo>
                  <a:pt x="459668" y="105394"/>
                  <a:pt x="465318" y="106365"/>
                  <a:pt x="469640" y="107097"/>
                </a:cubicBezTo>
                <a:cubicBezTo>
                  <a:pt x="473962" y="107828"/>
                  <a:pt x="483617" y="106495"/>
                  <a:pt x="498606" y="103097"/>
                </a:cubicBezTo>
                <a:cubicBezTo>
                  <a:pt x="513594" y="99699"/>
                  <a:pt x="523432" y="96393"/>
                  <a:pt x="528120" y="93181"/>
                </a:cubicBezTo>
                <a:cubicBezTo>
                  <a:pt x="530464" y="91575"/>
                  <a:pt x="532969" y="90686"/>
                  <a:pt x="535636" y="90514"/>
                </a:cubicBezTo>
                <a:close/>
                <a:moveTo>
                  <a:pt x="2198037" y="79740"/>
                </a:moveTo>
                <a:cubicBezTo>
                  <a:pt x="2192710" y="80912"/>
                  <a:pt x="2184465" y="82788"/>
                  <a:pt x="2173303" y="85368"/>
                </a:cubicBezTo>
                <a:cubicBezTo>
                  <a:pt x="2175585" y="101863"/>
                  <a:pt x="2177055" y="114532"/>
                  <a:pt x="2177712" y="123375"/>
                </a:cubicBezTo>
                <a:cubicBezTo>
                  <a:pt x="2189656" y="121130"/>
                  <a:pt x="2199063" y="119071"/>
                  <a:pt x="2205934" y="117198"/>
                </a:cubicBezTo>
                <a:cubicBezTo>
                  <a:pt x="2206653" y="105801"/>
                  <a:pt x="2206848" y="96415"/>
                  <a:pt x="2206520" y="89042"/>
                </a:cubicBezTo>
                <a:cubicBezTo>
                  <a:pt x="2206191" y="81669"/>
                  <a:pt x="2203363" y="78568"/>
                  <a:pt x="2198037" y="79740"/>
                </a:cubicBezTo>
                <a:close/>
                <a:moveTo>
                  <a:pt x="2212336" y="56502"/>
                </a:moveTo>
                <a:cubicBezTo>
                  <a:pt x="2215190" y="56408"/>
                  <a:pt x="2218497" y="56979"/>
                  <a:pt x="2222258" y="58216"/>
                </a:cubicBezTo>
                <a:cubicBezTo>
                  <a:pt x="2229781" y="60690"/>
                  <a:pt x="2235953" y="63831"/>
                  <a:pt x="2240778" y="67639"/>
                </a:cubicBezTo>
                <a:cubicBezTo>
                  <a:pt x="2245603" y="71446"/>
                  <a:pt x="2245597" y="76190"/>
                  <a:pt x="2240759" y="81870"/>
                </a:cubicBezTo>
                <a:cubicBezTo>
                  <a:pt x="2235923" y="87551"/>
                  <a:pt x="2230949" y="98179"/>
                  <a:pt x="2225839" y="113757"/>
                </a:cubicBezTo>
                <a:cubicBezTo>
                  <a:pt x="2235179" y="125316"/>
                  <a:pt x="2234915" y="131573"/>
                  <a:pt x="2225049" y="132528"/>
                </a:cubicBezTo>
                <a:cubicBezTo>
                  <a:pt x="2215183" y="133483"/>
                  <a:pt x="2200154" y="135405"/>
                  <a:pt x="2179963" y="138295"/>
                </a:cubicBezTo>
                <a:cubicBezTo>
                  <a:pt x="2179318" y="144893"/>
                  <a:pt x="2177235" y="149916"/>
                  <a:pt x="2173713" y="153364"/>
                </a:cubicBezTo>
                <a:cubicBezTo>
                  <a:pt x="2170190" y="156812"/>
                  <a:pt x="2167105" y="155047"/>
                  <a:pt x="2164457" y="148071"/>
                </a:cubicBezTo>
                <a:cubicBezTo>
                  <a:pt x="2161809" y="141095"/>
                  <a:pt x="2158935" y="130243"/>
                  <a:pt x="2155835" y="115515"/>
                </a:cubicBezTo>
                <a:cubicBezTo>
                  <a:pt x="2152734" y="100787"/>
                  <a:pt x="2149010" y="89935"/>
                  <a:pt x="2144663" y="82959"/>
                </a:cubicBezTo>
                <a:cubicBezTo>
                  <a:pt x="2140316" y="75982"/>
                  <a:pt x="2141287" y="72224"/>
                  <a:pt x="2147575" y="71685"/>
                </a:cubicBezTo>
                <a:cubicBezTo>
                  <a:pt x="2153863" y="71145"/>
                  <a:pt x="2158489" y="70869"/>
                  <a:pt x="2161453" y="70857"/>
                </a:cubicBezTo>
                <a:cubicBezTo>
                  <a:pt x="2164417" y="70845"/>
                  <a:pt x="2171465" y="69542"/>
                  <a:pt x="2182596" y="66950"/>
                </a:cubicBezTo>
                <a:cubicBezTo>
                  <a:pt x="2193727" y="64358"/>
                  <a:pt x="2201239" y="61636"/>
                  <a:pt x="2205134" y="58783"/>
                </a:cubicBezTo>
                <a:cubicBezTo>
                  <a:pt x="2207081" y="57357"/>
                  <a:pt x="2209482" y="56597"/>
                  <a:pt x="2212336" y="56502"/>
                </a:cubicBezTo>
                <a:close/>
                <a:moveTo>
                  <a:pt x="1131431" y="51172"/>
                </a:moveTo>
                <a:cubicBezTo>
                  <a:pt x="1139439" y="50496"/>
                  <a:pt x="1146412" y="52826"/>
                  <a:pt x="1152351" y="58160"/>
                </a:cubicBezTo>
                <a:cubicBezTo>
                  <a:pt x="1160270" y="65273"/>
                  <a:pt x="1158953" y="69577"/>
                  <a:pt x="1148398" y="71071"/>
                </a:cubicBezTo>
                <a:cubicBezTo>
                  <a:pt x="1137844" y="72565"/>
                  <a:pt x="1122887" y="74782"/>
                  <a:pt x="1103527" y="77722"/>
                </a:cubicBezTo>
                <a:cubicBezTo>
                  <a:pt x="1114416" y="82980"/>
                  <a:pt x="1118816" y="87920"/>
                  <a:pt x="1116726" y="92539"/>
                </a:cubicBezTo>
                <a:cubicBezTo>
                  <a:pt x="1114636" y="97159"/>
                  <a:pt x="1108680" y="112374"/>
                  <a:pt x="1098857" y="138183"/>
                </a:cubicBezTo>
                <a:cubicBezTo>
                  <a:pt x="1117882" y="153959"/>
                  <a:pt x="1130421" y="165778"/>
                  <a:pt x="1136473" y="173641"/>
                </a:cubicBezTo>
                <a:cubicBezTo>
                  <a:pt x="1142526" y="181505"/>
                  <a:pt x="1143298" y="189126"/>
                  <a:pt x="1138790" y="196505"/>
                </a:cubicBezTo>
                <a:cubicBezTo>
                  <a:pt x="1134281" y="203885"/>
                  <a:pt x="1127215" y="202328"/>
                  <a:pt x="1117591" y="191836"/>
                </a:cubicBezTo>
                <a:cubicBezTo>
                  <a:pt x="1107967" y="181343"/>
                  <a:pt x="1097927" y="170634"/>
                  <a:pt x="1087472" y="159707"/>
                </a:cubicBezTo>
                <a:cubicBezTo>
                  <a:pt x="1075578" y="175520"/>
                  <a:pt x="1063975" y="186658"/>
                  <a:pt x="1052665" y="193119"/>
                </a:cubicBezTo>
                <a:cubicBezTo>
                  <a:pt x="1047009" y="196350"/>
                  <a:pt x="1041599" y="198923"/>
                  <a:pt x="1036435" y="200837"/>
                </a:cubicBezTo>
                <a:lnTo>
                  <a:pt x="1024284" y="203942"/>
                </a:lnTo>
                <a:lnTo>
                  <a:pt x="1030508" y="205286"/>
                </a:lnTo>
                <a:cubicBezTo>
                  <a:pt x="1046259" y="209131"/>
                  <a:pt x="1067420" y="212783"/>
                  <a:pt x="1093992" y="216244"/>
                </a:cubicBezTo>
                <a:cubicBezTo>
                  <a:pt x="1120564" y="219704"/>
                  <a:pt x="1146501" y="219877"/>
                  <a:pt x="1171801" y="216764"/>
                </a:cubicBezTo>
                <a:cubicBezTo>
                  <a:pt x="1197102" y="213651"/>
                  <a:pt x="1205874" y="215199"/>
                  <a:pt x="1198116" y="221406"/>
                </a:cubicBezTo>
                <a:cubicBezTo>
                  <a:pt x="1190359" y="227613"/>
                  <a:pt x="1178784" y="234447"/>
                  <a:pt x="1163393" y="241907"/>
                </a:cubicBezTo>
                <a:cubicBezTo>
                  <a:pt x="1148001" y="249367"/>
                  <a:pt x="1135981" y="252700"/>
                  <a:pt x="1127330" y="251906"/>
                </a:cubicBezTo>
                <a:cubicBezTo>
                  <a:pt x="1118679" y="251113"/>
                  <a:pt x="1104069" y="247222"/>
                  <a:pt x="1083500" y="240233"/>
                </a:cubicBezTo>
                <a:cubicBezTo>
                  <a:pt x="1062931" y="233244"/>
                  <a:pt x="1045223" y="227548"/>
                  <a:pt x="1030377" y="223145"/>
                </a:cubicBezTo>
                <a:cubicBezTo>
                  <a:pt x="1015532" y="218743"/>
                  <a:pt x="1003272" y="215239"/>
                  <a:pt x="993598" y="212634"/>
                </a:cubicBezTo>
                <a:cubicBezTo>
                  <a:pt x="983925" y="210030"/>
                  <a:pt x="975569" y="210811"/>
                  <a:pt x="968530" y="214978"/>
                </a:cubicBezTo>
                <a:cubicBezTo>
                  <a:pt x="961492" y="219146"/>
                  <a:pt x="955483" y="222259"/>
                  <a:pt x="950503" y="224317"/>
                </a:cubicBezTo>
                <a:cubicBezTo>
                  <a:pt x="945524" y="226376"/>
                  <a:pt x="939406" y="224234"/>
                  <a:pt x="932151" y="217890"/>
                </a:cubicBezTo>
                <a:cubicBezTo>
                  <a:pt x="924896" y="211546"/>
                  <a:pt x="924970" y="207853"/>
                  <a:pt x="932374" y="206812"/>
                </a:cubicBezTo>
                <a:cubicBezTo>
                  <a:pt x="939779" y="205770"/>
                  <a:pt x="947127" y="203903"/>
                  <a:pt x="954419" y="201212"/>
                </a:cubicBezTo>
                <a:cubicBezTo>
                  <a:pt x="961712" y="198521"/>
                  <a:pt x="968564" y="196542"/>
                  <a:pt x="974976" y="195277"/>
                </a:cubicBezTo>
                <a:cubicBezTo>
                  <a:pt x="974232" y="185455"/>
                  <a:pt x="971711" y="176181"/>
                  <a:pt x="967414" y="167456"/>
                </a:cubicBezTo>
                <a:cubicBezTo>
                  <a:pt x="963117" y="158731"/>
                  <a:pt x="961554" y="151503"/>
                  <a:pt x="962726" y="145773"/>
                </a:cubicBezTo>
                <a:cubicBezTo>
                  <a:pt x="963898" y="140044"/>
                  <a:pt x="965259" y="135486"/>
                  <a:pt x="966809" y="132100"/>
                </a:cubicBezTo>
                <a:cubicBezTo>
                  <a:pt x="968360" y="128714"/>
                  <a:pt x="966031" y="128578"/>
                  <a:pt x="959824" y="131691"/>
                </a:cubicBezTo>
                <a:cubicBezTo>
                  <a:pt x="953616" y="134804"/>
                  <a:pt x="947003" y="134568"/>
                  <a:pt x="939983" y="130984"/>
                </a:cubicBezTo>
                <a:cubicBezTo>
                  <a:pt x="932963" y="127399"/>
                  <a:pt x="932297" y="124699"/>
                  <a:pt x="937983" y="122882"/>
                </a:cubicBezTo>
                <a:cubicBezTo>
                  <a:pt x="943670" y="121065"/>
                  <a:pt x="949272" y="118687"/>
                  <a:pt x="954791" y="115747"/>
                </a:cubicBezTo>
                <a:cubicBezTo>
                  <a:pt x="960311" y="112808"/>
                  <a:pt x="965138" y="109258"/>
                  <a:pt x="969274" y="105097"/>
                </a:cubicBezTo>
                <a:cubicBezTo>
                  <a:pt x="973411" y="100936"/>
                  <a:pt x="980477" y="102021"/>
                  <a:pt x="990473" y="108352"/>
                </a:cubicBezTo>
                <a:cubicBezTo>
                  <a:pt x="1000469" y="114684"/>
                  <a:pt x="1002289" y="120494"/>
                  <a:pt x="995933" y="125784"/>
                </a:cubicBezTo>
                <a:cubicBezTo>
                  <a:pt x="989577" y="131074"/>
                  <a:pt x="985686" y="137414"/>
                  <a:pt x="984259" y="144806"/>
                </a:cubicBezTo>
                <a:cubicBezTo>
                  <a:pt x="982833" y="152198"/>
                  <a:pt x="984650" y="160228"/>
                  <a:pt x="989710" y="168898"/>
                </a:cubicBezTo>
                <a:cubicBezTo>
                  <a:pt x="994771" y="177567"/>
                  <a:pt x="994963" y="186800"/>
                  <a:pt x="990287" y="196598"/>
                </a:cubicBezTo>
                <a:lnTo>
                  <a:pt x="1016061" y="202165"/>
                </a:lnTo>
                <a:lnTo>
                  <a:pt x="1021504" y="196849"/>
                </a:lnTo>
                <a:cubicBezTo>
                  <a:pt x="1030731" y="190481"/>
                  <a:pt x="1039745" y="182705"/>
                  <a:pt x="1048544" y="173521"/>
                </a:cubicBezTo>
                <a:cubicBezTo>
                  <a:pt x="1057343" y="164337"/>
                  <a:pt x="1064726" y="154964"/>
                  <a:pt x="1070691" y="145401"/>
                </a:cubicBezTo>
                <a:cubicBezTo>
                  <a:pt x="1055945" y="132590"/>
                  <a:pt x="1044671" y="122020"/>
                  <a:pt x="1036870" y="113692"/>
                </a:cubicBezTo>
                <a:cubicBezTo>
                  <a:pt x="1029069" y="105363"/>
                  <a:pt x="1031754" y="103624"/>
                  <a:pt x="1044925" y="108473"/>
                </a:cubicBezTo>
                <a:cubicBezTo>
                  <a:pt x="1058097" y="113323"/>
                  <a:pt x="1070375" y="119456"/>
                  <a:pt x="1081761" y="126872"/>
                </a:cubicBezTo>
                <a:cubicBezTo>
                  <a:pt x="1088396" y="111183"/>
                  <a:pt x="1091379" y="95668"/>
                  <a:pt x="1090709" y="80326"/>
                </a:cubicBezTo>
                <a:cubicBezTo>
                  <a:pt x="1073197" y="83414"/>
                  <a:pt x="1059567" y="86326"/>
                  <a:pt x="1049818" y="89061"/>
                </a:cubicBezTo>
                <a:cubicBezTo>
                  <a:pt x="1040070" y="91795"/>
                  <a:pt x="1030607" y="89640"/>
                  <a:pt x="1021429" y="82596"/>
                </a:cubicBezTo>
                <a:cubicBezTo>
                  <a:pt x="1012252" y="75551"/>
                  <a:pt x="1012357" y="72029"/>
                  <a:pt x="1021745" y="72029"/>
                </a:cubicBezTo>
                <a:cubicBezTo>
                  <a:pt x="1029261" y="72029"/>
                  <a:pt x="1039763" y="70876"/>
                  <a:pt x="1053251" y="68569"/>
                </a:cubicBezTo>
                <a:cubicBezTo>
                  <a:pt x="1066738" y="66262"/>
                  <a:pt x="1078849" y="63958"/>
                  <a:pt x="1089583" y="61658"/>
                </a:cubicBezTo>
                <a:cubicBezTo>
                  <a:pt x="1100317" y="59357"/>
                  <a:pt x="1111483" y="56421"/>
                  <a:pt x="1123079" y="52849"/>
                </a:cubicBezTo>
                <a:cubicBezTo>
                  <a:pt x="1125978" y="51956"/>
                  <a:pt x="1128762" y="51397"/>
                  <a:pt x="1131431" y="51172"/>
                </a:cubicBezTo>
                <a:close/>
                <a:moveTo>
                  <a:pt x="819395" y="47017"/>
                </a:moveTo>
                <a:cubicBezTo>
                  <a:pt x="828784" y="45001"/>
                  <a:pt x="836799" y="47193"/>
                  <a:pt x="843440" y="53593"/>
                </a:cubicBezTo>
                <a:cubicBezTo>
                  <a:pt x="850082" y="59993"/>
                  <a:pt x="850581" y="64293"/>
                  <a:pt x="844938" y="66495"/>
                </a:cubicBezTo>
                <a:cubicBezTo>
                  <a:pt x="839295" y="68696"/>
                  <a:pt x="828297" y="69992"/>
                  <a:pt x="811944" y="70383"/>
                </a:cubicBezTo>
                <a:cubicBezTo>
                  <a:pt x="795592" y="70773"/>
                  <a:pt x="779838" y="71886"/>
                  <a:pt x="764682" y="73722"/>
                </a:cubicBezTo>
                <a:cubicBezTo>
                  <a:pt x="770127" y="79960"/>
                  <a:pt x="771286" y="83864"/>
                  <a:pt x="768161" y="85433"/>
                </a:cubicBezTo>
                <a:cubicBezTo>
                  <a:pt x="765036" y="87002"/>
                  <a:pt x="759988" y="91091"/>
                  <a:pt x="753018" y="97702"/>
                </a:cubicBezTo>
                <a:cubicBezTo>
                  <a:pt x="769166" y="95494"/>
                  <a:pt x="780008" y="92995"/>
                  <a:pt x="785546" y="90205"/>
                </a:cubicBezTo>
                <a:cubicBezTo>
                  <a:pt x="791084" y="87414"/>
                  <a:pt x="795759" y="87089"/>
                  <a:pt x="799573" y="89228"/>
                </a:cubicBezTo>
                <a:cubicBezTo>
                  <a:pt x="803387" y="91367"/>
                  <a:pt x="808059" y="94000"/>
                  <a:pt x="813591" y="97125"/>
                </a:cubicBezTo>
                <a:cubicBezTo>
                  <a:pt x="819122" y="100251"/>
                  <a:pt x="821066" y="103503"/>
                  <a:pt x="819423" y="106883"/>
                </a:cubicBezTo>
                <a:cubicBezTo>
                  <a:pt x="817780" y="110262"/>
                  <a:pt x="816223" y="114346"/>
                  <a:pt x="814754" y="119133"/>
                </a:cubicBezTo>
                <a:cubicBezTo>
                  <a:pt x="813284" y="123920"/>
                  <a:pt x="813327" y="137014"/>
                  <a:pt x="814884" y="158415"/>
                </a:cubicBezTo>
                <a:cubicBezTo>
                  <a:pt x="816440" y="179815"/>
                  <a:pt x="816384" y="193219"/>
                  <a:pt x="814716" y="198626"/>
                </a:cubicBezTo>
                <a:cubicBezTo>
                  <a:pt x="813048" y="204033"/>
                  <a:pt x="809656" y="209599"/>
                  <a:pt x="804540" y="215323"/>
                </a:cubicBezTo>
                <a:cubicBezTo>
                  <a:pt x="799424" y="221046"/>
                  <a:pt x="795759" y="220315"/>
                  <a:pt x="793545" y="213127"/>
                </a:cubicBezTo>
                <a:cubicBezTo>
                  <a:pt x="791332" y="205940"/>
                  <a:pt x="789419" y="200195"/>
                  <a:pt x="787806" y="195891"/>
                </a:cubicBezTo>
                <a:cubicBezTo>
                  <a:pt x="778753" y="195891"/>
                  <a:pt x="761892" y="196977"/>
                  <a:pt x="737224" y="199147"/>
                </a:cubicBezTo>
                <a:cubicBezTo>
                  <a:pt x="734073" y="211760"/>
                  <a:pt x="729280" y="213689"/>
                  <a:pt x="722843" y="204933"/>
                </a:cubicBezTo>
                <a:cubicBezTo>
                  <a:pt x="716406" y="196177"/>
                  <a:pt x="713966" y="188738"/>
                  <a:pt x="715523" y="182618"/>
                </a:cubicBezTo>
                <a:cubicBezTo>
                  <a:pt x="717079" y="176497"/>
                  <a:pt x="717857" y="164166"/>
                  <a:pt x="717857" y="145625"/>
                </a:cubicBezTo>
                <a:cubicBezTo>
                  <a:pt x="717857" y="126947"/>
                  <a:pt x="716105" y="114603"/>
                  <a:pt x="712602" y="108594"/>
                </a:cubicBezTo>
                <a:cubicBezTo>
                  <a:pt x="709098" y="102585"/>
                  <a:pt x="709569" y="99072"/>
                  <a:pt x="714016" y="98055"/>
                </a:cubicBezTo>
                <a:cubicBezTo>
                  <a:pt x="718462" y="97038"/>
                  <a:pt x="722440" y="97113"/>
                  <a:pt x="725950" y="98279"/>
                </a:cubicBezTo>
                <a:cubicBezTo>
                  <a:pt x="729460" y="99444"/>
                  <a:pt x="733292" y="100139"/>
                  <a:pt x="737447" y="100362"/>
                </a:cubicBezTo>
                <a:cubicBezTo>
                  <a:pt x="742296" y="91346"/>
                  <a:pt x="745105" y="83501"/>
                  <a:pt x="745874" y="76829"/>
                </a:cubicBezTo>
                <a:cubicBezTo>
                  <a:pt x="736275" y="78354"/>
                  <a:pt x="727757" y="80097"/>
                  <a:pt x="720322" y="82056"/>
                </a:cubicBezTo>
                <a:cubicBezTo>
                  <a:pt x="712887" y="84016"/>
                  <a:pt x="705557" y="82134"/>
                  <a:pt x="698333" y="76410"/>
                </a:cubicBezTo>
                <a:cubicBezTo>
                  <a:pt x="691109" y="70687"/>
                  <a:pt x="692253" y="67564"/>
                  <a:pt x="701765" y="67043"/>
                </a:cubicBezTo>
                <a:cubicBezTo>
                  <a:pt x="711278" y="66522"/>
                  <a:pt x="723612" y="65096"/>
                  <a:pt x="738767" y="62765"/>
                </a:cubicBezTo>
                <a:cubicBezTo>
                  <a:pt x="753923" y="60433"/>
                  <a:pt x="768803" y="57729"/>
                  <a:pt x="783407" y="54653"/>
                </a:cubicBezTo>
                <a:cubicBezTo>
                  <a:pt x="798010" y="51578"/>
                  <a:pt x="810007" y="49032"/>
                  <a:pt x="819395" y="47017"/>
                </a:cubicBezTo>
                <a:close/>
                <a:moveTo>
                  <a:pt x="2008220" y="47014"/>
                </a:moveTo>
                <a:cubicBezTo>
                  <a:pt x="2010211" y="46151"/>
                  <a:pt x="2013294" y="47069"/>
                  <a:pt x="2017471" y="49770"/>
                </a:cubicBezTo>
                <a:cubicBezTo>
                  <a:pt x="2025824" y="55171"/>
                  <a:pt x="2032462" y="60969"/>
                  <a:pt x="2037386" y="67164"/>
                </a:cubicBezTo>
                <a:cubicBezTo>
                  <a:pt x="2042309" y="73359"/>
                  <a:pt x="2042068" y="78686"/>
                  <a:pt x="2036660" y="83145"/>
                </a:cubicBezTo>
                <a:cubicBezTo>
                  <a:pt x="2031253" y="87603"/>
                  <a:pt x="2021914" y="97088"/>
                  <a:pt x="2008643" y="111599"/>
                </a:cubicBezTo>
                <a:cubicBezTo>
                  <a:pt x="1995373" y="126109"/>
                  <a:pt x="1980419" y="142998"/>
                  <a:pt x="1963781" y="162265"/>
                </a:cubicBezTo>
                <a:cubicBezTo>
                  <a:pt x="1947143" y="181532"/>
                  <a:pt x="1936639" y="192902"/>
                  <a:pt x="1932267" y="196375"/>
                </a:cubicBezTo>
                <a:cubicBezTo>
                  <a:pt x="1927895" y="199848"/>
                  <a:pt x="1927966" y="201596"/>
                  <a:pt x="1932481" y="201621"/>
                </a:cubicBezTo>
                <a:cubicBezTo>
                  <a:pt x="1936995" y="201646"/>
                  <a:pt x="1949863" y="200499"/>
                  <a:pt x="1971083" y="198180"/>
                </a:cubicBezTo>
                <a:cubicBezTo>
                  <a:pt x="1992303" y="195860"/>
                  <a:pt x="2009041" y="193752"/>
                  <a:pt x="2021294" y="191854"/>
                </a:cubicBezTo>
                <a:cubicBezTo>
                  <a:pt x="2017660" y="186310"/>
                  <a:pt x="2013443" y="178376"/>
                  <a:pt x="2008643" y="168051"/>
                </a:cubicBezTo>
                <a:cubicBezTo>
                  <a:pt x="2003844" y="157726"/>
                  <a:pt x="2007335" y="155426"/>
                  <a:pt x="2019117" y="161149"/>
                </a:cubicBezTo>
                <a:cubicBezTo>
                  <a:pt x="2030899" y="166873"/>
                  <a:pt x="2041593" y="174339"/>
                  <a:pt x="2051199" y="183548"/>
                </a:cubicBezTo>
                <a:cubicBezTo>
                  <a:pt x="2060805" y="192757"/>
                  <a:pt x="2066609" y="202266"/>
                  <a:pt x="2068612" y="212076"/>
                </a:cubicBezTo>
                <a:cubicBezTo>
                  <a:pt x="2070615" y="221887"/>
                  <a:pt x="2069573" y="230398"/>
                  <a:pt x="2065487" y="237610"/>
                </a:cubicBezTo>
                <a:cubicBezTo>
                  <a:pt x="2061400" y="244822"/>
                  <a:pt x="2055837" y="244487"/>
                  <a:pt x="2048799" y="236605"/>
                </a:cubicBezTo>
                <a:cubicBezTo>
                  <a:pt x="2041761" y="228723"/>
                  <a:pt x="2034701" y="218265"/>
                  <a:pt x="2027619" y="205230"/>
                </a:cubicBezTo>
                <a:cubicBezTo>
                  <a:pt x="2005183" y="209125"/>
                  <a:pt x="1981048" y="214349"/>
                  <a:pt x="1955214" y="220904"/>
                </a:cubicBezTo>
                <a:cubicBezTo>
                  <a:pt x="1929380" y="227458"/>
                  <a:pt x="1911111" y="233684"/>
                  <a:pt x="1900408" y="239582"/>
                </a:cubicBezTo>
                <a:cubicBezTo>
                  <a:pt x="1889705" y="245479"/>
                  <a:pt x="1883439" y="242623"/>
                  <a:pt x="1881609" y="231015"/>
                </a:cubicBezTo>
                <a:cubicBezTo>
                  <a:pt x="1879780" y="219406"/>
                  <a:pt x="1882332" y="211540"/>
                  <a:pt x="1889265" y="207416"/>
                </a:cubicBezTo>
                <a:cubicBezTo>
                  <a:pt x="1896197" y="203292"/>
                  <a:pt x="1904464" y="196815"/>
                  <a:pt x="1914063" y="187985"/>
                </a:cubicBezTo>
                <a:cubicBezTo>
                  <a:pt x="1923663" y="179154"/>
                  <a:pt x="1937380" y="163490"/>
                  <a:pt x="1955214" y="140992"/>
                </a:cubicBezTo>
                <a:cubicBezTo>
                  <a:pt x="1973049" y="118494"/>
                  <a:pt x="1985991" y="100744"/>
                  <a:pt x="1994040" y="87740"/>
                </a:cubicBezTo>
                <a:cubicBezTo>
                  <a:pt x="2002089" y="74736"/>
                  <a:pt x="2005918" y="63806"/>
                  <a:pt x="2005527" y="54951"/>
                </a:cubicBezTo>
                <a:cubicBezTo>
                  <a:pt x="2005332" y="50523"/>
                  <a:pt x="2006230" y="47878"/>
                  <a:pt x="2008220" y="47014"/>
                </a:cubicBezTo>
                <a:close/>
                <a:moveTo>
                  <a:pt x="643815" y="37073"/>
                </a:moveTo>
                <a:cubicBezTo>
                  <a:pt x="653601" y="38685"/>
                  <a:pt x="662183" y="41234"/>
                  <a:pt x="669563" y="44719"/>
                </a:cubicBezTo>
                <a:cubicBezTo>
                  <a:pt x="676942" y="48204"/>
                  <a:pt x="680151" y="55205"/>
                  <a:pt x="679190" y="65722"/>
                </a:cubicBezTo>
                <a:cubicBezTo>
                  <a:pt x="678229" y="76240"/>
                  <a:pt x="672955" y="78829"/>
                  <a:pt x="663368" y="73489"/>
                </a:cubicBezTo>
                <a:cubicBezTo>
                  <a:pt x="653781" y="68150"/>
                  <a:pt x="646513" y="63006"/>
                  <a:pt x="641564" y="58058"/>
                </a:cubicBezTo>
                <a:cubicBezTo>
                  <a:pt x="637744" y="52737"/>
                  <a:pt x="634718" y="47507"/>
                  <a:pt x="632486" y="42366"/>
                </a:cubicBezTo>
                <a:cubicBezTo>
                  <a:pt x="630253" y="37225"/>
                  <a:pt x="634030" y="35461"/>
                  <a:pt x="643815" y="37073"/>
                </a:cubicBezTo>
                <a:close/>
                <a:moveTo>
                  <a:pt x="955575" y="30939"/>
                </a:moveTo>
                <a:cubicBezTo>
                  <a:pt x="957775" y="30349"/>
                  <a:pt x="961290" y="30469"/>
                  <a:pt x="966121" y="31297"/>
                </a:cubicBezTo>
                <a:cubicBezTo>
                  <a:pt x="975782" y="32952"/>
                  <a:pt x="983782" y="36996"/>
                  <a:pt x="990120" y="43426"/>
                </a:cubicBezTo>
                <a:cubicBezTo>
                  <a:pt x="996457" y="49857"/>
                  <a:pt x="998401" y="56836"/>
                  <a:pt x="995952" y="64364"/>
                </a:cubicBezTo>
                <a:cubicBezTo>
                  <a:pt x="993502" y="71893"/>
                  <a:pt x="988600" y="73756"/>
                  <a:pt x="981246" y="69955"/>
                </a:cubicBezTo>
                <a:cubicBezTo>
                  <a:pt x="973891" y="66153"/>
                  <a:pt x="967386" y="60613"/>
                  <a:pt x="961731" y="53333"/>
                </a:cubicBezTo>
                <a:cubicBezTo>
                  <a:pt x="956720" y="45011"/>
                  <a:pt x="953784" y="38844"/>
                  <a:pt x="952922" y="34831"/>
                </a:cubicBezTo>
                <a:cubicBezTo>
                  <a:pt x="952491" y="32825"/>
                  <a:pt x="953375" y="31528"/>
                  <a:pt x="955575" y="30939"/>
                </a:cubicBezTo>
                <a:close/>
                <a:moveTo>
                  <a:pt x="1382793" y="27213"/>
                </a:moveTo>
                <a:cubicBezTo>
                  <a:pt x="1375978" y="28379"/>
                  <a:pt x="1361142" y="30717"/>
                  <a:pt x="1338284" y="34227"/>
                </a:cubicBezTo>
                <a:cubicBezTo>
                  <a:pt x="1339053" y="36087"/>
                  <a:pt x="1340089" y="41681"/>
                  <a:pt x="1341391" y="51007"/>
                </a:cubicBezTo>
                <a:cubicBezTo>
                  <a:pt x="1344814" y="51094"/>
                  <a:pt x="1353220" y="49559"/>
                  <a:pt x="1366608" y="46403"/>
                </a:cubicBezTo>
                <a:cubicBezTo>
                  <a:pt x="1379997" y="43246"/>
                  <a:pt x="1387184" y="44877"/>
                  <a:pt x="1388170" y="51295"/>
                </a:cubicBezTo>
                <a:cubicBezTo>
                  <a:pt x="1389156" y="57714"/>
                  <a:pt x="1384198" y="62017"/>
                  <a:pt x="1373296" y="64206"/>
                </a:cubicBezTo>
                <a:cubicBezTo>
                  <a:pt x="1362395" y="66395"/>
                  <a:pt x="1352281" y="66708"/>
                  <a:pt x="1342954" y="65146"/>
                </a:cubicBezTo>
                <a:lnTo>
                  <a:pt x="1346061" y="88363"/>
                </a:lnTo>
                <a:cubicBezTo>
                  <a:pt x="1351778" y="86800"/>
                  <a:pt x="1359027" y="85439"/>
                  <a:pt x="1367808" y="84279"/>
                </a:cubicBezTo>
                <a:cubicBezTo>
                  <a:pt x="1376589" y="83120"/>
                  <a:pt x="1383181" y="82540"/>
                  <a:pt x="1387584" y="82540"/>
                </a:cubicBezTo>
                <a:cubicBezTo>
                  <a:pt x="1391205" y="62262"/>
                  <a:pt x="1393016" y="47100"/>
                  <a:pt x="1393016" y="37054"/>
                </a:cubicBezTo>
                <a:cubicBezTo>
                  <a:pt x="1393016" y="29328"/>
                  <a:pt x="1389608" y="26047"/>
                  <a:pt x="1382793" y="27213"/>
                </a:cubicBezTo>
                <a:close/>
                <a:moveTo>
                  <a:pt x="2523682" y="23120"/>
                </a:moveTo>
                <a:cubicBezTo>
                  <a:pt x="2546155" y="19921"/>
                  <a:pt x="2563995" y="31008"/>
                  <a:pt x="2577204" y="56384"/>
                </a:cubicBezTo>
                <a:cubicBezTo>
                  <a:pt x="2585067" y="84028"/>
                  <a:pt x="2574308" y="111462"/>
                  <a:pt x="2544927" y="138685"/>
                </a:cubicBezTo>
                <a:cubicBezTo>
                  <a:pt x="2536171" y="151832"/>
                  <a:pt x="2531793" y="167397"/>
                  <a:pt x="2531793" y="185380"/>
                </a:cubicBezTo>
                <a:lnTo>
                  <a:pt x="2503739" y="185380"/>
                </a:lnTo>
                <a:cubicBezTo>
                  <a:pt x="2502895" y="153804"/>
                  <a:pt x="2515825" y="125049"/>
                  <a:pt x="2542527" y="99116"/>
                </a:cubicBezTo>
                <a:cubicBezTo>
                  <a:pt x="2548517" y="90161"/>
                  <a:pt x="2551135" y="80643"/>
                  <a:pt x="2550378" y="70559"/>
                </a:cubicBezTo>
                <a:cubicBezTo>
                  <a:pt x="2546297" y="56830"/>
                  <a:pt x="2538552" y="50356"/>
                  <a:pt x="2527142" y="51137"/>
                </a:cubicBezTo>
                <a:lnTo>
                  <a:pt x="2522565" y="51137"/>
                </a:lnTo>
                <a:cubicBezTo>
                  <a:pt x="2508489" y="51807"/>
                  <a:pt x="2501841" y="63868"/>
                  <a:pt x="2502623" y="87321"/>
                </a:cubicBezTo>
                <a:lnTo>
                  <a:pt x="2473378" y="87321"/>
                </a:lnTo>
                <a:cubicBezTo>
                  <a:pt x="2472547" y="55224"/>
                  <a:pt x="2482698" y="35517"/>
                  <a:pt x="2503832" y="28199"/>
                </a:cubicBezTo>
                <a:cubicBezTo>
                  <a:pt x="2507267" y="25620"/>
                  <a:pt x="2513884" y="23927"/>
                  <a:pt x="2523682" y="23120"/>
                </a:cubicBezTo>
                <a:close/>
                <a:moveTo>
                  <a:pt x="1953974" y="19033"/>
                </a:moveTo>
                <a:cubicBezTo>
                  <a:pt x="1955553" y="19042"/>
                  <a:pt x="1957426" y="19518"/>
                  <a:pt x="1959595" y="20460"/>
                </a:cubicBezTo>
                <a:cubicBezTo>
                  <a:pt x="1968271" y="24230"/>
                  <a:pt x="1974714" y="28627"/>
                  <a:pt x="1978924" y="33650"/>
                </a:cubicBezTo>
                <a:cubicBezTo>
                  <a:pt x="1983135" y="38673"/>
                  <a:pt x="1983144" y="43225"/>
                  <a:pt x="1978952" y="47305"/>
                </a:cubicBezTo>
                <a:cubicBezTo>
                  <a:pt x="1974760" y="51385"/>
                  <a:pt x="1966624" y="61028"/>
                  <a:pt x="1954544" y="76233"/>
                </a:cubicBezTo>
                <a:cubicBezTo>
                  <a:pt x="1942465" y="91439"/>
                  <a:pt x="1929885" y="104591"/>
                  <a:pt x="1916807" y="115692"/>
                </a:cubicBezTo>
                <a:cubicBezTo>
                  <a:pt x="1903729" y="126792"/>
                  <a:pt x="1891218" y="134568"/>
                  <a:pt x="1879275" y="139020"/>
                </a:cubicBezTo>
                <a:cubicBezTo>
                  <a:pt x="1867331" y="143473"/>
                  <a:pt x="1867874" y="139647"/>
                  <a:pt x="1880902" y="127542"/>
                </a:cubicBezTo>
                <a:cubicBezTo>
                  <a:pt x="1893931" y="115437"/>
                  <a:pt x="1908522" y="98434"/>
                  <a:pt x="1924677" y="76531"/>
                </a:cubicBezTo>
                <a:cubicBezTo>
                  <a:pt x="1940831" y="54629"/>
                  <a:pt x="1948517" y="39640"/>
                  <a:pt x="1947735" y="31566"/>
                </a:cubicBezTo>
                <a:cubicBezTo>
                  <a:pt x="1947159" y="23186"/>
                  <a:pt x="1949238" y="19008"/>
                  <a:pt x="1953974" y="19033"/>
                </a:cubicBezTo>
                <a:close/>
                <a:moveTo>
                  <a:pt x="721950" y="17665"/>
                </a:moveTo>
                <a:cubicBezTo>
                  <a:pt x="723491" y="16815"/>
                  <a:pt x="726012" y="16919"/>
                  <a:pt x="729512" y="17977"/>
                </a:cubicBezTo>
                <a:cubicBezTo>
                  <a:pt x="736513" y="20091"/>
                  <a:pt x="742569" y="23551"/>
                  <a:pt x="747679" y="28357"/>
                </a:cubicBezTo>
                <a:cubicBezTo>
                  <a:pt x="752788" y="33163"/>
                  <a:pt x="753548" y="39718"/>
                  <a:pt x="749957" y="48021"/>
                </a:cubicBezTo>
                <a:cubicBezTo>
                  <a:pt x="746367" y="56325"/>
                  <a:pt x="742184" y="57915"/>
                  <a:pt x="737410" y="52793"/>
                </a:cubicBezTo>
                <a:cubicBezTo>
                  <a:pt x="732635" y="47671"/>
                  <a:pt x="728579" y="43008"/>
                  <a:pt x="725243" y="38803"/>
                </a:cubicBezTo>
                <a:cubicBezTo>
                  <a:pt x="722762" y="33830"/>
                  <a:pt x="721104" y="28587"/>
                  <a:pt x="720266" y="23074"/>
                </a:cubicBezTo>
                <a:cubicBezTo>
                  <a:pt x="719848" y="20318"/>
                  <a:pt x="720409" y="18515"/>
                  <a:pt x="721950" y="17665"/>
                </a:cubicBezTo>
                <a:close/>
                <a:moveTo>
                  <a:pt x="1617716" y="13375"/>
                </a:moveTo>
                <a:cubicBezTo>
                  <a:pt x="1620744" y="13584"/>
                  <a:pt x="1625479" y="15648"/>
                  <a:pt x="1631922" y="19567"/>
                </a:cubicBezTo>
                <a:cubicBezTo>
                  <a:pt x="1644808" y="27405"/>
                  <a:pt x="1649363" y="33250"/>
                  <a:pt x="1645587" y="37101"/>
                </a:cubicBezTo>
                <a:cubicBezTo>
                  <a:pt x="1641810" y="40952"/>
                  <a:pt x="1635882" y="49420"/>
                  <a:pt x="1627802" y="62504"/>
                </a:cubicBezTo>
                <a:cubicBezTo>
                  <a:pt x="1619721" y="75589"/>
                  <a:pt x="1612364" y="87352"/>
                  <a:pt x="1605729" y="97795"/>
                </a:cubicBezTo>
                <a:cubicBezTo>
                  <a:pt x="1613505" y="105968"/>
                  <a:pt x="1617005" y="116464"/>
                  <a:pt x="1616230" y="129281"/>
                </a:cubicBezTo>
                <a:cubicBezTo>
                  <a:pt x="1615455" y="142099"/>
                  <a:pt x="1615067" y="163503"/>
                  <a:pt x="1615067" y="193491"/>
                </a:cubicBezTo>
                <a:cubicBezTo>
                  <a:pt x="1615067" y="223790"/>
                  <a:pt x="1612559" y="241882"/>
                  <a:pt x="1607542" y="247767"/>
                </a:cubicBezTo>
                <a:cubicBezTo>
                  <a:pt x="1602526" y="253652"/>
                  <a:pt x="1597831" y="251361"/>
                  <a:pt x="1593459" y="240893"/>
                </a:cubicBezTo>
                <a:cubicBezTo>
                  <a:pt x="1589088" y="230426"/>
                  <a:pt x="1588074" y="222386"/>
                  <a:pt x="1590418" y="216774"/>
                </a:cubicBezTo>
                <a:cubicBezTo>
                  <a:pt x="1592762" y="211162"/>
                  <a:pt x="1594709" y="192862"/>
                  <a:pt x="1596259" y="161875"/>
                </a:cubicBezTo>
                <a:cubicBezTo>
                  <a:pt x="1597810" y="130888"/>
                  <a:pt x="1597413" y="113434"/>
                  <a:pt x="1595069" y="109515"/>
                </a:cubicBezTo>
                <a:cubicBezTo>
                  <a:pt x="1578685" y="129284"/>
                  <a:pt x="1562723" y="143566"/>
                  <a:pt x="1547183" y="152359"/>
                </a:cubicBezTo>
                <a:cubicBezTo>
                  <a:pt x="1531643" y="161152"/>
                  <a:pt x="1530542" y="158170"/>
                  <a:pt x="1543881" y="143411"/>
                </a:cubicBezTo>
                <a:cubicBezTo>
                  <a:pt x="1557220" y="128652"/>
                  <a:pt x="1570859" y="110241"/>
                  <a:pt x="1584799" y="88177"/>
                </a:cubicBezTo>
                <a:cubicBezTo>
                  <a:pt x="1598740" y="66113"/>
                  <a:pt x="1607245" y="50703"/>
                  <a:pt x="1610314" y="41947"/>
                </a:cubicBezTo>
                <a:cubicBezTo>
                  <a:pt x="1613384" y="33191"/>
                  <a:pt x="1614531" y="25313"/>
                  <a:pt x="1613756" y="18311"/>
                </a:cubicBezTo>
                <a:cubicBezTo>
                  <a:pt x="1613368" y="14811"/>
                  <a:pt x="1614688" y="13165"/>
                  <a:pt x="1617716" y="13375"/>
                </a:cubicBezTo>
                <a:close/>
                <a:moveTo>
                  <a:pt x="382482" y="12675"/>
                </a:moveTo>
                <a:cubicBezTo>
                  <a:pt x="388566" y="14367"/>
                  <a:pt x="395204" y="17480"/>
                  <a:pt x="402398" y="22014"/>
                </a:cubicBezTo>
                <a:cubicBezTo>
                  <a:pt x="409591" y="26547"/>
                  <a:pt x="411132" y="31135"/>
                  <a:pt x="407020" y="35780"/>
                </a:cubicBezTo>
                <a:cubicBezTo>
                  <a:pt x="402909" y="40425"/>
                  <a:pt x="399334" y="45786"/>
                  <a:pt x="396296" y="51863"/>
                </a:cubicBezTo>
                <a:cubicBezTo>
                  <a:pt x="393257" y="57940"/>
                  <a:pt x="386826" y="68550"/>
                  <a:pt x="377004" y="83693"/>
                </a:cubicBezTo>
                <a:cubicBezTo>
                  <a:pt x="389332" y="79936"/>
                  <a:pt x="399616" y="76488"/>
                  <a:pt x="407858" y="73350"/>
                </a:cubicBezTo>
                <a:cubicBezTo>
                  <a:pt x="416099" y="70212"/>
                  <a:pt x="423999" y="68039"/>
                  <a:pt x="431559" y="66829"/>
                </a:cubicBezTo>
                <a:cubicBezTo>
                  <a:pt x="439118" y="65620"/>
                  <a:pt x="444562" y="67481"/>
                  <a:pt x="447892" y="72410"/>
                </a:cubicBezTo>
                <a:cubicBezTo>
                  <a:pt x="451222" y="77340"/>
                  <a:pt x="447356" y="81765"/>
                  <a:pt x="436293" y="85684"/>
                </a:cubicBezTo>
                <a:cubicBezTo>
                  <a:pt x="425230" y="89603"/>
                  <a:pt x="414806" y="93076"/>
                  <a:pt x="405021" y="96102"/>
                </a:cubicBezTo>
                <a:cubicBezTo>
                  <a:pt x="409684" y="100368"/>
                  <a:pt x="411212" y="104049"/>
                  <a:pt x="409606" y="107143"/>
                </a:cubicBezTo>
                <a:cubicBezTo>
                  <a:pt x="408000" y="110238"/>
                  <a:pt x="406081" y="117986"/>
                  <a:pt x="403849" y="130388"/>
                </a:cubicBezTo>
                <a:cubicBezTo>
                  <a:pt x="410992" y="128888"/>
                  <a:pt x="419141" y="126565"/>
                  <a:pt x="428294" y="123421"/>
                </a:cubicBezTo>
                <a:cubicBezTo>
                  <a:pt x="437447" y="120277"/>
                  <a:pt x="445195" y="121908"/>
                  <a:pt x="451539" y="128314"/>
                </a:cubicBezTo>
                <a:cubicBezTo>
                  <a:pt x="457882" y="134720"/>
                  <a:pt x="454521" y="138633"/>
                  <a:pt x="441456" y="140053"/>
                </a:cubicBezTo>
                <a:cubicBezTo>
                  <a:pt x="428390" y="141473"/>
                  <a:pt x="415290" y="143907"/>
                  <a:pt x="402156" y="147355"/>
                </a:cubicBezTo>
                <a:cubicBezTo>
                  <a:pt x="399241" y="163416"/>
                  <a:pt x="392990" y="179830"/>
                  <a:pt x="383403" y="196598"/>
                </a:cubicBezTo>
                <a:cubicBezTo>
                  <a:pt x="373816" y="213366"/>
                  <a:pt x="361963" y="226392"/>
                  <a:pt x="347843" y="235675"/>
                </a:cubicBezTo>
                <a:cubicBezTo>
                  <a:pt x="333723" y="244958"/>
                  <a:pt x="323965" y="249600"/>
                  <a:pt x="318570" y="249600"/>
                </a:cubicBezTo>
                <a:cubicBezTo>
                  <a:pt x="312294" y="249600"/>
                  <a:pt x="313541" y="245674"/>
                  <a:pt x="322309" y="237824"/>
                </a:cubicBezTo>
                <a:cubicBezTo>
                  <a:pt x="331078" y="229973"/>
                  <a:pt x="341012" y="219350"/>
                  <a:pt x="352112" y="205956"/>
                </a:cubicBezTo>
                <a:cubicBezTo>
                  <a:pt x="363212" y="192561"/>
                  <a:pt x="371851" y="174807"/>
                  <a:pt x="378027" y="152694"/>
                </a:cubicBezTo>
                <a:cubicBezTo>
                  <a:pt x="360639" y="158114"/>
                  <a:pt x="346203" y="162582"/>
                  <a:pt x="334718" y="166098"/>
                </a:cubicBezTo>
                <a:cubicBezTo>
                  <a:pt x="323233" y="169614"/>
                  <a:pt x="313767" y="166681"/>
                  <a:pt x="306320" y="157298"/>
                </a:cubicBezTo>
                <a:cubicBezTo>
                  <a:pt x="298872" y="147916"/>
                  <a:pt x="298302" y="143808"/>
                  <a:pt x="304608" y="144973"/>
                </a:cubicBezTo>
                <a:cubicBezTo>
                  <a:pt x="310915" y="146139"/>
                  <a:pt x="317872" y="146338"/>
                  <a:pt x="325481" y="145569"/>
                </a:cubicBezTo>
                <a:cubicBezTo>
                  <a:pt x="333090" y="144800"/>
                  <a:pt x="351455" y="141507"/>
                  <a:pt x="380576" y="135690"/>
                </a:cubicBezTo>
                <a:cubicBezTo>
                  <a:pt x="382771" y="120262"/>
                  <a:pt x="383868" y="108318"/>
                  <a:pt x="383868" y="99860"/>
                </a:cubicBezTo>
                <a:cubicBezTo>
                  <a:pt x="377853" y="99252"/>
                  <a:pt x="373525" y="98186"/>
                  <a:pt x="370883" y="96660"/>
                </a:cubicBezTo>
                <a:cubicBezTo>
                  <a:pt x="359225" y="110266"/>
                  <a:pt x="347774" y="119505"/>
                  <a:pt x="336532" y="124379"/>
                </a:cubicBezTo>
                <a:cubicBezTo>
                  <a:pt x="325289" y="129254"/>
                  <a:pt x="323807" y="126841"/>
                  <a:pt x="332086" y="117143"/>
                </a:cubicBezTo>
                <a:cubicBezTo>
                  <a:pt x="340364" y="107444"/>
                  <a:pt x="347781" y="97007"/>
                  <a:pt x="354335" y="85833"/>
                </a:cubicBezTo>
                <a:cubicBezTo>
                  <a:pt x="360890" y="74658"/>
                  <a:pt x="366282" y="62951"/>
                  <a:pt x="370511" y="50709"/>
                </a:cubicBezTo>
                <a:cubicBezTo>
                  <a:pt x="374740" y="38468"/>
                  <a:pt x="376272" y="28646"/>
                  <a:pt x="375106" y="21241"/>
                </a:cubicBezTo>
                <a:cubicBezTo>
                  <a:pt x="373940" y="13837"/>
                  <a:pt x="376399" y="10982"/>
                  <a:pt x="382482" y="12675"/>
                </a:cubicBezTo>
                <a:close/>
                <a:moveTo>
                  <a:pt x="2323810" y="12291"/>
                </a:moveTo>
                <a:cubicBezTo>
                  <a:pt x="2326384" y="12116"/>
                  <a:pt x="2329169" y="12659"/>
                  <a:pt x="2332168" y="13921"/>
                </a:cubicBezTo>
                <a:cubicBezTo>
                  <a:pt x="2338164" y="16445"/>
                  <a:pt x="2343733" y="19552"/>
                  <a:pt x="2348874" y="23241"/>
                </a:cubicBezTo>
                <a:cubicBezTo>
                  <a:pt x="2354015" y="26931"/>
                  <a:pt x="2354418" y="31566"/>
                  <a:pt x="2350083" y="37147"/>
                </a:cubicBezTo>
                <a:cubicBezTo>
                  <a:pt x="2345749" y="42729"/>
                  <a:pt x="2343007" y="53199"/>
                  <a:pt x="2341860" y="68560"/>
                </a:cubicBezTo>
                <a:cubicBezTo>
                  <a:pt x="2340713" y="83920"/>
                  <a:pt x="2339005" y="99079"/>
                  <a:pt x="2336735" y="114036"/>
                </a:cubicBezTo>
                <a:cubicBezTo>
                  <a:pt x="2345689" y="111903"/>
                  <a:pt x="2352334" y="109425"/>
                  <a:pt x="2356669" y="106604"/>
                </a:cubicBezTo>
                <a:cubicBezTo>
                  <a:pt x="2361003" y="103782"/>
                  <a:pt x="2367750" y="104443"/>
                  <a:pt x="2376909" y="108585"/>
                </a:cubicBezTo>
                <a:cubicBezTo>
                  <a:pt x="2386069" y="112727"/>
                  <a:pt x="2392558" y="117282"/>
                  <a:pt x="2396378" y="122249"/>
                </a:cubicBezTo>
                <a:cubicBezTo>
                  <a:pt x="2400198" y="127216"/>
                  <a:pt x="2400325" y="132019"/>
                  <a:pt x="2396759" y="136658"/>
                </a:cubicBezTo>
                <a:cubicBezTo>
                  <a:pt x="2393193" y="141296"/>
                  <a:pt x="2389860" y="155829"/>
                  <a:pt x="2386760" y="180255"/>
                </a:cubicBezTo>
                <a:cubicBezTo>
                  <a:pt x="2383659" y="204681"/>
                  <a:pt x="2378459" y="223180"/>
                  <a:pt x="2371161" y="235749"/>
                </a:cubicBezTo>
                <a:cubicBezTo>
                  <a:pt x="2363862" y="248319"/>
                  <a:pt x="2355053" y="256883"/>
                  <a:pt x="2344735" y="261441"/>
                </a:cubicBezTo>
                <a:cubicBezTo>
                  <a:pt x="2334416" y="265999"/>
                  <a:pt x="2328376" y="263515"/>
                  <a:pt x="2326615" y="253990"/>
                </a:cubicBezTo>
                <a:cubicBezTo>
                  <a:pt x="2324854" y="244465"/>
                  <a:pt x="2319657" y="235101"/>
                  <a:pt x="2311025" y="225899"/>
                </a:cubicBezTo>
                <a:cubicBezTo>
                  <a:pt x="2302393" y="216696"/>
                  <a:pt x="2304436" y="214433"/>
                  <a:pt x="2317155" y="219108"/>
                </a:cubicBezTo>
                <a:cubicBezTo>
                  <a:pt x="2329873" y="223784"/>
                  <a:pt x="2338323" y="226122"/>
                  <a:pt x="2342502" y="226122"/>
                </a:cubicBezTo>
                <a:cubicBezTo>
                  <a:pt x="2345441" y="226122"/>
                  <a:pt x="2348499" y="222776"/>
                  <a:pt x="2351674" y="216085"/>
                </a:cubicBezTo>
                <a:cubicBezTo>
                  <a:pt x="2354849" y="209394"/>
                  <a:pt x="2357993" y="199441"/>
                  <a:pt x="2361106" y="186227"/>
                </a:cubicBezTo>
                <a:cubicBezTo>
                  <a:pt x="2364219" y="173012"/>
                  <a:pt x="2365583" y="161717"/>
                  <a:pt x="2365199" y="152340"/>
                </a:cubicBezTo>
                <a:cubicBezTo>
                  <a:pt x="2364814" y="142964"/>
                  <a:pt x="2364027" y="136596"/>
                  <a:pt x="2362836" y="133235"/>
                </a:cubicBezTo>
                <a:cubicBezTo>
                  <a:pt x="2361645" y="129874"/>
                  <a:pt x="2357648" y="128578"/>
                  <a:pt x="2350846" y="129347"/>
                </a:cubicBezTo>
                <a:cubicBezTo>
                  <a:pt x="2344043" y="130115"/>
                  <a:pt x="2329359" y="132794"/>
                  <a:pt x="2306793" y="137383"/>
                </a:cubicBezTo>
                <a:cubicBezTo>
                  <a:pt x="2284227" y="141972"/>
                  <a:pt x="2269763" y="146840"/>
                  <a:pt x="2263400" y="151987"/>
                </a:cubicBezTo>
                <a:cubicBezTo>
                  <a:pt x="2257037" y="157134"/>
                  <a:pt x="2251887" y="155990"/>
                  <a:pt x="2247950" y="148555"/>
                </a:cubicBezTo>
                <a:cubicBezTo>
                  <a:pt x="2244012" y="141119"/>
                  <a:pt x="2244201" y="134952"/>
                  <a:pt x="2248517" y="130053"/>
                </a:cubicBezTo>
                <a:cubicBezTo>
                  <a:pt x="2252833" y="125155"/>
                  <a:pt x="2255751" y="119294"/>
                  <a:pt x="2257270" y="112473"/>
                </a:cubicBezTo>
                <a:cubicBezTo>
                  <a:pt x="2258789" y="105652"/>
                  <a:pt x="2259360" y="97184"/>
                  <a:pt x="2258982" y="87070"/>
                </a:cubicBezTo>
                <a:cubicBezTo>
                  <a:pt x="2258603" y="76956"/>
                  <a:pt x="2256656" y="67831"/>
                  <a:pt x="2253140" y="59695"/>
                </a:cubicBezTo>
                <a:cubicBezTo>
                  <a:pt x="2249624" y="51559"/>
                  <a:pt x="2252073" y="48520"/>
                  <a:pt x="2260489" y="50579"/>
                </a:cubicBezTo>
                <a:cubicBezTo>
                  <a:pt x="2268903" y="52638"/>
                  <a:pt x="2275737" y="55522"/>
                  <a:pt x="2280989" y="59230"/>
                </a:cubicBezTo>
                <a:cubicBezTo>
                  <a:pt x="2286242" y="62938"/>
                  <a:pt x="2287284" y="67394"/>
                  <a:pt x="2284115" y="72596"/>
                </a:cubicBezTo>
                <a:cubicBezTo>
                  <a:pt x="2280946" y="77799"/>
                  <a:pt x="2278602" y="86872"/>
                  <a:pt x="2277083" y="99813"/>
                </a:cubicBezTo>
                <a:cubicBezTo>
                  <a:pt x="2275564" y="112755"/>
                  <a:pt x="2274618" y="120308"/>
                  <a:pt x="2274246" y="122473"/>
                </a:cubicBezTo>
                <a:cubicBezTo>
                  <a:pt x="2273874" y="124637"/>
                  <a:pt x="2274909" y="125734"/>
                  <a:pt x="2277353" y="125765"/>
                </a:cubicBezTo>
                <a:cubicBezTo>
                  <a:pt x="2279796" y="125796"/>
                  <a:pt x="2294096" y="123009"/>
                  <a:pt x="2320252" y="117403"/>
                </a:cubicBezTo>
                <a:cubicBezTo>
                  <a:pt x="2315577" y="110892"/>
                  <a:pt x="2313825" y="105773"/>
                  <a:pt x="2314997" y="102046"/>
                </a:cubicBezTo>
                <a:cubicBezTo>
                  <a:pt x="2316169" y="98319"/>
                  <a:pt x="2317341" y="92326"/>
                  <a:pt x="2318513" y="84066"/>
                </a:cubicBezTo>
                <a:cubicBezTo>
                  <a:pt x="2319685" y="75806"/>
                  <a:pt x="2320463" y="65862"/>
                  <a:pt x="2320848" y="54235"/>
                </a:cubicBezTo>
                <a:cubicBezTo>
                  <a:pt x="2321232" y="42608"/>
                  <a:pt x="2320581" y="36267"/>
                  <a:pt x="2318894" y="35213"/>
                </a:cubicBezTo>
                <a:cubicBezTo>
                  <a:pt x="2317207" y="34159"/>
                  <a:pt x="2312135" y="34974"/>
                  <a:pt x="2303677" y="37659"/>
                </a:cubicBezTo>
                <a:cubicBezTo>
                  <a:pt x="2295218" y="40344"/>
                  <a:pt x="2287033" y="42874"/>
                  <a:pt x="2279120" y="45249"/>
                </a:cubicBezTo>
                <a:cubicBezTo>
                  <a:pt x="2271207" y="47624"/>
                  <a:pt x="2263049" y="45485"/>
                  <a:pt x="2254647" y="38831"/>
                </a:cubicBezTo>
                <a:cubicBezTo>
                  <a:pt x="2246245" y="32177"/>
                  <a:pt x="2247903" y="28850"/>
                  <a:pt x="2259623" y="28850"/>
                </a:cubicBezTo>
                <a:cubicBezTo>
                  <a:pt x="2268565" y="28850"/>
                  <a:pt x="2279244" y="27343"/>
                  <a:pt x="2291659" y="24330"/>
                </a:cubicBezTo>
                <a:cubicBezTo>
                  <a:pt x="2304073" y="21316"/>
                  <a:pt x="2312429" y="18197"/>
                  <a:pt x="2316727" y="14972"/>
                </a:cubicBezTo>
                <a:cubicBezTo>
                  <a:pt x="2318876" y="13360"/>
                  <a:pt x="2321237" y="12466"/>
                  <a:pt x="2323810" y="12291"/>
                </a:cubicBezTo>
                <a:close/>
                <a:moveTo>
                  <a:pt x="1066096" y="11326"/>
                </a:moveTo>
                <a:cubicBezTo>
                  <a:pt x="1074654" y="11326"/>
                  <a:pt x="1083419" y="13915"/>
                  <a:pt x="1092392" y="19093"/>
                </a:cubicBezTo>
                <a:cubicBezTo>
                  <a:pt x="1101365" y="24271"/>
                  <a:pt x="1104655" y="32267"/>
                  <a:pt x="1102261" y="43082"/>
                </a:cubicBezTo>
                <a:cubicBezTo>
                  <a:pt x="1099868" y="53897"/>
                  <a:pt x="1091992" y="53838"/>
                  <a:pt x="1078635" y="42905"/>
                </a:cubicBezTo>
                <a:cubicBezTo>
                  <a:pt x="1065278" y="31973"/>
                  <a:pt x="1057309" y="23976"/>
                  <a:pt x="1054729" y="18916"/>
                </a:cubicBezTo>
                <a:cubicBezTo>
                  <a:pt x="1052150" y="13856"/>
                  <a:pt x="1055939" y="11326"/>
                  <a:pt x="1066096" y="11326"/>
                </a:cubicBezTo>
                <a:close/>
                <a:moveTo>
                  <a:pt x="1699307" y="10254"/>
                </a:moveTo>
                <a:cubicBezTo>
                  <a:pt x="1701942" y="10578"/>
                  <a:pt x="1705163" y="11326"/>
                  <a:pt x="1708969" y="12498"/>
                </a:cubicBezTo>
                <a:cubicBezTo>
                  <a:pt x="1724193" y="17186"/>
                  <a:pt x="1730053" y="23372"/>
                  <a:pt x="1726549" y="31055"/>
                </a:cubicBezTo>
                <a:cubicBezTo>
                  <a:pt x="1723045" y="38738"/>
                  <a:pt x="1721293" y="62895"/>
                  <a:pt x="1721293" y="103525"/>
                </a:cubicBezTo>
                <a:cubicBezTo>
                  <a:pt x="1734986" y="101999"/>
                  <a:pt x="1745673" y="100468"/>
                  <a:pt x="1753357" y="98930"/>
                </a:cubicBezTo>
                <a:cubicBezTo>
                  <a:pt x="1761040" y="97392"/>
                  <a:pt x="1768357" y="95829"/>
                  <a:pt x="1775309" y="94242"/>
                </a:cubicBezTo>
                <a:cubicBezTo>
                  <a:pt x="1782260" y="92654"/>
                  <a:pt x="1789004" y="95969"/>
                  <a:pt x="1795540" y="104185"/>
                </a:cubicBezTo>
                <a:cubicBezTo>
                  <a:pt x="1802076" y="112402"/>
                  <a:pt x="1797928" y="116510"/>
                  <a:pt x="1783094" y="116510"/>
                </a:cubicBezTo>
                <a:cubicBezTo>
                  <a:pt x="1770866" y="116510"/>
                  <a:pt x="1750265" y="117961"/>
                  <a:pt x="1721293" y="120863"/>
                </a:cubicBezTo>
                <a:cubicBezTo>
                  <a:pt x="1721293" y="169667"/>
                  <a:pt x="1720475" y="206970"/>
                  <a:pt x="1718838" y="232773"/>
                </a:cubicBezTo>
                <a:cubicBezTo>
                  <a:pt x="1717201" y="258576"/>
                  <a:pt x="1713288" y="271722"/>
                  <a:pt x="1707099" y="272212"/>
                </a:cubicBezTo>
                <a:cubicBezTo>
                  <a:pt x="1700910" y="272702"/>
                  <a:pt x="1697816" y="260470"/>
                  <a:pt x="1697816" y="235517"/>
                </a:cubicBezTo>
                <a:lnTo>
                  <a:pt x="1697816" y="124677"/>
                </a:lnTo>
                <a:cubicBezTo>
                  <a:pt x="1678592" y="129216"/>
                  <a:pt x="1665325" y="132298"/>
                  <a:pt x="1658014" y="133923"/>
                </a:cubicBezTo>
                <a:cubicBezTo>
                  <a:pt x="1650703" y="135548"/>
                  <a:pt x="1642278" y="132642"/>
                  <a:pt x="1632741" y="125207"/>
                </a:cubicBezTo>
                <a:cubicBezTo>
                  <a:pt x="1623203" y="117772"/>
                  <a:pt x="1625070" y="114054"/>
                  <a:pt x="1638341" y="114054"/>
                </a:cubicBezTo>
                <a:cubicBezTo>
                  <a:pt x="1648932" y="114054"/>
                  <a:pt x="1668757" y="111512"/>
                  <a:pt x="1697816" y="106427"/>
                </a:cubicBezTo>
                <a:cubicBezTo>
                  <a:pt x="1697816" y="80531"/>
                  <a:pt x="1697624" y="61673"/>
                  <a:pt x="1697239" y="49854"/>
                </a:cubicBezTo>
                <a:cubicBezTo>
                  <a:pt x="1696855" y="38034"/>
                  <a:pt x="1694907" y="27681"/>
                  <a:pt x="1691398" y="18795"/>
                </a:cubicBezTo>
                <a:cubicBezTo>
                  <a:pt x="1688765" y="12130"/>
                  <a:pt x="1691402" y="9283"/>
                  <a:pt x="1699307" y="10254"/>
                </a:cubicBezTo>
                <a:close/>
                <a:moveTo>
                  <a:pt x="77473" y="10156"/>
                </a:moveTo>
                <a:cubicBezTo>
                  <a:pt x="80499" y="9987"/>
                  <a:pt x="85332" y="12157"/>
                  <a:pt x="91970" y="16665"/>
                </a:cubicBezTo>
                <a:cubicBezTo>
                  <a:pt x="105247" y="25682"/>
                  <a:pt x="110192" y="32112"/>
                  <a:pt x="106806" y="35957"/>
                </a:cubicBezTo>
                <a:cubicBezTo>
                  <a:pt x="103420" y="39802"/>
                  <a:pt x="99306" y="45432"/>
                  <a:pt x="94463" y="52849"/>
                </a:cubicBezTo>
                <a:cubicBezTo>
                  <a:pt x="89620" y="60265"/>
                  <a:pt x="82200" y="72476"/>
                  <a:pt x="72204" y="89479"/>
                </a:cubicBezTo>
                <a:cubicBezTo>
                  <a:pt x="81543" y="97876"/>
                  <a:pt x="85239" y="104964"/>
                  <a:pt x="83291" y="110743"/>
                </a:cubicBezTo>
                <a:cubicBezTo>
                  <a:pt x="81344" y="116522"/>
                  <a:pt x="80371" y="126593"/>
                  <a:pt x="80371" y="140955"/>
                </a:cubicBezTo>
                <a:cubicBezTo>
                  <a:pt x="80371" y="154114"/>
                  <a:pt x="79971" y="171158"/>
                  <a:pt x="79171" y="192087"/>
                </a:cubicBezTo>
                <a:cubicBezTo>
                  <a:pt x="78371" y="213016"/>
                  <a:pt x="75884" y="228416"/>
                  <a:pt x="71711" y="238289"/>
                </a:cubicBezTo>
                <a:cubicBezTo>
                  <a:pt x="67537" y="248161"/>
                  <a:pt x="62660" y="247482"/>
                  <a:pt x="57079" y="236252"/>
                </a:cubicBezTo>
                <a:cubicBezTo>
                  <a:pt x="51498" y="225021"/>
                  <a:pt x="50075" y="215816"/>
                  <a:pt x="52810" y="208635"/>
                </a:cubicBezTo>
                <a:cubicBezTo>
                  <a:pt x="55544" y="201454"/>
                  <a:pt x="57491" y="190676"/>
                  <a:pt x="58651" y="176302"/>
                </a:cubicBezTo>
                <a:cubicBezTo>
                  <a:pt x="59811" y="161927"/>
                  <a:pt x="60391" y="147423"/>
                  <a:pt x="60391" y="132788"/>
                </a:cubicBezTo>
                <a:cubicBezTo>
                  <a:pt x="60391" y="117670"/>
                  <a:pt x="60211" y="107965"/>
                  <a:pt x="59851" y="103674"/>
                </a:cubicBezTo>
                <a:cubicBezTo>
                  <a:pt x="53340" y="114675"/>
                  <a:pt x="46323" y="123542"/>
                  <a:pt x="38801" y="130277"/>
                </a:cubicBezTo>
                <a:cubicBezTo>
                  <a:pt x="31279" y="137011"/>
                  <a:pt x="21518" y="143405"/>
                  <a:pt x="9519" y="149457"/>
                </a:cubicBezTo>
                <a:cubicBezTo>
                  <a:pt x="-2480" y="155509"/>
                  <a:pt x="-3134" y="152483"/>
                  <a:pt x="7557" y="140378"/>
                </a:cubicBezTo>
                <a:cubicBezTo>
                  <a:pt x="18247" y="128274"/>
                  <a:pt x="28386" y="115704"/>
                  <a:pt x="37973" y="102669"/>
                </a:cubicBezTo>
                <a:cubicBezTo>
                  <a:pt x="47560" y="89634"/>
                  <a:pt x="56223" y="74634"/>
                  <a:pt x="63962" y="57667"/>
                </a:cubicBezTo>
                <a:cubicBezTo>
                  <a:pt x="71701" y="40701"/>
                  <a:pt x="74985" y="27371"/>
                  <a:pt x="73813" y="17679"/>
                </a:cubicBezTo>
                <a:cubicBezTo>
                  <a:pt x="73227" y="12833"/>
                  <a:pt x="74447" y="10325"/>
                  <a:pt x="77473" y="10156"/>
                </a:cubicBezTo>
                <a:close/>
                <a:moveTo>
                  <a:pt x="1395009" y="7873"/>
                </a:moveTo>
                <a:cubicBezTo>
                  <a:pt x="1397305" y="7688"/>
                  <a:pt x="1399601" y="7915"/>
                  <a:pt x="1401899" y="8554"/>
                </a:cubicBezTo>
                <a:cubicBezTo>
                  <a:pt x="1406494" y="9831"/>
                  <a:pt x="1412605" y="12932"/>
                  <a:pt x="1420233" y="17856"/>
                </a:cubicBezTo>
                <a:cubicBezTo>
                  <a:pt x="1427860" y="22779"/>
                  <a:pt x="1430214" y="27170"/>
                  <a:pt x="1427293" y="31027"/>
                </a:cubicBezTo>
                <a:cubicBezTo>
                  <a:pt x="1424372" y="34884"/>
                  <a:pt x="1421799" y="39405"/>
                  <a:pt x="1419572" y="44589"/>
                </a:cubicBezTo>
                <a:cubicBezTo>
                  <a:pt x="1417346" y="49773"/>
                  <a:pt x="1414255" y="59686"/>
                  <a:pt x="1410299" y="74327"/>
                </a:cubicBezTo>
                <a:cubicBezTo>
                  <a:pt x="1406342" y="88968"/>
                  <a:pt x="1402249" y="97714"/>
                  <a:pt x="1398020" y="100567"/>
                </a:cubicBezTo>
                <a:cubicBezTo>
                  <a:pt x="1393791" y="103419"/>
                  <a:pt x="1390244" y="102117"/>
                  <a:pt x="1387379" y="96660"/>
                </a:cubicBezTo>
                <a:cubicBezTo>
                  <a:pt x="1379057" y="98223"/>
                  <a:pt x="1365024" y="100412"/>
                  <a:pt x="1345279" y="103227"/>
                </a:cubicBezTo>
                <a:cubicBezTo>
                  <a:pt x="1345279" y="107159"/>
                  <a:pt x="1343307" y="109968"/>
                  <a:pt x="1339363" y="111655"/>
                </a:cubicBezTo>
                <a:cubicBezTo>
                  <a:pt x="1335419" y="113341"/>
                  <a:pt x="1332089" y="108306"/>
                  <a:pt x="1329373" y="96549"/>
                </a:cubicBezTo>
                <a:cubicBezTo>
                  <a:pt x="1326657" y="84791"/>
                  <a:pt x="1323597" y="72404"/>
                  <a:pt x="1320193" y="59388"/>
                </a:cubicBezTo>
                <a:cubicBezTo>
                  <a:pt x="1316788" y="46372"/>
                  <a:pt x="1313092" y="36465"/>
                  <a:pt x="1309105" y="29669"/>
                </a:cubicBezTo>
                <a:cubicBezTo>
                  <a:pt x="1305117" y="22872"/>
                  <a:pt x="1306565" y="19880"/>
                  <a:pt x="1313449" y="20693"/>
                </a:cubicBezTo>
                <a:cubicBezTo>
                  <a:pt x="1320332" y="21505"/>
                  <a:pt x="1325169" y="21896"/>
                  <a:pt x="1327959" y="21865"/>
                </a:cubicBezTo>
                <a:cubicBezTo>
                  <a:pt x="1330750" y="21834"/>
                  <a:pt x="1340328" y="20296"/>
                  <a:pt x="1356693" y="17251"/>
                </a:cubicBezTo>
                <a:cubicBezTo>
                  <a:pt x="1373057" y="14206"/>
                  <a:pt x="1383534" y="11676"/>
                  <a:pt x="1388123" y="9661"/>
                </a:cubicBezTo>
                <a:cubicBezTo>
                  <a:pt x="1390417" y="8653"/>
                  <a:pt x="1392713" y="8057"/>
                  <a:pt x="1395009" y="7873"/>
                </a:cubicBezTo>
                <a:close/>
                <a:moveTo>
                  <a:pt x="151466" y="3408"/>
                </a:moveTo>
                <a:cubicBezTo>
                  <a:pt x="154590" y="3000"/>
                  <a:pt x="159665" y="4629"/>
                  <a:pt x="166691" y="8293"/>
                </a:cubicBezTo>
                <a:cubicBezTo>
                  <a:pt x="180743" y="15623"/>
                  <a:pt x="185713" y="21827"/>
                  <a:pt x="181602" y="26906"/>
                </a:cubicBezTo>
                <a:cubicBezTo>
                  <a:pt x="177490" y="31985"/>
                  <a:pt x="173212" y="38586"/>
                  <a:pt x="168765" y="46710"/>
                </a:cubicBezTo>
                <a:cubicBezTo>
                  <a:pt x="164319" y="54833"/>
                  <a:pt x="156254" y="67558"/>
                  <a:pt x="144571" y="84884"/>
                </a:cubicBezTo>
                <a:cubicBezTo>
                  <a:pt x="146481" y="84884"/>
                  <a:pt x="152971" y="83545"/>
                  <a:pt x="164040" y="80866"/>
                </a:cubicBezTo>
                <a:cubicBezTo>
                  <a:pt x="175109" y="78187"/>
                  <a:pt x="184414" y="75530"/>
                  <a:pt x="191955" y="72894"/>
                </a:cubicBezTo>
                <a:cubicBezTo>
                  <a:pt x="199495" y="70259"/>
                  <a:pt x="205637" y="67313"/>
                  <a:pt x="210381" y="64057"/>
                </a:cubicBezTo>
                <a:cubicBezTo>
                  <a:pt x="215125" y="60802"/>
                  <a:pt x="221072" y="60631"/>
                  <a:pt x="228222" y="63546"/>
                </a:cubicBezTo>
                <a:cubicBezTo>
                  <a:pt x="235372" y="66460"/>
                  <a:pt x="242674" y="71229"/>
                  <a:pt x="250128" y="77852"/>
                </a:cubicBezTo>
                <a:cubicBezTo>
                  <a:pt x="257582" y="84475"/>
                  <a:pt x="255972" y="89591"/>
                  <a:pt x="245300" y="93200"/>
                </a:cubicBezTo>
                <a:cubicBezTo>
                  <a:pt x="234628" y="96809"/>
                  <a:pt x="223515" y="103931"/>
                  <a:pt x="211963" y="114566"/>
                </a:cubicBezTo>
                <a:cubicBezTo>
                  <a:pt x="200410" y="125201"/>
                  <a:pt x="197359" y="123179"/>
                  <a:pt x="202810" y="108501"/>
                </a:cubicBezTo>
                <a:cubicBezTo>
                  <a:pt x="208261" y="93823"/>
                  <a:pt x="210862" y="86236"/>
                  <a:pt x="210614" y="85740"/>
                </a:cubicBezTo>
                <a:cubicBezTo>
                  <a:pt x="210366" y="85244"/>
                  <a:pt x="208171" y="85569"/>
                  <a:pt x="204028" y="86717"/>
                </a:cubicBezTo>
                <a:cubicBezTo>
                  <a:pt x="199886" y="87864"/>
                  <a:pt x="189660" y="90378"/>
                  <a:pt x="173351" y="94260"/>
                </a:cubicBezTo>
                <a:lnTo>
                  <a:pt x="164142" y="97721"/>
                </a:lnTo>
                <a:cubicBezTo>
                  <a:pt x="158797" y="99246"/>
                  <a:pt x="154053" y="100620"/>
                  <a:pt x="149911" y="101841"/>
                </a:cubicBezTo>
                <a:cubicBezTo>
                  <a:pt x="145768" y="103063"/>
                  <a:pt x="141434" y="101336"/>
                  <a:pt x="136907" y="96660"/>
                </a:cubicBezTo>
                <a:cubicBezTo>
                  <a:pt x="129614" y="107711"/>
                  <a:pt x="120291" y="116699"/>
                  <a:pt x="108936" y="123626"/>
                </a:cubicBezTo>
                <a:cubicBezTo>
                  <a:pt x="97582" y="130553"/>
                  <a:pt x="95067" y="128999"/>
                  <a:pt x="101393" y="118966"/>
                </a:cubicBezTo>
                <a:cubicBezTo>
                  <a:pt x="107718" y="108932"/>
                  <a:pt x="114930" y="97553"/>
                  <a:pt x="123029" y="84828"/>
                </a:cubicBezTo>
                <a:cubicBezTo>
                  <a:pt x="131127" y="72103"/>
                  <a:pt x="137694" y="58814"/>
                  <a:pt x="142730" y="44961"/>
                </a:cubicBezTo>
                <a:cubicBezTo>
                  <a:pt x="147765" y="31108"/>
                  <a:pt x="149504" y="19700"/>
                  <a:pt x="147948" y="10740"/>
                </a:cubicBezTo>
                <a:cubicBezTo>
                  <a:pt x="147170" y="6259"/>
                  <a:pt x="148342" y="3815"/>
                  <a:pt x="151466" y="3408"/>
                </a:cubicBezTo>
                <a:close/>
                <a:moveTo>
                  <a:pt x="787999" y="694"/>
                </a:moveTo>
                <a:cubicBezTo>
                  <a:pt x="789632" y="-329"/>
                  <a:pt x="792470" y="-221"/>
                  <a:pt x="796513" y="1019"/>
                </a:cubicBezTo>
                <a:cubicBezTo>
                  <a:pt x="804599" y="3500"/>
                  <a:pt x="811588" y="6836"/>
                  <a:pt x="817479" y="11028"/>
                </a:cubicBezTo>
                <a:cubicBezTo>
                  <a:pt x="823531" y="15518"/>
                  <a:pt x="823906" y="19564"/>
                  <a:pt x="818604" y="23167"/>
                </a:cubicBezTo>
                <a:cubicBezTo>
                  <a:pt x="813302" y="26770"/>
                  <a:pt x="806165" y="31694"/>
                  <a:pt x="797192" y="37938"/>
                </a:cubicBezTo>
                <a:cubicBezTo>
                  <a:pt x="788219" y="44183"/>
                  <a:pt x="779562" y="48722"/>
                  <a:pt x="771221" y="51556"/>
                </a:cubicBezTo>
                <a:cubicBezTo>
                  <a:pt x="762881" y="54390"/>
                  <a:pt x="761507" y="52303"/>
                  <a:pt x="767101" y="45296"/>
                </a:cubicBezTo>
                <a:cubicBezTo>
                  <a:pt x="772694" y="38288"/>
                  <a:pt x="777751" y="31824"/>
                  <a:pt x="782272" y="25902"/>
                </a:cubicBezTo>
                <a:cubicBezTo>
                  <a:pt x="786792" y="19980"/>
                  <a:pt x="788275" y="13732"/>
                  <a:pt x="786718" y="7159"/>
                </a:cubicBezTo>
                <a:cubicBezTo>
                  <a:pt x="785940" y="3872"/>
                  <a:pt x="786367" y="1717"/>
                  <a:pt x="787999" y="6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12224" y="2806306"/>
            <a:ext cx="1408762" cy="306802"/>
          </a:xfrm>
          <a:custGeom>
            <a:avLst/>
            <a:gdLst/>
            <a:ahLst/>
            <a:cxnLst/>
            <a:rect l="l" t="t" r="r" b="b"/>
            <a:pathLst>
              <a:path w="1408762" h="306802">
                <a:moveTo>
                  <a:pt x="1172309" y="178367"/>
                </a:moveTo>
                <a:cubicBezTo>
                  <a:pt x="1173524" y="177795"/>
                  <a:pt x="1175214" y="177820"/>
                  <a:pt x="1177379" y="178440"/>
                </a:cubicBezTo>
                <a:cubicBezTo>
                  <a:pt x="1186041" y="180921"/>
                  <a:pt x="1192142" y="184789"/>
                  <a:pt x="1195685" y="190045"/>
                </a:cubicBezTo>
                <a:cubicBezTo>
                  <a:pt x="1199227" y="195300"/>
                  <a:pt x="1198725" y="201510"/>
                  <a:pt x="1194179" y="208673"/>
                </a:cubicBezTo>
                <a:cubicBezTo>
                  <a:pt x="1189633" y="215835"/>
                  <a:pt x="1182979" y="212813"/>
                  <a:pt x="1174217" y="199606"/>
                </a:cubicBezTo>
                <a:cubicBezTo>
                  <a:pt x="1169302" y="187162"/>
                  <a:pt x="1168666" y="180083"/>
                  <a:pt x="1172309" y="178367"/>
                </a:cubicBezTo>
                <a:close/>
                <a:moveTo>
                  <a:pt x="563441" y="172610"/>
                </a:moveTo>
                <a:cubicBezTo>
                  <a:pt x="568399" y="172048"/>
                  <a:pt x="572556" y="172130"/>
                  <a:pt x="575912" y="172858"/>
                </a:cubicBezTo>
                <a:cubicBezTo>
                  <a:pt x="582623" y="174313"/>
                  <a:pt x="588090" y="177382"/>
                  <a:pt x="592313" y="182064"/>
                </a:cubicBezTo>
                <a:cubicBezTo>
                  <a:pt x="596537" y="186746"/>
                  <a:pt x="593367" y="190762"/>
                  <a:pt x="582806" y="194110"/>
                </a:cubicBezTo>
                <a:cubicBezTo>
                  <a:pt x="572244" y="197459"/>
                  <a:pt x="555025" y="200603"/>
                  <a:pt x="531149" y="203542"/>
                </a:cubicBezTo>
                <a:cubicBezTo>
                  <a:pt x="540155" y="210469"/>
                  <a:pt x="543507" y="215961"/>
                  <a:pt x="541205" y="220019"/>
                </a:cubicBezTo>
                <a:cubicBezTo>
                  <a:pt x="538903" y="224078"/>
                  <a:pt x="536906" y="235973"/>
                  <a:pt x="535214" y="255705"/>
                </a:cubicBezTo>
                <a:cubicBezTo>
                  <a:pt x="567810" y="253984"/>
                  <a:pt x="588954" y="252202"/>
                  <a:pt x="598648" y="250360"/>
                </a:cubicBezTo>
                <a:cubicBezTo>
                  <a:pt x="608342" y="248517"/>
                  <a:pt x="617853" y="248312"/>
                  <a:pt x="627182" y="249746"/>
                </a:cubicBezTo>
                <a:cubicBezTo>
                  <a:pt x="636510" y="251181"/>
                  <a:pt x="644659" y="255267"/>
                  <a:pt x="651628" y="262007"/>
                </a:cubicBezTo>
                <a:cubicBezTo>
                  <a:pt x="658597" y="268747"/>
                  <a:pt x="659038" y="273684"/>
                  <a:pt x="652951" y="276817"/>
                </a:cubicBezTo>
                <a:cubicBezTo>
                  <a:pt x="646864" y="279951"/>
                  <a:pt x="631996" y="280392"/>
                  <a:pt x="608349" y="278140"/>
                </a:cubicBezTo>
                <a:cubicBezTo>
                  <a:pt x="584702" y="275889"/>
                  <a:pt x="563963" y="275663"/>
                  <a:pt x="546131" y="277463"/>
                </a:cubicBezTo>
                <a:cubicBezTo>
                  <a:pt x="528299" y="279262"/>
                  <a:pt x="509829" y="281273"/>
                  <a:pt x="490720" y="283496"/>
                </a:cubicBezTo>
                <a:cubicBezTo>
                  <a:pt x="471612" y="285719"/>
                  <a:pt x="455848" y="287744"/>
                  <a:pt x="443430" y="289573"/>
                </a:cubicBezTo>
                <a:cubicBezTo>
                  <a:pt x="431011" y="291401"/>
                  <a:pt x="419553" y="287787"/>
                  <a:pt x="409056" y="278732"/>
                </a:cubicBezTo>
                <a:cubicBezTo>
                  <a:pt x="398559" y="269676"/>
                  <a:pt x="399126" y="265607"/>
                  <a:pt x="410756" y="266525"/>
                </a:cubicBezTo>
                <a:cubicBezTo>
                  <a:pt x="422386" y="267442"/>
                  <a:pt x="436937" y="267005"/>
                  <a:pt x="454411" y="265212"/>
                </a:cubicBezTo>
                <a:cubicBezTo>
                  <a:pt x="471884" y="263420"/>
                  <a:pt x="490666" y="261319"/>
                  <a:pt x="510757" y="258910"/>
                </a:cubicBezTo>
                <a:lnTo>
                  <a:pt x="510757" y="224730"/>
                </a:lnTo>
                <a:cubicBezTo>
                  <a:pt x="510757" y="216786"/>
                  <a:pt x="509287" y="210963"/>
                  <a:pt x="506347" y="207264"/>
                </a:cubicBezTo>
                <a:cubicBezTo>
                  <a:pt x="490760" y="209070"/>
                  <a:pt x="479047" y="207267"/>
                  <a:pt x="471210" y="201854"/>
                </a:cubicBezTo>
                <a:cubicBezTo>
                  <a:pt x="463373" y="196440"/>
                  <a:pt x="465177" y="192834"/>
                  <a:pt x="476620" y="191034"/>
                </a:cubicBezTo>
                <a:cubicBezTo>
                  <a:pt x="488064" y="189234"/>
                  <a:pt x="499235" y="187245"/>
                  <a:pt x="510133" y="185065"/>
                </a:cubicBezTo>
                <a:cubicBezTo>
                  <a:pt x="521032" y="182885"/>
                  <a:pt x="533042" y="179942"/>
                  <a:pt x="546163" y="176235"/>
                </a:cubicBezTo>
                <a:cubicBezTo>
                  <a:pt x="552724" y="174381"/>
                  <a:pt x="558483" y="173173"/>
                  <a:pt x="563441" y="172610"/>
                </a:cubicBezTo>
                <a:close/>
                <a:moveTo>
                  <a:pt x="860152" y="153938"/>
                </a:moveTo>
                <a:cubicBezTo>
                  <a:pt x="861932" y="153786"/>
                  <a:pt x="864132" y="154078"/>
                  <a:pt x="866753" y="154811"/>
                </a:cubicBezTo>
                <a:cubicBezTo>
                  <a:pt x="877235" y="157743"/>
                  <a:pt x="884459" y="162293"/>
                  <a:pt x="888424" y="168459"/>
                </a:cubicBezTo>
                <a:cubicBezTo>
                  <a:pt x="892389" y="174625"/>
                  <a:pt x="891963" y="181734"/>
                  <a:pt x="887145" y="189786"/>
                </a:cubicBezTo>
                <a:cubicBezTo>
                  <a:pt x="882326" y="197838"/>
                  <a:pt x="876533" y="197699"/>
                  <a:pt x="869764" y="189367"/>
                </a:cubicBezTo>
                <a:cubicBezTo>
                  <a:pt x="862996" y="181035"/>
                  <a:pt x="858235" y="173657"/>
                  <a:pt x="855481" y="167233"/>
                </a:cubicBezTo>
                <a:cubicBezTo>
                  <a:pt x="853255" y="158822"/>
                  <a:pt x="854812" y="154391"/>
                  <a:pt x="860152" y="153938"/>
                </a:cubicBezTo>
                <a:close/>
                <a:moveTo>
                  <a:pt x="919862" y="138431"/>
                </a:moveTo>
                <a:cubicBezTo>
                  <a:pt x="903543" y="140194"/>
                  <a:pt x="875292" y="143686"/>
                  <a:pt x="835111" y="148906"/>
                </a:cubicBezTo>
                <a:cubicBezTo>
                  <a:pt x="831426" y="157654"/>
                  <a:pt x="827722" y="167366"/>
                  <a:pt x="824001" y="178042"/>
                </a:cubicBezTo>
                <a:cubicBezTo>
                  <a:pt x="820280" y="188718"/>
                  <a:pt x="816680" y="196681"/>
                  <a:pt x="813203" y="201929"/>
                </a:cubicBezTo>
                <a:cubicBezTo>
                  <a:pt x="809725" y="207178"/>
                  <a:pt x="808729" y="209823"/>
                  <a:pt x="810213" y="209866"/>
                </a:cubicBezTo>
                <a:cubicBezTo>
                  <a:pt x="811697" y="209909"/>
                  <a:pt x="822918" y="209246"/>
                  <a:pt x="843877" y="207877"/>
                </a:cubicBezTo>
                <a:cubicBezTo>
                  <a:pt x="864835" y="206507"/>
                  <a:pt x="888091" y="205801"/>
                  <a:pt x="913645" y="205758"/>
                </a:cubicBezTo>
                <a:cubicBezTo>
                  <a:pt x="916886" y="191231"/>
                  <a:pt x="918958" y="168789"/>
                  <a:pt x="919862" y="138431"/>
                </a:cubicBezTo>
                <a:close/>
                <a:moveTo>
                  <a:pt x="238236" y="124858"/>
                </a:moveTo>
                <a:cubicBezTo>
                  <a:pt x="240387" y="124399"/>
                  <a:pt x="242513" y="124420"/>
                  <a:pt x="244614" y="124922"/>
                </a:cubicBezTo>
                <a:cubicBezTo>
                  <a:pt x="248816" y="125926"/>
                  <a:pt x="254172" y="129533"/>
                  <a:pt x="260682" y="135742"/>
                </a:cubicBezTo>
                <a:cubicBezTo>
                  <a:pt x="267193" y="141951"/>
                  <a:pt x="267698" y="146640"/>
                  <a:pt x="262199" y="149810"/>
                </a:cubicBezTo>
                <a:cubicBezTo>
                  <a:pt x="256699" y="152979"/>
                  <a:pt x="253089" y="163160"/>
                  <a:pt x="251368" y="180354"/>
                </a:cubicBezTo>
                <a:cubicBezTo>
                  <a:pt x="249647" y="197548"/>
                  <a:pt x="249002" y="213516"/>
                  <a:pt x="249432" y="228258"/>
                </a:cubicBezTo>
                <a:cubicBezTo>
                  <a:pt x="249863" y="242999"/>
                  <a:pt x="254803" y="252632"/>
                  <a:pt x="264253" y="257157"/>
                </a:cubicBezTo>
                <a:cubicBezTo>
                  <a:pt x="273703" y="261681"/>
                  <a:pt x="281694" y="263918"/>
                  <a:pt x="288226" y="263868"/>
                </a:cubicBezTo>
                <a:cubicBezTo>
                  <a:pt x="294758" y="263818"/>
                  <a:pt x="299250" y="259724"/>
                  <a:pt x="301702" y="251586"/>
                </a:cubicBezTo>
                <a:cubicBezTo>
                  <a:pt x="304155" y="243448"/>
                  <a:pt x="308105" y="232875"/>
                  <a:pt x="313555" y="219869"/>
                </a:cubicBezTo>
                <a:cubicBezTo>
                  <a:pt x="319004" y="206862"/>
                  <a:pt x="321728" y="211637"/>
                  <a:pt x="321728" y="234195"/>
                </a:cubicBezTo>
                <a:cubicBezTo>
                  <a:pt x="321728" y="253783"/>
                  <a:pt x="324202" y="269267"/>
                  <a:pt x="329150" y="280646"/>
                </a:cubicBezTo>
                <a:cubicBezTo>
                  <a:pt x="334097" y="292025"/>
                  <a:pt x="322205" y="296101"/>
                  <a:pt x="293475" y="292875"/>
                </a:cubicBezTo>
                <a:cubicBezTo>
                  <a:pt x="264744" y="289648"/>
                  <a:pt x="246048" y="281273"/>
                  <a:pt x="237387" y="267751"/>
                </a:cubicBezTo>
                <a:cubicBezTo>
                  <a:pt x="228725" y="254228"/>
                  <a:pt x="224842" y="238056"/>
                  <a:pt x="225739" y="219234"/>
                </a:cubicBezTo>
                <a:cubicBezTo>
                  <a:pt x="226635" y="200413"/>
                  <a:pt x="227083" y="184699"/>
                  <a:pt x="227083" y="172094"/>
                </a:cubicBezTo>
                <a:lnTo>
                  <a:pt x="227083" y="149143"/>
                </a:lnTo>
                <a:cubicBezTo>
                  <a:pt x="227083" y="148297"/>
                  <a:pt x="219942" y="150254"/>
                  <a:pt x="205659" y="155015"/>
                </a:cubicBezTo>
                <a:cubicBezTo>
                  <a:pt x="205659" y="178261"/>
                  <a:pt x="204730" y="195913"/>
                  <a:pt x="202873" y="207973"/>
                </a:cubicBezTo>
                <a:cubicBezTo>
                  <a:pt x="201016" y="220034"/>
                  <a:pt x="196345" y="232614"/>
                  <a:pt x="188859" y="245713"/>
                </a:cubicBezTo>
                <a:cubicBezTo>
                  <a:pt x="181374" y="258813"/>
                  <a:pt x="170575" y="270077"/>
                  <a:pt x="156465" y="279506"/>
                </a:cubicBezTo>
                <a:cubicBezTo>
                  <a:pt x="142354" y="288935"/>
                  <a:pt x="138500" y="288530"/>
                  <a:pt x="144903" y="278291"/>
                </a:cubicBezTo>
                <a:cubicBezTo>
                  <a:pt x="151306" y="268052"/>
                  <a:pt x="158060" y="256049"/>
                  <a:pt x="165166" y="242282"/>
                </a:cubicBezTo>
                <a:cubicBezTo>
                  <a:pt x="172271" y="228516"/>
                  <a:pt x="176943" y="211508"/>
                  <a:pt x="179180" y="191260"/>
                </a:cubicBezTo>
                <a:cubicBezTo>
                  <a:pt x="181417" y="171012"/>
                  <a:pt x="180513" y="156897"/>
                  <a:pt x="176469" y="148917"/>
                </a:cubicBezTo>
                <a:cubicBezTo>
                  <a:pt x="172425" y="140937"/>
                  <a:pt x="174024" y="136946"/>
                  <a:pt x="181266" y="136946"/>
                </a:cubicBezTo>
                <a:cubicBezTo>
                  <a:pt x="186285" y="136946"/>
                  <a:pt x="190677" y="137391"/>
                  <a:pt x="194441" y="138280"/>
                </a:cubicBezTo>
                <a:cubicBezTo>
                  <a:pt x="198205" y="139169"/>
                  <a:pt x="204257" y="138334"/>
                  <a:pt x="212596" y="135774"/>
                </a:cubicBezTo>
                <a:cubicBezTo>
                  <a:pt x="220935" y="133214"/>
                  <a:pt x="227305" y="130515"/>
                  <a:pt x="231708" y="127675"/>
                </a:cubicBezTo>
                <a:cubicBezTo>
                  <a:pt x="233909" y="126256"/>
                  <a:pt x="236085" y="125316"/>
                  <a:pt x="238236" y="124858"/>
                </a:cubicBezTo>
                <a:close/>
                <a:moveTo>
                  <a:pt x="538757" y="102208"/>
                </a:moveTo>
                <a:cubicBezTo>
                  <a:pt x="541241" y="102249"/>
                  <a:pt x="544358" y="102618"/>
                  <a:pt x="548110" y="103315"/>
                </a:cubicBezTo>
                <a:cubicBezTo>
                  <a:pt x="563117" y="106104"/>
                  <a:pt x="576865" y="111102"/>
                  <a:pt x="589356" y="118308"/>
                </a:cubicBezTo>
                <a:cubicBezTo>
                  <a:pt x="601846" y="125514"/>
                  <a:pt x="608091" y="135792"/>
                  <a:pt x="608091" y="149143"/>
                </a:cubicBezTo>
                <a:cubicBezTo>
                  <a:pt x="608091" y="164501"/>
                  <a:pt x="601333" y="168197"/>
                  <a:pt x="587818" y="160231"/>
                </a:cubicBezTo>
                <a:cubicBezTo>
                  <a:pt x="574302" y="152265"/>
                  <a:pt x="562941" y="144131"/>
                  <a:pt x="553735" y="135828"/>
                </a:cubicBezTo>
                <a:cubicBezTo>
                  <a:pt x="545561" y="126794"/>
                  <a:pt x="538828" y="118419"/>
                  <a:pt x="533537" y="110704"/>
                </a:cubicBezTo>
                <a:cubicBezTo>
                  <a:pt x="529568" y="104918"/>
                  <a:pt x="531308" y="102086"/>
                  <a:pt x="538757" y="102208"/>
                </a:cubicBezTo>
                <a:close/>
                <a:moveTo>
                  <a:pt x="474794" y="101221"/>
                </a:moveTo>
                <a:cubicBezTo>
                  <a:pt x="476400" y="101124"/>
                  <a:pt x="478275" y="101442"/>
                  <a:pt x="480417" y="102175"/>
                </a:cubicBezTo>
                <a:cubicBezTo>
                  <a:pt x="488985" y="105108"/>
                  <a:pt x="496209" y="109628"/>
                  <a:pt x="502088" y="115737"/>
                </a:cubicBezTo>
                <a:cubicBezTo>
                  <a:pt x="507968" y="121846"/>
                  <a:pt x="508384" y="126360"/>
                  <a:pt x="503336" y="129278"/>
                </a:cubicBezTo>
                <a:cubicBezTo>
                  <a:pt x="498288" y="132196"/>
                  <a:pt x="490365" y="139732"/>
                  <a:pt x="479567" y="151885"/>
                </a:cubicBezTo>
                <a:cubicBezTo>
                  <a:pt x="468769" y="164039"/>
                  <a:pt x="454619" y="174059"/>
                  <a:pt x="437116" y="181946"/>
                </a:cubicBezTo>
                <a:cubicBezTo>
                  <a:pt x="419614" y="189833"/>
                  <a:pt x="416825" y="187223"/>
                  <a:pt x="428749" y="174116"/>
                </a:cubicBezTo>
                <a:cubicBezTo>
                  <a:pt x="440673" y="161009"/>
                  <a:pt x="450345" y="149024"/>
                  <a:pt x="457766" y="138162"/>
                </a:cubicBezTo>
                <a:cubicBezTo>
                  <a:pt x="465187" y="127299"/>
                  <a:pt x="468453" y="119014"/>
                  <a:pt x="467564" y="113307"/>
                </a:cubicBezTo>
                <a:cubicBezTo>
                  <a:pt x="467564" y="105541"/>
                  <a:pt x="469974" y="101513"/>
                  <a:pt x="474794" y="101221"/>
                </a:cubicBezTo>
                <a:close/>
                <a:moveTo>
                  <a:pt x="120456" y="83472"/>
                </a:moveTo>
                <a:cubicBezTo>
                  <a:pt x="120442" y="83214"/>
                  <a:pt x="117836" y="83716"/>
                  <a:pt x="112637" y="84977"/>
                </a:cubicBezTo>
                <a:cubicBezTo>
                  <a:pt x="107439" y="86239"/>
                  <a:pt x="100201" y="88025"/>
                  <a:pt x="90923" y="90334"/>
                </a:cubicBezTo>
                <a:lnTo>
                  <a:pt x="90923" y="105007"/>
                </a:lnTo>
                <a:lnTo>
                  <a:pt x="91062" y="104882"/>
                </a:lnTo>
                <a:cubicBezTo>
                  <a:pt x="92265" y="104470"/>
                  <a:pt x="93850" y="104385"/>
                  <a:pt x="95816" y="104627"/>
                </a:cubicBezTo>
                <a:cubicBezTo>
                  <a:pt x="103682" y="105595"/>
                  <a:pt x="110680" y="108417"/>
                  <a:pt x="116810" y="113091"/>
                </a:cubicBezTo>
                <a:cubicBezTo>
                  <a:pt x="122941" y="117766"/>
                  <a:pt x="124812" y="124510"/>
                  <a:pt x="122425" y="133322"/>
                </a:cubicBezTo>
                <a:cubicBezTo>
                  <a:pt x="120037" y="142134"/>
                  <a:pt x="114462" y="143987"/>
                  <a:pt x="105700" y="138882"/>
                </a:cubicBezTo>
                <a:cubicBezTo>
                  <a:pt x="102818" y="136473"/>
                  <a:pt x="100113" y="133480"/>
                  <a:pt x="97586" y="129902"/>
                </a:cubicBezTo>
                <a:lnTo>
                  <a:pt x="90923" y="118101"/>
                </a:lnTo>
                <a:lnTo>
                  <a:pt x="90923" y="155811"/>
                </a:lnTo>
                <a:lnTo>
                  <a:pt x="123145" y="148562"/>
                </a:lnTo>
                <a:cubicBezTo>
                  <a:pt x="123145" y="116139"/>
                  <a:pt x="122701" y="97249"/>
                  <a:pt x="121812" y="91893"/>
                </a:cubicBezTo>
                <a:cubicBezTo>
                  <a:pt x="120922" y="86537"/>
                  <a:pt x="120471" y="83730"/>
                  <a:pt x="120456" y="83472"/>
                </a:cubicBezTo>
                <a:close/>
                <a:moveTo>
                  <a:pt x="1196072" y="78352"/>
                </a:moveTo>
                <a:cubicBezTo>
                  <a:pt x="1193404" y="78797"/>
                  <a:pt x="1184693" y="80962"/>
                  <a:pt x="1169937" y="84848"/>
                </a:cubicBezTo>
                <a:lnTo>
                  <a:pt x="1170424" y="102098"/>
                </a:lnTo>
                <a:lnTo>
                  <a:pt x="1171752" y="100131"/>
                </a:lnTo>
                <a:cubicBezTo>
                  <a:pt x="1174069" y="99024"/>
                  <a:pt x="1178390" y="99597"/>
                  <a:pt x="1184714" y="101852"/>
                </a:cubicBezTo>
                <a:cubicBezTo>
                  <a:pt x="1197362" y="106362"/>
                  <a:pt x="1202191" y="113812"/>
                  <a:pt x="1199201" y="124202"/>
                </a:cubicBezTo>
                <a:cubicBezTo>
                  <a:pt x="1196212" y="134591"/>
                  <a:pt x="1190759" y="136602"/>
                  <a:pt x="1182843" y="130235"/>
                </a:cubicBezTo>
                <a:cubicBezTo>
                  <a:pt x="1178197" y="124686"/>
                  <a:pt x="1174185" y="117440"/>
                  <a:pt x="1170808" y="108499"/>
                </a:cubicBezTo>
                <a:lnTo>
                  <a:pt x="1170568" y="107235"/>
                </a:lnTo>
                <a:lnTo>
                  <a:pt x="1170953" y="120857"/>
                </a:lnTo>
                <a:cubicBezTo>
                  <a:pt x="1171179" y="131784"/>
                  <a:pt x="1171292" y="141636"/>
                  <a:pt x="1171292" y="150412"/>
                </a:cubicBezTo>
                <a:lnTo>
                  <a:pt x="1202181" y="143184"/>
                </a:lnTo>
                <a:cubicBezTo>
                  <a:pt x="1202181" y="108897"/>
                  <a:pt x="1201829" y="89409"/>
                  <a:pt x="1201127" y="84719"/>
                </a:cubicBezTo>
                <a:cubicBezTo>
                  <a:pt x="1200424" y="80030"/>
                  <a:pt x="1198739" y="77908"/>
                  <a:pt x="1196072" y="78352"/>
                </a:cubicBezTo>
                <a:close/>
                <a:moveTo>
                  <a:pt x="271623" y="70816"/>
                </a:moveTo>
                <a:cubicBezTo>
                  <a:pt x="278895" y="70774"/>
                  <a:pt x="284487" y="72545"/>
                  <a:pt x="288398" y="76126"/>
                </a:cubicBezTo>
                <a:cubicBezTo>
                  <a:pt x="296221" y="83289"/>
                  <a:pt x="293790" y="88243"/>
                  <a:pt x="281106" y="90990"/>
                </a:cubicBezTo>
                <a:cubicBezTo>
                  <a:pt x="268422" y="93736"/>
                  <a:pt x="255269" y="97152"/>
                  <a:pt x="241646" y="101239"/>
                </a:cubicBezTo>
                <a:cubicBezTo>
                  <a:pt x="228022" y="105326"/>
                  <a:pt x="215528" y="108273"/>
                  <a:pt x="204164" y="110080"/>
                </a:cubicBezTo>
                <a:cubicBezTo>
                  <a:pt x="192799" y="111887"/>
                  <a:pt x="182306" y="109048"/>
                  <a:pt x="172683" y="101562"/>
                </a:cubicBezTo>
                <a:cubicBezTo>
                  <a:pt x="163061" y="94076"/>
                  <a:pt x="163065" y="90018"/>
                  <a:pt x="172694" y="89387"/>
                </a:cubicBezTo>
                <a:cubicBezTo>
                  <a:pt x="182324" y="88756"/>
                  <a:pt x="191856" y="87767"/>
                  <a:pt x="201292" y="86419"/>
                </a:cubicBezTo>
                <a:cubicBezTo>
                  <a:pt x="210728" y="85071"/>
                  <a:pt x="225219" y="81722"/>
                  <a:pt x="244765" y="76373"/>
                </a:cubicBezTo>
                <a:cubicBezTo>
                  <a:pt x="255398" y="72709"/>
                  <a:pt x="264351" y="70857"/>
                  <a:pt x="271623" y="70816"/>
                </a:cubicBezTo>
                <a:close/>
                <a:moveTo>
                  <a:pt x="863718" y="67489"/>
                </a:moveTo>
                <a:cubicBezTo>
                  <a:pt x="865623" y="67556"/>
                  <a:pt x="868004" y="68133"/>
                  <a:pt x="870861" y="69221"/>
                </a:cubicBezTo>
                <a:cubicBezTo>
                  <a:pt x="882290" y="73573"/>
                  <a:pt x="889744" y="78553"/>
                  <a:pt x="893221" y="84160"/>
                </a:cubicBezTo>
                <a:cubicBezTo>
                  <a:pt x="896699" y="89767"/>
                  <a:pt x="896308" y="96840"/>
                  <a:pt x="892049" y="105380"/>
                </a:cubicBezTo>
                <a:cubicBezTo>
                  <a:pt x="887790" y="113920"/>
                  <a:pt x="882219" y="114024"/>
                  <a:pt x="875335" y="105692"/>
                </a:cubicBezTo>
                <a:cubicBezTo>
                  <a:pt x="868452" y="97360"/>
                  <a:pt x="863153" y="89021"/>
                  <a:pt x="859439" y="80675"/>
                </a:cubicBezTo>
                <a:cubicBezTo>
                  <a:pt x="856578" y="71684"/>
                  <a:pt x="858005" y="67289"/>
                  <a:pt x="863718" y="67489"/>
                </a:cubicBezTo>
                <a:close/>
                <a:moveTo>
                  <a:pt x="896641" y="52680"/>
                </a:moveTo>
                <a:cubicBezTo>
                  <a:pt x="884158" y="54006"/>
                  <a:pt x="868474" y="55903"/>
                  <a:pt x="849588" y="58369"/>
                </a:cubicBezTo>
                <a:cubicBezTo>
                  <a:pt x="848784" y="72695"/>
                  <a:pt x="845716" y="94829"/>
                  <a:pt x="840381" y="124772"/>
                </a:cubicBezTo>
                <a:cubicBezTo>
                  <a:pt x="855281" y="123925"/>
                  <a:pt x="881774" y="121387"/>
                  <a:pt x="919862" y="117157"/>
                </a:cubicBezTo>
                <a:cubicBezTo>
                  <a:pt x="919862" y="85852"/>
                  <a:pt x="919112" y="66948"/>
                  <a:pt x="917614" y="60445"/>
                </a:cubicBezTo>
                <a:cubicBezTo>
                  <a:pt x="916115" y="53942"/>
                  <a:pt x="909124" y="51353"/>
                  <a:pt x="896641" y="52680"/>
                </a:cubicBezTo>
                <a:close/>
                <a:moveTo>
                  <a:pt x="605164" y="46613"/>
                </a:moveTo>
                <a:cubicBezTo>
                  <a:pt x="612016" y="45719"/>
                  <a:pt x="619847" y="48114"/>
                  <a:pt x="628655" y="53798"/>
                </a:cubicBezTo>
                <a:cubicBezTo>
                  <a:pt x="640400" y="61377"/>
                  <a:pt x="651158" y="70583"/>
                  <a:pt x="660931" y="81418"/>
                </a:cubicBezTo>
                <a:cubicBezTo>
                  <a:pt x="670704" y="92252"/>
                  <a:pt x="667901" y="97930"/>
                  <a:pt x="652521" y="98454"/>
                </a:cubicBezTo>
                <a:cubicBezTo>
                  <a:pt x="637141" y="98977"/>
                  <a:pt x="622041" y="102845"/>
                  <a:pt x="607220" y="110058"/>
                </a:cubicBezTo>
                <a:cubicBezTo>
                  <a:pt x="592399" y="117272"/>
                  <a:pt x="587739" y="115744"/>
                  <a:pt x="593238" y="105477"/>
                </a:cubicBezTo>
                <a:cubicBezTo>
                  <a:pt x="598738" y="95209"/>
                  <a:pt x="603011" y="87365"/>
                  <a:pt x="606058" y="81945"/>
                </a:cubicBezTo>
                <a:cubicBezTo>
                  <a:pt x="609106" y="76524"/>
                  <a:pt x="609801" y="73337"/>
                  <a:pt x="608145" y="72383"/>
                </a:cubicBezTo>
                <a:cubicBezTo>
                  <a:pt x="606489" y="71430"/>
                  <a:pt x="596540" y="72290"/>
                  <a:pt x="578299" y="74964"/>
                </a:cubicBezTo>
                <a:cubicBezTo>
                  <a:pt x="560059" y="77639"/>
                  <a:pt x="533644" y="80787"/>
                  <a:pt x="499055" y="84407"/>
                </a:cubicBezTo>
                <a:cubicBezTo>
                  <a:pt x="464467" y="88028"/>
                  <a:pt x="445939" y="89387"/>
                  <a:pt x="443473" y="88484"/>
                </a:cubicBezTo>
                <a:cubicBezTo>
                  <a:pt x="440476" y="98665"/>
                  <a:pt x="433804" y="109987"/>
                  <a:pt x="423457" y="122448"/>
                </a:cubicBezTo>
                <a:cubicBezTo>
                  <a:pt x="413111" y="134910"/>
                  <a:pt x="405952" y="134982"/>
                  <a:pt x="401979" y="122664"/>
                </a:cubicBezTo>
                <a:cubicBezTo>
                  <a:pt x="398007" y="110345"/>
                  <a:pt x="398982" y="101168"/>
                  <a:pt x="404905" y="95130"/>
                </a:cubicBezTo>
                <a:cubicBezTo>
                  <a:pt x="410827" y="89093"/>
                  <a:pt x="415344" y="81848"/>
                  <a:pt x="418456" y="73394"/>
                </a:cubicBezTo>
                <a:cubicBezTo>
                  <a:pt x="421568" y="64941"/>
                  <a:pt x="425494" y="58118"/>
                  <a:pt x="430233" y="52927"/>
                </a:cubicBezTo>
                <a:cubicBezTo>
                  <a:pt x="434973" y="47736"/>
                  <a:pt x="439608" y="54139"/>
                  <a:pt x="444140" y="72136"/>
                </a:cubicBezTo>
                <a:cubicBezTo>
                  <a:pt x="475387" y="70415"/>
                  <a:pt x="506882" y="67092"/>
                  <a:pt x="538624" y="62166"/>
                </a:cubicBezTo>
                <a:cubicBezTo>
                  <a:pt x="570366" y="57240"/>
                  <a:pt x="590370" y="52719"/>
                  <a:pt x="598637" y="48604"/>
                </a:cubicBezTo>
                <a:cubicBezTo>
                  <a:pt x="600704" y="47575"/>
                  <a:pt x="602880" y="46911"/>
                  <a:pt x="605164" y="46613"/>
                </a:cubicBezTo>
                <a:close/>
                <a:moveTo>
                  <a:pt x="1335701" y="26045"/>
                </a:moveTo>
                <a:cubicBezTo>
                  <a:pt x="1338461" y="25851"/>
                  <a:pt x="1341345" y="26491"/>
                  <a:pt x="1344353" y="27964"/>
                </a:cubicBezTo>
                <a:cubicBezTo>
                  <a:pt x="1350369" y="30911"/>
                  <a:pt x="1356775" y="35274"/>
                  <a:pt x="1363573" y="41053"/>
                </a:cubicBezTo>
                <a:cubicBezTo>
                  <a:pt x="1370370" y="46833"/>
                  <a:pt x="1371897" y="51604"/>
                  <a:pt x="1368154" y="55369"/>
                </a:cubicBezTo>
                <a:cubicBezTo>
                  <a:pt x="1364411" y="59133"/>
                  <a:pt x="1361701" y="65220"/>
                  <a:pt x="1360023" y="73631"/>
                </a:cubicBezTo>
                <a:cubicBezTo>
                  <a:pt x="1358346" y="82041"/>
                  <a:pt x="1357281" y="101415"/>
                  <a:pt x="1356829" y="131752"/>
                </a:cubicBezTo>
                <a:cubicBezTo>
                  <a:pt x="1356377" y="162088"/>
                  <a:pt x="1353620" y="181358"/>
                  <a:pt x="1348558" y="189561"/>
                </a:cubicBezTo>
                <a:cubicBezTo>
                  <a:pt x="1343496" y="197763"/>
                  <a:pt x="1338305" y="196544"/>
                  <a:pt x="1332985" y="185904"/>
                </a:cubicBezTo>
                <a:cubicBezTo>
                  <a:pt x="1327665" y="175263"/>
                  <a:pt x="1326130" y="163254"/>
                  <a:pt x="1328382" y="149874"/>
                </a:cubicBezTo>
                <a:cubicBezTo>
                  <a:pt x="1330633" y="136495"/>
                  <a:pt x="1331985" y="117039"/>
                  <a:pt x="1332436" y="91506"/>
                </a:cubicBezTo>
                <a:cubicBezTo>
                  <a:pt x="1332888" y="65973"/>
                  <a:pt x="1332318" y="52787"/>
                  <a:pt x="1330726" y="51948"/>
                </a:cubicBezTo>
                <a:cubicBezTo>
                  <a:pt x="1329135" y="51109"/>
                  <a:pt x="1324710" y="51142"/>
                  <a:pt x="1317454" y="52045"/>
                </a:cubicBezTo>
                <a:cubicBezTo>
                  <a:pt x="1310198" y="52949"/>
                  <a:pt x="1295220" y="54612"/>
                  <a:pt x="1272519" y="57036"/>
                </a:cubicBezTo>
                <a:lnTo>
                  <a:pt x="1272519" y="122147"/>
                </a:lnTo>
                <a:cubicBezTo>
                  <a:pt x="1272519" y="144963"/>
                  <a:pt x="1270433" y="162605"/>
                  <a:pt x="1266260" y="175073"/>
                </a:cubicBezTo>
                <a:cubicBezTo>
                  <a:pt x="1262087" y="187542"/>
                  <a:pt x="1257337" y="189611"/>
                  <a:pt x="1252009" y="181279"/>
                </a:cubicBezTo>
                <a:cubicBezTo>
                  <a:pt x="1246682" y="172948"/>
                  <a:pt x="1244918" y="163196"/>
                  <a:pt x="1246718" y="152025"/>
                </a:cubicBezTo>
                <a:cubicBezTo>
                  <a:pt x="1248517" y="140854"/>
                  <a:pt x="1249417" y="123696"/>
                  <a:pt x="1249417" y="100551"/>
                </a:cubicBezTo>
                <a:cubicBezTo>
                  <a:pt x="1249417" y="76990"/>
                  <a:pt x="1247392" y="60291"/>
                  <a:pt x="1243341" y="50453"/>
                </a:cubicBezTo>
                <a:cubicBezTo>
                  <a:pt x="1239290" y="40616"/>
                  <a:pt x="1240677" y="36145"/>
                  <a:pt x="1247503" y="37042"/>
                </a:cubicBezTo>
                <a:cubicBezTo>
                  <a:pt x="1254329" y="37938"/>
                  <a:pt x="1259993" y="38838"/>
                  <a:pt x="1264496" y="39741"/>
                </a:cubicBezTo>
                <a:cubicBezTo>
                  <a:pt x="1268999" y="40645"/>
                  <a:pt x="1274696" y="40888"/>
                  <a:pt x="1281586" y="40473"/>
                </a:cubicBezTo>
                <a:cubicBezTo>
                  <a:pt x="1288476" y="40057"/>
                  <a:pt x="1296643" y="38992"/>
                  <a:pt x="1306086" y="37278"/>
                </a:cubicBezTo>
                <a:cubicBezTo>
                  <a:pt x="1315529" y="35565"/>
                  <a:pt x="1322764" y="32847"/>
                  <a:pt x="1327790" y="29126"/>
                </a:cubicBezTo>
                <a:cubicBezTo>
                  <a:pt x="1330303" y="27265"/>
                  <a:pt x="1332940" y="26238"/>
                  <a:pt x="1335701" y="26045"/>
                </a:cubicBezTo>
                <a:close/>
                <a:moveTo>
                  <a:pt x="916485" y="24665"/>
                </a:moveTo>
                <a:cubicBezTo>
                  <a:pt x="920432" y="24692"/>
                  <a:pt x="924659" y="25544"/>
                  <a:pt x="929165" y="27222"/>
                </a:cubicBezTo>
                <a:cubicBezTo>
                  <a:pt x="938178" y="30578"/>
                  <a:pt x="945430" y="34607"/>
                  <a:pt x="950923" y="39311"/>
                </a:cubicBezTo>
                <a:cubicBezTo>
                  <a:pt x="956415" y="44015"/>
                  <a:pt x="957573" y="49313"/>
                  <a:pt x="954397" y="55207"/>
                </a:cubicBezTo>
                <a:cubicBezTo>
                  <a:pt x="951220" y="61101"/>
                  <a:pt x="949209" y="80238"/>
                  <a:pt x="948363" y="112618"/>
                </a:cubicBezTo>
                <a:lnTo>
                  <a:pt x="1003903" y="108703"/>
                </a:lnTo>
                <a:cubicBezTo>
                  <a:pt x="1019505" y="105921"/>
                  <a:pt x="1031472" y="110632"/>
                  <a:pt x="1039803" y="122836"/>
                </a:cubicBezTo>
                <a:cubicBezTo>
                  <a:pt x="1048135" y="135039"/>
                  <a:pt x="1045439" y="140460"/>
                  <a:pt x="1031715" y="139097"/>
                </a:cubicBezTo>
                <a:cubicBezTo>
                  <a:pt x="1017992" y="137735"/>
                  <a:pt x="1006484" y="136835"/>
                  <a:pt x="997191" y="136398"/>
                </a:cubicBezTo>
                <a:cubicBezTo>
                  <a:pt x="987899" y="135961"/>
                  <a:pt x="971623" y="136143"/>
                  <a:pt x="948363" y="136946"/>
                </a:cubicBezTo>
                <a:cubicBezTo>
                  <a:pt x="948363" y="153251"/>
                  <a:pt x="946119" y="177192"/>
                  <a:pt x="941630" y="208769"/>
                </a:cubicBezTo>
                <a:cubicBezTo>
                  <a:pt x="955841" y="209544"/>
                  <a:pt x="968583" y="212136"/>
                  <a:pt x="979854" y="216545"/>
                </a:cubicBezTo>
                <a:cubicBezTo>
                  <a:pt x="991125" y="220955"/>
                  <a:pt x="997245" y="229061"/>
                  <a:pt x="998213" y="240863"/>
                </a:cubicBezTo>
                <a:cubicBezTo>
                  <a:pt x="999181" y="252665"/>
                  <a:pt x="994438" y="256271"/>
                  <a:pt x="983984" y="251682"/>
                </a:cubicBezTo>
                <a:cubicBezTo>
                  <a:pt x="973530" y="247094"/>
                  <a:pt x="958179" y="241737"/>
                  <a:pt x="937930" y="235614"/>
                </a:cubicBezTo>
                <a:cubicBezTo>
                  <a:pt x="932954" y="261255"/>
                  <a:pt x="923293" y="280936"/>
                  <a:pt x="908945" y="294660"/>
                </a:cubicBezTo>
                <a:cubicBezTo>
                  <a:pt x="894598" y="308384"/>
                  <a:pt x="885291" y="310474"/>
                  <a:pt x="881025" y="300930"/>
                </a:cubicBezTo>
                <a:cubicBezTo>
                  <a:pt x="876759" y="291387"/>
                  <a:pt x="870019" y="281689"/>
                  <a:pt x="860805" y="271838"/>
                </a:cubicBezTo>
                <a:cubicBezTo>
                  <a:pt x="851592" y="261986"/>
                  <a:pt x="852943" y="258637"/>
                  <a:pt x="864860" y="261792"/>
                </a:cubicBezTo>
                <a:cubicBezTo>
                  <a:pt x="876777" y="264947"/>
                  <a:pt x="884341" y="266525"/>
                  <a:pt x="887553" y="266525"/>
                </a:cubicBezTo>
                <a:cubicBezTo>
                  <a:pt x="890235" y="266525"/>
                  <a:pt x="893823" y="262846"/>
                  <a:pt x="898319" y="255490"/>
                </a:cubicBezTo>
                <a:cubicBezTo>
                  <a:pt x="902815" y="248133"/>
                  <a:pt x="906396" y="240045"/>
                  <a:pt x="909064" y="231226"/>
                </a:cubicBezTo>
                <a:cubicBezTo>
                  <a:pt x="886578" y="229649"/>
                  <a:pt x="868291" y="229305"/>
                  <a:pt x="854201" y="230194"/>
                </a:cubicBezTo>
                <a:cubicBezTo>
                  <a:pt x="840112" y="231083"/>
                  <a:pt x="826224" y="232635"/>
                  <a:pt x="812536" y="234851"/>
                </a:cubicBezTo>
                <a:cubicBezTo>
                  <a:pt x="798848" y="237066"/>
                  <a:pt x="787082" y="241347"/>
                  <a:pt x="777238" y="247692"/>
                </a:cubicBezTo>
                <a:cubicBezTo>
                  <a:pt x="767393" y="254038"/>
                  <a:pt x="762159" y="253346"/>
                  <a:pt x="761535" y="245617"/>
                </a:cubicBezTo>
                <a:cubicBezTo>
                  <a:pt x="760911" y="237887"/>
                  <a:pt x="761309" y="230914"/>
                  <a:pt x="762729" y="224698"/>
                </a:cubicBezTo>
                <a:cubicBezTo>
                  <a:pt x="764149" y="218481"/>
                  <a:pt x="770046" y="212211"/>
                  <a:pt x="780421" y="205887"/>
                </a:cubicBezTo>
                <a:cubicBezTo>
                  <a:pt x="790796" y="199563"/>
                  <a:pt x="800831" y="181580"/>
                  <a:pt x="810525" y="151939"/>
                </a:cubicBezTo>
                <a:cubicBezTo>
                  <a:pt x="785860" y="155524"/>
                  <a:pt x="768508" y="158442"/>
                  <a:pt x="758470" y="160694"/>
                </a:cubicBezTo>
                <a:cubicBezTo>
                  <a:pt x="748432" y="162945"/>
                  <a:pt x="738178" y="158873"/>
                  <a:pt x="727710" y="148476"/>
                </a:cubicBezTo>
                <a:cubicBezTo>
                  <a:pt x="717242" y="138079"/>
                  <a:pt x="720508" y="133336"/>
                  <a:pt x="737508" y="134247"/>
                </a:cubicBezTo>
                <a:cubicBezTo>
                  <a:pt x="754508" y="135157"/>
                  <a:pt x="780353" y="133505"/>
                  <a:pt x="815042" y="129289"/>
                </a:cubicBezTo>
                <a:cubicBezTo>
                  <a:pt x="819229" y="110847"/>
                  <a:pt x="821323" y="94521"/>
                  <a:pt x="821323" y="80310"/>
                </a:cubicBezTo>
                <a:cubicBezTo>
                  <a:pt x="821323" y="65568"/>
                  <a:pt x="819523" y="53096"/>
                  <a:pt x="815924" y="42893"/>
                </a:cubicBezTo>
                <a:cubicBezTo>
                  <a:pt x="812324" y="32689"/>
                  <a:pt x="816497" y="29614"/>
                  <a:pt x="828443" y="33665"/>
                </a:cubicBezTo>
                <a:cubicBezTo>
                  <a:pt x="840388" y="37716"/>
                  <a:pt x="849476" y="39533"/>
                  <a:pt x="855707" y="39117"/>
                </a:cubicBezTo>
                <a:cubicBezTo>
                  <a:pt x="861938" y="38702"/>
                  <a:pt x="870098" y="37400"/>
                  <a:pt x="880186" y="35213"/>
                </a:cubicBezTo>
                <a:cubicBezTo>
                  <a:pt x="890274" y="33026"/>
                  <a:pt x="898706" y="30309"/>
                  <a:pt x="905482" y="27061"/>
                </a:cubicBezTo>
                <a:cubicBezTo>
                  <a:pt x="908870" y="25437"/>
                  <a:pt x="912537" y="24638"/>
                  <a:pt x="916485" y="24665"/>
                </a:cubicBezTo>
                <a:close/>
                <a:moveTo>
                  <a:pt x="211360" y="12679"/>
                </a:moveTo>
                <a:cubicBezTo>
                  <a:pt x="214238" y="12760"/>
                  <a:pt x="217859" y="13255"/>
                  <a:pt x="222222" y="14166"/>
                </a:cubicBezTo>
                <a:cubicBezTo>
                  <a:pt x="239272" y="16173"/>
                  <a:pt x="249321" y="20264"/>
                  <a:pt x="252368" y="26437"/>
                </a:cubicBezTo>
                <a:cubicBezTo>
                  <a:pt x="255416" y="32611"/>
                  <a:pt x="256029" y="39322"/>
                  <a:pt x="254208" y="46571"/>
                </a:cubicBezTo>
                <a:cubicBezTo>
                  <a:pt x="252386" y="53820"/>
                  <a:pt x="245388" y="54142"/>
                  <a:pt x="233214" y="47539"/>
                </a:cubicBezTo>
                <a:cubicBezTo>
                  <a:pt x="221039" y="40935"/>
                  <a:pt x="211800" y="32811"/>
                  <a:pt x="205497" y="23168"/>
                </a:cubicBezTo>
                <a:cubicBezTo>
                  <a:pt x="200771" y="15935"/>
                  <a:pt x="202725" y="12439"/>
                  <a:pt x="211360" y="12679"/>
                </a:cubicBezTo>
                <a:close/>
                <a:moveTo>
                  <a:pt x="506821" y="5411"/>
                </a:moveTo>
                <a:cubicBezTo>
                  <a:pt x="517705" y="6816"/>
                  <a:pt x="527406" y="9792"/>
                  <a:pt x="535924" y="14338"/>
                </a:cubicBezTo>
                <a:cubicBezTo>
                  <a:pt x="544442" y="18883"/>
                  <a:pt x="547866" y="26978"/>
                  <a:pt x="546195" y="38623"/>
                </a:cubicBezTo>
                <a:cubicBezTo>
                  <a:pt x="544525" y="50267"/>
                  <a:pt x="538426" y="53002"/>
                  <a:pt x="527901" y="46829"/>
                </a:cubicBezTo>
                <a:cubicBezTo>
                  <a:pt x="517375" y="40655"/>
                  <a:pt x="508197" y="32664"/>
                  <a:pt x="500368" y="22856"/>
                </a:cubicBezTo>
                <a:cubicBezTo>
                  <a:pt x="493785" y="9820"/>
                  <a:pt x="495936" y="4005"/>
                  <a:pt x="506821" y="5411"/>
                </a:cubicBezTo>
                <a:close/>
                <a:moveTo>
                  <a:pt x="111730" y="1148"/>
                </a:moveTo>
                <a:cubicBezTo>
                  <a:pt x="113504" y="1120"/>
                  <a:pt x="115667" y="1462"/>
                  <a:pt x="118219" y="2174"/>
                </a:cubicBezTo>
                <a:cubicBezTo>
                  <a:pt x="128430" y="5020"/>
                  <a:pt x="137231" y="9218"/>
                  <a:pt x="144623" y="14768"/>
                </a:cubicBezTo>
                <a:cubicBezTo>
                  <a:pt x="152016" y="20317"/>
                  <a:pt x="150725" y="26208"/>
                  <a:pt x="140751" y="32439"/>
                </a:cubicBezTo>
                <a:cubicBezTo>
                  <a:pt x="130778" y="38669"/>
                  <a:pt x="114620" y="52353"/>
                  <a:pt x="92278" y="73491"/>
                </a:cubicBezTo>
                <a:cubicBezTo>
                  <a:pt x="105098" y="71053"/>
                  <a:pt x="113795" y="67966"/>
                  <a:pt x="118370" y="64231"/>
                </a:cubicBezTo>
                <a:cubicBezTo>
                  <a:pt x="122944" y="60495"/>
                  <a:pt x="128684" y="60312"/>
                  <a:pt x="135589" y="63682"/>
                </a:cubicBezTo>
                <a:cubicBezTo>
                  <a:pt x="142494" y="67052"/>
                  <a:pt x="148700" y="70974"/>
                  <a:pt x="154206" y="75448"/>
                </a:cubicBezTo>
                <a:cubicBezTo>
                  <a:pt x="159713" y="79923"/>
                  <a:pt x="160387" y="84031"/>
                  <a:pt x="156228" y="87774"/>
                </a:cubicBezTo>
                <a:cubicBezTo>
                  <a:pt x="152069" y="91517"/>
                  <a:pt x="149137" y="98938"/>
                  <a:pt x="147430" y="110037"/>
                </a:cubicBezTo>
                <a:cubicBezTo>
                  <a:pt x="145724" y="121136"/>
                  <a:pt x="145778" y="151140"/>
                  <a:pt x="147592" y="200047"/>
                </a:cubicBezTo>
                <a:cubicBezTo>
                  <a:pt x="149406" y="248954"/>
                  <a:pt x="145258" y="279033"/>
                  <a:pt x="135148" y="290283"/>
                </a:cubicBezTo>
                <a:cubicBezTo>
                  <a:pt x="125038" y="301533"/>
                  <a:pt x="118571" y="302605"/>
                  <a:pt x="115746" y="293498"/>
                </a:cubicBezTo>
                <a:cubicBezTo>
                  <a:pt x="112921" y="284392"/>
                  <a:pt x="107149" y="275365"/>
                  <a:pt x="98430" y="266417"/>
                </a:cubicBezTo>
                <a:cubicBezTo>
                  <a:pt x="89711" y="257469"/>
                  <a:pt x="90213" y="254120"/>
                  <a:pt x="99936" y="256372"/>
                </a:cubicBezTo>
                <a:cubicBezTo>
                  <a:pt x="109658" y="258623"/>
                  <a:pt x="115739" y="259311"/>
                  <a:pt x="118176" y="258437"/>
                </a:cubicBezTo>
                <a:cubicBezTo>
                  <a:pt x="120614" y="257562"/>
                  <a:pt x="122052" y="247904"/>
                  <a:pt x="122489" y="229462"/>
                </a:cubicBezTo>
                <a:cubicBezTo>
                  <a:pt x="122927" y="211021"/>
                  <a:pt x="123145" y="189675"/>
                  <a:pt x="123145" y="165426"/>
                </a:cubicBezTo>
                <a:lnTo>
                  <a:pt x="90557" y="176654"/>
                </a:lnTo>
                <a:lnTo>
                  <a:pt x="89476" y="182523"/>
                </a:lnTo>
                <a:lnTo>
                  <a:pt x="92385" y="181576"/>
                </a:lnTo>
                <a:cubicBezTo>
                  <a:pt x="93789" y="181545"/>
                  <a:pt x="95506" y="181837"/>
                  <a:pt x="97537" y="182451"/>
                </a:cubicBezTo>
                <a:cubicBezTo>
                  <a:pt x="105661" y="184911"/>
                  <a:pt x="112214" y="188682"/>
                  <a:pt x="117198" y="193766"/>
                </a:cubicBezTo>
                <a:cubicBezTo>
                  <a:pt x="122181" y="198849"/>
                  <a:pt x="123134" y="205969"/>
                  <a:pt x="120058" y="215126"/>
                </a:cubicBezTo>
                <a:cubicBezTo>
                  <a:pt x="116983" y="224282"/>
                  <a:pt x="110648" y="224300"/>
                  <a:pt x="101054" y="215179"/>
                </a:cubicBezTo>
                <a:cubicBezTo>
                  <a:pt x="94415" y="206661"/>
                  <a:pt x="90138" y="198462"/>
                  <a:pt x="88223" y="190582"/>
                </a:cubicBezTo>
                <a:lnTo>
                  <a:pt x="88141" y="189763"/>
                </a:lnTo>
                <a:lnTo>
                  <a:pt x="84386" y="210138"/>
                </a:lnTo>
                <a:cubicBezTo>
                  <a:pt x="81549" y="220508"/>
                  <a:pt x="77931" y="230086"/>
                  <a:pt x="73532" y="238873"/>
                </a:cubicBezTo>
                <a:cubicBezTo>
                  <a:pt x="64734" y="256447"/>
                  <a:pt x="53032" y="270196"/>
                  <a:pt x="38427" y="280119"/>
                </a:cubicBezTo>
                <a:cubicBezTo>
                  <a:pt x="23821" y="290042"/>
                  <a:pt x="21283" y="287863"/>
                  <a:pt x="30812" y="273580"/>
                </a:cubicBezTo>
                <a:cubicBezTo>
                  <a:pt x="40341" y="259297"/>
                  <a:pt x="47766" y="245297"/>
                  <a:pt x="53086" y="231581"/>
                </a:cubicBezTo>
                <a:cubicBezTo>
                  <a:pt x="58406" y="217865"/>
                  <a:pt x="62866" y="201664"/>
                  <a:pt x="66466" y="182978"/>
                </a:cubicBezTo>
                <a:cubicBezTo>
                  <a:pt x="47006" y="189962"/>
                  <a:pt x="34655" y="195082"/>
                  <a:pt x="29414" y="198337"/>
                </a:cubicBezTo>
                <a:cubicBezTo>
                  <a:pt x="24173" y="201592"/>
                  <a:pt x="16666" y="197795"/>
                  <a:pt x="6893" y="186947"/>
                </a:cubicBezTo>
                <a:cubicBezTo>
                  <a:pt x="-2880" y="176099"/>
                  <a:pt x="-2260" y="171126"/>
                  <a:pt x="8753" y="172030"/>
                </a:cubicBezTo>
                <a:cubicBezTo>
                  <a:pt x="19767" y="172933"/>
                  <a:pt x="39456" y="169219"/>
                  <a:pt x="67821" y="160887"/>
                </a:cubicBezTo>
                <a:cubicBezTo>
                  <a:pt x="67821" y="148655"/>
                  <a:pt x="67602" y="134670"/>
                  <a:pt x="67165" y="118931"/>
                </a:cubicBezTo>
                <a:cubicBezTo>
                  <a:pt x="66727" y="103193"/>
                  <a:pt x="64250" y="91610"/>
                  <a:pt x="59733" y="84182"/>
                </a:cubicBezTo>
                <a:cubicBezTo>
                  <a:pt x="55216" y="76753"/>
                  <a:pt x="55295" y="72437"/>
                  <a:pt x="59969" y="71232"/>
                </a:cubicBezTo>
                <a:cubicBezTo>
                  <a:pt x="64644" y="70028"/>
                  <a:pt x="70337" y="70781"/>
                  <a:pt x="77049" y="73491"/>
                </a:cubicBezTo>
                <a:cubicBezTo>
                  <a:pt x="81021" y="69232"/>
                  <a:pt x="87449" y="60065"/>
                  <a:pt x="96333" y="45990"/>
                </a:cubicBezTo>
                <a:cubicBezTo>
                  <a:pt x="105216" y="31915"/>
                  <a:pt x="108533" y="20382"/>
                  <a:pt x="106281" y="11391"/>
                </a:cubicBezTo>
                <a:cubicBezTo>
                  <a:pt x="104593" y="4647"/>
                  <a:pt x="106409" y="1233"/>
                  <a:pt x="111730" y="1148"/>
                </a:cubicBezTo>
                <a:close/>
                <a:moveTo>
                  <a:pt x="1196023" y="78"/>
                </a:moveTo>
                <a:cubicBezTo>
                  <a:pt x="1197543" y="263"/>
                  <a:pt x="1199374" y="779"/>
                  <a:pt x="1201514" y="1625"/>
                </a:cubicBezTo>
                <a:cubicBezTo>
                  <a:pt x="1210075" y="5009"/>
                  <a:pt x="1217751" y="9785"/>
                  <a:pt x="1224541" y="15951"/>
                </a:cubicBezTo>
                <a:cubicBezTo>
                  <a:pt x="1231331" y="22117"/>
                  <a:pt x="1231051" y="26875"/>
                  <a:pt x="1223702" y="30223"/>
                </a:cubicBezTo>
                <a:cubicBezTo>
                  <a:pt x="1216352" y="33571"/>
                  <a:pt x="1201134" y="45743"/>
                  <a:pt x="1178046" y="66737"/>
                </a:cubicBezTo>
                <a:cubicBezTo>
                  <a:pt x="1188185" y="64313"/>
                  <a:pt x="1195075" y="61682"/>
                  <a:pt x="1198717" y="58842"/>
                </a:cubicBezTo>
                <a:cubicBezTo>
                  <a:pt x="1202360" y="56003"/>
                  <a:pt x="1206963" y="55809"/>
                  <a:pt x="1212527" y="58262"/>
                </a:cubicBezTo>
                <a:cubicBezTo>
                  <a:pt x="1218091" y="60714"/>
                  <a:pt x="1223860" y="64091"/>
                  <a:pt x="1229832" y="68393"/>
                </a:cubicBezTo>
                <a:cubicBezTo>
                  <a:pt x="1235805" y="72695"/>
                  <a:pt x="1236959" y="77176"/>
                  <a:pt x="1233295" y="81837"/>
                </a:cubicBezTo>
                <a:cubicBezTo>
                  <a:pt x="1229631" y="86498"/>
                  <a:pt x="1227143" y="95331"/>
                  <a:pt x="1225831" y="108338"/>
                </a:cubicBezTo>
                <a:cubicBezTo>
                  <a:pt x="1224519" y="121344"/>
                  <a:pt x="1224318" y="149530"/>
                  <a:pt x="1225229" y="192895"/>
                </a:cubicBezTo>
                <a:cubicBezTo>
                  <a:pt x="1225684" y="214577"/>
                  <a:pt x="1225606" y="231918"/>
                  <a:pt x="1224995" y="244917"/>
                </a:cubicBezTo>
                <a:lnTo>
                  <a:pt x="1224248" y="254134"/>
                </a:lnTo>
                <a:lnTo>
                  <a:pt x="1226853" y="251661"/>
                </a:lnTo>
                <a:cubicBezTo>
                  <a:pt x="1237909" y="242555"/>
                  <a:pt x="1248937" y="230520"/>
                  <a:pt x="1259936" y="215556"/>
                </a:cubicBezTo>
                <a:cubicBezTo>
                  <a:pt x="1270935" y="200592"/>
                  <a:pt x="1278008" y="183889"/>
                  <a:pt x="1281156" y="165448"/>
                </a:cubicBezTo>
                <a:cubicBezTo>
                  <a:pt x="1284303" y="147006"/>
                  <a:pt x="1286099" y="131314"/>
                  <a:pt x="1286544" y="118372"/>
                </a:cubicBezTo>
                <a:cubicBezTo>
                  <a:pt x="1286989" y="105430"/>
                  <a:pt x="1285637" y="95163"/>
                  <a:pt x="1282489" y="87569"/>
                </a:cubicBezTo>
                <a:cubicBezTo>
                  <a:pt x="1279342" y="79976"/>
                  <a:pt x="1285461" y="77133"/>
                  <a:pt x="1300848" y="79041"/>
                </a:cubicBezTo>
                <a:cubicBezTo>
                  <a:pt x="1314357" y="85522"/>
                  <a:pt x="1319964" y="91603"/>
                  <a:pt x="1317670" y="97281"/>
                </a:cubicBezTo>
                <a:cubicBezTo>
                  <a:pt x="1315375" y="102960"/>
                  <a:pt x="1313561" y="112245"/>
                  <a:pt x="1312227" y="125137"/>
                </a:cubicBezTo>
                <a:cubicBezTo>
                  <a:pt x="1310894" y="138029"/>
                  <a:pt x="1308456" y="151961"/>
                  <a:pt x="1304914" y="166932"/>
                </a:cubicBezTo>
                <a:cubicBezTo>
                  <a:pt x="1319311" y="174317"/>
                  <a:pt x="1325589" y="180153"/>
                  <a:pt x="1323746" y="184441"/>
                </a:cubicBezTo>
                <a:cubicBezTo>
                  <a:pt x="1321903" y="188729"/>
                  <a:pt x="1320322" y="199638"/>
                  <a:pt x="1319003" y="217169"/>
                </a:cubicBezTo>
                <a:cubicBezTo>
                  <a:pt x="1317684" y="234700"/>
                  <a:pt x="1318214" y="246405"/>
                  <a:pt x="1320595" y="252285"/>
                </a:cubicBezTo>
                <a:cubicBezTo>
                  <a:pt x="1322975" y="258164"/>
                  <a:pt x="1332587" y="261125"/>
                  <a:pt x="1349429" y="261168"/>
                </a:cubicBezTo>
                <a:cubicBezTo>
                  <a:pt x="1366272" y="261211"/>
                  <a:pt x="1376324" y="257974"/>
                  <a:pt x="1379587" y="251457"/>
                </a:cubicBezTo>
                <a:cubicBezTo>
                  <a:pt x="1382849" y="244939"/>
                  <a:pt x="1386642" y="234793"/>
                  <a:pt x="1390966" y="221019"/>
                </a:cubicBezTo>
                <a:cubicBezTo>
                  <a:pt x="1395289" y="207246"/>
                  <a:pt x="1398211" y="209289"/>
                  <a:pt x="1399731" y="227150"/>
                </a:cubicBezTo>
                <a:cubicBezTo>
                  <a:pt x="1401251" y="245011"/>
                  <a:pt x="1403825" y="257268"/>
                  <a:pt x="1407454" y="263922"/>
                </a:cubicBezTo>
                <a:cubicBezTo>
                  <a:pt x="1411082" y="270576"/>
                  <a:pt x="1407167" y="276746"/>
                  <a:pt x="1395709" y="282431"/>
                </a:cubicBezTo>
                <a:cubicBezTo>
                  <a:pt x="1384251" y="288117"/>
                  <a:pt x="1367591" y="290261"/>
                  <a:pt x="1345730" y="288863"/>
                </a:cubicBezTo>
                <a:cubicBezTo>
                  <a:pt x="1323868" y="287465"/>
                  <a:pt x="1310449" y="281532"/>
                  <a:pt x="1305473" y="271063"/>
                </a:cubicBezTo>
                <a:cubicBezTo>
                  <a:pt x="1300497" y="260595"/>
                  <a:pt x="1298461" y="243630"/>
                  <a:pt x="1299364" y="220170"/>
                </a:cubicBezTo>
                <a:cubicBezTo>
                  <a:pt x="1300268" y="196709"/>
                  <a:pt x="1301056" y="184312"/>
                  <a:pt x="1301730" y="182978"/>
                </a:cubicBezTo>
                <a:cubicBezTo>
                  <a:pt x="1297256" y="200502"/>
                  <a:pt x="1288480" y="216269"/>
                  <a:pt x="1275402" y="230280"/>
                </a:cubicBezTo>
                <a:cubicBezTo>
                  <a:pt x="1262323" y="244290"/>
                  <a:pt x="1248198" y="253633"/>
                  <a:pt x="1233026" y="258308"/>
                </a:cubicBezTo>
                <a:cubicBezTo>
                  <a:pt x="1229233" y="259476"/>
                  <a:pt x="1226260" y="260214"/>
                  <a:pt x="1224106" y="260522"/>
                </a:cubicBezTo>
                <a:lnTo>
                  <a:pt x="1223733" y="260487"/>
                </a:lnTo>
                <a:lnTo>
                  <a:pt x="1223678" y="261160"/>
                </a:lnTo>
                <a:cubicBezTo>
                  <a:pt x="1223106" y="265489"/>
                  <a:pt x="1222400" y="268733"/>
                  <a:pt x="1221561" y="270891"/>
                </a:cubicBezTo>
                <a:cubicBezTo>
                  <a:pt x="1218206" y="279524"/>
                  <a:pt x="1213502" y="286153"/>
                  <a:pt x="1207451" y="290777"/>
                </a:cubicBezTo>
                <a:cubicBezTo>
                  <a:pt x="1201399" y="295402"/>
                  <a:pt x="1196660" y="294972"/>
                  <a:pt x="1193232" y="289487"/>
                </a:cubicBezTo>
                <a:cubicBezTo>
                  <a:pt x="1189805" y="284002"/>
                  <a:pt x="1183689" y="275649"/>
                  <a:pt x="1174884" y="264427"/>
                </a:cubicBezTo>
                <a:cubicBezTo>
                  <a:pt x="1166079" y="253206"/>
                  <a:pt x="1167029" y="249173"/>
                  <a:pt x="1177734" y="252328"/>
                </a:cubicBezTo>
                <a:cubicBezTo>
                  <a:pt x="1188439" y="255483"/>
                  <a:pt x="1194523" y="256278"/>
                  <a:pt x="1195986" y="254715"/>
                </a:cubicBezTo>
                <a:cubicBezTo>
                  <a:pt x="1197448" y="253152"/>
                  <a:pt x="1199072" y="246355"/>
                  <a:pt x="1200858" y="234324"/>
                </a:cubicBezTo>
                <a:cubicBezTo>
                  <a:pt x="1202643" y="222292"/>
                  <a:pt x="1203120" y="197527"/>
                  <a:pt x="1202288" y="160027"/>
                </a:cubicBezTo>
                <a:lnTo>
                  <a:pt x="1170883" y="169965"/>
                </a:lnTo>
                <a:cubicBezTo>
                  <a:pt x="1167441" y="196594"/>
                  <a:pt x="1161311" y="218030"/>
                  <a:pt x="1152492" y="234270"/>
                </a:cubicBezTo>
                <a:cubicBezTo>
                  <a:pt x="1143673" y="250510"/>
                  <a:pt x="1132200" y="262893"/>
                  <a:pt x="1118075" y="271418"/>
                </a:cubicBezTo>
                <a:cubicBezTo>
                  <a:pt x="1103950" y="279943"/>
                  <a:pt x="1101864" y="277308"/>
                  <a:pt x="1111816" y="263513"/>
                </a:cubicBezTo>
                <a:cubicBezTo>
                  <a:pt x="1121768" y="249718"/>
                  <a:pt x="1129422" y="235460"/>
                  <a:pt x="1134778" y="220740"/>
                </a:cubicBezTo>
                <a:cubicBezTo>
                  <a:pt x="1140134" y="206020"/>
                  <a:pt x="1143701" y="191633"/>
                  <a:pt x="1145479" y="177579"/>
                </a:cubicBezTo>
                <a:cubicBezTo>
                  <a:pt x="1123324" y="184563"/>
                  <a:pt x="1109898" y="189457"/>
                  <a:pt x="1105201" y="192260"/>
                </a:cubicBezTo>
                <a:cubicBezTo>
                  <a:pt x="1100505" y="195064"/>
                  <a:pt x="1092998" y="191715"/>
                  <a:pt x="1082680" y="182215"/>
                </a:cubicBezTo>
                <a:cubicBezTo>
                  <a:pt x="1072362" y="172714"/>
                  <a:pt x="1072498" y="168420"/>
                  <a:pt x="1083089" y="169330"/>
                </a:cubicBezTo>
                <a:cubicBezTo>
                  <a:pt x="1093679" y="170241"/>
                  <a:pt x="1114928" y="166079"/>
                  <a:pt x="1146835" y="156843"/>
                </a:cubicBezTo>
                <a:cubicBezTo>
                  <a:pt x="1146835" y="143708"/>
                  <a:pt x="1146612" y="129640"/>
                  <a:pt x="1146168" y="114640"/>
                </a:cubicBezTo>
                <a:cubicBezTo>
                  <a:pt x="1145723" y="99640"/>
                  <a:pt x="1143698" y="87455"/>
                  <a:pt x="1140091" y="78083"/>
                </a:cubicBezTo>
                <a:cubicBezTo>
                  <a:pt x="1136484" y="68712"/>
                  <a:pt x="1137535" y="64496"/>
                  <a:pt x="1143242" y="65435"/>
                </a:cubicBezTo>
                <a:cubicBezTo>
                  <a:pt x="1148950" y="66375"/>
                  <a:pt x="1154858" y="67260"/>
                  <a:pt x="1160967" y="68092"/>
                </a:cubicBezTo>
                <a:cubicBezTo>
                  <a:pt x="1170675" y="54856"/>
                  <a:pt x="1178397" y="43219"/>
                  <a:pt x="1184133" y="33181"/>
                </a:cubicBezTo>
                <a:cubicBezTo>
                  <a:pt x="1189870" y="23142"/>
                  <a:pt x="1192060" y="14528"/>
                  <a:pt x="1190705" y="7336"/>
                </a:cubicBezTo>
                <a:cubicBezTo>
                  <a:pt x="1189689" y="1942"/>
                  <a:pt x="1191461" y="-477"/>
                  <a:pt x="1196023" y="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89750" y="3544577"/>
            <a:ext cx="4087138" cy="1368057"/>
          </a:xfrm>
          <a:custGeom>
            <a:avLst/>
            <a:gdLst/>
            <a:ahLst/>
            <a:cxnLst/>
            <a:rect l="l" t="t" r="r" b="b"/>
            <a:pathLst>
              <a:path w="4087138" h="1368057">
                <a:moveTo>
                  <a:pt x="4047686" y="1286638"/>
                </a:moveTo>
                <a:cubicBezTo>
                  <a:pt x="4044770" y="1286802"/>
                  <a:pt x="4041934" y="1287909"/>
                  <a:pt x="4039178" y="1289959"/>
                </a:cubicBezTo>
                <a:cubicBezTo>
                  <a:pt x="4033665" y="1294058"/>
                  <a:pt x="4030908" y="1299521"/>
                  <a:pt x="4030908" y="1306349"/>
                </a:cubicBezTo>
                <a:cubicBezTo>
                  <a:pt x="4030908" y="1313176"/>
                  <a:pt x="4033978" y="1318301"/>
                  <a:pt x="4040117" y="1321724"/>
                </a:cubicBezTo>
                <a:cubicBezTo>
                  <a:pt x="4046256" y="1325147"/>
                  <a:pt x="4052265" y="1324974"/>
                  <a:pt x="4058144" y="1321203"/>
                </a:cubicBezTo>
                <a:cubicBezTo>
                  <a:pt x="4064022" y="1317421"/>
                  <a:pt x="4066785" y="1311964"/>
                  <a:pt x="4066432" y="1304832"/>
                </a:cubicBezTo>
                <a:cubicBezTo>
                  <a:pt x="4066078" y="1297701"/>
                  <a:pt x="4062826" y="1292415"/>
                  <a:pt x="4056674" y="1288973"/>
                </a:cubicBezTo>
                <a:cubicBezTo>
                  <a:pt x="4053598" y="1287252"/>
                  <a:pt x="4050602" y="1286474"/>
                  <a:pt x="4047686" y="1286638"/>
                </a:cubicBezTo>
                <a:close/>
                <a:moveTo>
                  <a:pt x="92226" y="1286378"/>
                </a:moveTo>
                <a:cubicBezTo>
                  <a:pt x="93914" y="1285491"/>
                  <a:pt x="97455" y="1288232"/>
                  <a:pt x="102850" y="1294600"/>
                </a:cubicBezTo>
                <a:cubicBezTo>
                  <a:pt x="108903" y="1304435"/>
                  <a:pt x="116394" y="1312702"/>
                  <a:pt x="125324" y="1319399"/>
                </a:cubicBezTo>
                <a:cubicBezTo>
                  <a:pt x="134253" y="1326096"/>
                  <a:pt x="145601" y="1330183"/>
                  <a:pt x="159368" y="1331659"/>
                </a:cubicBezTo>
                <a:cubicBezTo>
                  <a:pt x="173135" y="1333134"/>
                  <a:pt x="184501" y="1333407"/>
                  <a:pt x="193468" y="1332477"/>
                </a:cubicBezTo>
                <a:cubicBezTo>
                  <a:pt x="202435" y="1331547"/>
                  <a:pt x="205787" y="1329067"/>
                  <a:pt x="203523" y="1325036"/>
                </a:cubicBezTo>
                <a:cubicBezTo>
                  <a:pt x="201260" y="1321005"/>
                  <a:pt x="198925" y="1314853"/>
                  <a:pt x="196519" y="1306581"/>
                </a:cubicBezTo>
                <a:cubicBezTo>
                  <a:pt x="194113" y="1298309"/>
                  <a:pt x="198197" y="1299533"/>
                  <a:pt x="208770" y="1310255"/>
                </a:cubicBezTo>
                <a:cubicBezTo>
                  <a:pt x="219343" y="1320977"/>
                  <a:pt x="228508" y="1328000"/>
                  <a:pt x="236266" y="1331324"/>
                </a:cubicBezTo>
                <a:cubicBezTo>
                  <a:pt x="244023" y="1334648"/>
                  <a:pt x="243605" y="1339022"/>
                  <a:pt x="235010" y="1344449"/>
                </a:cubicBezTo>
                <a:cubicBezTo>
                  <a:pt x="226415" y="1349875"/>
                  <a:pt x="214698" y="1353381"/>
                  <a:pt x="199858" y="1354969"/>
                </a:cubicBezTo>
                <a:cubicBezTo>
                  <a:pt x="185019" y="1356556"/>
                  <a:pt x="169795" y="1356163"/>
                  <a:pt x="154187" y="1353788"/>
                </a:cubicBezTo>
                <a:cubicBezTo>
                  <a:pt x="138579" y="1351412"/>
                  <a:pt x="125441" y="1345912"/>
                  <a:pt x="114775" y="1337286"/>
                </a:cubicBezTo>
                <a:cubicBezTo>
                  <a:pt x="104109" y="1328660"/>
                  <a:pt x="96758" y="1316205"/>
                  <a:pt x="92721" y="1299921"/>
                </a:cubicBezTo>
                <a:cubicBezTo>
                  <a:pt x="90702" y="1291779"/>
                  <a:pt x="90537" y="1287264"/>
                  <a:pt x="92226" y="1286378"/>
                </a:cubicBezTo>
                <a:close/>
                <a:moveTo>
                  <a:pt x="73008" y="1280162"/>
                </a:moveTo>
                <a:cubicBezTo>
                  <a:pt x="74957" y="1280811"/>
                  <a:pt x="77010" y="1283792"/>
                  <a:pt x="79168" y="1289103"/>
                </a:cubicBezTo>
                <a:cubicBezTo>
                  <a:pt x="83484" y="1299726"/>
                  <a:pt x="82675" y="1312199"/>
                  <a:pt x="76740" y="1326524"/>
                </a:cubicBezTo>
                <a:cubicBezTo>
                  <a:pt x="70806" y="1340849"/>
                  <a:pt x="65550" y="1345506"/>
                  <a:pt x="60974" y="1340495"/>
                </a:cubicBezTo>
                <a:cubicBezTo>
                  <a:pt x="56397" y="1335485"/>
                  <a:pt x="53700" y="1330397"/>
                  <a:pt x="52881" y="1325231"/>
                </a:cubicBezTo>
                <a:cubicBezTo>
                  <a:pt x="52063" y="1320065"/>
                  <a:pt x="53210" y="1314364"/>
                  <a:pt x="56323" y="1308125"/>
                </a:cubicBezTo>
                <a:cubicBezTo>
                  <a:pt x="60279" y="1300870"/>
                  <a:pt x="63997" y="1293230"/>
                  <a:pt x="67476" y="1285206"/>
                </a:cubicBezTo>
                <a:cubicBezTo>
                  <a:pt x="69215" y="1281193"/>
                  <a:pt x="71059" y="1279512"/>
                  <a:pt x="73008" y="1280162"/>
                </a:cubicBezTo>
                <a:close/>
                <a:moveTo>
                  <a:pt x="138104" y="1279029"/>
                </a:moveTo>
                <a:cubicBezTo>
                  <a:pt x="144305" y="1279029"/>
                  <a:pt x="150333" y="1280697"/>
                  <a:pt x="156187" y="1284034"/>
                </a:cubicBezTo>
                <a:cubicBezTo>
                  <a:pt x="162686" y="1287754"/>
                  <a:pt x="166366" y="1291658"/>
                  <a:pt x="167228" y="1295745"/>
                </a:cubicBezTo>
                <a:cubicBezTo>
                  <a:pt x="168090" y="1299831"/>
                  <a:pt x="167104" y="1304116"/>
                  <a:pt x="164270" y="1308600"/>
                </a:cubicBezTo>
                <a:cubicBezTo>
                  <a:pt x="161436" y="1313083"/>
                  <a:pt x="157284" y="1313201"/>
                  <a:pt x="151815" y="1308953"/>
                </a:cubicBezTo>
                <a:cubicBezTo>
                  <a:pt x="146346" y="1304705"/>
                  <a:pt x="140737" y="1298656"/>
                  <a:pt x="134988" y="1290805"/>
                </a:cubicBezTo>
                <a:cubicBezTo>
                  <a:pt x="129240" y="1282955"/>
                  <a:pt x="130278" y="1279029"/>
                  <a:pt x="138104" y="1279029"/>
                </a:cubicBezTo>
                <a:close/>
                <a:moveTo>
                  <a:pt x="4049832" y="1266816"/>
                </a:moveTo>
                <a:cubicBezTo>
                  <a:pt x="4054608" y="1266921"/>
                  <a:pt x="4059490" y="1268022"/>
                  <a:pt x="4064478" y="1270118"/>
                </a:cubicBezTo>
                <a:cubicBezTo>
                  <a:pt x="4074456" y="1274310"/>
                  <a:pt x="4081082" y="1280952"/>
                  <a:pt x="4084356" y="1290043"/>
                </a:cubicBezTo>
                <a:cubicBezTo>
                  <a:pt x="4087630" y="1299133"/>
                  <a:pt x="4088015" y="1308125"/>
                  <a:pt x="4085510" y="1317018"/>
                </a:cubicBezTo>
                <a:cubicBezTo>
                  <a:pt x="4083004" y="1325910"/>
                  <a:pt x="4078316" y="1332716"/>
                  <a:pt x="4071445" y="1337435"/>
                </a:cubicBezTo>
                <a:cubicBezTo>
                  <a:pt x="4064574" y="1342154"/>
                  <a:pt x="4056410" y="1344514"/>
                  <a:pt x="4046954" y="1344514"/>
                </a:cubicBezTo>
                <a:cubicBezTo>
                  <a:pt x="4037497" y="1344514"/>
                  <a:pt x="4028933" y="1340675"/>
                  <a:pt x="4021262" y="1332998"/>
                </a:cubicBezTo>
                <a:cubicBezTo>
                  <a:pt x="4013592" y="1325321"/>
                  <a:pt x="4009756" y="1317067"/>
                  <a:pt x="4009756" y="1308237"/>
                </a:cubicBezTo>
                <a:cubicBezTo>
                  <a:pt x="4009756" y="1299406"/>
                  <a:pt x="4011821" y="1291683"/>
                  <a:pt x="4015951" y="1285066"/>
                </a:cubicBezTo>
                <a:cubicBezTo>
                  <a:pt x="4020081" y="1278449"/>
                  <a:pt x="4026707" y="1273256"/>
                  <a:pt x="4035829" y="1269486"/>
                </a:cubicBezTo>
                <a:cubicBezTo>
                  <a:pt x="4040390" y="1267601"/>
                  <a:pt x="4045058" y="1266711"/>
                  <a:pt x="4049832" y="1266816"/>
                </a:cubicBezTo>
                <a:close/>
                <a:moveTo>
                  <a:pt x="208146" y="1265021"/>
                </a:moveTo>
                <a:cubicBezTo>
                  <a:pt x="214509" y="1265021"/>
                  <a:pt x="222105" y="1265821"/>
                  <a:pt x="230936" y="1267421"/>
                </a:cubicBezTo>
                <a:cubicBezTo>
                  <a:pt x="240547" y="1269182"/>
                  <a:pt x="248504" y="1273302"/>
                  <a:pt x="254804" y="1279783"/>
                </a:cubicBezTo>
                <a:cubicBezTo>
                  <a:pt x="261104" y="1286263"/>
                  <a:pt x="262710" y="1292250"/>
                  <a:pt x="259622" y="1297744"/>
                </a:cubicBezTo>
                <a:cubicBezTo>
                  <a:pt x="256534" y="1303239"/>
                  <a:pt x="250863" y="1303707"/>
                  <a:pt x="242609" y="1299149"/>
                </a:cubicBezTo>
                <a:cubicBezTo>
                  <a:pt x="234356" y="1294591"/>
                  <a:pt x="224396" y="1287764"/>
                  <a:pt x="212732" y="1278667"/>
                </a:cubicBezTo>
                <a:cubicBezTo>
                  <a:pt x="201068" y="1269569"/>
                  <a:pt x="199539" y="1265021"/>
                  <a:pt x="208146" y="1265021"/>
                </a:cubicBezTo>
                <a:close/>
                <a:moveTo>
                  <a:pt x="3758503" y="1251805"/>
                </a:moveTo>
                <a:cubicBezTo>
                  <a:pt x="3759553" y="1251311"/>
                  <a:pt x="3761014" y="1251332"/>
                  <a:pt x="3762887" y="1251868"/>
                </a:cubicBezTo>
                <a:cubicBezTo>
                  <a:pt x="3770378" y="1254014"/>
                  <a:pt x="3775656" y="1257359"/>
                  <a:pt x="3778719" y="1261905"/>
                </a:cubicBezTo>
                <a:cubicBezTo>
                  <a:pt x="3781782" y="1266450"/>
                  <a:pt x="3781348" y="1271820"/>
                  <a:pt x="3777417" y="1278015"/>
                </a:cubicBezTo>
                <a:cubicBezTo>
                  <a:pt x="3773485" y="1284210"/>
                  <a:pt x="3767730" y="1281597"/>
                  <a:pt x="3760152" y="1270174"/>
                </a:cubicBezTo>
                <a:cubicBezTo>
                  <a:pt x="3755902" y="1259412"/>
                  <a:pt x="3755352" y="1253289"/>
                  <a:pt x="3758503" y="1251805"/>
                </a:cubicBezTo>
                <a:close/>
                <a:moveTo>
                  <a:pt x="3240152" y="1246827"/>
                </a:moveTo>
                <a:cubicBezTo>
                  <a:pt x="3244440" y="1246340"/>
                  <a:pt x="3248035" y="1246411"/>
                  <a:pt x="3250937" y="1247041"/>
                </a:cubicBezTo>
                <a:cubicBezTo>
                  <a:pt x="3256742" y="1248299"/>
                  <a:pt x="3261470" y="1250953"/>
                  <a:pt x="3265122" y="1255003"/>
                </a:cubicBezTo>
                <a:cubicBezTo>
                  <a:pt x="3268775" y="1259052"/>
                  <a:pt x="3266034" y="1262525"/>
                  <a:pt x="3256900" y="1265421"/>
                </a:cubicBezTo>
                <a:cubicBezTo>
                  <a:pt x="3247765" y="1268317"/>
                  <a:pt x="3232873" y="1271036"/>
                  <a:pt x="3212223" y="1273578"/>
                </a:cubicBezTo>
                <a:cubicBezTo>
                  <a:pt x="3220012" y="1279569"/>
                  <a:pt x="3222911" y="1284319"/>
                  <a:pt x="3220920" y="1287829"/>
                </a:cubicBezTo>
                <a:cubicBezTo>
                  <a:pt x="3218930" y="1291339"/>
                  <a:pt x="3217203" y="1301626"/>
                  <a:pt x="3215739" y="1318692"/>
                </a:cubicBezTo>
                <a:cubicBezTo>
                  <a:pt x="3243930" y="1317204"/>
                  <a:pt x="3262217" y="1315663"/>
                  <a:pt x="3270601" y="1314069"/>
                </a:cubicBezTo>
                <a:cubicBezTo>
                  <a:pt x="3278985" y="1312475"/>
                  <a:pt x="3287211" y="1312299"/>
                  <a:pt x="3295278" y="1313539"/>
                </a:cubicBezTo>
                <a:cubicBezTo>
                  <a:pt x="3303346" y="1314779"/>
                  <a:pt x="3310394" y="1318314"/>
                  <a:pt x="3316422" y="1324143"/>
                </a:cubicBezTo>
                <a:cubicBezTo>
                  <a:pt x="3322449" y="1329972"/>
                  <a:pt x="3322830" y="1334241"/>
                  <a:pt x="3317566" y="1336951"/>
                </a:cubicBezTo>
                <a:cubicBezTo>
                  <a:pt x="3312301" y="1339661"/>
                  <a:pt x="3299442" y="1340043"/>
                  <a:pt x="3278991" y="1338095"/>
                </a:cubicBezTo>
                <a:cubicBezTo>
                  <a:pt x="3258540" y="1336148"/>
                  <a:pt x="3240603" y="1335953"/>
                  <a:pt x="3225180" y="1337509"/>
                </a:cubicBezTo>
                <a:cubicBezTo>
                  <a:pt x="3209758" y="1339066"/>
                  <a:pt x="3193784" y="1340805"/>
                  <a:pt x="3177258" y="1342728"/>
                </a:cubicBezTo>
                <a:cubicBezTo>
                  <a:pt x="3160732" y="1344650"/>
                  <a:pt x="3147098" y="1346402"/>
                  <a:pt x="3136358" y="1347983"/>
                </a:cubicBezTo>
                <a:cubicBezTo>
                  <a:pt x="3125618" y="1349565"/>
                  <a:pt x="3115708" y="1346439"/>
                  <a:pt x="3106630" y="1338607"/>
                </a:cubicBezTo>
                <a:cubicBezTo>
                  <a:pt x="3097551" y="1330775"/>
                  <a:pt x="3098041" y="1327256"/>
                  <a:pt x="3108099" y="1328050"/>
                </a:cubicBezTo>
                <a:cubicBezTo>
                  <a:pt x="3118158" y="1328843"/>
                  <a:pt x="3130743" y="1328465"/>
                  <a:pt x="3145855" y="1326915"/>
                </a:cubicBezTo>
                <a:cubicBezTo>
                  <a:pt x="3160967" y="1325364"/>
                  <a:pt x="3177212" y="1323548"/>
                  <a:pt x="3194587" y="1321464"/>
                </a:cubicBezTo>
                <a:lnTo>
                  <a:pt x="3194587" y="1291903"/>
                </a:lnTo>
                <a:cubicBezTo>
                  <a:pt x="3194587" y="1285032"/>
                  <a:pt x="3193316" y="1279997"/>
                  <a:pt x="3190773" y="1276797"/>
                </a:cubicBezTo>
                <a:cubicBezTo>
                  <a:pt x="3177292" y="1278360"/>
                  <a:pt x="3167162" y="1276800"/>
                  <a:pt x="3160384" y="1272118"/>
                </a:cubicBezTo>
                <a:cubicBezTo>
                  <a:pt x="3153607" y="1267436"/>
                  <a:pt x="3155166" y="1264317"/>
                  <a:pt x="3165063" y="1262761"/>
                </a:cubicBezTo>
                <a:cubicBezTo>
                  <a:pt x="3174960" y="1261204"/>
                  <a:pt x="3184622" y="1259483"/>
                  <a:pt x="3194048" y="1257598"/>
                </a:cubicBezTo>
                <a:cubicBezTo>
                  <a:pt x="3203474" y="1255713"/>
                  <a:pt x="3213860" y="1253167"/>
                  <a:pt x="3225208" y="1249961"/>
                </a:cubicBezTo>
                <a:cubicBezTo>
                  <a:pt x="3230882" y="1248358"/>
                  <a:pt x="3235864" y="1247313"/>
                  <a:pt x="3240152" y="1246827"/>
                </a:cubicBezTo>
                <a:close/>
                <a:moveTo>
                  <a:pt x="3496766" y="1230677"/>
                </a:moveTo>
                <a:cubicBezTo>
                  <a:pt x="3498306" y="1230546"/>
                  <a:pt x="3500209" y="1230798"/>
                  <a:pt x="3502475" y="1231432"/>
                </a:cubicBezTo>
                <a:cubicBezTo>
                  <a:pt x="3511541" y="1233968"/>
                  <a:pt x="3517789" y="1237903"/>
                  <a:pt x="3521218" y="1243236"/>
                </a:cubicBezTo>
                <a:cubicBezTo>
                  <a:pt x="3524648" y="1248569"/>
                  <a:pt x="3524278" y="1254718"/>
                  <a:pt x="3520112" y="1261682"/>
                </a:cubicBezTo>
                <a:cubicBezTo>
                  <a:pt x="3515944" y="1268645"/>
                  <a:pt x="3510934" y="1268524"/>
                  <a:pt x="3505080" y="1261319"/>
                </a:cubicBezTo>
                <a:cubicBezTo>
                  <a:pt x="3499226" y="1254113"/>
                  <a:pt x="3495108" y="1247732"/>
                  <a:pt x="3492727" y="1242176"/>
                </a:cubicBezTo>
                <a:cubicBezTo>
                  <a:pt x="3490802" y="1234902"/>
                  <a:pt x="3492148" y="1231069"/>
                  <a:pt x="3496766" y="1230677"/>
                </a:cubicBezTo>
                <a:close/>
                <a:moveTo>
                  <a:pt x="1358588" y="1227777"/>
                </a:moveTo>
                <a:cubicBezTo>
                  <a:pt x="1348158" y="1229302"/>
                  <a:pt x="1332933" y="1230784"/>
                  <a:pt x="1312916" y="1232223"/>
                </a:cubicBezTo>
                <a:cubicBezTo>
                  <a:pt x="1312333" y="1240520"/>
                  <a:pt x="1312042" y="1246796"/>
                  <a:pt x="1312042" y="1251050"/>
                </a:cubicBezTo>
                <a:cubicBezTo>
                  <a:pt x="1312042" y="1252563"/>
                  <a:pt x="1314507" y="1252963"/>
                  <a:pt x="1319437" y="1252250"/>
                </a:cubicBezTo>
                <a:cubicBezTo>
                  <a:pt x="1324367" y="1251536"/>
                  <a:pt x="1337417" y="1249723"/>
                  <a:pt x="1358588" y="1246808"/>
                </a:cubicBezTo>
                <a:close/>
                <a:moveTo>
                  <a:pt x="1071670" y="1225167"/>
                </a:moveTo>
                <a:cubicBezTo>
                  <a:pt x="1073999" y="1224585"/>
                  <a:pt x="1078009" y="1225122"/>
                  <a:pt x="1083702" y="1226781"/>
                </a:cubicBezTo>
                <a:cubicBezTo>
                  <a:pt x="1095088" y="1230099"/>
                  <a:pt x="1103282" y="1235125"/>
                  <a:pt x="1108287" y="1241859"/>
                </a:cubicBezTo>
                <a:cubicBezTo>
                  <a:pt x="1113291" y="1248594"/>
                  <a:pt x="1114525" y="1256879"/>
                  <a:pt x="1111989" y="1266714"/>
                </a:cubicBezTo>
                <a:cubicBezTo>
                  <a:pt x="1109453" y="1276549"/>
                  <a:pt x="1101456" y="1274230"/>
                  <a:pt x="1088000" y="1259756"/>
                </a:cubicBezTo>
                <a:cubicBezTo>
                  <a:pt x="1077892" y="1245754"/>
                  <a:pt x="1071802" y="1235928"/>
                  <a:pt x="1069731" y="1230279"/>
                </a:cubicBezTo>
                <a:cubicBezTo>
                  <a:pt x="1068695" y="1227454"/>
                  <a:pt x="1069342" y="1225750"/>
                  <a:pt x="1071670" y="1225167"/>
                </a:cubicBezTo>
                <a:close/>
                <a:moveTo>
                  <a:pt x="3548407" y="1217266"/>
                </a:moveTo>
                <a:cubicBezTo>
                  <a:pt x="3534294" y="1218791"/>
                  <a:pt x="3509861" y="1221811"/>
                  <a:pt x="3475110" y="1226326"/>
                </a:cubicBezTo>
                <a:cubicBezTo>
                  <a:pt x="3471922" y="1233891"/>
                  <a:pt x="3468719" y="1242290"/>
                  <a:pt x="3465501" y="1251524"/>
                </a:cubicBezTo>
                <a:cubicBezTo>
                  <a:pt x="3462282" y="1260757"/>
                  <a:pt x="3459170" y="1267644"/>
                  <a:pt x="3456162" y="1272183"/>
                </a:cubicBezTo>
                <a:cubicBezTo>
                  <a:pt x="3453154" y="1276722"/>
                  <a:pt x="3452292" y="1279011"/>
                  <a:pt x="3453576" y="1279048"/>
                </a:cubicBezTo>
                <a:cubicBezTo>
                  <a:pt x="3454860" y="1279085"/>
                  <a:pt x="3464564" y="1278511"/>
                  <a:pt x="3482690" y="1277327"/>
                </a:cubicBezTo>
                <a:cubicBezTo>
                  <a:pt x="3500816" y="1276143"/>
                  <a:pt x="3520930" y="1275532"/>
                  <a:pt x="3543031" y="1275495"/>
                </a:cubicBezTo>
                <a:cubicBezTo>
                  <a:pt x="3545834" y="1262931"/>
                  <a:pt x="3547626" y="1243521"/>
                  <a:pt x="3548407" y="1217266"/>
                </a:cubicBezTo>
                <a:close/>
                <a:moveTo>
                  <a:pt x="181301" y="1214940"/>
                </a:moveTo>
                <a:cubicBezTo>
                  <a:pt x="176961" y="1214940"/>
                  <a:pt x="163951" y="1216487"/>
                  <a:pt x="142271" y="1219582"/>
                </a:cubicBezTo>
                <a:cubicBezTo>
                  <a:pt x="120592" y="1222676"/>
                  <a:pt x="107551" y="1224713"/>
                  <a:pt x="103148" y="1225693"/>
                </a:cubicBezTo>
                <a:lnTo>
                  <a:pt x="107129" y="1238139"/>
                </a:lnTo>
                <a:cubicBezTo>
                  <a:pt x="120251" y="1236651"/>
                  <a:pt x="132318" y="1234334"/>
                  <a:pt x="143332" y="1231190"/>
                </a:cubicBezTo>
                <a:cubicBezTo>
                  <a:pt x="154345" y="1228046"/>
                  <a:pt x="162465" y="1228728"/>
                  <a:pt x="167693" y="1233237"/>
                </a:cubicBezTo>
                <a:cubicBezTo>
                  <a:pt x="172921" y="1237745"/>
                  <a:pt x="167256" y="1242241"/>
                  <a:pt x="150699" y="1246724"/>
                </a:cubicBezTo>
                <a:cubicBezTo>
                  <a:pt x="134142" y="1251208"/>
                  <a:pt x="120239" y="1253449"/>
                  <a:pt x="108990" y="1253449"/>
                </a:cubicBezTo>
                <a:lnTo>
                  <a:pt x="111017" y="1266174"/>
                </a:lnTo>
                <a:cubicBezTo>
                  <a:pt x="115581" y="1266174"/>
                  <a:pt x="124896" y="1264810"/>
                  <a:pt x="138960" y="1262082"/>
                </a:cubicBezTo>
                <a:cubicBezTo>
                  <a:pt x="153024" y="1259353"/>
                  <a:pt x="163262" y="1258379"/>
                  <a:pt x="169674" y="1259161"/>
                </a:cubicBezTo>
                <a:cubicBezTo>
                  <a:pt x="174313" y="1251843"/>
                  <a:pt x="177981" y="1242644"/>
                  <a:pt x="180678" y="1231562"/>
                </a:cubicBezTo>
                <a:cubicBezTo>
                  <a:pt x="183376" y="1220481"/>
                  <a:pt x="183584" y="1214940"/>
                  <a:pt x="181301" y="1214940"/>
                </a:cubicBezTo>
                <a:close/>
                <a:moveTo>
                  <a:pt x="2967131" y="1205527"/>
                </a:moveTo>
                <a:cubicBezTo>
                  <a:pt x="2968992" y="1205130"/>
                  <a:pt x="2970830" y="1205149"/>
                  <a:pt x="2972647" y="1205583"/>
                </a:cubicBezTo>
                <a:cubicBezTo>
                  <a:pt x="2976281" y="1206451"/>
                  <a:pt x="2980913" y="1209570"/>
                  <a:pt x="2986544" y="1214940"/>
                </a:cubicBezTo>
                <a:cubicBezTo>
                  <a:pt x="2992175" y="1220310"/>
                  <a:pt x="2992612" y="1224366"/>
                  <a:pt x="2987856" y="1227107"/>
                </a:cubicBezTo>
                <a:cubicBezTo>
                  <a:pt x="2983099" y="1229848"/>
                  <a:pt x="2979977" y="1238653"/>
                  <a:pt x="2978489" y="1253524"/>
                </a:cubicBezTo>
                <a:cubicBezTo>
                  <a:pt x="2977000" y="1268394"/>
                  <a:pt x="2976442" y="1282204"/>
                  <a:pt x="2976814" y="1294954"/>
                </a:cubicBezTo>
                <a:cubicBezTo>
                  <a:pt x="2977186" y="1307703"/>
                  <a:pt x="2981459" y="1316035"/>
                  <a:pt x="2989632" y="1319948"/>
                </a:cubicBezTo>
                <a:cubicBezTo>
                  <a:pt x="2997805" y="1323861"/>
                  <a:pt x="3004716" y="1325795"/>
                  <a:pt x="3010366" y="1325752"/>
                </a:cubicBezTo>
                <a:cubicBezTo>
                  <a:pt x="3016015" y="1325709"/>
                  <a:pt x="3019900" y="1322168"/>
                  <a:pt x="3022021" y="1315129"/>
                </a:cubicBezTo>
                <a:cubicBezTo>
                  <a:pt x="3024142" y="1308091"/>
                  <a:pt x="3027558" y="1298947"/>
                  <a:pt x="3032272" y="1287699"/>
                </a:cubicBezTo>
                <a:cubicBezTo>
                  <a:pt x="3036984" y="1276450"/>
                  <a:pt x="3039341" y="1280580"/>
                  <a:pt x="3039341" y="1300089"/>
                </a:cubicBezTo>
                <a:cubicBezTo>
                  <a:pt x="3039341" y="1317030"/>
                  <a:pt x="3041480" y="1330422"/>
                  <a:pt x="3045759" y="1340263"/>
                </a:cubicBezTo>
                <a:cubicBezTo>
                  <a:pt x="3050038" y="1350104"/>
                  <a:pt x="3039753" y="1353629"/>
                  <a:pt x="3014905" y="1350839"/>
                </a:cubicBezTo>
                <a:cubicBezTo>
                  <a:pt x="2990057" y="1348048"/>
                  <a:pt x="2973888" y="1340805"/>
                  <a:pt x="2966396" y="1329110"/>
                </a:cubicBezTo>
                <a:cubicBezTo>
                  <a:pt x="2958905" y="1317414"/>
                  <a:pt x="2955547" y="1303428"/>
                  <a:pt x="2956322" y="1287150"/>
                </a:cubicBezTo>
                <a:cubicBezTo>
                  <a:pt x="2957098" y="1270872"/>
                  <a:pt x="2957485" y="1257282"/>
                  <a:pt x="2957485" y="1246380"/>
                </a:cubicBezTo>
                <a:lnTo>
                  <a:pt x="2957485" y="1226530"/>
                </a:lnTo>
                <a:cubicBezTo>
                  <a:pt x="2957485" y="1225798"/>
                  <a:pt x="2951309" y="1227491"/>
                  <a:pt x="2938956" y="1231609"/>
                </a:cubicBezTo>
                <a:cubicBezTo>
                  <a:pt x="2938956" y="1251713"/>
                  <a:pt x="2938153" y="1266980"/>
                  <a:pt x="2936547" y="1277411"/>
                </a:cubicBezTo>
                <a:cubicBezTo>
                  <a:pt x="2934941" y="1287841"/>
                  <a:pt x="2930901" y="1298721"/>
                  <a:pt x="2924427" y="1310051"/>
                </a:cubicBezTo>
                <a:cubicBezTo>
                  <a:pt x="2917953" y="1321380"/>
                  <a:pt x="2908614" y="1331122"/>
                  <a:pt x="2896410" y="1339277"/>
                </a:cubicBezTo>
                <a:cubicBezTo>
                  <a:pt x="2884206" y="1347431"/>
                  <a:pt x="2880873" y="1347081"/>
                  <a:pt x="2886410" y="1338226"/>
                </a:cubicBezTo>
                <a:cubicBezTo>
                  <a:pt x="2891948" y="1329370"/>
                  <a:pt x="2897790" y="1318990"/>
                  <a:pt x="2903935" y="1307083"/>
                </a:cubicBezTo>
                <a:cubicBezTo>
                  <a:pt x="2910080" y="1295177"/>
                  <a:pt x="2914120" y="1280468"/>
                  <a:pt x="2916055" y="1262956"/>
                </a:cubicBezTo>
                <a:cubicBezTo>
                  <a:pt x="2917990" y="1245444"/>
                  <a:pt x="2917209" y="1233237"/>
                  <a:pt x="2913711" y="1226335"/>
                </a:cubicBezTo>
                <a:cubicBezTo>
                  <a:pt x="2910214" y="1219433"/>
                  <a:pt x="2911596" y="1215982"/>
                  <a:pt x="2917860" y="1215982"/>
                </a:cubicBezTo>
                <a:cubicBezTo>
                  <a:pt x="2922200" y="1215982"/>
                  <a:pt x="2925999" y="1216366"/>
                  <a:pt x="2929254" y="1217135"/>
                </a:cubicBezTo>
                <a:cubicBezTo>
                  <a:pt x="2932510" y="1217904"/>
                  <a:pt x="2937744" y="1217182"/>
                  <a:pt x="2944956" y="1214968"/>
                </a:cubicBezTo>
                <a:cubicBezTo>
                  <a:pt x="2952168" y="1212754"/>
                  <a:pt x="2957678" y="1210420"/>
                  <a:pt x="2961485" y="1207964"/>
                </a:cubicBezTo>
                <a:cubicBezTo>
                  <a:pt x="2963389" y="1206736"/>
                  <a:pt x="2965271" y="1205924"/>
                  <a:pt x="2967131" y="1205527"/>
                </a:cubicBezTo>
                <a:close/>
                <a:moveTo>
                  <a:pt x="1758779" y="1202384"/>
                </a:moveTo>
                <a:cubicBezTo>
                  <a:pt x="1772772" y="1201447"/>
                  <a:pt x="1784510" y="1203499"/>
                  <a:pt x="1793994" y="1208541"/>
                </a:cubicBezTo>
                <a:cubicBezTo>
                  <a:pt x="1806638" y="1215263"/>
                  <a:pt x="1812206" y="1221315"/>
                  <a:pt x="1810700" y="1226698"/>
                </a:cubicBezTo>
                <a:cubicBezTo>
                  <a:pt x="1809193" y="1232080"/>
                  <a:pt x="1803109" y="1234384"/>
                  <a:pt x="1792449" y="1233609"/>
                </a:cubicBezTo>
                <a:cubicBezTo>
                  <a:pt x="1781790" y="1232834"/>
                  <a:pt x="1766811" y="1232446"/>
                  <a:pt x="1747513" y="1232446"/>
                </a:cubicBezTo>
                <a:cubicBezTo>
                  <a:pt x="1728239" y="1232446"/>
                  <a:pt x="1707534" y="1233417"/>
                  <a:pt x="1685396" y="1235358"/>
                </a:cubicBezTo>
                <a:cubicBezTo>
                  <a:pt x="1663257" y="1237298"/>
                  <a:pt x="1644728" y="1239608"/>
                  <a:pt x="1629808" y="1242287"/>
                </a:cubicBezTo>
                <a:cubicBezTo>
                  <a:pt x="1614888" y="1244966"/>
                  <a:pt x="1601866" y="1247496"/>
                  <a:pt x="1590741" y="1249878"/>
                </a:cubicBezTo>
                <a:cubicBezTo>
                  <a:pt x="1579616" y="1252259"/>
                  <a:pt x="1568038" y="1249673"/>
                  <a:pt x="1556008" y="1242120"/>
                </a:cubicBezTo>
                <a:cubicBezTo>
                  <a:pt x="1545106" y="1230127"/>
                  <a:pt x="1544331" y="1224723"/>
                  <a:pt x="1553683" y="1225907"/>
                </a:cubicBezTo>
                <a:cubicBezTo>
                  <a:pt x="1563034" y="1227091"/>
                  <a:pt x="1579055" y="1226719"/>
                  <a:pt x="1601745" y="1224791"/>
                </a:cubicBezTo>
                <a:cubicBezTo>
                  <a:pt x="1624435" y="1222862"/>
                  <a:pt x="1648657" y="1219945"/>
                  <a:pt x="1674410" y="1216038"/>
                </a:cubicBezTo>
                <a:cubicBezTo>
                  <a:pt x="1700164" y="1212131"/>
                  <a:pt x="1723372" y="1208224"/>
                  <a:pt x="1744034" y="1204318"/>
                </a:cubicBezTo>
                <a:cubicBezTo>
                  <a:pt x="1749200" y="1203341"/>
                  <a:pt x="1754114" y="1202696"/>
                  <a:pt x="1758779" y="1202384"/>
                </a:cubicBezTo>
                <a:close/>
                <a:moveTo>
                  <a:pt x="1010581" y="1201499"/>
                </a:moveTo>
                <a:cubicBezTo>
                  <a:pt x="1006321" y="1201877"/>
                  <a:pt x="995478" y="1203803"/>
                  <a:pt x="978053" y="1207276"/>
                </a:cubicBezTo>
                <a:lnTo>
                  <a:pt x="979076" y="1240483"/>
                </a:lnTo>
                <a:cubicBezTo>
                  <a:pt x="985935" y="1239838"/>
                  <a:pt x="991643" y="1238312"/>
                  <a:pt x="996201" y="1235906"/>
                </a:cubicBezTo>
                <a:cubicBezTo>
                  <a:pt x="1000758" y="1233500"/>
                  <a:pt x="1005682" y="1234899"/>
                  <a:pt x="1010972" y="1240101"/>
                </a:cubicBezTo>
                <a:cubicBezTo>
                  <a:pt x="1016261" y="1245304"/>
                  <a:pt x="1014742" y="1249608"/>
                  <a:pt x="1006414" y="1253012"/>
                </a:cubicBezTo>
                <a:cubicBezTo>
                  <a:pt x="998086" y="1256417"/>
                  <a:pt x="989023" y="1258119"/>
                  <a:pt x="979225" y="1258119"/>
                </a:cubicBezTo>
                <a:lnTo>
                  <a:pt x="980229" y="1288331"/>
                </a:lnTo>
                <a:cubicBezTo>
                  <a:pt x="984149" y="1288443"/>
                  <a:pt x="989990" y="1286914"/>
                  <a:pt x="997754" y="1283745"/>
                </a:cubicBezTo>
                <a:cubicBezTo>
                  <a:pt x="1005518" y="1280576"/>
                  <a:pt x="1010724" y="1280744"/>
                  <a:pt x="1013372" y="1284248"/>
                </a:cubicBezTo>
                <a:cubicBezTo>
                  <a:pt x="1016019" y="1287751"/>
                  <a:pt x="1017970" y="1287528"/>
                  <a:pt x="1019222" y="1283578"/>
                </a:cubicBezTo>
                <a:cubicBezTo>
                  <a:pt x="1020475" y="1279628"/>
                  <a:pt x="1021297" y="1266208"/>
                  <a:pt x="1021687" y="1243320"/>
                </a:cubicBezTo>
                <a:cubicBezTo>
                  <a:pt x="1022078" y="1220431"/>
                  <a:pt x="1021390" y="1207645"/>
                  <a:pt x="1019622" y="1204959"/>
                </a:cubicBezTo>
                <a:cubicBezTo>
                  <a:pt x="1017855" y="1202274"/>
                  <a:pt x="1014841" y="1201121"/>
                  <a:pt x="1010581" y="1201499"/>
                </a:cubicBezTo>
                <a:close/>
                <a:moveTo>
                  <a:pt x="187369" y="1196090"/>
                </a:moveTo>
                <a:cubicBezTo>
                  <a:pt x="190213" y="1196233"/>
                  <a:pt x="193090" y="1197143"/>
                  <a:pt x="195998" y="1198820"/>
                </a:cubicBezTo>
                <a:cubicBezTo>
                  <a:pt x="201815" y="1202175"/>
                  <a:pt x="207446" y="1206435"/>
                  <a:pt x="212890" y="1211601"/>
                </a:cubicBezTo>
                <a:cubicBezTo>
                  <a:pt x="218335" y="1216766"/>
                  <a:pt x="219160" y="1220592"/>
                  <a:pt x="215364" y="1223079"/>
                </a:cubicBezTo>
                <a:cubicBezTo>
                  <a:pt x="211569" y="1225566"/>
                  <a:pt x="206441" y="1233277"/>
                  <a:pt x="199979" y="1246213"/>
                </a:cubicBezTo>
                <a:cubicBezTo>
                  <a:pt x="193518" y="1259148"/>
                  <a:pt x="187385" y="1268844"/>
                  <a:pt x="181581" y="1275299"/>
                </a:cubicBezTo>
                <a:cubicBezTo>
                  <a:pt x="175776" y="1281755"/>
                  <a:pt x="171311" y="1281088"/>
                  <a:pt x="168186" y="1273299"/>
                </a:cubicBezTo>
                <a:cubicBezTo>
                  <a:pt x="145006" y="1276350"/>
                  <a:pt x="126030" y="1278980"/>
                  <a:pt x="111259" y="1281187"/>
                </a:cubicBezTo>
                <a:cubicBezTo>
                  <a:pt x="104376" y="1290712"/>
                  <a:pt x="99334" y="1290675"/>
                  <a:pt x="96135" y="1281076"/>
                </a:cubicBezTo>
                <a:cubicBezTo>
                  <a:pt x="92935" y="1271476"/>
                  <a:pt x="90026" y="1260903"/>
                  <a:pt x="87410" y="1249357"/>
                </a:cubicBezTo>
                <a:cubicBezTo>
                  <a:pt x="84793" y="1237810"/>
                  <a:pt x="80319" y="1228384"/>
                  <a:pt x="73987" y="1221079"/>
                </a:cubicBezTo>
                <a:cubicBezTo>
                  <a:pt x="67656" y="1213774"/>
                  <a:pt x="69714" y="1210513"/>
                  <a:pt x="80163" y="1211294"/>
                </a:cubicBezTo>
                <a:cubicBezTo>
                  <a:pt x="90612" y="1212075"/>
                  <a:pt x="108295" y="1210745"/>
                  <a:pt x="133211" y="1207303"/>
                </a:cubicBezTo>
                <a:cubicBezTo>
                  <a:pt x="158128" y="1203862"/>
                  <a:pt x="173367" y="1200749"/>
                  <a:pt x="178930" y="1197965"/>
                </a:cubicBezTo>
                <a:cubicBezTo>
                  <a:pt x="181711" y="1196572"/>
                  <a:pt x="184524" y="1195947"/>
                  <a:pt x="187369" y="1196090"/>
                </a:cubicBezTo>
                <a:close/>
                <a:moveTo>
                  <a:pt x="1397320" y="1186914"/>
                </a:moveTo>
                <a:cubicBezTo>
                  <a:pt x="1390449" y="1187689"/>
                  <a:pt x="1380701" y="1188492"/>
                  <a:pt x="1368076" y="1189323"/>
                </a:cubicBezTo>
                <a:cubicBezTo>
                  <a:pt x="1373495" y="1189633"/>
                  <a:pt x="1377377" y="1190768"/>
                  <a:pt x="1379721" y="1192728"/>
                </a:cubicBezTo>
                <a:cubicBezTo>
                  <a:pt x="1382065" y="1194687"/>
                  <a:pt x="1382834" y="1197248"/>
                  <a:pt x="1382028" y="1200411"/>
                </a:cubicBezTo>
                <a:cubicBezTo>
                  <a:pt x="1381222" y="1203573"/>
                  <a:pt x="1380459" y="1206810"/>
                  <a:pt x="1379740" y="1210122"/>
                </a:cubicBezTo>
                <a:cubicBezTo>
                  <a:pt x="1384552" y="1210196"/>
                  <a:pt x="1393116" y="1209204"/>
                  <a:pt x="1405431" y="1207145"/>
                </a:cubicBezTo>
                <a:cubicBezTo>
                  <a:pt x="1406113" y="1198935"/>
                  <a:pt x="1406650" y="1193317"/>
                  <a:pt x="1407040" y="1190291"/>
                </a:cubicBezTo>
                <a:cubicBezTo>
                  <a:pt x="1407431" y="1187264"/>
                  <a:pt x="1404191" y="1186139"/>
                  <a:pt x="1397320" y="1186914"/>
                </a:cubicBezTo>
                <a:close/>
                <a:moveTo>
                  <a:pt x="3214007" y="1186684"/>
                </a:moveTo>
                <a:cubicBezTo>
                  <a:pt x="3216107" y="1185619"/>
                  <a:pt x="3220402" y="1185689"/>
                  <a:pt x="3226892" y="1186895"/>
                </a:cubicBezTo>
                <a:cubicBezTo>
                  <a:pt x="3239871" y="1189308"/>
                  <a:pt x="3251762" y="1193630"/>
                  <a:pt x="3262564" y="1199862"/>
                </a:cubicBezTo>
                <a:cubicBezTo>
                  <a:pt x="3273367" y="1206094"/>
                  <a:pt x="3278768" y="1214984"/>
                  <a:pt x="3278768" y="1226530"/>
                </a:cubicBezTo>
                <a:cubicBezTo>
                  <a:pt x="3278768" y="1239813"/>
                  <a:pt x="3272923" y="1243010"/>
                  <a:pt x="3261234" y="1236120"/>
                </a:cubicBezTo>
                <a:cubicBezTo>
                  <a:pt x="3249545" y="1229231"/>
                  <a:pt x="3239719" y="1222196"/>
                  <a:pt x="3231757" y="1215015"/>
                </a:cubicBezTo>
                <a:cubicBezTo>
                  <a:pt x="3224688" y="1207201"/>
                  <a:pt x="3218865" y="1199958"/>
                  <a:pt x="3214288" y="1193286"/>
                </a:cubicBezTo>
                <a:cubicBezTo>
                  <a:pt x="3212000" y="1189949"/>
                  <a:pt x="3211906" y="1187749"/>
                  <a:pt x="3214007" y="1186684"/>
                </a:cubicBezTo>
                <a:close/>
                <a:moveTo>
                  <a:pt x="3163484" y="1185084"/>
                </a:moveTo>
                <a:cubicBezTo>
                  <a:pt x="3164873" y="1185000"/>
                  <a:pt x="3166494" y="1185275"/>
                  <a:pt x="3168347" y="1185909"/>
                </a:cubicBezTo>
                <a:cubicBezTo>
                  <a:pt x="3175757" y="1188446"/>
                  <a:pt x="3182005" y="1192356"/>
                  <a:pt x="3187090" y="1197639"/>
                </a:cubicBezTo>
                <a:cubicBezTo>
                  <a:pt x="3192175" y="1202922"/>
                  <a:pt x="3192534" y="1206826"/>
                  <a:pt x="3188169" y="1209350"/>
                </a:cubicBezTo>
                <a:cubicBezTo>
                  <a:pt x="3183803" y="1211874"/>
                  <a:pt x="3176951" y="1218391"/>
                  <a:pt x="3167612" y="1228902"/>
                </a:cubicBezTo>
                <a:cubicBezTo>
                  <a:pt x="3158273" y="1239413"/>
                  <a:pt x="3146035" y="1248079"/>
                  <a:pt x="3130898" y="1254901"/>
                </a:cubicBezTo>
                <a:cubicBezTo>
                  <a:pt x="3115761" y="1261722"/>
                  <a:pt x="3113349" y="1259465"/>
                  <a:pt x="3123661" y="1248129"/>
                </a:cubicBezTo>
                <a:cubicBezTo>
                  <a:pt x="3133974" y="1236793"/>
                  <a:pt x="3142339" y="1226428"/>
                  <a:pt x="3148757" y="1217033"/>
                </a:cubicBezTo>
                <a:cubicBezTo>
                  <a:pt x="3155176" y="1207638"/>
                  <a:pt x="3158000" y="1200473"/>
                  <a:pt x="3157231" y="1195537"/>
                </a:cubicBezTo>
                <a:cubicBezTo>
                  <a:pt x="3157231" y="1188821"/>
                  <a:pt x="3159316" y="1185337"/>
                  <a:pt x="3163484" y="1185084"/>
                </a:cubicBezTo>
                <a:close/>
                <a:moveTo>
                  <a:pt x="2558398" y="1170923"/>
                </a:moveTo>
                <a:cubicBezTo>
                  <a:pt x="2560232" y="1170935"/>
                  <a:pt x="2562544" y="1171515"/>
                  <a:pt x="2565332" y="1172664"/>
                </a:cubicBezTo>
                <a:cubicBezTo>
                  <a:pt x="2576488" y="1177259"/>
                  <a:pt x="2583518" y="1182803"/>
                  <a:pt x="2586420" y="1189295"/>
                </a:cubicBezTo>
                <a:cubicBezTo>
                  <a:pt x="2589322" y="1195788"/>
                  <a:pt x="2588689" y="1201877"/>
                  <a:pt x="2584522" y="1207564"/>
                </a:cubicBezTo>
                <a:cubicBezTo>
                  <a:pt x="2580355" y="1213250"/>
                  <a:pt x="2575564" y="1213514"/>
                  <a:pt x="2570151" y="1208355"/>
                </a:cubicBezTo>
                <a:cubicBezTo>
                  <a:pt x="2564737" y="1203195"/>
                  <a:pt x="2559618" y="1195797"/>
                  <a:pt x="2554794" y="1186161"/>
                </a:cubicBezTo>
                <a:cubicBezTo>
                  <a:pt x="2551696" y="1175966"/>
                  <a:pt x="2552898" y="1170887"/>
                  <a:pt x="2558398" y="1170923"/>
                </a:cubicBezTo>
                <a:close/>
                <a:moveTo>
                  <a:pt x="2865268" y="1169734"/>
                </a:moveTo>
                <a:cubicBezTo>
                  <a:pt x="2865255" y="1169510"/>
                  <a:pt x="2863001" y="1169944"/>
                  <a:pt x="2858505" y="1171036"/>
                </a:cubicBezTo>
                <a:cubicBezTo>
                  <a:pt x="2854009" y="1172127"/>
                  <a:pt x="2847749" y="1173671"/>
                  <a:pt x="2839725" y="1175668"/>
                </a:cubicBezTo>
                <a:lnTo>
                  <a:pt x="2839725" y="1189479"/>
                </a:lnTo>
                <a:lnTo>
                  <a:pt x="2843957" y="1188030"/>
                </a:lnTo>
                <a:cubicBezTo>
                  <a:pt x="2850760" y="1188867"/>
                  <a:pt x="2856812" y="1191307"/>
                  <a:pt x="2862114" y="1195351"/>
                </a:cubicBezTo>
                <a:cubicBezTo>
                  <a:pt x="2867416" y="1199394"/>
                  <a:pt x="2869035" y="1205226"/>
                  <a:pt x="2866970" y="1212847"/>
                </a:cubicBezTo>
                <a:cubicBezTo>
                  <a:pt x="2864905" y="1220469"/>
                  <a:pt x="2860084" y="1222071"/>
                  <a:pt x="2852506" y="1217656"/>
                </a:cubicBezTo>
                <a:cubicBezTo>
                  <a:pt x="2850013" y="1215573"/>
                  <a:pt x="2847674" y="1212984"/>
                  <a:pt x="2845488" y="1209889"/>
                </a:cubicBezTo>
                <a:lnTo>
                  <a:pt x="2839725" y="1199683"/>
                </a:lnTo>
                <a:lnTo>
                  <a:pt x="2839725" y="1232297"/>
                </a:lnTo>
                <a:lnTo>
                  <a:pt x="2867593" y="1226028"/>
                </a:lnTo>
                <a:cubicBezTo>
                  <a:pt x="2867593" y="1197986"/>
                  <a:pt x="2867208" y="1181649"/>
                  <a:pt x="2866440" y="1177017"/>
                </a:cubicBezTo>
                <a:cubicBezTo>
                  <a:pt x="2865671" y="1172385"/>
                  <a:pt x="2865280" y="1169957"/>
                  <a:pt x="2865268" y="1169734"/>
                </a:cubicBezTo>
                <a:close/>
                <a:moveTo>
                  <a:pt x="3779054" y="1165306"/>
                </a:moveTo>
                <a:cubicBezTo>
                  <a:pt x="3776747" y="1165690"/>
                  <a:pt x="3769212" y="1167563"/>
                  <a:pt x="3756450" y="1170924"/>
                </a:cubicBezTo>
                <a:lnTo>
                  <a:pt x="3756872" y="1185842"/>
                </a:lnTo>
                <a:lnTo>
                  <a:pt x="3758020" y="1184142"/>
                </a:lnTo>
                <a:cubicBezTo>
                  <a:pt x="3760025" y="1183184"/>
                  <a:pt x="3763762" y="1183680"/>
                  <a:pt x="3769231" y="1185630"/>
                </a:cubicBezTo>
                <a:cubicBezTo>
                  <a:pt x="3780170" y="1189531"/>
                  <a:pt x="3784346" y="1195974"/>
                  <a:pt x="3781760" y="1204959"/>
                </a:cubicBezTo>
                <a:cubicBezTo>
                  <a:pt x="3779175" y="1213945"/>
                  <a:pt x="3774459" y="1215684"/>
                  <a:pt x="3767612" y="1210178"/>
                </a:cubicBezTo>
                <a:cubicBezTo>
                  <a:pt x="3763594" y="1205378"/>
                  <a:pt x="3760125" y="1199112"/>
                  <a:pt x="3757204" y="1191379"/>
                </a:cubicBezTo>
                <a:lnTo>
                  <a:pt x="3756997" y="1190285"/>
                </a:lnTo>
                <a:lnTo>
                  <a:pt x="3757330" y="1202067"/>
                </a:lnTo>
                <a:cubicBezTo>
                  <a:pt x="3757525" y="1211517"/>
                  <a:pt x="3757622" y="1220038"/>
                  <a:pt x="3757622" y="1227628"/>
                </a:cubicBezTo>
                <a:lnTo>
                  <a:pt x="3784337" y="1221377"/>
                </a:lnTo>
                <a:cubicBezTo>
                  <a:pt x="3784337" y="1191723"/>
                  <a:pt x="3784034" y="1174868"/>
                  <a:pt x="3783426" y="1170813"/>
                </a:cubicBezTo>
                <a:cubicBezTo>
                  <a:pt x="3782818" y="1166757"/>
                  <a:pt x="3781360" y="1164921"/>
                  <a:pt x="3779054" y="1165306"/>
                </a:cubicBezTo>
                <a:close/>
                <a:moveTo>
                  <a:pt x="1926432" y="1164125"/>
                </a:moveTo>
                <a:cubicBezTo>
                  <a:pt x="1922122" y="1165272"/>
                  <a:pt x="1915856" y="1166794"/>
                  <a:pt x="1907633" y="1168692"/>
                </a:cubicBezTo>
                <a:lnTo>
                  <a:pt x="1907971" y="1180472"/>
                </a:lnTo>
                <a:lnTo>
                  <a:pt x="1909710" y="1180128"/>
                </a:lnTo>
                <a:cubicBezTo>
                  <a:pt x="1912536" y="1180364"/>
                  <a:pt x="1916879" y="1181888"/>
                  <a:pt x="1922739" y="1184700"/>
                </a:cubicBezTo>
                <a:cubicBezTo>
                  <a:pt x="1934459" y="1190325"/>
                  <a:pt x="1937817" y="1197549"/>
                  <a:pt x="1932813" y="1206373"/>
                </a:cubicBezTo>
                <a:cubicBezTo>
                  <a:pt x="1927809" y="1215198"/>
                  <a:pt x="1921468" y="1214767"/>
                  <a:pt x="1913791" y="1205080"/>
                </a:cubicBezTo>
                <a:lnTo>
                  <a:pt x="1908324" y="1192760"/>
                </a:lnTo>
                <a:lnTo>
                  <a:pt x="1908498" y="1198839"/>
                </a:lnTo>
                <a:cubicBezTo>
                  <a:pt x="1908690" y="1208469"/>
                  <a:pt x="1908786" y="1217681"/>
                  <a:pt x="1908786" y="1226474"/>
                </a:cubicBezTo>
                <a:cubicBezTo>
                  <a:pt x="1916265" y="1224341"/>
                  <a:pt x="1925170" y="1221551"/>
                  <a:pt x="1935501" y="1218103"/>
                </a:cubicBezTo>
                <a:cubicBezTo>
                  <a:pt x="1935501" y="1188374"/>
                  <a:pt x="1935067" y="1171659"/>
                  <a:pt x="1934199" y="1167957"/>
                </a:cubicBezTo>
                <a:cubicBezTo>
                  <a:pt x="1933331" y="1164255"/>
                  <a:pt x="1930742" y="1162977"/>
                  <a:pt x="1926432" y="1164125"/>
                </a:cubicBezTo>
                <a:close/>
                <a:moveTo>
                  <a:pt x="1416166" y="1164094"/>
                </a:moveTo>
                <a:cubicBezTo>
                  <a:pt x="1418410" y="1164111"/>
                  <a:pt x="1420897" y="1164742"/>
                  <a:pt x="1423625" y="1165985"/>
                </a:cubicBezTo>
                <a:cubicBezTo>
                  <a:pt x="1429083" y="1168472"/>
                  <a:pt x="1434611" y="1171699"/>
                  <a:pt x="1440211" y="1175668"/>
                </a:cubicBezTo>
                <a:cubicBezTo>
                  <a:pt x="1445810" y="1179637"/>
                  <a:pt x="1446108" y="1183327"/>
                  <a:pt x="1441103" y="1186737"/>
                </a:cubicBezTo>
                <a:cubicBezTo>
                  <a:pt x="1436099" y="1190148"/>
                  <a:pt x="1430434" y="1197143"/>
                  <a:pt x="1424109" y="1207722"/>
                </a:cubicBezTo>
                <a:cubicBezTo>
                  <a:pt x="1431885" y="1216974"/>
                  <a:pt x="1430809" y="1221845"/>
                  <a:pt x="1420881" y="1222335"/>
                </a:cubicBezTo>
                <a:cubicBezTo>
                  <a:pt x="1410953" y="1222825"/>
                  <a:pt x="1397240" y="1224124"/>
                  <a:pt x="1379740" y="1226233"/>
                </a:cubicBezTo>
                <a:lnTo>
                  <a:pt x="1379740" y="1242808"/>
                </a:lnTo>
                <a:cubicBezTo>
                  <a:pt x="1414739" y="1238244"/>
                  <a:pt x="1434949" y="1234768"/>
                  <a:pt x="1440369" y="1232381"/>
                </a:cubicBezTo>
                <a:cubicBezTo>
                  <a:pt x="1445789" y="1229994"/>
                  <a:pt x="1451565" y="1230046"/>
                  <a:pt x="1457698" y="1232539"/>
                </a:cubicBezTo>
                <a:cubicBezTo>
                  <a:pt x="1463831" y="1235032"/>
                  <a:pt x="1469688" y="1238371"/>
                  <a:pt x="1475269" y="1242557"/>
                </a:cubicBezTo>
                <a:cubicBezTo>
                  <a:pt x="1480850" y="1246743"/>
                  <a:pt x="1481610" y="1251096"/>
                  <a:pt x="1477548" y="1255617"/>
                </a:cubicBezTo>
                <a:cubicBezTo>
                  <a:pt x="1473486" y="1260137"/>
                  <a:pt x="1470928" y="1263982"/>
                  <a:pt x="1469874" y="1267151"/>
                </a:cubicBezTo>
                <a:cubicBezTo>
                  <a:pt x="1468820" y="1270320"/>
                  <a:pt x="1466686" y="1277721"/>
                  <a:pt x="1463474" y="1289354"/>
                </a:cubicBezTo>
                <a:cubicBezTo>
                  <a:pt x="1460262" y="1300988"/>
                  <a:pt x="1454135" y="1310172"/>
                  <a:pt x="1445094" y="1316906"/>
                </a:cubicBezTo>
                <a:cubicBezTo>
                  <a:pt x="1436053" y="1323641"/>
                  <a:pt x="1430146" y="1323073"/>
                  <a:pt x="1427374" y="1315204"/>
                </a:cubicBezTo>
                <a:cubicBezTo>
                  <a:pt x="1424602" y="1307335"/>
                  <a:pt x="1418866" y="1299332"/>
                  <a:pt x="1410166" y="1291196"/>
                </a:cubicBezTo>
                <a:cubicBezTo>
                  <a:pt x="1401466" y="1283060"/>
                  <a:pt x="1401704" y="1280359"/>
                  <a:pt x="1410882" y="1283094"/>
                </a:cubicBezTo>
                <a:cubicBezTo>
                  <a:pt x="1420060" y="1285829"/>
                  <a:pt x="1427166" y="1287196"/>
                  <a:pt x="1432202" y="1287196"/>
                </a:cubicBezTo>
                <a:cubicBezTo>
                  <a:pt x="1436592" y="1287196"/>
                  <a:pt x="1440012" y="1284043"/>
                  <a:pt x="1442462" y="1277736"/>
                </a:cubicBezTo>
                <a:cubicBezTo>
                  <a:pt x="1444911" y="1271430"/>
                  <a:pt x="1446136" y="1264872"/>
                  <a:pt x="1446136" y="1258063"/>
                </a:cubicBezTo>
                <a:cubicBezTo>
                  <a:pt x="1446136" y="1253437"/>
                  <a:pt x="1442368" y="1251316"/>
                  <a:pt x="1434834" y="1251701"/>
                </a:cubicBezTo>
                <a:cubicBezTo>
                  <a:pt x="1427300" y="1252085"/>
                  <a:pt x="1408935" y="1254460"/>
                  <a:pt x="1379740" y="1258826"/>
                </a:cubicBezTo>
                <a:cubicBezTo>
                  <a:pt x="1379740" y="1277777"/>
                  <a:pt x="1379532" y="1296309"/>
                  <a:pt x="1379117" y="1314423"/>
                </a:cubicBezTo>
                <a:cubicBezTo>
                  <a:pt x="1378701" y="1332536"/>
                  <a:pt x="1376996" y="1347137"/>
                  <a:pt x="1374001" y="1358224"/>
                </a:cubicBezTo>
                <a:cubicBezTo>
                  <a:pt x="1371006" y="1369312"/>
                  <a:pt x="1366132" y="1370280"/>
                  <a:pt x="1359378" y="1361127"/>
                </a:cubicBezTo>
                <a:cubicBezTo>
                  <a:pt x="1352625" y="1351974"/>
                  <a:pt x="1350805" y="1342588"/>
                  <a:pt x="1353918" y="1332970"/>
                </a:cubicBezTo>
                <a:cubicBezTo>
                  <a:pt x="1357031" y="1323352"/>
                  <a:pt x="1358588" y="1303853"/>
                  <a:pt x="1358588" y="1274471"/>
                </a:cubicBezTo>
                <a:cubicBezTo>
                  <a:pt x="1347773" y="1291810"/>
                  <a:pt x="1334443" y="1305824"/>
                  <a:pt x="1318600" y="1316515"/>
                </a:cubicBezTo>
                <a:cubicBezTo>
                  <a:pt x="1302756" y="1327206"/>
                  <a:pt x="1286781" y="1334545"/>
                  <a:pt x="1270677" y="1338533"/>
                </a:cubicBezTo>
                <a:cubicBezTo>
                  <a:pt x="1254572" y="1342520"/>
                  <a:pt x="1253679" y="1339959"/>
                  <a:pt x="1267998" y="1330849"/>
                </a:cubicBezTo>
                <a:cubicBezTo>
                  <a:pt x="1282317" y="1321740"/>
                  <a:pt x="1296613" y="1311207"/>
                  <a:pt x="1310888" y="1299251"/>
                </a:cubicBezTo>
                <a:cubicBezTo>
                  <a:pt x="1325163" y="1287295"/>
                  <a:pt x="1337559" y="1275141"/>
                  <a:pt x="1348077" y="1262788"/>
                </a:cubicBezTo>
                <a:cubicBezTo>
                  <a:pt x="1321895" y="1267365"/>
                  <a:pt x="1305360" y="1272208"/>
                  <a:pt x="1298471" y="1277318"/>
                </a:cubicBezTo>
                <a:cubicBezTo>
                  <a:pt x="1291581" y="1282428"/>
                  <a:pt x="1286843" y="1281634"/>
                  <a:pt x="1284258" y="1274937"/>
                </a:cubicBezTo>
                <a:cubicBezTo>
                  <a:pt x="1281671" y="1268239"/>
                  <a:pt x="1281963" y="1263043"/>
                  <a:pt x="1285132" y="1259347"/>
                </a:cubicBezTo>
                <a:cubicBezTo>
                  <a:pt x="1288301" y="1255651"/>
                  <a:pt x="1290245" y="1252715"/>
                  <a:pt x="1290964" y="1250538"/>
                </a:cubicBezTo>
                <a:cubicBezTo>
                  <a:pt x="1291683" y="1248361"/>
                  <a:pt x="1292238" y="1244368"/>
                  <a:pt x="1292629" y="1238557"/>
                </a:cubicBezTo>
                <a:cubicBezTo>
                  <a:pt x="1293020" y="1232747"/>
                  <a:pt x="1291854" y="1227144"/>
                  <a:pt x="1289132" y="1221749"/>
                </a:cubicBezTo>
                <a:cubicBezTo>
                  <a:pt x="1286409" y="1216354"/>
                  <a:pt x="1287795" y="1213657"/>
                  <a:pt x="1293290" y="1213657"/>
                </a:cubicBezTo>
                <a:cubicBezTo>
                  <a:pt x="1296911" y="1213657"/>
                  <a:pt x="1302988" y="1215213"/>
                  <a:pt x="1311521" y="1218326"/>
                </a:cubicBezTo>
                <a:cubicBezTo>
                  <a:pt x="1326875" y="1217582"/>
                  <a:pt x="1342564" y="1215821"/>
                  <a:pt x="1358588" y="1213043"/>
                </a:cubicBezTo>
                <a:cubicBezTo>
                  <a:pt x="1358588" y="1205440"/>
                  <a:pt x="1357459" y="1198674"/>
                  <a:pt x="1355202" y="1192746"/>
                </a:cubicBezTo>
                <a:cubicBezTo>
                  <a:pt x="1340381" y="1195090"/>
                  <a:pt x="1330884" y="1196650"/>
                  <a:pt x="1326711" y="1197425"/>
                </a:cubicBezTo>
                <a:cubicBezTo>
                  <a:pt x="1322537" y="1198200"/>
                  <a:pt x="1317080" y="1195456"/>
                  <a:pt x="1310340" y="1189193"/>
                </a:cubicBezTo>
                <a:cubicBezTo>
                  <a:pt x="1303599" y="1182930"/>
                  <a:pt x="1305307" y="1179798"/>
                  <a:pt x="1315465" y="1179798"/>
                </a:cubicBezTo>
                <a:cubicBezTo>
                  <a:pt x="1323229" y="1179798"/>
                  <a:pt x="1334558" y="1179032"/>
                  <a:pt x="1349454" y="1177501"/>
                </a:cubicBezTo>
                <a:cubicBezTo>
                  <a:pt x="1364349" y="1175969"/>
                  <a:pt x="1377309" y="1174254"/>
                  <a:pt x="1388335" y="1172357"/>
                </a:cubicBezTo>
                <a:cubicBezTo>
                  <a:pt x="1399360" y="1170459"/>
                  <a:pt x="1406634" y="1168301"/>
                  <a:pt x="1410156" y="1165883"/>
                </a:cubicBezTo>
                <a:cubicBezTo>
                  <a:pt x="1411918" y="1164674"/>
                  <a:pt x="1413921" y="1164077"/>
                  <a:pt x="1416166" y="1164094"/>
                </a:cubicBezTo>
                <a:close/>
                <a:moveTo>
                  <a:pt x="2996006" y="1158788"/>
                </a:moveTo>
                <a:cubicBezTo>
                  <a:pt x="3002296" y="1158752"/>
                  <a:pt x="3007132" y="1160283"/>
                  <a:pt x="3010514" y="1163381"/>
                </a:cubicBezTo>
                <a:cubicBezTo>
                  <a:pt x="3017280" y="1169576"/>
                  <a:pt x="3015178" y="1173860"/>
                  <a:pt x="3004208" y="1176236"/>
                </a:cubicBezTo>
                <a:cubicBezTo>
                  <a:pt x="2993238" y="1178611"/>
                  <a:pt x="2981862" y="1181566"/>
                  <a:pt x="2970080" y="1185100"/>
                </a:cubicBezTo>
                <a:cubicBezTo>
                  <a:pt x="2958298" y="1188635"/>
                  <a:pt x="2947492" y="1191184"/>
                  <a:pt x="2937663" y="1192746"/>
                </a:cubicBezTo>
                <a:cubicBezTo>
                  <a:pt x="2927834" y="1194309"/>
                  <a:pt x="2918759" y="1191853"/>
                  <a:pt x="2910437" y="1185379"/>
                </a:cubicBezTo>
                <a:cubicBezTo>
                  <a:pt x="2902115" y="1178905"/>
                  <a:pt x="2902118" y="1175395"/>
                  <a:pt x="2910446" y="1174850"/>
                </a:cubicBezTo>
                <a:cubicBezTo>
                  <a:pt x="2918774" y="1174304"/>
                  <a:pt x="2927019" y="1173448"/>
                  <a:pt x="2935180" y="1172282"/>
                </a:cubicBezTo>
                <a:cubicBezTo>
                  <a:pt x="2943340" y="1171116"/>
                  <a:pt x="2955873" y="1168221"/>
                  <a:pt x="2972777" y="1163595"/>
                </a:cubicBezTo>
                <a:cubicBezTo>
                  <a:pt x="2981974" y="1160426"/>
                  <a:pt x="2989717" y="1158823"/>
                  <a:pt x="2996006" y="1158788"/>
                </a:cubicBezTo>
                <a:close/>
                <a:moveTo>
                  <a:pt x="3499851" y="1155911"/>
                </a:moveTo>
                <a:cubicBezTo>
                  <a:pt x="3501498" y="1155968"/>
                  <a:pt x="3503558" y="1156468"/>
                  <a:pt x="3506028" y="1157409"/>
                </a:cubicBezTo>
                <a:cubicBezTo>
                  <a:pt x="3515913" y="1161173"/>
                  <a:pt x="3522359" y="1165480"/>
                  <a:pt x="3525367" y="1170329"/>
                </a:cubicBezTo>
                <a:cubicBezTo>
                  <a:pt x="3528374" y="1175178"/>
                  <a:pt x="3528036" y="1181296"/>
                  <a:pt x="3524353" y="1188681"/>
                </a:cubicBezTo>
                <a:cubicBezTo>
                  <a:pt x="3520670" y="1196067"/>
                  <a:pt x="3515851" y="1196157"/>
                  <a:pt x="3509898" y="1188951"/>
                </a:cubicBezTo>
                <a:cubicBezTo>
                  <a:pt x="3503945" y="1181745"/>
                  <a:pt x="3499362" y="1174533"/>
                  <a:pt x="3496150" y="1167315"/>
                </a:cubicBezTo>
                <a:cubicBezTo>
                  <a:pt x="3493676" y="1159539"/>
                  <a:pt x="3494910" y="1155737"/>
                  <a:pt x="3499851" y="1155911"/>
                </a:cubicBezTo>
                <a:close/>
                <a:moveTo>
                  <a:pt x="2321012" y="1150702"/>
                </a:moveTo>
                <a:cubicBezTo>
                  <a:pt x="2324268" y="1151366"/>
                  <a:pt x="2327298" y="1152848"/>
                  <a:pt x="2330100" y="1155149"/>
                </a:cubicBezTo>
                <a:cubicBezTo>
                  <a:pt x="2335706" y="1159750"/>
                  <a:pt x="2335006" y="1164025"/>
                  <a:pt x="2327998" y="1167976"/>
                </a:cubicBezTo>
                <a:cubicBezTo>
                  <a:pt x="2320991" y="1171926"/>
                  <a:pt x="2308539" y="1175414"/>
                  <a:pt x="2290642" y="1178440"/>
                </a:cubicBezTo>
                <a:cubicBezTo>
                  <a:pt x="2296087" y="1180536"/>
                  <a:pt x="2298211" y="1183568"/>
                  <a:pt x="2297014" y="1187537"/>
                </a:cubicBezTo>
                <a:cubicBezTo>
                  <a:pt x="2295817" y="1191506"/>
                  <a:pt x="2294859" y="1196312"/>
                  <a:pt x="2294140" y="1201955"/>
                </a:cubicBezTo>
                <a:cubicBezTo>
                  <a:pt x="2299237" y="1201360"/>
                  <a:pt x="2304796" y="1200237"/>
                  <a:pt x="2310818" y="1198588"/>
                </a:cubicBezTo>
                <a:cubicBezTo>
                  <a:pt x="2316839" y="1196938"/>
                  <a:pt x="2322374" y="1198978"/>
                  <a:pt x="2327422" y="1204708"/>
                </a:cubicBezTo>
                <a:cubicBezTo>
                  <a:pt x="2332469" y="1210438"/>
                  <a:pt x="2330203" y="1214742"/>
                  <a:pt x="2320622" y="1217619"/>
                </a:cubicBezTo>
                <a:cubicBezTo>
                  <a:pt x="2311041" y="1220496"/>
                  <a:pt x="2302170" y="1222568"/>
                  <a:pt x="2294010" y="1223833"/>
                </a:cubicBezTo>
                <a:lnTo>
                  <a:pt x="2292968" y="1260314"/>
                </a:lnTo>
                <a:cubicBezTo>
                  <a:pt x="2306697" y="1258776"/>
                  <a:pt x="2318950" y="1256835"/>
                  <a:pt x="2329728" y="1254491"/>
                </a:cubicBezTo>
                <a:lnTo>
                  <a:pt x="2332312" y="1254231"/>
                </a:lnTo>
                <a:lnTo>
                  <a:pt x="2325747" y="1251626"/>
                </a:lnTo>
                <a:cubicBezTo>
                  <a:pt x="2319186" y="1246703"/>
                  <a:pt x="2313813" y="1240111"/>
                  <a:pt x="2309627" y="1231851"/>
                </a:cubicBezTo>
                <a:cubicBezTo>
                  <a:pt x="2305441" y="1223591"/>
                  <a:pt x="2307758" y="1220286"/>
                  <a:pt x="2316576" y="1221935"/>
                </a:cubicBezTo>
                <a:cubicBezTo>
                  <a:pt x="2325394" y="1223585"/>
                  <a:pt x="2332420" y="1226614"/>
                  <a:pt x="2337653" y="1231023"/>
                </a:cubicBezTo>
                <a:cubicBezTo>
                  <a:pt x="2342887" y="1235432"/>
                  <a:pt x="2344726" y="1241246"/>
                  <a:pt x="2343169" y="1248464"/>
                </a:cubicBezTo>
                <a:cubicBezTo>
                  <a:pt x="2342780" y="1250268"/>
                  <a:pt x="2342125" y="1251688"/>
                  <a:pt x="2341205" y="1252722"/>
                </a:cubicBezTo>
                <a:lnTo>
                  <a:pt x="2338863" y="1254002"/>
                </a:lnTo>
                <a:lnTo>
                  <a:pt x="2343992" y="1254938"/>
                </a:lnTo>
                <a:cubicBezTo>
                  <a:pt x="2348113" y="1256407"/>
                  <a:pt x="2351600" y="1259198"/>
                  <a:pt x="2354452" y="1263309"/>
                </a:cubicBezTo>
                <a:cubicBezTo>
                  <a:pt x="2360157" y="1271532"/>
                  <a:pt x="2357208" y="1275448"/>
                  <a:pt x="2345606" y="1275057"/>
                </a:cubicBezTo>
                <a:cubicBezTo>
                  <a:pt x="2334004" y="1274667"/>
                  <a:pt x="2321633" y="1275247"/>
                  <a:pt x="2308492" y="1276797"/>
                </a:cubicBezTo>
                <a:cubicBezTo>
                  <a:pt x="2295352" y="1278347"/>
                  <a:pt x="2284404" y="1280074"/>
                  <a:pt x="2275648" y="1281978"/>
                </a:cubicBezTo>
                <a:cubicBezTo>
                  <a:pt x="2266892" y="1283882"/>
                  <a:pt x="2257866" y="1285637"/>
                  <a:pt x="2248570" y="1287243"/>
                </a:cubicBezTo>
                <a:cubicBezTo>
                  <a:pt x="2239275" y="1288849"/>
                  <a:pt x="2231294" y="1286130"/>
                  <a:pt x="2224628" y="1279085"/>
                </a:cubicBezTo>
                <a:cubicBezTo>
                  <a:pt x="2217962" y="1272041"/>
                  <a:pt x="2220098" y="1268518"/>
                  <a:pt x="2231036" y="1268518"/>
                </a:cubicBezTo>
                <a:cubicBezTo>
                  <a:pt x="2240202" y="1268518"/>
                  <a:pt x="2254186" y="1266776"/>
                  <a:pt x="2272988" y="1263291"/>
                </a:cubicBezTo>
                <a:lnTo>
                  <a:pt x="2272988" y="1226605"/>
                </a:lnTo>
                <a:cubicBezTo>
                  <a:pt x="2259940" y="1227386"/>
                  <a:pt x="2250648" y="1225715"/>
                  <a:pt x="2245110" y="1221591"/>
                </a:cubicBezTo>
                <a:cubicBezTo>
                  <a:pt x="2239572" y="1217467"/>
                  <a:pt x="2240763" y="1214348"/>
                  <a:pt x="2248682" y="1212233"/>
                </a:cubicBezTo>
                <a:cubicBezTo>
                  <a:pt x="2256601" y="1210119"/>
                  <a:pt x="2264703" y="1208100"/>
                  <a:pt x="2272988" y="1206178"/>
                </a:cubicBezTo>
                <a:cubicBezTo>
                  <a:pt x="2272988" y="1196082"/>
                  <a:pt x="2272126" y="1188108"/>
                  <a:pt x="2270402" y="1182254"/>
                </a:cubicBezTo>
                <a:cubicBezTo>
                  <a:pt x="2258446" y="1183023"/>
                  <a:pt x="2249079" y="1181324"/>
                  <a:pt x="2242301" y="1177156"/>
                </a:cubicBezTo>
                <a:cubicBezTo>
                  <a:pt x="2235523" y="1172989"/>
                  <a:pt x="2236081" y="1170065"/>
                  <a:pt x="2243975" y="1168385"/>
                </a:cubicBezTo>
                <a:cubicBezTo>
                  <a:pt x="2251870" y="1166704"/>
                  <a:pt x="2263088" y="1163901"/>
                  <a:pt x="2277629" y="1159976"/>
                </a:cubicBezTo>
                <a:cubicBezTo>
                  <a:pt x="2292171" y="1156051"/>
                  <a:pt x="2303150" y="1153114"/>
                  <a:pt x="2310567" y="1151167"/>
                </a:cubicBezTo>
                <a:cubicBezTo>
                  <a:pt x="2314275" y="1150194"/>
                  <a:pt x="2317757" y="1150039"/>
                  <a:pt x="2321012" y="1150702"/>
                </a:cubicBezTo>
                <a:close/>
                <a:moveTo>
                  <a:pt x="2014881" y="1150591"/>
                </a:moveTo>
                <a:lnTo>
                  <a:pt x="2000400" y="1158999"/>
                </a:lnTo>
                <a:cubicBezTo>
                  <a:pt x="1995135" y="1162373"/>
                  <a:pt x="1988726" y="1166707"/>
                  <a:pt x="1981173" y="1172003"/>
                </a:cubicBezTo>
                <a:cubicBezTo>
                  <a:pt x="1982723" y="1177311"/>
                  <a:pt x="1983982" y="1181069"/>
                  <a:pt x="1984950" y="1183277"/>
                </a:cubicBezTo>
                <a:cubicBezTo>
                  <a:pt x="1988496" y="1183389"/>
                  <a:pt x="1992660" y="1182248"/>
                  <a:pt x="1997442" y="1179854"/>
                </a:cubicBezTo>
                <a:cubicBezTo>
                  <a:pt x="2002223" y="1177460"/>
                  <a:pt x="2006932" y="1177997"/>
                  <a:pt x="2011571" y="1181463"/>
                </a:cubicBezTo>
                <a:cubicBezTo>
                  <a:pt x="2016210" y="1184930"/>
                  <a:pt x="2015162" y="1188253"/>
                  <a:pt x="2008427" y="1191435"/>
                </a:cubicBezTo>
                <a:cubicBezTo>
                  <a:pt x="2001692" y="1194616"/>
                  <a:pt x="1994940" y="1196479"/>
                  <a:pt x="1988168" y="1197025"/>
                </a:cubicBezTo>
                <a:cubicBezTo>
                  <a:pt x="1990512" y="1201974"/>
                  <a:pt x="1992217" y="1206339"/>
                  <a:pt x="1993284" y="1210122"/>
                </a:cubicBezTo>
                <a:cubicBezTo>
                  <a:pt x="1998666" y="1209415"/>
                  <a:pt x="2005866" y="1208088"/>
                  <a:pt x="2014882" y="1206141"/>
                </a:cubicBezTo>
                <a:lnTo>
                  <a:pt x="2014882" y="1150665"/>
                </a:lnTo>
                <a:close/>
                <a:moveTo>
                  <a:pt x="3528325" y="1143103"/>
                </a:moveTo>
                <a:cubicBezTo>
                  <a:pt x="3517529" y="1144250"/>
                  <a:pt x="3503964" y="1145890"/>
                  <a:pt x="3487630" y="1148023"/>
                </a:cubicBezTo>
                <a:cubicBezTo>
                  <a:pt x="3486935" y="1160413"/>
                  <a:pt x="3484281" y="1179556"/>
                  <a:pt x="3479667" y="1205452"/>
                </a:cubicBezTo>
                <a:cubicBezTo>
                  <a:pt x="3492554" y="1204721"/>
                  <a:pt x="3515467" y="1202525"/>
                  <a:pt x="3548407" y="1198867"/>
                </a:cubicBezTo>
                <a:cubicBezTo>
                  <a:pt x="3548407" y="1171792"/>
                  <a:pt x="3547760" y="1155443"/>
                  <a:pt x="3546463" y="1149819"/>
                </a:cubicBezTo>
                <a:cubicBezTo>
                  <a:pt x="3545167" y="1144194"/>
                  <a:pt x="3539121" y="1141955"/>
                  <a:pt x="3528325" y="1143103"/>
                </a:cubicBezTo>
                <a:close/>
                <a:moveTo>
                  <a:pt x="403147" y="1140141"/>
                </a:moveTo>
                <a:cubicBezTo>
                  <a:pt x="405470" y="1140261"/>
                  <a:pt x="408317" y="1140737"/>
                  <a:pt x="411687" y="1141568"/>
                </a:cubicBezTo>
                <a:cubicBezTo>
                  <a:pt x="425169" y="1144892"/>
                  <a:pt x="433364" y="1151037"/>
                  <a:pt x="436272" y="1160004"/>
                </a:cubicBezTo>
                <a:cubicBezTo>
                  <a:pt x="439180" y="1168971"/>
                  <a:pt x="438551" y="1176477"/>
                  <a:pt x="434384" y="1182524"/>
                </a:cubicBezTo>
                <a:cubicBezTo>
                  <a:pt x="430217" y="1188570"/>
                  <a:pt x="423085" y="1186378"/>
                  <a:pt x="412990" y="1175947"/>
                </a:cubicBezTo>
                <a:cubicBezTo>
                  <a:pt x="405176" y="1165802"/>
                  <a:pt x="399635" y="1156705"/>
                  <a:pt x="396367" y="1148656"/>
                </a:cubicBezTo>
                <a:cubicBezTo>
                  <a:pt x="393916" y="1142619"/>
                  <a:pt x="396176" y="1139781"/>
                  <a:pt x="403147" y="1140141"/>
                </a:cubicBezTo>
                <a:close/>
                <a:moveTo>
                  <a:pt x="1415765" y="1138973"/>
                </a:moveTo>
                <a:cubicBezTo>
                  <a:pt x="1423536" y="1139785"/>
                  <a:pt x="1430760" y="1141546"/>
                  <a:pt x="1437439" y="1144256"/>
                </a:cubicBezTo>
                <a:cubicBezTo>
                  <a:pt x="1444117" y="1146966"/>
                  <a:pt x="1446709" y="1152420"/>
                  <a:pt x="1445215" y="1160618"/>
                </a:cubicBezTo>
                <a:cubicBezTo>
                  <a:pt x="1443720" y="1168816"/>
                  <a:pt x="1437355" y="1170261"/>
                  <a:pt x="1426118" y="1164953"/>
                </a:cubicBezTo>
                <a:cubicBezTo>
                  <a:pt x="1419136" y="1160314"/>
                  <a:pt x="1413722" y="1154621"/>
                  <a:pt x="1409878" y="1147875"/>
                </a:cubicBezTo>
                <a:cubicBezTo>
                  <a:pt x="1406033" y="1141128"/>
                  <a:pt x="1407995" y="1138160"/>
                  <a:pt x="1415765" y="1138973"/>
                </a:cubicBezTo>
                <a:close/>
                <a:moveTo>
                  <a:pt x="3276236" y="1137856"/>
                </a:moveTo>
                <a:cubicBezTo>
                  <a:pt x="3282162" y="1137083"/>
                  <a:pt x="3288935" y="1139154"/>
                  <a:pt x="3296553" y="1144070"/>
                </a:cubicBezTo>
                <a:cubicBezTo>
                  <a:pt x="3306710" y="1150625"/>
                  <a:pt x="3316016" y="1158587"/>
                  <a:pt x="3324468" y="1167957"/>
                </a:cubicBezTo>
                <a:cubicBezTo>
                  <a:pt x="3332920" y="1177327"/>
                  <a:pt x="3330495" y="1182238"/>
                  <a:pt x="3317194" y="1182691"/>
                </a:cubicBezTo>
                <a:cubicBezTo>
                  <a:pt x="3303892" y="1183144"/>
                  <a:pt x="3290832" y="1186489"/>
                  <a:pt x="3278014" y="1192728"/>
                </a:cubicBezTo>
                <a:cubicBezTo>
                  <a:pt x="3265197" y="1198966"/>
                  <a:pt x="3261166" y="1197645"/>
                  <a:pt x="3265922" y="1188765"/>
                </a:cubicBezTo>
                <a:cubicBezTo>
                  <a:pt x="3270679" y="1179885"/>
                  <a:pt x="3274374" y="1173101"/>
                  <a:pt x="3277010" y="1168413"/>
                </a:cubicBezTo>
                <a:cubicBezTo>
                  <a:pt x="3279646" y="1163725"/>
                  <a:pt x="3280247" y="1160968"/>
                  <a:pt x="3278814" y="1160144"/>
                </a:cubicBezTo>
                <a:cubicBezTo>
                  <a:pt x="3277382" y="1159319"/>
                  <a:pt x="3268778" y="1160063"/>
                  <a:pt x="3253002" y="1162376"/>
                </a:cubicBezTo>
                <a:cubicBezTo>
                  <a:pt x="3237226" y="1164689"/>
                  <a:pt x="3214381" y="1167411"/>
                  <a:pt x="3184467" y="1170543"/>
                </a:cubicBezTo>
                <a:cubicBezTo>
                  <a:pt x="3154552" y="1173674"/>
                  <a:pt x="3138528" y="1174850"/>
                  <a:pt x="3136395" y="1174068"/>
                </a:cubicBezTo>
                <a:cubicBezTo>
                  <a:pt x="3133803" y="1182874"/>
                  <a:pt x="3128033" y="1192666"/>
                  <a:pt x="3119085" y="1203443"/>
                </a:cubicBezTo>
                <a:cubicBezTo>
                  <a:pt x="3110136" y="1214221"/>
                  <a:pt x="3103945" y="1214283"/>
                  <a:pt x="3100509" y="1203629"/>
                </a:cubicBezTo>
                <a:cubicBezTo>
                  <a:pt x="3097074" y="1192976"/>
                  <a:pt x="3097917" y="1185038"/>
                  <a:pt x="3103039" y="1179817"/>
                </a:cubicBezTo>
                <a:cubicBezTo>
                  <a:pt x="3108161" y="1174595"/>
                  <a:pt x="3112068" y="1168329"/>
                  <a:pt x="3114760" y="1161018"/>
                </a:cubicBezTo>
                <a:cubicBezTo>
                  <a:pt x="3117451" y="1153707"/>
                  <a:pt x="3120846" y="1147806"/>
                  <a:pt x="3124945" y="1143317"/>
                </a:cubicBezTo>
                <a:cubicBezTo>
                  <a:pt x="3129044" y="1138827"/>
                  <a:pt x="3133053" y="1144365"/>
                  <a:pt x="3136972" y="1159930"/>
                </a:cubicBezTo>
                <a:cubicBezTo>
                  <a:pt x="3163997" y="1158441"/>
                  <a:pt x="3191235" y="1155567"/>
                  <a:pt x="3218688" y="1151307"/>
                </a:cubicBezTo>
                <a:cubicBezTo>
                  <a:pt x="3246141" y="1147047"/>
                  <a:pt x="3263442" y="1143137"/>
                  <a:pt x="3270592" y="1139577"/>
                </a:cubicBezTo>
                <a:cubicBezTo>
                  <a:pt x="3272379" y="1138687"/>
                  <a:pt x="3274261" y="1138114"/>
                  <a:pt x="3276236" y="1137856"/>
                </a:cubicBezTo>
                <a:close/>
                <a:moveTo>
                  <a:pt x="2337049" y="1133215"/>
                </a:moveTo>
                <a:cubicBezTo>
                  <a:pt x="2328076" y="1133996"/>
                  <a:pt x="2288478" y="1138157"/>
                  <a:pt x="2218256" y="1145698"/>
                </a:cubicBezTo>
                <a:cubicBezTo>
                  <a:pt x="2218256" y="1197961"/>
                  <a:pt x="2217090" y="1253679"/>
                  <a:pt x="2214758" y="1312851"/>
                </a:cubicBezTo>
                <a:cubicBezTo>
                  <a:pt x="2247662" y="1311362"/>
                  <a:pt x="2277366" y="1308851"/>
                  <a:pt x="2303869" y="1305316"/>
                </a:cubicBezTo>
                <a:cubicBezTo>
                  <a:pt x="2330373" y="1301781"/>
                  <a:pt x="2348878" y="1302346"/>
                  <a:pt x="2359382" y="1307009"/>
                </a:cubicBezTo>
                <a:cubicBezTo>
                  <a:pt x="2361714" y="1300659"/>
                  <a:pt x="2362108" y="1272034"/>
                  <a:pt x="2360564" y="1221135"/>
                </a:cubicBezTo>
                <a:cubicBezTo>
                  <a:pt x="2359020" y="1170236"/>
                  <a:pt x="2356958" y="1142662"/>
                  <a:pt x="2354378" y="1138415"/>
                </a:cubicBezTo>
                <a:cubicBezTo>
                  <a:pt x="2351798" y="1134167"/>
                  <a:pt x="2346022" y="1132434"/>
                  <a:pt x="2337049" y="1133215"/>
                </a:cubicBezTo>
                <a:close/>
                <a:moveTo>
                  <a:pt x="2656060" y="1130955"/>
                </a:moveTo>
                <a:cubicBezTo>
                  <a:pt x="2661096" y="1131469"/>
                  <a:pt x="2665509" y="1133221"/>
                  <a:pt x="2669298" y="1136210"/>
                </a:cubicBezTo>
                <a:cubicBezTo>
                  <a:pt x="2676876" y="1142188"/>
                  <a:pt x="2675143" y="1147065"/>
                  <a:pt x="2664098" y="1150842"/>
                </a:cubicBezTo>
                <a:cubicBezTo>
                  <a:pt x="2653054" y="1154618"/>
                  <a:pt x="2641064" y="1156848"/>
                  <a:pt x="2628129" y="1157530"/>
                </a:cubicBezTo>
                <a:cubicBezTo>
                  <a:pt x="2635905" y="1157989"/>
                  <a:pt x="2641740" y="1160357"/>
                  <a:pt x="2645634" y="1164636"/>
                </a:cubicBezTo>
                <a:cubicBezTo>
                  <a:pt x="2649529" y="1168915"/>
                  <a:pt x="2649578" y="1172912"/>
                  <a:pt x="2645784" y="1176626"/>
                </a:cubicBezTo>
                <a:cubicBezTo>
                  <a:pt x="2641988" y="1180341"/>
                  <a:pt x="2633381" y="1191897"/>
                  <a:pt x="2619962" y="1211294"/>
                </a:cubicBezTo>
                <a:cubicBezTo>
                  <a:pt x="2638888" y="1208231"/>
                  <a:pt x="2653848" y="1205130"/>
                  <a:pt x="2664843" y="1201992"/>
                </a:cubicBezTo>
                <a:cubicBezTo>
                  <a:pt x="2675837" y="1198854"/>
                  <a:pt x="2685114" y="1200181"/>
                  <a:pt x="2692674" y="1205973"/>
                </a:cubicBezTo>
                <a:cubicBezTo>
                  <a:pt x="2700233" y="1211765"/>
                  <a:pt x="2701058" y="1216252"/>
                  <a:pt x="2695148" y="1219433"/>
                </a:cubicBezTo>
                <a:cubicBezTo>
                  <a:pt x="2689238" y="1222614"/>
                  <a:pt x="2676535" y="1225569"/>
                  <a:pt x="2657038" y="1228298"/>
                </a:cubicBezTo>
                <a:cubicBezTo>
                  <a:pt x="2637542" y="1231026"/>
                  <a:pt x="2614982" y="1233761"/>
                  <a:pt x="2589359" y="1236502"/>
                </a:cubicBezTo>
                <a:cubicBezTo>
                  <a:pt x="2563736" y="1239243"/>
                  <a:pt x="2547712" y="1239838"/>
                  <a:pt x="2541288" y="1238288"/>
                </a:cubicBezTo>
                <a:cubicBezTo>
                  <a:pt x="2538398" y="1266900"/>
                  <a:pt x="2531762" y="1292188"/>
                  <a:pt x="2521382" y="1314153"/>
                </a:cubicBezTo>
                <a:cubicBezTo>
                  <a:pt x="2511001" y="1336117"/>
                  <a:pt x="2495628" y="1352116"/>
                  <a:pt x="2475264" y="1362150"/>
                </a:cubicBezTo>
                <a:cubicBezTo>
                  <a:pt x="2454899" y="1372183"/>
                  <a:pt x="2452735" y="1369436"/>
                  <a:pt x="2468771" y="1353908"/>
                </a:cubicBezTo>
                <a:cubicBezTo>
                  <a:pt x="2484807" y="1338381"/>
                  <a:pt x="2496289" y="1322155"/>
                  <a:pt x="2503215" y="1305232"/>
                </a:cubicBezTo>
                <a:cubicBezTo>
                  <a:pt x="2510142" y="1288309"/>
                  <a:pt x="2514576" y="1271873"/>
                  <a:pt x="2516517" y="1255924"/>
                </a:cubicBezTo>
                <a:cubicBezTo>
                  <a:pt x="2518458" y="1239974"/>
                  <a:pt x="2517676" y="1228353"/>
                  <a:pt x="2514173" y="1221061"/>
                </a:cubicBezTo>
                <a:cubicBezTo>
                  <a:pt x="2510669" y="1213768"/>
                  <a:pt x="2512318" y="1211151"/>
                  <a:pt x="2519121" y="1213210"/>
                </a:cubicBezTo>
                <a:cubicBezTo>
                  <a:pt x="2525924" y="1215269"/>
                  <a:pt x="2531167" y="1217219"/>
                  <a:pt x="2534850" y="1219061"/>
                </a:cubicBezTo>
                <a:cubicBezTo>
                  <a:pt x="2538534" y="1220903"/>
                  <a:pt x="2543532" y="1221824"/>
                  <a:pt x="2549845" y="1221824"/>
                </a:cubicBezTo>
                <a:cubicBezTo>
                  <a:pt x="2557448" y="1221824"/>
                  <a:pt x="2575512" y="1219262"/>
                  <a:pt x="2604037" y="1214140"/>
                </a:cubicBezTo>
                <a:cubicBezTo>
                  <a:pt x="2608403" y="1201750"/>
                  <a:pt x="2611928" y="1191013"/>
                  <a:pt x="2614613" y="1181928"/>
                </a:cubicBezTo>
                <a:cubicBezTo>
                  <a:pt x="2617298" y="1172844"/>
                  <a:pt x="2617804" y="1165170"/>
                  <a:pt x="2616130" y="1158906"/>
                </a:cubicBezTo>
                <a:cubicBezTo>
                  <a:pt x="2593173" y="1163570"/>
                  <a:pt x="2575887" y="1166875"/>
                  <a:pt x="2564272" y="1168822"/>
                </a:cubicBezTo>
                <a:cubicBezTo>
                  <a:pt x="2552658" y="1170769"/>
                  <a:pt x="2542280" y="1168487"/>
                  <a:pt x="2533139" y="1161976"/>
                </a:cubicBezTo>
                <a:cubicBezTo>
                  <a:pt x="2523999" y="1155465"/>
                  <a:pt x="2525143" y="1151952"/>
                  <a:pt x="2536572" y="1151437"/>
                </a:cubicBezTo>
                <a:cubicBezTo>
                  <a:pt x="2548000" y="1150922"/>
                  <a:pt x="2564799" y="1148721"/>
                  <a:pt x="2586968" y="1144833"/>
                </a:cubicBezTo>
                <a:cubicBezTo>
                  <a:pt x="2609138" y="1140945"/>
                  <a:pt x="2626507" y="1137041"/>
                  <a:pt x="2639077" y="1133122"/>
                </a:cubicBezTo>
                <a:cubicBezTo>
                  <a:pt x="2645362" y="1131162"/>
                  <a:pt x="2651022" y="1130440"/>
                  <a:pt x="2656060" y="1130955"/>
                </a:cubicBezTo>
                <a:close/>
                <a:moveTo>
                  <a:pt x="3899814" y="1120067"/>
                </a:moveTo>
                <a:cubicBezTo>
                  <a:pt x="3902201" y="1119900"/>
                  <a:pt x="3904696" y="1120453"/>
                  <a:pt x="3907297" y="1121727"/>
                </a:cubicBezTo>
                <a:cubicBezTo>
                  <a:pt x="3912500" y="1124276"/>
                  <a:pt x="3918040" y="1128049"/>
                  <a:pt x="3923919" y="1133048"/>
                </a:cubicBezTo>
                <a:cubicBezTo>
                  <a:pt x="3929798" y="1138046"/>
                  <a:pt x="3931119" y="1142173"/>
                  <a:pt x="3927882" y="1145428"/>
                </a:cubicBezTo>
                <a:cubicBezTo>
                  <a:pt x="3924645" y="1148684"/>
                  <a:pt x="3922301" y="1153949"/>
                  <a:pt x="3920850" y="1161223"/>
                </a:cubicBezTo>
                <a:cubicBezTo>
                  <a:pt x="3919399" y="1168497"/>
                  <a:pt x="3918478" y="1185252"/>
                  <a:pt x="3918087" y="1211489"/>
                </a:cubicBezTo>
                <a:cubicBezTo>
                  <a:pt x="3917696" y="1237726"/>
                  <a:pt x="3915312" y="1254392"/>
                  <a:pt x="3910934" y="1261486"/>
                </a:cubicBezTo>
                <a:cubicBezTo>
                  <a:pt x="3906556" y="1268580"/>
                  <a:pt x="3902066" y="1267526"/>
                  <a:pt x="3897465" y="1258324"/>
                </a:cubicBezTo>
                <a:cubicBezTo>
                  <a:pt x="3892864" y="1249121"/>
                  <a:pt x="3891537" y="1238734"/>
                  <a:pt x="3893484" y="1227163"/>
                </a:cubicBezTo>
                <a:cubicBezTo>
                  <a:pt x="3895431" y="1215591"/>
                  <a:pt x="3896600" y="1198764"/>
                  <a:pt x="3896991" y="1176682"/>
                </a:cubicBezTo>
                <a:cubicBezTo>
                  <a:pt x="3897382" y="1154600"/>
                  <a:pt x="3896888" y="1143196"/>
                  <a:pt x="3895512" y="1142470"/>
                </a:cubicBezTo>
                <a:cubicBezTo>
                  <a:pt x="3894135" y="1141745"/>
                  <a:pt x="3890309" y="1141773"/>
                  <a:pt x="3884034" y="1142554"/>
                </a:cubicBezTo>
                <a:cubicBezTo>
                  <a:pt x="3877758" y="1143335"/>
                  <a:pt x="3864804" y="1144774"/>
                  <a:pt x="3845171" y="1146870"/>
                </a:cubicBezTo>
                <a:lnTo>
                  <a:pt x="3845171" y="1203183"/>
                </a:lnTo>
                <a:cubicBezTo>
                  <a:pt x="3845171" y="1222915"/>
                  <a:pt x="3843366" y="1238173"/>
                  <a:pt x="3839757" y="1248957"/>
                </a:cubicBezTo>
                <a:cubicBezTo>
                  <a:pt x="3836148" y="1259741"/>
                  <a:pt x="3832040" y="1261530"/>
                  <a:pt x="3827432" y="1254324"/>
                </a:cubicBezTo>
                <a:cubicBezTo>
                  <a:pt x="3822824" y="1247118"/>
                  <a:pt x="3821299" y="1238684"/>
                  <a:pt x="3822856" y="1229023"/>
                </a:cubicBezTo>
                <a:cubicBezTo>
                  <a:pt x="3824412" y="1219362"/>
                  <a:pt x="3825190" y="1204522"/>
                  <a:pt x="3825190" y="1184505"/>
                </a:cubicBezTo>
                <a:cubicBezTo>
                  <a:pt x="3825190" y="1164128"/>
                  <a:pt x="3823438" y="1149685"/>
                  <a:pt x="3819935" y="1141177"/>
                </a:cubicBezTo>
                <a:cubicBezTo>
                  <a:pt x="3816432" y="1132669"/>
                  <a:pt x="3817631" y="1128803"/>
                  <a:pt x="3823535" y="1129578"/>
                </a:cubicBezTo>
                <a:cubicBezTo>
                  <a:pt x="3829438" y="1130353"/>
                  <a:pt x="3834337" y="1131131"/>
                  <a:pt x="3838232" y="1131913"/>
                </a:cubicBezTo>
                <a:cubicBezTo>
                  <a:pt x="3842126" y="1132694"/>
                  <a:pt x="3847053" y="1132905"/>
                  <a:pt x="3853012" y="1132545"/>
                </a:cubicBezTo>
                <a:cubicBezTo>
                  <a:pt x="3858971" y="1132186"/>
                  <a:pt x="3866034" y="1131265"/>
                  <a:pt x="3874202" y="1129783"/>
                </a:cubicBezTo>
                <a:cubicBezTo>
                  <a:pt x="3882368" y="1128300"/>
                  <a:pt x="3888625" y="1125950"/>
                  <a:pt x="3892972" y="1122732"/>
                </a:cubicBezTo>
                <a:cubicBezTo>
                  <a:pt x="3895146" y="1121123"/>
                  <a:pt x="3897426" y="1120234"/>
                  <a:pt x="3899814" y="1120067"/>
                </a:cubicBezTo>
                <a:close/>
                <a:moveTo>
                  <a:pt x="3545486" y="1118874"/>
                </a:moveTo>
                <a:cubicBezTo>
                  <a:pt x="3548900" y="1118897"/>
                  <a:pt x="3552556" y="1119634"/>
                  <a:pt x="3556454" y="1121085"/>
                </a:cubicBezTo>
                <a:cubicBezTo>
                  <a:pt x="3564248" y="1123988"/>
                  <a:pt x="3570521" y="1127473"/>
                  <a:pt x="3575271" y="1131541"/>
                </a:cubicBezTo>
                <a:cubicBezTo>
                  <a:pt x="3580021" y="1135609"/>
                  <a:pt x="3581022" y="1140191"/>
                  <a:pt x="3578275" y="1145289"/>
                </a:cubicBezTo>
                <a:cubicBezTo>
                  <a:pt x="3575528" y="1150386"/>
                  <a:pt x="3573789" y="1166937"/>
                  <a:pt x="3573057" y="1194941"/>
                </a:cubicBezTo>
                <a:lnTo>
                  <a:pt x="3621091" y="1191556"/>
                </a:lnTo>
                <a:cubicBezTo>
                  <a:pt x="3634585" y="1189149"/>
                  <a:pt x="3644935" y="1193224"/>
                  <a:pt x="3652140" y="1203778"/>
                </a:cubicBezTo>
                <a:cubicBezTo>
                  <a:pt x="3659346" y="1214333"/>
                  <a:pt x="3657015" y="1219020"/>
                  <a:pt x="3645146" y="1217842"/>
                </a:cubicBezTo>
                <a:cubicBezTo>
                  <a:pt x="3633276" y="1216664"/>
                  <a:pt x="3623324" y="1215886"/>
                  <a:pt x="3615287" y="1215508"/>
                </a:cubicBezTo>
                <a:cubicBezTo>
                  <a:pt x="3607250" y="1215129"/>
                  <a:pt x="3593174" y="1215287"/>
                  <a:pt x="3573057" y="1215982"/>
                </a:cubicBezTo>
                <a:cubicBezTo>
                  <a:pt x="3573057" y="1230083"/>
                  <a:pt x="3571116" y="1250789"/>
                  <a:pt x="3567234" y="1278099"/>
                </a:cubicBezTo>
                <a:cubicBezTo>
                  <a:pt x="3579525" y="1278769"/>
                  <a:pt x="3590544" y="1281011"/>
                  <a:pt x="3600292" y="1284824"/>
                </a:cubicBezTo>
                <a:cubicBezTo>
                  <a:pt x="3610041" y="1288638"/>
                  <a:pt x="3615334" y="1295648"/>
                  <a:pt x="3616171" y="1305856"/>
                </a:cubicBezTo>
                <a:cubicBezTo>
                  <a:pt x="3617008" y="1316063"/>
                  <a:pt x="3612906" y="1319182"/>
                  <a:pt x="3603864" y="1315213"/>
                </a:cubicBezTo>
                <a:cubicBezTo>
                  <a:pt x="3594823" y="1311244"/>
                  <a:pt x="3581546" y="1306612"/>
                  <a:pt x="3564034" y="1301316"/>
                </a:cubicBezTo>
                <a:cubicBezTo>
                  <a:pt x="3559731" y="1323492"/>
                  <a:pt x="3551374" y="1340514"/>
                  <a:pt x="3538966" y="1352383"/>
                </a:cubicBezTo>
                <a:cubicBezTo>
                  <a:pt x="3526558" y="1364252"/>
                  <a:pt x="3518508" y="1366060"/>
                  <a:pt x="3514819" y="1357806"/>
                </a:cubicBezTo>
                <a:cubicBezTo>
                  <a:pt x="3511129" y="1349552"/>
                  <a:pt x="3505300" y="1341165"/>
                  <a:pt x="3497332" y="1332645"/>
                </a:cubicBezTo>
                <a:cubicBezTo>
                  <a:pt x="3489363" y="1324124"/>
                  <a:pt x="3490532" y="1321228"/>
                  <a:pt x="3500838" y="1323957"/>
                </a:cubicBezTo>
                <a:cubicBezTo>
                  <a:pt x="3511144" y="1326685"/>
                  <a:pt x="3517687" y="1328050"/>
                  <a:pt x="3520465" y="1328050"/>
                </a:cubicBezTo>
                <a:cubicBezTo>
                  <a:pt x="3522784" y="1328050"/>
                  <a:pt x="3525888" y="1324868"/>
                  <a:pt x="3529776" y="1318506"/>
                </a:cubicBezTo>
                <a:cubicBezTo>
                  <a:pt x="3533664" y="1312144"/>
                  <a:pt x="3536762" y="1305149"/>
                  <a:pt x="3539068" y="1297521"/>
                </a:cubicBezTo>
                <a:cubicBezTo>
                  <a:pt x="3519622" y="1296157"/>
                  <a:pt x="3503806" y="1295859"/>
                  <a:pt x="3491620" y="1296628"/>
                </a:cubicBezTo>
                <a:cubicBezTo>
                  <a:pt x="3479435" y="1297397"/>
                  <a:pt x="3467423" y="1298740"/>
                  <a:pt x="3455585" y="1300656"/>
                </a:cubicBezTo>
                <a:cubicBezTo>
                  <a:pt x="3443747" y="1302572"/>
                  <a:pt x="3433571" y="1306274"/>
                  <a:pt x="3425057" y="1311762"/>
                </a:cubicBezTo>
                <a:cubicBezTo>
                  <a:pt x="3416542" y="1317250"/>
                  <a:pt x="3412016" y="1316652"/>
                  <a:pt x="3411476" y="1309967"/>
                </a:cubicBezTo>
                <a:cubicBezTo>
                  <a:pt x="3410937" y="1303282"/>
                  <a:pt x="3411281" y="1297251"/>
                  <a:pt x="3412509" y="1291875"/>
                </a:cubicBezTo>
                <a:cubicBezTo>
                  <a:pt x="3413736" y="1286499"/>
                  <a:pt x="3418837" y="1281076"/>
                  <a:pt x="3427810" y="1275606"/>
                </a:cubicBezTo>
                <a:cubicBezTo>
                  <a:pt x="3436783" y="1270137"/>
                  <a:pt x="3445462" y="1254584"/>
                  <a:pt x="3453846" y="1228949"/>
                </a:cubicBezTo>
                <a:cubicBezTo>
                  <a:pt x="3432514" y="1232049"/>
                  <a:pt x="3417507" y="1234573"/>
                  <a:pt x="3408825" y="1236520"/>
                </a:cubicBezTo>
                <a:cubicBezTo>
                  <a:pt x="3400144" y="1238467"/>
                  <a:pt x="3391276" y="1234945"/>
                  <a:pt x="3382222" y="1225953"/>
                </a:cubicBezTo>
                <a:cubicBezTo>
                  <a:pt x="3373168" y="1216962"/>
                  <a:pt x="3375993" y="1212860"/>
                  <a:pt x="3390696" y="1213647"/>
                </a:cubicBezTo>
                <a:cubicBezTo>
                  <a:pt x="3405399" y="1214435"/>
                  <a:pt x="3427751" y="1213005"/>
                  <a:pt x="3457752" y="1209359"/>
                </a:cubicBezTo>
                <a:cubicBezTo>
                  <a:pt x="3461374" y="1193410"/>
                  <a:pt x="3463185" y="1179290"/>
                  <a:pt x="3463185" y="1166999"/>
                </a:cubicBezTo>
                <a:cubicBezTo>
                  <a:pt x="3463185" y="1154249"/>
                  <a:pt x="3461628" y="1143462"/>
                  <a:pt x="3458515" y="1134638"/>
                </a:cubicBezTo>
                <a:cubicBezTo>
                  <a:pt x="3455402" y="1125814"/>
                  <a:pt x="3459011" y="1123154"/>
                  <a:pt x="3469342" y="1126657"/>
                </a:cubicBezTo>
                <a:cubicBezTo>
                  <a:pt x="3479674" y="1130161"/>
                  <a:pt x="3487534" y="1131733"/>
                  <a:pt x="3492922" y="1131373"/>
                </a:cubicBezTo>
                <a:cubicBezTo>
                  <a:pt x="3498311" y="1131014"/>
                  <a:pt x="3505368" y="1129888"/>
                  <a:pt x="3514093" y="1127997"/>
                </a:cubicBezTo>
                <a:cubicBezTo>
                  <a:pt x="3522818" y="1126105"/>
                  <a:pt x="3530111" y="1123755"/>
                  <a:pt x="3535971" y="1120946"/>
                </a:cubicBezTo>
                <a:cubicBezTo>
                  <a:pt x="3538901" y="1119541"/>
                  <a:pt x="3542073" y="1118851"/>
                  <a:pt x="3545486" y="1118874"/>
                </a:cubicBezTo>
                <a:close/>
                <a:moveTo>
                  <a:pt x="462768" y="1117231"/>
                </a:moveTo>
                <a:cubicBezTo>
                  <a:pt x="464083" y="1117195"/>
                  <a:pt x="465746" y="1117484"/>
                  <a:pt x="467758" y="1118100"/>
                </a:cubicBezTo>
                <a:cubicBezTo>
                  <a:pt x="475808" y="1120561"/>
                  <a:pt x="483612" y="1124459"/>
                  <a:pt x="491171" y="1129792"/>
                </a:cubicBezTo>
                <a:cubicBezTo>
                  <a:pt x="498730" y="1135125"/>
                  <a:pt x="500315" y="1140424"/>
                  <a:pt x="495924" y="1145689"/>
                </a:cubicBezTo>
                <a:cubicBezTo>
                  <a:pt x="491534" y="1150953"/>
                  <a:pt x="487810" y="1159899"/>
                  <a:pt x="484753" y="1172524"/>
                </a:cubicBezTo>
                <a:cubicBezTo>
                  <a:pt x="481696" y="1185150"/>
                  <a:pt x="477624" y="1199474"/>
                  <a:pt x="472540" y="1215498"/>
                </a:cubicBezTo>
                <a:cubicBezTo>
                  <a:pt x="467455" y="1231522"/>
                  <a:pt x="461105" y="1246839"/>
                  <a:pt x="453490" y="1261449"/>
                </a:cubicBezTo>
                <a:cubicBezTo>
                  <a:pt x="473147" y="1281553"/>
                  <a:pt x="488294" y="1294641"/>
                  <a:pt x="498929" y="1300712"/>
                </a:cubicBezTo>
                <a:cubicBezTo>
                  <a:pt x="509564" y="1306783"/>
                  <a:pt x="519650" y="1311725"/>
                  <a:pt x="529187" y="1315539"/>
                </a:cubicBezTo>
                <a:cubicBezTo>
                  <a:pt x="538725" y="1319352"/>
                  <a:pt x="550866" y="1323296"/>
                  <a:pt x="565613" y="1327371"/>
                </a:cubicBezTo>
                <a:cubicBezTo>
                  <a:pt x="580359" y="1331445"/>
                  <a:pt x="580598" y="1335317"/>
                  <a:pt x="566329" y="1338988"/>
                </a:cubicBezTo>
                <a:cubicBezTo>
                  <a:pt x="552060" y="1342659"/>
                  <a:pt x="536619" y="1344693"/>
                  <a:pt x="520006" y="1345090"/>
                </a:cubicBezTo>
                <a:cubicBezTo>
                  <a:pt x="503393" y="1345487"/>
                  <a:pt x="491797" y="1342198"/>
                  <a:pt x="485218" y="1335221"/>
                </a:cubicBezTo>
                <a:cubicBezTo>
                  <a:pt x="478638" y="1328245"/>
                  <a:pt x="471423" y="1319855"/>
                  <a:pt x="463573" y="1310051"/>
                </a:cubicBezTo>
                <a:cubicBezTo>
                  <a:pt x="455722" y="1300247"/>
                  <a:pt x="447586" y="1289553"/>
                  <a:pt x="439165" y="1277969"/>
                </a:cubicBezTo>
                <a:cubicBezTo>
                  <a:pt x="427519" y="1291537"/>
                  <a:pt x="413334" y="1302699"/>
                  <a:pt x="396609" y="1311455"/>
                </a:cubicBezTo>
                <a:cubicBezTo>
                  <a:pt x="379885" y="1320211"/>
                  <a:pt x="362785" y="1325771"/>
                  <a:pt x="345310" y="1328133"/>
                </a:cubicBezTo>
                <a:cubicBezTo>
                  <a:pt x="327835" y="1330496"/>
                  <a:pt x="326334" y="1328046"/>
                  <a:pt x="340808" y="1320785"/>
                </a:cubicBezTo>
                <a:cubicBezTo>
                  <a:pt x="355282" y="1313523"/>
                  <a:pt x="370363" y="1304919"/>
                  <a:pt x="386052" y="1294973"/>
                </a:cubicBezTo>
                <a:cubicBezTo>
                  <a:pt x="401741" y="1285026"/>
                  <a:pt x="414056" y="1273634"/>
                  <a:pt x="422998" y="1260798"/>
                </a:cubicBezTo>
                <a:cubicBezTo>
                  <a:pt x="414986" y="1250417"/>
                  <a:pt x="406537" y="1240012"/>
                  <a:pt x="397651" y="1229581"/>
                </a:cubicBezTo>
                <a:cubicBezTo>
                  <a:pt x="388765" y="1219151"/>
                  <a:pt x="381903" y="1211886"/>
                  <a:pt x="377066" y="1207787"/>
                </a:cubicBezTo>
                <a:cubicBezTo>
                  <a:pt x="372229" y="1203688"/>
                  <a:pt x="365445" y="1199378"/>
                  <a:pt x="356714" y="1194858"/>
                </a:cubicBezTo>
                <a:cubicBezTo>
                  <a:pt x="347983" y="1190337"/>
                  <a:pt x="350358" y="1187081"/>
                  <a:pt x="363839" y="1185091"/>
                </a:cubicBezTo>
                <a:cubicBezTo>
                  <a:pt x="377320" y="1183100"/>
                  <a:pt x="386737" y="1185565"/>
                  <a:pt x="392089" y="1192486"/>
                </a:cubicBezTo>
                <a:cubicBezTo>
                  <a:pt x="397440" y="1199406"/>
                  <a:pt x="403648" y="1207186"/>
                  <a:pt x="410711" y="1215824"/>
                </a:cubicBezTo>
                <a:cubicBezTo>
                  <a:pt x="417774" y="1224462"/>
                  <a:pt x="425882" y="1233847"/>
                  <a:pt x="435035" y="1243980"/>
                </a:cubicBezTo>
                <a:cubicBezTo>
                  <a:pt x="441831" y="1231231"/>
                  <a:pt x="448529" y="1210432"/>
                  <a:pt x="455127" y="1181584"/>
                </a:cubicBezTo>
                <a:cubicBezTo>
                  <a:pt x="461725" y="1152736"/>
                  <a:pt x="463467" y="1134328"/>
                  <a:pt x="460354" y="1126360"/>
                </a:cubicBezTo>
                <a:cubicBezTo>
                  <a:pt x="458019" y="1120383"/>
                  <a:pt x="458824" y="1117340"/>
                  <a:pt x="462768" y="1117231"/>
                </a:cubicBezTo>
                <a:close/>
                <a:moveTo>
                  <a:pt x="2943887" y="1108508"/>
                </a:moveTo>
                <a:cubicBezTo>
                  <a:pt x="2946376" y="1108577"/>
                  <a:pt x="2949508" y="1109006"/>
                  <a:pt x="2953281" y="1109793"/>
                </a:cubicBezTo>
                <a:cubicBezTo>
                  <a:pt x="2968027" y="1111529"/>
                  <a:pt x="2976718" y="1115067"/>
                  <a:pt x="2979354" y="1120406"/>
                </a:cubicBezTo>
                <a:cubicBezTo>
                  <a:pt x="2981989" y="1125746"/>
                  <a:pt x="2982520" y="1131550"/>
                  <a:pt x="2980944" y="1137819"/>
                </a:cubicBezTo>
                <a:cubicBezTo>
                  <a:pt x="2979369" y="1144089"/>
                  <a:pt x="2973317" y="1144368"/>
                  <a:pt x="2962787" y="1138656"/>
                </a:cubicBezTo>
                <a:cubicBezTo>
                  <a:pt x="2952258" y="1132945"/>
                  <a:pt x="2944268" y="1125919"/>
                  <a:pt x="2938817" y="1117579"/>
                </a:cubicBezTo>
                <a:cubicBezTo>
                  <a:pt x="2934728" y="1111323"/>
                  <a:pt x="2936418" y="1108300"/>
                  <a:pt x="2943887" y="1108508"/>
                </a:cubicBezTo>
                <a:close/>
                <a:moveTo>
                  <a:pt x="2354987" y="1108351"/>
                </a:moveTo>
                <a:cubicBezTo>
                  <a:pt x="2358674" y="1108386"/>
                  <a:pt x="2362464" y="1109130"/>
                  <a:pt x="2366358" y="1110584"/>
                </a:cubicBezTo>
                <a:cubicBezTo>
                  <a:pt x="2374147" y="1113492"/>
                  <a:pt x="2380984" y="1117808"/>
                  <a:pt x="2386869" y="1123532"/>
                </a:cubicBezTo>
                <a:cubicBezTo>
                  <a:pt x="2392754" y="1129255"/>
                  <a:pt x="2393362" y="1135413"/>
                  <a:pt x="2388692" y="1142005"/>
                </a:cubicBezTo>
                <a:cubicBezTo>
                  <a:pt x="2384022" y="1148597"/>
                  <a:pt x="2382652" y="1176760"/>
                  <a:pt x="2384581" y="1226493"/>
                </a:cubicBezTo>
                <a:cubicBezTo>
                  <a:pt x="2386509" y="1276226"/>
                  <a:pt x="2387874" y="1306677"/>
                  <a:pt x="2388674" y="1317846"/>
                </a:cubicBezTo>
                <a:cubicBezTo>
                  <a:pt x="2389474" y="1329014"/>
                  <a:pt x="2386903" y="1340529"/>
                  <a:pt x="2380962" y="1352392"/>
                </a:cubicBezTo>
                <a:cubicBezTo>
                  <a:pt x="2375022" y="1364255"/>
                  <a:pt x="2369763" y="1365083"/>
                  <a:pt x="2365186" y="1354876"/>
                </a:cubicBezTo>
                <a:cubicBezTo>
                  <a:pt x="2360610" y="1344669"/>
                  <a:pt x="2357305" y="1334127"/>
                  <a:pt x="2355271" y="1323250"/>
                </a:cubicBezTo>
                <a:cubicBezTo>
                  <a:pt x="2340896" y="1321861"/>
                  <a:pt x="2323782" y="1322130"/>
                  <a:pt x="2303925" y="1324059"/>
                </a:cubicBezTo>
                <a:cubicBezTo>
                  <a:pt x="2284069" y="1325988"/>
                  <a:pt x="2266172" y="1327544"/>
                  <a:pt x="2250236" y="1328729"/>
                </a:cubicBezTo>
                <a:cubicBezTo>
                  <a:pt x="2234298" y="1329913"/>
                  <a:pt x="2222163" y="1330115"/>
                  <a:pt x="2213828" y="1329333"/>
                </a:cubicBezTo>
                <a:cubicBezTo>
                  <a:pt x="2207020" y="1349574"/>
                  <a:pt x="2200390" y="1352721"/>
                  <a:pt x="2193941" y="1338775"/>
                </a:cubicBezTo>
                <a:cubicBezTo>
                  <a:pt x="2187492" y="1324828"/>
                  <a:pt x="2186019" y="1312894"/>
                  <a:pt x="2189523" y="1302972"/>
                </a:cubicBezTo>
                <a:cubicBezTo>
                  <a:pt x="2193026" y="1293050"/>
                  <a:pt x="2195166" y="1265377"/>
                  <a:pt x="2195941" y="1219954"/>
                </a:cubicBezTo>
                <a:cubicBezTo>
                  <a:pt x="2196716" y="1174530"/>
                  <a:pt x="2194382" y="1147140"/>
                  <a:pt x="2188937" y="1137782"/>
                </a:cubicBezTo>
                <a:cubicBezTo>
                  <a:pt x="2183492" y="1128425"/>
                  <a:pt x="2184054" y="1124152"/>
                  <a:pt x="2190620" y="1124964"/>
                </a:cubicBezTo>
                <a:cubicBezTo>
                  <a:pt x="2197188" y="1125777"/>
                  <a:pt x="2203476" y="1126747"/>
                  <a:pt x="2209484" y="1127876"/>
                </a:cubicBezTo>
                <a:cubicBezTo>
                  <a:pt x="2215493" y="1129004"/>
                  <a:pt x="2229561" y="1128425"/>
                  <a:pt x="2251686" y="1126136"/>
                </a:cubicBezTo>
                <a:cubicBezTo>
                  <a:pt x="2273812" y="1123848"/>
                  <a:pt x="2293030" y="1121343"/>
                  <a:pt x="2309339" y="1118621"/>
                </a:cubicBezTo>
                <a:cubicBezTo>
                  <a:pt x="2325648" y="1115898"/>
                  <a:pt x="2337281" y="1113151"/>
                  <a:pt x="2344239" y="1110379"/>
                </a:cubicBezTo>
                <a:cubicBezTo>
                  <a:pt x="2347718" y="1108993"/>
                  <a:pt x="2351300" y="1108317"/>
                  <a:pt x="2354987" y="1108351"/>
                </a:cubicBezTo>
                <a:close/>
                <a:moveTo>
                  <a:pt x="731317" y="1105372"/>
                </a:moveTo>
                <a:cubicBezTo>
                  <a:pt x="734053" y="1104416"/>
                  <a:pt x="739519" y="1105508"/>
                  <a:pt x="747713" y="1108649"/>
                </a:cubicBezTo>
                <a:cubicBezTo>
                  <a:pt x="764103" y="1114931"/>
                  <a:pt x="771309" y="1120918"/>
                  <a:pt x="769331" y="1126611"/>
                </a:cubicBezTo>
                <a:cubicBezTo>
                  <a:pt x="767353" y="1132303"/>
                  <a:pt x="765796" y="1141782"/>
                  <a:pt x="764661" y="1155046"/>
                </a:cubicBezTo>
                <a:cubicBezTo>
                  <a:pt x="763526" y="1168311"/>
                  <a:pt x="762959" y="1182781"/>
                  <a:pt x="762959" y="1198457"/>
                </a:cubicBezTo>
                <a:cubicBezTo>
                  <a:pt x="771616" y="1196982"/>
                  <a:pt x="779457" y="1195323"/>
                  <a:pt x="786483" y="1193481"/>
                </a:cubicBezTo>
                <a:cubicBezTo>
                  <a:pt x="793509" y="1191639"/>
                  <a:pt x="801282" y="1189283"/>
                  <a:pt x="809803" y="1186412"/>
                </a:cubicBezTo>
                <a:cubicBezTo>
                  <a:pt x="818323" y="1183541"/>
                  <a:pt x="827042" y="1184344"/>
                  <a:pt x="835959" y="1188821"/>
                </a:cubicBezTo>
                <a:cubicBezTo>
                  <a:pt x="844876" y="1193298"/>
                  <a:pt x="844238" y="1197980"/>
                  <a:pt x="834043" y="1202867"/>
                </a:cubicBezTo>
                <a:cubicBezTo>
                  <a:pt x="823848" y="1207753"/>
                  <a:pt x="811443" y="1210987"/>
                  <a:pt x="796827" y="1212568"/>
                </a:cubicBezTo>
                <a:cubicBezTo>
                  <a:pt x="782211" y="1214150"/>
                  <a:pt x="770847" y="1214940"/>
                  <a:pt x="762736" y="1214940"/>
                </a:cubicBezTo>
                <a:cubicBezTo>
                  <a:pt x="762066" y="1228967"/>
                  <a:pt x="761353" y="1257716"/>
                  <a:pt x="760596" y="1301186"/>
                </a:cubicBezTo>
                <a:cubicBezTo>
                  <a:pt x="781358" y="1299661"/>
                  <a:pt x="798272" y="1298321"/>
                  <a:pt x="811337" y="1297168"/>
                </a:cubicBezTo>
                <a:cubicBezTo>
                  <a:pt x="824403" y="1296014"/>
                  <a:pt x="834803" y="1294644"/>
                  <a:pt x="842536" y="1293056"/>
                </a:cubicBezTo>
                <a:cubicBezTo>
                  <a:pt x="850268" y="1291469"/>
                  <a:pt x="858392" y="1291925"/>
                  <a:pt x="866906" y="1294424"/>
                </a:cubicBezTo>
                <a:cubicBezTo>
                  <a:pt x="875420" y="1296923"/>
                  <a:pt x="882403" y="1302392"/>
                  <a:pt x="887854" y="1310832"/>
                </a:cubicBezTo>
                <a:cubicBezTo>
                  <a:pt x="893305" y="1319272"/>
                  <a:pt x="885100" y="1322713"/>
                  <a:pt x="863241" y="1321157"/>
                </a:cubicBezTo>
                <a:cubicBezTo>
                  <a:pt x="841382" y="1319600"/>
                  <a:pt x="821768" y="1319018"/>
                  <a:pt x="804398" y="1319408"/>
                </a:cubicBezTo>
                <a:cubicBezTo>
                  <a:pt x="787029" y="1319799"/>
                  <a:pt x="767557" y="1320958"/>
                  <a:pt x="745983" y="1322887"/>
                </a:cubicBezTo>
                <a:cubicBezTo>
                  <a:pt x="724409" y="1324816"/>
                  <a:pt x="704408" y="1326952"/>
                  <a:pt x="685978" y="1329296"/>
                </a:cubicBezTo>
                <a:cubicBezTo>
                  <a:pt x="667548" y="1331640"/>
                  <a:pt x="655384" y="1333401"/>
                  <a:pt x="649487" y="1334579"/>
                </a:cubicBezTo>
                <a:cubicBezTo>
                  <a:pt x="643590" y="1335758"/>
                  <a:pt x="636098" y="1332241"/>
                  <a:pt x="627014" y="1324031"/>
                </a:cubicBezTo>
                <a:cubicBezTo>
                  <a:pt x="617929" y="1315821"/>
                  <a:pt x="618856" y="1311716"/>
                  <a:pt x="629795" y="1311716"/>
                </a:cubicBezTo>
                <a:cubicBezTo>
                  <a:pt x="638501" y="1311716"/>
                  <a:pt x="652882" y="1310944"/>
                  <a:pt x="672937" y="1309400"/>
                </a:cubicBezTo>
                <a:cubicBezTo>
                  <a:pt x="692991" y="1307855"/>
                  <a:pt x="715166" y="1306004"/>
                  <a:pt x="739463" y="1303846"/>
                </a:cubicBezTo>
                <a:lnTo>
                  <a:pt x="739463" y="1179835"/>
                </a:lnTo>
                <a:cubicBezTo>
                  <a:pt x="739463" y="1146312"/>
                  <a:pt x="736740" y="1124496"/>
                  <a:pt x="731296" y="1114388"/>
                </a:cubicBezTo>
                <a:cubicBezTo>
                  <a:pt x="728574" y="1109334"/>
                  <a:pt x="728580" y="1106329"/>
                  <a:pt x="731317" y="1105372"/>
                </a:cubicBezTo>
                <a:close/>
                <a:moveTo>
                  <a:pt x="1104183" y="1103689"/>
                </a:moveTo>
                <a:cubicBezTo>
                  <a:pt x="1105817" y="1103639"/>
                  <a:pt x="1107836" y="1103972"/>
                  <a:pt x="1110240" y="1104686"/>
                </a:cubicBezTo>
                <a:cubicBezTo>
                  <a:pt x="1119858" y="1107545"/>
                  <a:pt x="1127079" y="1110872"/>
                  <a:pt x="1131904" y="1114667"/>
                </a:cubicBezTo>
                <a:cubicBezTo>
                  <a:pt x="1136728" y="1118462"/>
                  <a:pt x="1137296" y="1122630"/>
                  <a:pt x="1133606" y="1127169"/>
                </a:cubicBezTo>
                <a:cubicBezTo>
                  <a:pt x="1129917" y="1131708"/>
                  <a:pt x="1125557" y="1139001"/>
                  <a:pt x="1120528" y="1149047"/>
                </a:cubicBezTo>
                <a:cubicBezTo>
                  <a:pt x="1115499" y="1159092"/>
                  <a:pt x="1108085" y="1169337"/>
                  <a:pt x="1098287" y="1179780"/>
                </a:cubicBezTo>
                <a:cubicBezTo>
                  <a:pt x="1122807" y="1179097"/>
                  <a:pt x="1137966" y="1176592"/>
                  <a:pt x="1143764" y="1172264"/>
                </a:cubicBezTo>
                <a:cubicBezTo>
                  <a:pt x="1149562" y="1167935"/>
                  <a:pt x="1156281" y="1167439"/>
                  <a:pt x="1163921" y="1170775"/>
                </a:cubicBezTo>
                <a:cubicBezTo>
                  <a:pt x="1171560" y="1174112"/>
                  <a:pt x="1177709" y="1178282"/>
                  <a:pt x="1182366" y="1183286"/>
                </a:cubicBezTo>
                <a:cubicBezTo>
                  <a:pt x="1187023" y="1188291"/>
                  <a:pt x="1187373" y="1192948"/>
                  <a:pt x="1183417" y="1197258"/>
                </a:cubicBezTo>
                <a:cubicBezTo>
                  <a:pt x="1179461" y="1201567"/>
                  <a:pt x="1176717" y="1211787"/>
                  <a:pt x="1175185" y="1227916"/>
                </a:cubicBezTo>
                <a:cubicBezTo>
                  <a:pt x="1173653" y="1244045"/>
                  <a:pt x="1172305" y="1260268"/>
                  <a:pt x="1171139" y="1276583"/>
                </a:cubicBezTo>
                <a:cubicBezTo>
                  <a:pt x="1169973" y="1292898"/>
                  <a:pt x="1166531" y="1306972"/>
                  <a:pt x="1160814" y="1318804"/>
                </a:cubicBezTo>
                <a:cubicBezTo>
                  <a:pt x="1155096" y="1330635"/>
                  <a:pt x="1146226" y="1339630"/>
                  <a:pt x="1134201" y="1345788"/>
                </a:cubicBezTo>
                <a:cubicBezTo>
                  <a:pt x="1122177" y="1351946"/>
                  <a:pt x="1115710" y="1350399"/>
                  <a:pt x="1114798" y="1341146"/>
                </a:cubicBezTo>
                <a:cubicBezTo>
                  <a:pt x="1113886" y="1331894"/>
                  <a:pt x="1108938" y="1321365"/>
                  <a:pt x="1099952" y="1309558"/>
                </a:cubicBezTo>
                <a:cubicBezTo>
                  <a:pt x="1090967" y="1297751"/>
                  <a:pt x="1092182" y="1294613"/>
                  <a:pt x="1103599" y="1300144"/>
                </a:cubicBezTo>
                <a:cubicBezTo>
                  <a:pt x="1115015" y="1305676"/>
                  <a:pt x="1122987" y="1308789"/>
                  <a:pt x="1127513" y="1309483"/>
                </a:cubicBezTo>
                <a:cubicBezTo>
                  <a:pt x="1132040" y="1310178"/>
                  <a:pt x="1136254" y="1306020"/>
                  <a:pt x="1140155" y="1297010"/>
                </a:cubicBezTo>
                <a:cubicBezTo>
                  <a:pt x="1144055" y="1287999"/>
                  <a:pt x="1146784" y="1274354"/>
                  <a:pt x="1148340" y="1256073"/>
                </a:cubicBezTo>
                <a:cubicBezTo>
                  <a:pt x="1149897" y="1237791"/>
                  <a:pt x="1150675" y="1222499"/>
                  <a:pt x="1150675" y="1210196"/>
                </a:cubicBezTo>
                <a:cubicBezTo>
                  <a:pt x="1150675" y="1199096"/>
                  <a:pt x="1149605" y="1192830"/>
                  <a:pt x="1147466" y="1191397"/>
                </a:cubicBezTo>
                <a:cubicBezTo>
                  <a:pt x="1145326" y="1189965"/>
                  <a:pt x="1140009" y="1190315"/>
                  <a:pt x="1131513" y="1192449"/>
                </a:cubicBezTo>
                <a:lnTo>
                  <a:pt x="1107180" y="1198551"/>
                </a:lnTo>
                <a:cubicBezTo>
                  <a:pt x="1101276" y="1199357"/>
                  <a:pt x="1096030" y="1197422"/>
                  <a:pt x="1091441" y="1192746"/>
                </a:cubicBezTo>
                <a:cubicBezTo>
                  <a:pt x="1079572" y="1206228"/>
                  <a:pt x="1067216" y="1216602"/>
                  <a:pt x="1054374" y="1223870"/>
                </a:cubicBezTo>
                <a:cubicBezTo>
                  <a:pt x="1051163" y="1225687"/>
                  <a:pt x="1048746" y="1226793"/>
                  <a:pt x="1047122" y="1227187"/>
                </a:cubicBezTo>
                <a:lnTo>
                  <a:pt x="1045684" y="1226639"/>
                </a:lnTo>
                <a:lnTo>
                  <a:pt x="1045409" y="1231451"/>
                </a:lnTo>
                <a:cubicBezTo>
                  <a:pt x="1045231" y="1237791"/>
                  <a:pt x="1045335" y="1245630"/>
                  <a:pt x="1045723" y="1254966"/>
                </a:cubicBezTo>
                <a:cubicBezTo>
                  <a:pt x="1046498" y="1273637"/>
                  <a:pt x="1045884" y="1287776"/>
                  <a:pt x="1043881" y="1297382"/>
                </a:cubicBezTo>
                <a:cubicBezTo>
                  <a:pt x="1041878" y="1306987"/>
                  <a:pt x="1039187" y="1314714"/>
                  <a:pt x="1035807" y="1320562"/>
                </a:cubicBezTo>
                <a:cubicBezTo>
                  <a:pt x="1032428" y="1326409"/>
                  <a:pt x="1028809" y="1326496"/>
                  <a:pt x="1024952" y="1320822"/>
                </a:cubicBezTo>
                <a:cubicBezTo>
                  <a:pt x="1021095" y="1315148"/>
                  <a:pt x="1018143" y="1310435"/>
                  <a:pt x="1016097" y="1306683"/>
                </a:cubicBezTo>
                <a:cubicBezTo>
                  <a:pt x="1014051" y="1302932"/>
                  <a:pt x="1012051" y="1300904"/>
                  <a:pt x="1010097" y="1300600"/>
                </a:cubicBezTo>
                <a:cubicBezTo>
                  <a:pt x="1008144" y="1300296"/>
                  <a:pt x="998436" y="1301571"/>
                  <a:pt x="980974" y="1304423"/>
                </a:cubicBezTo>
                <a:cubicBezTo>
                  <a:pt x="976906" y="1321811"/>
                  <a:pt x="972264" y="1326567"/>
                  <a:pt x="967049" y="1318692"/>
                </a:cubicBezTo>
                <a:cubicBezTo>
                  <a:pt x="961834" y="1310816"/>
                  <a:pt x="959226" y="1300330"/>
                  <a:pt x="959226" y="1287233"/>
                </a:cubicBezTo>
                <a:cubicBezTo>
                  <a:pt x="959226" y="1274893"/>
                  <a:pt x="958845" y="1259561"/>
                  <a:pt x="958082" y="1241236"/>
                </a:cubicBezTo>
                <a:cubicBezTo>
                  <a:pt x="957319" y="1222912"/>
                  <a:pt x="954597" y="1209648"/>
                  <a:pt x="949915" y="1201443"/>
                </a:cubicBezTo>
                <a:cubicBezTo>
                  <a:pt x="945233" y="1193239"/>
                  <a:pt x="946030" y="1189137"/>
                  <a:pt x="952305" y="1189137"/>
                </a:cubicBezTo>
                <a:cubicBezTo>
                  <a:pt x="956448" y="1189137"/>
                  <a:pt x="961291" y="1189515"/>
                  <a:pt x="966835" y="1190272"/>
                </a:cubicBezTo>
                <a:cubicBezTo>
                  <a:pt x="972788" y="1182793"/>
                  <a:pt x="979429" y="1171228"/>
                  <a:pt x="986759" y="1155576"/>
                </a:cubicBezTo>
                <a:cubicBezTo>
                  <a:pt x="994089" y="1139925"/>
                  <a:pt x="996393" y="1127594"/>
                  <a:pt x="993670" y="1118583"/>
                </a:cubicBezTo>
                <a:cubicBezTo>
                  <a:pt x="990948" y="1109573"/>
                  <a:pt x="997804" y="1108633"/>
                  <a:pt x="1014237" y="1115765"/>
                </a:cubicBezTo>
                <a:cubicBezTo>
                  <a:pt x="1028251" y="1122537"/>
                  <a:pt x="1032583" y="1128499"/>
                  <a:pt x="1027231" y="1133652"/>
                </a:cubicBezTo>
                <a:cubicBezTo>
                  <a:pt x="1021880" y="1138805"/>
                  <a:pt x="1016116" y="1146014"/>
                  <a:pt x="1009939" y="1155279"/>
                </a:cubicBezTo>
                <a:cubicBezTo>
                  <a:pt x="1003763" y="1164543"/>
                  <a:pt x="994300" y="1176208"/>
                  <a:pt x="981550" y="1190272"/>
                </a:cubicBezTo>
                <a:cubicBezTo>
                  <a:pt x="996557" y="1188114"/>
                  <a:pt x="1006987" y="1184461"/>
                  <a:pt x="1012841" y="1179314"/>
                </a:cubicBezTo>
                <a:cubicBezTo>
                  <a:pt x="1018695" y="1174167"/>
                  <a:pt x="1025033" y="1173256"/>
                  <a:pt x="1031854" y="1176580"/>
                </a:cubicBezTo>
                <a:cubicBezTo>
                  <a:pt x="1038675" y="1179904"/>
                  <a:pt x="1044644" y="1183364"/>
                  <a:pt x="1049760" y="1186961"/>
                </a:cubicBezTo>
                <a:cubicBezTo>
                  <a:pt x="1054876" y="1190557"/>
                  <a:pt x="1056033" y="1194777"/>
                  <a:pt x="1053230" y="1199620"/>
                </a:cubicBezTo>
                <a:cubicBezTo>
                  <a:pt x="1050427" y="1204463"/>
                  <a:pt x="1048281" y="1210230"/>
                  <a:pt x="1046793" y="1216921"/>
                </a:cubicBezTo>
                <a:cubicBezTo>
                  <a:pt x="1046421" y="1218594"/>
                  <a:pt x="1046119" y="1220641"/>
                  <a:pt x="1045889" y="1223063"/>
                </a:cubicBezTo>
                <a:lnTo>
                  <a:pt x="1045870" y="1223385"/>
                </a:lnTo>
                <a:lnTo>
                  <a:pt x="1046899" y="1221020"/>
                </a:lnTo>
                <a:cubicBezTo>
                  <a:pt x="1048448" y="1218570"/>
                  <a:pt x="1050791" y="1215408"/>
                  <a:pt x="1053927" y="1211536"/>
                </a:cubicBezTo>
                <a:cubicBezTo>
                  <a:pt x="1066472" y="1196045"/>
                  <a:pt x="1077951" y="1178338"/>
                  <a:pt x="1088362" y="1158413"/>
                </a:cubicBezTo>
                <a:cubicBezTo>
                  <a:pt x="1098774" y="1138489"/>
                  <a:pt x="1102619" y="1123839"/>
                  <a:pt x="1099897" y="1114463"/>
                </a:cubicBezTo>
                <a:cubicBezTo>
                  <a:pt x="1097855" y="1107430"/>
                  <a:pt x="1099284" y="1103839"/>
                  <a:pt x="1104183" y="1103689"/>
                </a:cubicBezTo>
                <a:close/>
                <a:moveTo>
                  <a:pt x="2576404" y="1102670"/>
                </a:moveTo>
                <a:cubicBezTo>
                  <a:pt x="2579422" y="1101829"/>
                  <a:pt x="2584702" y="1102135"/>
                  <a:pt x="2592242" y="1103589"/>
                </a:cubicBezTo>
                <a:cubicBezTo>
                  <a:pt x="2607324" y="1106497"/>
                  <a:pt x="2615714" y="1111545"/>
                  <a:pt x="2617413" y="1118732"/>
                </a:cubicBezTo>
                <a:cubicBezTo>
                  <a:pt x="2619112" y="1125919"/>
                  <a:pt x="2618080" y="1131491"/>
                  <a:pt x="2614316" y="1135447"/>
                </a:cubicBezTo>
                <a:cubicBezTo>
                  <a:pt x="2610552" y="1139404"/>
                  <a:pt x="2605693" y="1139314"/>
                  <a:pt x="2599740" y="1135178"/>
                </a:cubicBezTo>
                <a:cubicBezTo>
                  <a:pt x="2593786" y="1131041"/>
                  <a:pt x="2588689" y="1127268"/>
                  <a:pt x="2584448" y="1123857"/>
                </a:cubicBezTo>
                <a:cubicBezTo>
                  <a:pt x="2580578" y="1119988"/>
                  <a:pt x="2577140" y="1114915"/>
                  <a:pt x="2574132" y="1108640"/>
                </a:cubicBezTo>
                <a:cubicBezTo>
                  <a:pt x="2572628" y="1105502"/>
                  <a:pt x="2573386" y="1103512"/>
                  <a:pt x="2576404" y="1102670"/>
                </a:cubicBezTo>
                <a:close/>
                <a:moveTo>
                  <a:pt x="3191183" y="1102222"/>
                </a:moveTo>
                <a:cubicBezTo>
                  <a:pt x="3200596" y="1103437"/>
                  <a:pt x="3208986" y="1106010"/>
                  <a:pt x="3216353" y="1109942"/>
                </a:cubicBezTo>
                <a:cubicBezTo>
                  <a:pt x="3223720" y="1113873"/>
                  <a:pt x="3226681" y="1120875"/>
                  <a:pt x="3225236" y="1130945"/>
                </a:cubicBezTo>
                <a:cubicBezTo>
                  <a:pt x="3223792" y="1141016"/>
                  <a:pt x="3218517" y="1143382"/>
                  <a:pt x="3209414" y="1138043"/>
                </a:cubicBezTo>
                <a:cubicBezTo>
                  <a:pt x="3200311" y="1132703"/>
                  <a:pt x="3192373" y="1125792"/>
                  <a:pt x="3185602" y="1117309"/>
                </a:cubicBezTo>
                <a:cubicBezTo>
                  <a:pt x="3179909" y="1106035"/>
                  <a:pt x="3181769" y="1101006"/>
                  <a:pt x="3191183" y="1102222"/>
                </a:cubicBezTo>
                <a:close/>
                <a:moveTo>
                  <a:pt x="1315409" y="1102105"/>
                </a:moveTo>
                <a:cubicBezTo>
                  <a:pt x="1318144" y="1101873"/>
                  <a:pt x="1322441" y="1102990"/>
                  <a:pt x="1328301" y="1105459"/>
                </a:cubicBezTo>
                <a:cubicBezTo>
                  <a:pt x="1340021" y="1110395"/>
                  <a:pt x="1344381" y="1114689"/>
                  <a:pt x="1341379" y="1118341"/>
                </a:cubicBezTo>
                <a:cubicBezTo>
                  <a:pt x="1338378" y="1121994"/>
                  <a:pt x="1335209" y="1124781"/>
                  <a:pt x="1331873" y="1126704"/>
                </a:cubicBezTo>
                <a:cubicBezTo>
                  <a:pt x="1336896" y="1126282"/>
                  <a:pt x="1344369" y="1124515"/>
                  <a:pt x="1354290" y="1121402"/>
                </a:cubicBezTo>
                <a:cubicBezTo>
                  <a:pt x="1364212" y="1118289"/>
                  <a:pt x="1371908" y="1120081"/>
                  <a:pt x="1377377" y="1126778"/>
                </a:cubicBezTo>
                <a:cubicBezTo>
                  <a:pt x="1382847" y="1133475"/>
                  <a:pt x="1378180" y="1138170"/>
                  <a:pt x="1363378" y="1140861"/>
                </a:cubicBezTo>
                <a:cubicBezTo>
                  <a:pt x="1348576" y="1143552"/>
                  <a:pt x="1335829" y="1143726"/>
                  <a:pt x="1325139" y="1141382"/>
                </a:cubicBezTo>
                <a:lnTo>
                  <a:pt x="1322390" y="1144809"/>
                </a:lnTo>
                <a:lnTo>
                  <a:pt x="1329120" y="1144284"/>
                </a:lnTo>
                <a:cubicBezTo>
                  <a:pt x="1336710" y="1145524"/>
                  <a:pt x="1342958" y="1148005"/>
                  <a:pt x="1347863" y="1151725"/>
                </a:cubicBezTo>
                <a:cubicBezTo>
                  <a:pt x="1352768" y="1155446"/>
                  <a:pt x="1353447" y="1160686"/>
                  <a:pt x="1349900" y="1167445"/>
                </a:cubicBezTo>
                <a:cubicBezTo>
                  <a:pt x="1346353" y="1174205"/>
                  <a:pt x="1340238" y="1174521"/>
                  <a:pt x="1331557" y="1168394"/>
                </a:cubicBezTo>
                <a:cubicBezTo>
                  <a:pt x="1325790" y="1161809"/>
                  <a:pt x="1322044" y="1155834"/>
                  <a:pt x="1320320" y="1150470"/>
                </a:cubicBezTo>
                <a:lnTo>
                  <a:pt x="1320949" y="1146606"/>
                </a:lnTo>
                <a:lnTo>
                  <a:pt x="1315125" y="1153870"/>
                </a:lnTo>
                <a:cubicBezTo>
                  <a:pt x="1305161" y="1165227"/>
                  <a:pt x="1295350" y="1173194"/>
                  <a:pt x="1285690" y="1177770"/>
                </a:cubicBezTo>
                <a:cubicBezTo>
                  <a:pt x="1272810" y="1183872"/>
                  <a:pt x="1269567" y="1182638"/>
                  <a:pt x="1275960" y="1174068"/>
                </a:cubicBezTo>
                <a:cubicBezTo>
                  <a:pt x="1282354" y="1165498"/>
                  <a:pt x="1288614" y="1157192"/>
                  <a:pt x="1294741" y="1149149"/>
                </a:cubicBezTo>
                <a:cubicBezTo>
                  <a:pt x="1300867" y="1141106"/>
                  <a:pt x="1305453" y="1133513"/>
                  <a:pt x="1308498" y="1126369"/>
                </a:cubicBezTo>
                <a:cubicBezTo>
                  <a:pt x="1311543" y="1119225"/>
                  <a:pt x="1312674" y="1112720"/>
                  <a:pt x="1311893" y="1106854"/>
                </a:cubicBezTo>
                <a:cubicBezTo>
                  <a:pt x="1311502" y="1103921"/>
                  <a:pt x="1312674" y="1102338"/>
                  <a:pt x="1315409" y="1102105"/>
                </a:cubicBezTo>
                <a:close/>
                <a:moveTo>
                  <a:pt x="2857720" y="1098535"/>
                </a:moveTo>
                <a:cubicBezTo>
                  <a:pt x="2859254" y="1098511"/>
                  <a:pt x="2861125" y="1098806"/>
                  <a:pt x="2863333" y="1099422"/>
                </a:cubicBezTo>
                <a:cubicBezTo>
                  <a:pt x="2872164" y="1101884"/>
                  <a:pt x="2879775" y="1105514"/>
                  <a:pt x="2886169" y="1110314"/>
                </a:cubicBezTo>
                <a:cubicBezTo>
                  <a:pt x="2892562" y="1115114"/>
                  <a:pt x="2891446" y="1120208"/>
                  <a:pt x="2882820" y="1125597"/>
                </a:cubicBezTo>
                <a:cubicBezTo>
                  <a:pt x="2874194" y="1130986"/>
                  <a:pt x="2860220" y="1142820"/>
                  <a:pt x="2840897" y="1161102"/>
                </a:cubicBezTo>
                <a:cubicBezTo>
                  <a:pt x="2851985" y="1158993"/>
                  <a:pt x="2859507" y="1156324"/>
                  <a:pt x="2863463" y="1153093"/>
                </a:cubicBezTo>
                <a:cubicBezTo>
                  <a:pt x="2867420" y="1149862"/>
                  <a:pt x="2872384" y="1149704"/>
                  <a:pt x="2878355" y="1152618"/>
                </a:cubicBezTo>
                <a:cubicBezTo>
                  <a:pt x="2884327" y="1155533"/>
                  <a:pt x="2889694" y="1158925"/>
                  <a:pt x="2894456" y="1162795"/>
                </a:cubicBezTo>
                <a:cubicBezTo>
                  <a:pt x="2899219" y="1166664"/>
                  <a:pt x="2899802" y="1170217"/>
                  <a:pt x="2896205" y="1173454"/>
                </a:cubicBezTo>
                <a:cubicBezTo>
                  <a:pt x="2892609" y="1176691"/>
                  <a:pt x="2890072" y="1183110"/>
                  <a:pt x="2888596" y="1192709"/>
                </a:cubicBezTo>
                <a:cubicBezTo>
                  <a:pt x="2887121" y="1202308"/>
                  <a:pt x="2887167" y="1228257"/>
                  <a:pt x="2888736" y="1270555"/>
                </a:cubicBezTo>
                <a:cubicBezTo>
                  <a:pt x="2890305" y="1312854"/>
                  <a:pt x="2886718" y="1338868"/>
                  <a:pt x="2877974" y="1348597"/>
                </a:cubicBezTo>
                <a:cubicBezTo>
                  <a:pt x="2869230" y="1358327"/>
                  <a:pt x="2863637" y="1359254"/>
                  <a:pt x="2861194" y="1351378"/>
                </a:cubicBezTo>
                <a:cubicBezTo>
                  <a:pt x="2858750" y="1343503"/>
                  <a:pt x="2853758" y="1335696"/>
                  <a:pt x="2846218" y="1327957"/>
                </a:cubicBezTo>
                <a:cubicBezTo>
                  <a:pt x="2838677" y="1320218"/>
                  <a:pt x="2839111" y="1317321"/>
                  <a:pt x="2847520" y="1319269"/>
                </a:cubicBezTo>
                <a:cubicBezTo>
                  <a:pt x="2855929" y="1321216"/>
                  <a:pt x="2861188" y="1321811"/>
                  <a:pt x="2863296" y="1321055"/>
                </a:cubicBezTo>
                <a:cubicBezTo>
                  <a:pt x="2865404" y="1320298"/>
                  <a:pt x="2866648" y="1311945"/>
                  <a:pt x="2867026" y="1295996"/>
                </a:cubicBezTo>
                <a:cubicBezTo>
                  <a:pt x="2867404" y="1280046"/>
                  <a:pt x="2867593" y="1261585"/>
                  <a:pt x="2867593" y="1240613"/>
                </a:cubicBezTo>
                <a:lnTo>
                  <a:pt x="2839409" y="1250324"/>
                </a:lnTo>
                <a:lnTo>
                  <a:pt x="2838456" y="1255494"/>
                </a:lnTo>
                <a:lnTo>
                  <a:pt x="2845446" y="1255338"/>
                </a:lnTo>
                <a:cubicBezTo>
                  <a:pt x="2852472" y="1257465"/>
                  <a:pt x="2858139" y="1260727"/>
                  <a:pt x="2862449" y="1265123"/>
                </a:cubicBezTo>
                <a:cubicBezTo>
                  <a:pt x="2866759" y="1269520"/>
                  <a:pt x="2867584" y="1275677"/>
                  <a:pt x="2864924" y="1283596"/>
                </a:cubicBezTo>
                <a:cubicBezTo>
                  <a:pt x="2862263" y="1291515"/>
                  <a:pt x="2856784" y="1291531"/>
                  <a:pt x="2848487" y="1283643"/>
                </a:cubicBezTo>
                <a:cubicBezTo>
                  <a:pt x="2842745" y="1276276"/>
                  <a:pt x="2839046" y="1269185"/>
                  <a:pt x="2837390" y="1262370"/>
                </a:cubicBezTo>
                <a:lnTo>
                  <a:pt x="2837705" y="1259568"/>
                </a:lnTo>
                <a:lnTo>
                  <a:pt x="2834072" y="1279283"/>
                </a:lnTo>
                <a:cubicBezTo>
                  <a:pt x="2831618" y="1288251"/>
                  <a:pt x="2828488" y="1296535"/>
                  <a:pt x="2824684" y="1304135"/>
                </a:cubicBezTo>
                <a:cubicBezTo>
                  <a:pt x="2817075" y="1319334"/>
                  <a:pt x="2806955" y="1331225"/>
                  <a:pt x="2794323" y="1339807"/>
                </a:cubicBezTo>
                <a:cubicBezTo>
                  <a:pt x="2781691" y="1348389"/>
                  <a:pt x="2779496" y="1346504"/>
                  <a:pt x="2787738" y="1334152"/>
                </a:cubicBezTo>
                <a:cubicBezTo>
                  <a:pt x="2795979" y="1321799"/>
                  <a:pt x="2802400" y="1309691"/>
                  <a:pt x="2807002" y="1297828"/>
                </a:cubicBezTo>
                <a:cubicBezTo>
                  <a:pt x="2811602" y="1285965"/>
                  <a:pt x="2815460" y="1271954"/>
                  <a:pt x="2818573" y="1255794"/>
                </a:cubicBezTo>
                <a:cubicBezTo>
                  <a:pt x="2801743" y="1261833"/>
                  <a:pt x="2791062" y="1266261"/>
                  <a:pt x="2786528" y="1269076"/>
                </a:cubicBezTo>
                <a:cubicBezTo>
                  <a:pt x="2781995" y="1271892"/>
                  <a:pt x="2775502" y="1268608"/>
                  <a:pt x="2767050" y="1259226"/>
                </a:cubicBezTo>
                <a:cubicBezTo>
                  <a:pt x="2758598" y="1249843"/>
                  <a:pt x="2759134" y="1245543"/>
                  <a:pt x="2768660" y="1246324"/>
                </a:cubicBezTo>
                <a:cubicBezTo>
                  <a:pt x="2778184" y="1247106"/>
                  <a:pt x="2795213" y="1243893"/>
                  <a:pt x="2819745" y="1236688"/>
                </a:cubicBezTo>
                <a:cubicBezTo>
                  <a:pt x="2819745" y="1226108"/>
                  <a:pt x="2819556" y="1214013"/>
                  <a:pt x="2819178" y="1200402"/>
                </a:cubicBezTo>
                <a:cubicBezTo>
                  <a:pt x="2818799" y="1186790"/>
                  <a:pt x="2816657" y="1176772"/>
                  <a:pt x="2812750" y="1170348"/>
                </a:cubicBezTo>
                <a:cubicBezTo>
                  <a:pt x="2808843" y="1163923"/>
                  <a:pt x="2808912" y="1160190"/>
                  <a:pt x="2812954" y="1159148"/>
                </a:cubicBezTo>
                <a:cubicBezTo>
                  <a:pt x="2816998" y="1158106"/>
                  <a:pt x="2821922" y="1158758"/>
                  <a:pt x="2827726" y="1161102"/>
                </a:cubicBezTo>
                <a:cubicBezTo>
                  <a:pt x="2831161" y="1157418"/>
                  <a:pt x="2836720" y="1149490"/>
                  <a:pt x="2844404" y="1137317"/>
                </a:cubicBezTo>
                <a:cubicBezTo>
                  <a:pt x="2852087" y="1125144"/>
                  <a:pt x="2854955" y="1115170"/>
                  <a:pt x="2853008" y="1107393"/>
                </a:cubicBezTo>
                <a:cubicBezTo>
                  <a:pt x="2851548" y="1101561"/>
                  <a:pt x="2853118" y="1098608"/>
                  <a:pt x="2857720" y="1098535"/>
                </a:cubicBezTo>
                <a:close/>
                <a:moveTo>
                  <a:pt x="3775870" y="1097987"/>
                </a:moveTo>
                <a:cubicBezTo>
                  <a:pt x="3777428" y="1097164"/>
                  <a:pt x="3780058" y="1097484"/>
                  <a:pt x="3783760" y="1098947"/>
                </a:cubicBezTo>
                <a:cubicBezTo>
                  <a:pt x="3791165" y="1101874"/>
                  <a:pt x="3797803" y="1106004"/>
                  <a:pt x="3803676" y="1111337"/>
                </a:cubicBezTo>
                <a:cubicBezTo>
                  <a:pt x="3809548" y="1116670"/>
                  <a:pt x="3809306" y="1120785"/>
                  <a:pt x="3802950" y="1123681"/>
                </a:cubicBezTo>
                <a:cubicBezTo>
                  <a:pt x="3796594" y="1126577"/>
                  <a:pt x="3783432" y="1137103"/>
                  <a:pt x="3763464" y="1155260"/>
                </a:cubicBezTo>
                <a:cubicBezTo>
                  <a:pt x="3772232" y="1153164"/>
                  <a:pt x="3778192" y="1150888"/>
                  <a:pt x="3781342" y="1148433"/>
                </a:cubicBezTo>
                <a:cubicBezTo>
                  <a:pt x="3784492" y="1145977"/>
                  <a:pt x="3788473" y="1145810"/>
                  <a:pt x="3793286" y="1147930"/>
                </a:cubicBezTo>
                <a:cubicBezTo>
                  <a:pt x="3798098" y="1150051"/>
                  <a:pt x="3803086" y="1152972"/>
                  <a:pt x="3808252" y="1156693"/>
                </a:cubicBezTo>
                <a:cubicBezTo>
                  <a:pt x="3813418" y="1160413"/>
                  <a:pt x="3814416" y="1164289"/>
                  <a:pt x="3811247" y="1168320"/>
                </a:cubicBezTo>
                <a:cubicBezTo>
                  <a:pt x="3808078" y="1172351"/>
                  <a:pt x="3805926" y="1179990"/>
                  <a:pt x="3804792" y="1191239"/>
                </a:cubicBezTo>
                <a:cubicBezTo>
                  <a:pt x="3803657" y="1202488"/>
                  <a:pt x="3803483" y="1226865"/>
                  <a:pt x="3804271" y="1264370"/>
                </a:cubicBezTo>
                <a:cubicBezTo>
                  <a:pt x="3804664" y="1283122"/>
                  <a:pt x="3804597" y="1298120"/>
                  <a:pt x="3804068" y="1309362"/>
                </a:cubicBezTo>
                <a:lnTo>
                  <a:pt x="3803422" y="1317333"/>
                </a:lnTo>
                <a:lnTo>
                  <a:pt x="3805675" y="1315195"/>
                </a:lnTo>
                <a:cubicBezTo>
                  <a:pt x="3815238" y="1307319"/>
                  <a:pt x="3824775" y="1296910"/>
                  <a:pt x="3834288" y="1283969"/>
                </a:cubicBezTo>
                <a:cubicBezTo>
                  <a:pt x="3843800" y="1271027"/>
                  <a:pt x="3849918" y="1256581"/>
                  <a:pt x="3852640" y="1240632"/>
                </a:cubicBezTo>
                <a:cubicBezTo>
                  <a:pt x="3855362" y="1224682"/>
                  <a:pt x="3856916" y="1211111"/>
                  <a:pt x="3857300" y="1199918"/>
                </a:cubicBezTo>
                <a:cubicBezTo>
                  <a:pt x="3857685" y="1188725"/>
                  <a:pt x="3856516" y="1179845"/>
                  <a:pt x="3853793" y="1173278"/>
                </a:cubicBezTo>
                <a:cubicBezTo>
                  <a:pt x="3851071" y="1166711"/>
                  <a:pt x="3856364" y="1164252"/>
                  <a:pt x="3869672" y="1165901"/>
                </a:cubicBezTo>
                <a:cubicBezTo>
                  <a:pt x="3881354" y="1171507"/>
                  <a:pt x="3886204" y="1176766"/>
                  <a:pt x="3884220" y="1181677"/>
                </a:cubicBezTo>
                <a:cubicBezTo>
                  <a:pt x="3882235" y="1186588"/>
                  <a:pt x="3880666" y="1194619"/>
                  <a:pt x="3879513" y="1205769"/>
                </a:cubicBezTo>
                <a:cubicBezTo>
                  <a:pt x="3878359" y="1216918"/>
                  <a:pt x="3876251" y="1228967"/>
                  <a:pt x="3873188" y="1241915"/>
                </a:cubicBezTo>
                <a:cubicBezTo>
                  <a:pt x="3885640" y="1248302"/>
                  <a:pt x="3891069" y="1253350"/>
                  <a:pt x="3889475" y="1257059"/>
                </a:cubicBezTo>
                <a:cubicBezTo>
                  <a:pt x="3887881" y="1260767"/>
                  <a:pt x="3886514" y="1270202"/>
                  <a:pt x="3885373" y="1285364"/>
                </a:cubicBezTo>
                <a:cubicBezTo>
                  <a:pt x="3884232" y="1300526"/>
                  <a:pt x="3884690" y="1310649"/>
                  <a:pt x="3886750" y="1315734"/>
                </a:cubicBezTo>
                <a:cubicBezTo>
                  <a:pt x="3888808" y="1320819"/>
                  <a:pt x="3897121" y="1323380"/>
                  <a:pt x="3911688" y="1323417"/>
                </a:cubicBezTo>
                <a:cubicBezTo>
                  <a:pt x="3926254" y="1323455"/>
                  <a:pt x="3934948" y="1320655"/>
                  <a:pt x="3937770" y="1315018"/>
                </a:cubicBezTo>
                <a:cubicBezTo>
                  <a:pt x="3940591" y="1309381"/>
                  <a:pt x="3943872" y="1300606"/>
                  <a:pt x="3947611" y="1288694"/>
                </a:cubicBezTo>
                <a:cubicBezTo>
                  <a:pt x="3951350" y="1276781"/>
                  <a:pt x="3953877" y="1278549"/>
                  <a:pt x="3955192" y="1293996"/>
                </a:cubicBezTo>
                <a:cubicBezTo>
                  <a:pt x="3956506" y="1309443"/>
                  <a:pt x="3958732" y="1320044"/>
                  <a:pt x="3961870" y="1325799"/>
                </a:cubicBezTo>
                <a:cubicBezTo>
                  <a:pt x="3965008" y="1331553"/>
                  <a:pt x="3961622" y="1336889"/>
                  <a:pt x="3951713" y="1341807"/>
                </a:cubicBezTo>
                <a:cubicBezTo>
                  <a:pt x="3941804" y="1346724"/>
                  <a:pt x="3927395" y="1348579"/>
                  <a:pt x="3908488" y="1347369"/>
                </a:cubicBezTo>
                <a:cubicBezTo>
                  <a:pt x="3889580" y="1346160"/>
                  <a:pt x="3877975" y="1341029"/>
                  <a:pt x="3873671" y="1331975"/>
                </a:cubicBezTo>
                <a:cubicBezTo>
                  <a:pt x="3869368" y="1322921"/>
                  <a:pt x="3867606" y="1308249"/>
                  <a:pt x="3868388" y="1287959"/>
                </a:cubicBezTo>
                <a:cubicBezTo>
                  <a:pt x="3869169" y="1267669"/>
                  <a:pt x="3869852" y="1256947"/>
                  <a:pt x="3870434" y="1255794"/>
                </a:cubicBezTo>
                <a:cubicBezTo>
                  <a:pt x="3866565" y="1270949"/>
                  <a:pt x="3858974" y="1284586"/>
                  <a:pt x="3847664" y="1296703"/>
                </a:cubicBezTo>
                <a:cubicBezTo>
                  <a:pt x="3836352" y="1308820"/>
                  <a:pt x="3824136" y="1316900"/>
                  <a:pt x="3811014" y="1320943"/>
                </a:cubicBezTo>
                <a:cubicBezTo>
                  <a:pt x="3807734" y="1321954"/>
                  <a:pt x="3805162" y="1322592"/>
                  <a:pt x="3803300" y="1322858"/>
                </a:cubicBezTo>
                <a:lnTo>
                  <a:pt x="3802977" y="1322828"/>
                </a:lnTo>
                <a:lnTo>
                  <a:pt x="3802930" y="1323410"/>
                </a:lnTo>
                <a:cubicBezTo>
                  <a:pt x="3802434" y="1327154"/>
                  <a:pt x="3801824" y="1329960"/>
                  <a:pt x="3801099" y="1331826"/>
                </a:cubicBezTo>
                <a:cubicBezTo>
                  <a:pt x="3798197" y="1339292"/>
                  <a:pt x="3794129" y="1345025"/>
                  <a:pt x="3788895" y="1349025"/>
                </a:cubicBezTo>
                <a:cubicBezTo>
                  <a:pt x="3783661" y="1353025"/>
                  <a:pt x="3779562" y="1352653"/>
                  <a:pt x="3776598" y="1347909"/>
                </a:cubicBezTo>
                <a:cubicBezTo>
                  <a:pt x="3773634" y="1343165"/>
                  <a:pt x="3768344" y="1335941"/>
                  <a:pt x="3760729" y="1326236"/>
                </a:cubicBezTo>
                <a:cubicBezTo>
                  <a:pt x="3753114" y="1316531"/>
                  <a:pt x="3753936" y="1313043"/>
                  <a:pt x="3763194" y="1315771"/>
                </a:cubicBezTo>
                <a:cubicBezTo>
                  <a:pt x="3772453" y="1318500"/>
                  <a:pt x="3777714" y="1319188"/>
                  <a:pt x="3778979" y="1317836"/>
                </a:cubicBezTo>
                <a:cubicBezTo>
                  <a:pt x="3780244" y="1316484"/>
                  <a:pt x="3781649" y="1310606"/>
                  <a:pt x="3783193" y="1300200"/>
                </a:cubicBezTo>
                <a:cubicBezTo>
                  <a:pt x="3784737" y="1289795"/>
                  <a:pt x="3785150" y="1268376"/>
                  <a:pt x="3784430" y="1235944"/>
                </a:cubicBezTo>
                <a:lnTo>
                  <a:pt x="3757269" y="1244538"/>
                </a:lnTo>
                <a:cubicBezTo>
                  <a:pt x="3754292" y="1267570"/>
                  <a:pt x="3748990" y="1286108"/>
                  <a:pt x="3741363" y="1300154"/>
                </a:cubicBezTo>
                <a:cubicBezTo>
                  <a:pt x="3733736" y="1314199"/>
                  <a:pt x="3723814" y="1324909"/>
                  <a:pt x="3711598" y="1332282"/>
                </a:cubicBezTo>
                <a:cubicBezTo>
                  <a:pt x="3699381" y="1339655"/>
                  <a:pt x="3697576" y="1337376"/>
                  <a:pt x="3706184" y="1325445"/>
                </a:cubicBezTo>
                <a:cubicBezTo>
                  <a:pt x="3714791" y="1313514"/>
                  <a:pt x="3721411" y="1301183"/>
                  <a:pt x="3726043" y="1288452"/>
                </a:cubicBezTo>
                <a:cubicBezTo>
                  <a:pt x="3730675" y="1275721"/>
                  <a:pt x="3733760" y="1263278"/>
                  <a:pt x="3735298" y="1251124"/>
                </a:cubicBezTo>
                <a:cubicBezTo>
                  <a:pt x="3716137" y="1257164"/>
                  <a:pt x="3704525" y="1261396"/>
                  <a:pt x="3700463" y="1263821"/>
                </a:cubicBezTo>
                <a:cubicBezTo>
                  <a:pt x="3696402" y="1266246"/>
                  <a:pt x="3689909" y="1263350"/>
                  <a:pt x="3680985" y="1255133"/>
                </a:cubicBezTo>
                <a:cubicBezTo>
                  <a:pt x="3672062" y="1246916"/>
                  <a:pt x="3672180" y="1243202"/>
                  <a:pt x="3681339" y="1243990"/>
                </a:cubicBezTo>
                <a:cubicBezTo>
                  <a:pt x="3690498" y="1244777"/>
                  <a:pt x="3708875" y="1241177"/>
                  <a:pt x="3736470" y="1233190"/>
                </a:cubicBezTo>
                <a:cubicBezTo>
                  <a:pt x="3736470" y="1221830"/>
                  <a:pt x="3736278" y="1209663"/>
                  <a:pt x="3735894" y="1196690"/>
                </a:cubicBezTo>
                <a:cubicBezTo>
                  <a:pt x="3735509" y="1183717"/>
                  <a:pt x="3733758" y="1173178"/>
                  <a:pt x="3730638" y="1165073"/>
                </a:cubicBezTo>
                <a:cubicBezTo>
                  <a:pt x="3727519" y="1156968"/>
                  <a:pt x="3728428" y="1153322"/>
                  <a:pt x="3733364" y="1154135"/>
                </a:cubicBezTo>
                <a:cubicBezTo>
                  <a:pt x="3738300" y="1154947"/>
                  <a:pt x="3743410" y="1155713"/>
                  <a:pt x="3748693" y="1156432"/>
                </a:cubicBezTo>
                <a:cubicBezTo>
                  <a:pt x="3757089" y="1144985"/>
                  <a:pt x="3763768" y="1134920"/>
                  <a:pt x="3768729" y="1126239"/>
                </a:cubicBezTo>
                <a:cubicBezTo>
                  <a:pt x="3773690" y="1117557"/>
                  <a:pt x="3775584" y="1110106"/>
                  <a:pt x="3774412" y="1103887"/>
                </a:cubicBezTo>
                <a:cubicBezTo>
                  <a:pt x="3773826" y="1100777"/>
                  <a:pt x="3774312" y="1098810"/>
                  <a:pt x="3775870" y="1097987"/>
                </a:cubicBezTo>
                <a:close/>
                <a:moveTo>
                  <a:pt x="2018148" y="1095878"/>
                </a:moveTo>
                <a:cubicBezTo>
                  <a:pt x="2025768" y="1097540"/>
                  <a:pt x="2031628" y="1099766"/>
                  <a:pt x="2035728" y="1102556"/>
                </a:cubicBezTo>
                <a:cubicBezTo>
                  <a:pt x="2039826" y="1105347"/>
                  <a:pt x="2041281" y="1109502"/>
                  <a:pt x="2040090" y="1115021"/>
                </a:cubicBezTo>
                <a:cubicBezTo>
                  <a:pt x="2038900" y="1120540"/>
                  <a:pt x="2038112" y="1130803"/>
                  <a:pt x="2037728" y="1145810"/>
                </a:cubicBezTo>
                <a:cubicBezTo>
                  <a:pt x="2037343" y="1160816"/>
                  <a:pt x="2036779" y="1179141"/>
                  <a:pt x="2036034" y="1200783"/>
                </a:cubicBezTo>
                <a:cubicBezTo>
                  <a:pt x="2043402" y="1200051"/>
                  <a:pt x="2051692" y="1199022"/>
                  <a:pt x="2060908" y="1197695"/>
                </a:cubicBezTo>
                <a:cubicBezTo>
                  <a:pt x="2062210" y="1193143"/>
                  <a:pt x="2063990" y="1188380"/>
                  <a:pt x="2066247" y="1183407"/>
                </a:cubicBezTo>
                <a:cubicBezTo>
                  <a:pt x="2061100" y="1184189"/>
                  <a:pt x="2056064" y="1184579"/>
                  <a:pt x="2051141" y="1184579"/>
                </a:cubicBezTo>
                <a:cubicBezTo>
                  <a:pt x="2045336" y="1184579"/>
                  <a:pt x="2040760" y="1182136"/>
                  <a:pt x="2037411" y="1177249"/>
                </a:cubicBezTo>
                <a:cubicBezTo>
                  <a:pt x="2034062" y="1172363"/>
                  <a:pt x="2036875" y="1169427"/>
                  <a:pt x="2045848" y="1168441"/>
                </a:cubicBezTo>
                <a:cubicBezTo>
                  <a:pt x="2054821" y="1167455"/>
                  <a:pt x="2062638" y="1166962"/>
                  <a:pt x="2069298" y="1166962"/>
                </a:cubicBezTo>
                <a:cubicBezTo>
                  <a:pt x="2070377" y="1163700"/>
                  <a:pt x="2071112" y="1160956"/>
                  <a:pt x="2071502" y="1158730"/>
                </a:cubicBezTo>
                <a:cubicBezTo>
                  <a:pt x="2071893" y="1156503"/>
                  <a:pt x="2070612" y="1155582"/>
                  <a:pt x="2067660" y="1155967"/>
                </a:cubicBezTo>
                <a:cubicBezTo>
                  <a:pt x="2064709" y="1156351"/>
                  <a:pt x="2060861" y="1156938"/>
                  <a:pt x="2056117" y="1157725"/>
                </a:cubicBezTo>
                <a:cubicBezTo>
                  <a:pt x="2051373" y="1158513"/>
                  <a:pt x="2046623" y="1156358"/>
                  <a:pt x="2041867" y="1151260"/>
                </a:cubicBezTo>
                <a:cubicBezTo>
                  <a:pt x="2037110" y="1146163"/>
                  <a:pt x="2038254" y="1143614"/>
                  <a:pt x="2045299" y="1143614"/>
                </a:cubicBezTo>
                <a:cubicBezTo>
                  <a:pt x="2050459" y="1143614"/>
                  <a:pt x="2056334" y="1142883"/>
                  <a:pt x="2062926" y="1141419"/>
                </a:cubicBezTo>
                <a:cubicBezTo>
                  <a:pt x="2069518" y="1139956"/>
                  <a:pt x="2074506" y="1138201"/>
                  <a:pt x="2077892" y="1136154"/>
                </a:cubicBezTo>
                <a:cubicBezTo>
                  <a:pt x="2081278" y="1134108"/>
                  <a:pt x="2087600" y="1136908"/>
                  <a:pt x="2096859" y="1144554"/>
                </a:cubicBezTo>
                <a:cubicBezTo>
                  <a:pt x="2106117" y="1152200"/>
                  <a:pt x="2108824" y="1157511"/>
                  <a:pt x="2104979" y="1160488"/>
                </a:cubicBezTo>
                <a:cubicBezTo>
                  <a:pt x="2101134" y="1163464"/>
                  <a:pt x="2097008" y="1168624"/>
                  <a:pt x="2092598" y="1175966"/>
                </a:cubicBezTo>
                <a:cubicBezTo>
                  <a:pt x="2088190" y="1183308"/>
                  <a:pt x="2083985" y="1191788"/>
                  <a:pt x="2079985" y="1201406"/>
                </a:cubicBezTo>
                <a:cubicBezTo>
                  <a:pt x="2075986" y="1211024"/>
                  <a:pt x="2072178" y="1216850"/>
                  <a:pt x="2068563" y="1218884"/>
                </a:cubicBezTo>
                <a:cubicBezTo>
                  <a:pt x="2064948" y="1220918"/>
                  <a:pt x="2062142" y="1219213"/>
                  <a:pt x="2060145" y="1213768"/>
                </a:cubicBezTo>
                <a:cubicBezTo>
                  <a:pt x="2052207" y="1214537"/>
                  <a:pt x="2043718" y="1215889"/>
                  <a:pt x="2034677" y="1217824"/>
                </a:cubicBezTo>
                <a:lnTo>
                  <a:pt x="2033709" y="1234641"/>
                </a:lnTo>
                <a:cubicBezTo>
                  <a:pt x="2037728" y="1232645"/>
                  <a:pt x="2041637" y="1230393"/>
                  <a:pt x="2045439" y="1227888"/>
                </a:cubicBezTo>
                <a:cubicBezTo>
                  <a:pt x="2049240" y="1225383"/>
                  <a:pt x="2055627" y="1227370"/>
                  <a:pt x="2064600" y="1233851"/>
                </a:cubicBezTo>
                <a:cubicBezTo>
                  <a:pt x="2073574" y="1240331"/>
                  <a:pt x="2076510" y="1244687"/>
                  <a:pt x="2073409" y="1246920"/>
                </a:cubicBezTo>
                <a:cubicBezTo>
                  <a:pt x="2070308" y="1249152"/>
                  <a:pt x="2067493" y="1252076"/>
                  <a:pt x="2064963" y="1255691"/>
                </a:cubicBezTo>
                <a:cubicBezTo>
                  <a:pt x="2062433" y="1259306"/>
                  <a:pt x="2059212" y="1265222"/>
                  <a:pt x="2055298" y="1273439"/>
                </a:cubicBezTo>
                <a:cubicBezTo>
                  <a:pt x="2051386" y="1281655"/>
                  <a:pt x="2046912" y="1289993"/>
                  <a:pt x="2041876" y="1298451"/>
                </a:cubicBezTo>
                <a:cubicBezTo>
                  <a:pt x="2053373" y="1305322"/>
                  <a:pt x="2065447" y="1312209"/>
                  <a:pt x="2078097" y="1319111"/>
                </a:cubicBezTo>
                <a:cubicBezTo>
                  <a:pt x="2090748" y="1326013"/>
                  <a:pt x="2102465" y="1330843"/>
                  <a:pt x="2113248" y="1333603"/>
                </a:cubicBezTo>
                <a:cubicBezTo>
                  <a:pt x="2124032" y="1336362"/>
                  <a:pt x="2124054" y="1339454"/>
                  <a:pt x="2113314" y="1342877"/>
                </a:cubicBezTo>
                <a:cubicBezTo>
                  <a:pt x="2102573" y="1346300"/>
                  <a:pt x="2092744" y="1348011"/>
                  <a:pt x="2083827" y="1348011"/>
                </a:cubicBezTo>
                <a:cubicBezTo>
                  <a:pt x="2074290" y="1348011"/>
                  <a:pt x="2067078" y="1345791"/>
                  <a:pt x="2062191" y="1341351"/>
                </a:cubicBezTo>
                <a:cubicBezTo>
                  <a:pt x="2057304" y="1336911"/>
                  <a:pt x="2047166" y="1327460"/>
                  <a:pt x="2031774" y="1312999"/>
                </a:cubicBezTo>
                <a:cubicBezTo>
                  <a:pt x="2027607" y="1319449"/>
                  <a:pt x="2019452" y="1326112"/>
                  <a:pt x="2007311" y="1332989"/>
                </a:cubicBezTo>
                <a:cubicBezTo>
                  <a:pt x="1995169" y="1339866"/>
                  <a:pt x="1982500" y="1343506"/>
                  <a:pt x="1969304" y="1343909"/>
                </a:cubicBezTo>
                <a:cubicBezTo>
                  <a:pt x="1956108" y="1344312"/>
                  <a:pt x="1954827" y="1341847"/>
                  <a:pt x="1965462" y="1336514"/>
                </a:cubicBezTo>
                <a:cubicBezTo>
                  <a:pt x="1976097" y="1331181"/>
                  <a:pt x="1985368" y="1326062"/>
                  <a:pt x="1993274" y="1321157"/>
                </a:cubicBezTo>
                <a:cubicBezTo>
                  <a:pt x="2001181" y="1316252"/>
                  <a:pt x="2009165" y="1309384"/>
                  <a:pt x="2017226" y="1300554"/>
                </a:cubicBezTo>
                <a:cubicBezTo>
                  <a:pt x="2012452" y="1295754"/>
                  <a:pt x="2006908" y="1291128"/>
                  <a:pt x="2000595" y="1286675"/>
                </a:cubicBezTo>
                <a:cubicBezTo>
                  <a:pt x="1994282" y="1282223"/>
                  <a:pt x="1988081" y="1278598"/>
                  <a:pt x="1981991" y="1275802"/>
                </a:cubicBezTo>
                <a:cubicBezTo>
                  <a:pt x="1975902" y="1273005"/>
                  <a:pt x="1976054" y="1269920"/>
                  <a:pt x="1982447" y="1266546"/>
                </a:cubicBezTo>
                <a:cubicBezTo>
                  <a:pt x="1988841" y="1263173"/>
                  <a:pt x="1995668" y="1263743"/>
                  <a:pt x="2002930" y="1268258"/>
                </a:cubicBezTo>
                <a:cubicBezTo>
                  <a:pt x="2010191" y="1272772"/>
                  <a:pt x="2018107" y="1278688"/>
                  <a:pt x="2026677" y="1286006"/>
                </a:cubicBezTo>
                <a:cubicBezTo>
                  <a:pt x="2029716" y="1280350"/>
                  <a:pt x="2032404" y="1273823"/>
                  <a:pt x="2034742" y="1266425"/>
                </a:cubicBezTo>
                <a:cubicBezTo>
                  <a:pt x="2037080" y="1259027"/>
                  <a:pt x="2038441" y="1254045"/>
                  <a:pt x="2038825" y="1251478"/>
                </a:cubicBezTo>
                <a:cubicBezTo>
                  <a:pt x="2039210" y="1248910"/>
                  <a:pt x="2037358" y="1248206"/>
                  <a:pt x="2033272" y="1249366"/>
                </a:cubicBezTo>
                <a:cubicBezTo>
                  <a:pt x="2029186" y="1250526"/>
                  <a:pt x="2023508" y="1252064"/>
                  <a:pt x="2016240" y="1253980"/>
                </a:cubicBezTo>
                <a:cubicBezTo>
                  <a:pt x="2008973" y="1255896"/>
                  <a:pt x="2002151" y="1257651"/>
                  <a:pt x="1995776" y="1259244"/>
                </a:cubicBezTo>
                <a:cubicBezTo>
                  <a:pt x="1989402" y="1260838"/>
                  <a:pt x="1983210" y="1258972"/>
                  <a:pt x="1977201" y="1253645"/>
                </a:cubicBezTo>
                <a:cubicBezTo>
                  <a:pt x="1971192" y="1248318"/>
                  <a:pt x="1972575" y="1245388"/>
                  <a:pt x="1981350" y="1244855"/>
                </a:cubicBezTo>
                <a:cubicBezTo>
                  <a:pt x="1990124" y="1244321"/>
                  <a:pt x="2001302" y="1242697"/>
                  <a:pt x="2014882" y="1239981"/>
                </a:cubicBezTo>
                <a:lnTo>
                  <a:pt x="2014882" y="1220763"/>
                </a:lnTo>
                <a:cubicBezTo>
                  <a:pt x="2009090" y="1221532"/>
                  <a:pt x="2002722" y="1222859"/>
                  <a:pt x="1995776" y="1224744"/>
                </a:cubicBezTo>
                <a:cubicBezTo>
                  <a:pt x="1992961" y="1232210"/>
                  <a:pt x="1989076" y="1231727"/>
                  <a:pt x="1984122" y="1223293"/>
                </a:cubicBezTo>
                <a:cubicBezTo>
                  <a:pt x="1979167" y="1214860"/>
                  <a:pt x="1974398" y="1206063"/>
                  <a:pt x="1969815" y="1196904"/>
                </a:cubicBezTo>
                <a:cubicBezTo>
                  <a:pt x="1965233" y="1187745"/>
                  <a:pt x="1961093" y="1181014"/>
                  <a:pt x="1957398" y="1176710"/>
                </a:cubicBezTo>
                <a:lnTo>
                  <a:pt x="1956782" y="1175580"/>
                </a:lnTo>
                <a:lnTo>
                  <a:pt x="1954812" y="1187054"/>
                </a:lnTo>
                <a:cubicBezTo>
                  <a:pt x="1953683" y="1197980"/>
                  <a:pt x="1954098" y="1223396"/>
                  <a:pt x="1956058" y="1263300"/>
                </a:cubicBezTo>
                <a:cubicBezTo>
                  <a:pt x="1958018" y="1303205"/>
                  <a:pt x="1955640" y="1328468"/>
                  <a:pt x="1948924" y="1339091"/>
                </a:cubicBezTo>
                <a:cubicBezTo>
                  <a:pt x="1942208" y="1349713"/>
                  <a:pt x="1936639" y="1351285"/>
                  <a:pt x="1932218" y="1343807"/>
                </a:cubicBezTo>
                <a:cubicBezTo>
                  <a:pt x="1927796" y="1336328"/>
                  <a:pt x="1921595" y="1328133"/>
                  <a:pt x="1913614" y="1319222"/>
                </a:cubicBezTo>
                <a:cubicBezTo>
                  <a:pt x="1905633" y="1310311"/>
                  <a:pt x="1906188" y="1307021"/>
                  <a:pt x="1915279" y="1309353"/>
                </a:cubicBezTo>
                <a:cubicBezTo>
                  <a:pt x="1924370" y="1311685"/>
                  <a:pt x="1930106" y="1312075"/>
                  <a:pt x="1932487" y="1310525"/>
                </a:cubicBezTo>
                <a:cubicBezTo>
                  <a:pt x="1933132" y="1311294"/>
                  <a:pt x="1933991" y="1305068"/>
                  <a:pt x="1935064" y="1291847"/>
                </a:cubicBezTo>
                <a:cubicBezTo>
                  <a:pt x="1936137" y="1278626"/>
                  <a:pt x="1936326" y="1258826"/>
                  <a:pt x="1935631" y="1232446"/>
                </a:cubicBezTo>
                <a:cubicBezTo>
                  <a:pt x="1927049" y="1236216"/>
                  <a:pt x="1918020" y="1240123"/>
                  <a:pt x="1908545" y="1244166"/>
                </a:cubicBezTo>
                <a:lnTo>
                  <a:pt x="1908346" y="1245677"/>
                </a:lnTo>
                <a:lnTo>
                  <a:pt x="1908512" y="1245631"/>
                </a:lnTo>
                <a:cubicBezTo>
                  <a:pt x="1909834" y="1245661"/>
                  <a:pt x="1911479" y="1245994"/>
                  <a:pt x="1913447" y="1246631"/>
                </a:cubicBezTo>
                <a:cubicBezTo>
                  <a:pt x="1921316" y="1249180"/>
                  <a:pt x="1927176" y="1252891"/>
                  <a:pt x="1931027" y="1257766"/>
                </a:cubicBezTo>
                <a:cubicBezTo>
                  <a:pt x="1934878" y="1262640"/>
                  <a:pt x="1934965" y="1268587"/>
                  <a:pt x="1931288" y="1275606"/>
                </a:cubicBezTo>
                <a:cubicBezTo>
                  <a:pt x="1927610" y="1282626"/>
                  <a:pt x="1922237" y="1282558"/>
                  <a:pt x="1915168" y="1275402"/>
                </a:cubicBezTo>
                <a:lnTo>
                  <a:pt x="1906862" y="1256993"/>
                </a:lnTo>
                <a:lnTo>
                  <a:pt x="1906226" y="1261835"/>
                </a:lnTo>
                <a:cubicBezTo>
                  <a:pt x="1903292" y="1278532"/>
                  <a:pt x="1898508" y="1292312"/>
                  <a:pt x="1891876" y="1303177"/>
                </a:cubicBezTo>
                <a:cubicBezTo>
                  <a:pt x="1883033" y="1317663"/>
                  <a:pt x="1873889" y="1327395"/>
                  <a:pt x="1864445" y="1332375"/>
                </a:cubicBezTo>
                <a:cubicBezTo>
                  <a:pt x="1855001" y="1337354"/>
                  <a:pt x="1853612" y="1335045"/>
                  <a:pt x="1860278" y="1325445"/>
                </a:cubicBezTo>
                <a:cubicBezTo>
                  <a:pt x="1866944" y="1315846"/>
                  <a:pt x="1872981" y="1302944"/>
                  <a:pt x="1878388" y="1286740"/>
                </a:cubicBezTo>
                <a:cubicBezTo>
                  <a:pt x="1883796" y="1270537"/>
                  <a:pt x="1886878" y="1258274"/>
                  <a:pt x="1887634" y="1249952"/>
                </a:cubicBezTo>
                <a:cubicBezTo>
                  <a:pt x="1876088" y="1255273"/>
                  <a:pt x="1868104" y="1258938"/>
                  <a:pt x="1863682" y="1260947"/>
                </a:cubicBezTo>
                <a:cubicBezTo>
                  <a:pt x="1859261" y="1262956"/>
                  <a:pt x="1852616" y="1260246"/>
                  <a:pt x="1843749" y="1252817"/>
                </a:cubicBezTo>
                <a:cubicBezTo>
                  <a:pt x="1834881" y="1245388"/>
                  <a:pt x="1836307" y="1241673"/>
                  <a:pt x="1848027" y="1241673"/>
                </a:cubicBezTo>
                <a:cubicBezTo>
                  <a:pt x="1857614" y="1241673"/>
                  <a:pt x="1870848" y="1238505"/>
                  <a:pt x="1887727" y="1232167"/>
                </a:cubicBezTo>
                <a:cubicBezTo>
                  <a:pt x="1888447" y="1222245"/>
                  <a:pt x="1888236" y="1210075"/>
                  <a:pt x="1887095" y="1195658"/>
                </a:cubicBezTo>
                <a:cubicBezTo>
                  <a:pt x="1885954" y="1181240"/>
                  <a:pt x="1884010" y="1171458"/>
                  <a:pt x="1881263" y="1166311"/>
                </a:cubicBezTo>
                <a:cubicBezTo>
                  <a:pt x="1878516" y="1161164"/>
                  <a:pt x="1878711" y="1158035"/>
                  <a:pt x="1881849" y="1156925"/>
                </a:cubicBezTo>
                <a:cubicBezTo>
                  <a:pt x="1884986" y="1155815"/>
                  <a:pt x="1889619" y="1156035"/>
                  <a:pt x="1895746" y="1157586"/>
                </a:cubicBezTo>
                <a:cubicBezTo>
                  <a:pt x="1900756" y="1153753"/>
                  <a:pt x="1906108" y="1146712"/>
                  <a:pt x="1911800" y="1136461"/>
                </a:cubicBezTo>
                <a:cubicBezTo>
                  <a:pt x="1917493" y="1126211"/>
                  <a:pt x="1920532" y="1119281"/>
                  <a:pt x="1920916" y="1115672"/>
                </a:cubicBezTo>
                <a:cubicBezTo>
                  <a:pt x="1921300" y="1112063"/>
                  <a:pt x="1920910" y="1107641"/>
                  <a:pt x="1919744" y="1102408"/>
                </a:cubicBezTo>
                <a:cubicBezTo>
                  <a:pt x="1918578" y="1097174"/>
                  <a:pt x="1925021" y="1097223"/>
                  <a:pt x="1939073" y="1102556"/>
                </a:cubicBezTo>
                <a:cubicBezTo>
                  <a:pt x="1953125" y="1107889"/>
                  <a:pt x="1956855" y="1113585"/>
                  <a:pt x="1950263" y="1119644"/>
                </a:cubicBezTo>
                <a:cubicBezTo>
                  <a:pt x="1943671" y="1125702"/>
                  <a:pt x="1931402" y="1137574"/>
                  <a:pt x="1913456" y="1155260"/>
                </a:cubicBezTo>
                <a:cubicBezTo>
                  <a:pt x="1922014" y="1152482"/>
                  <a:pt x="1928085" y="1149453"/>
                  <a:pt x="1931669" y="1146172"/>
                </a:cubicBezTo>
                <a:cubicBezTo>
                  <a:pt x="1935253" y="1142892"/>
                  <a:pt x="1941870" y="1143481"/>
                  <a:pt x="1951519" y="1147940"/>
                </a:cubicBezTo>
                <a:cubicBezTo>
                  <a:pt x="1961168" y="1152398"/>
                  <a:pt x="1964411" y="1157300"/>
                  <a:pt x="1961249" y="1162646"/>
                </a:cubicBezTo>
                <a:lnTo>
                  <a:pt x="1959766" y="1166412"/>
                </a:lnTo>
                <a:lnTo>
                  <a:pt x="1966476" y="1164208"/>
                </a:lnTo>
                <a:cubicBezTo>
                  <a:pt x="1970098" y="1163849"/>
                  <a:pt x="1975375" y="1159657"/>
                  <a:pt x="1982308" y="1151632"/>
                </a:cubicBezTo>
                <a:cubicBezTo>
                  <a:pt x="1989240" y="1143608"/>
                  <a:pt x="1992707" y="1137835"/>
                  <a:pt x="1992707" y="1134313"/>
                </a:cubicBezTo>
                <a:cubicBezTo>
                  <a:pt x="1992707" y="1128037"/>
                  <a:pt x="1995860" y="1126189"/>
                  <a:pt x="2002167" y="1128769"/>
                </a:cubicBezTo>
                <a:lnTo>
                  <a:pt x="2014686" y="1137530"/>
                </a:lnTo>
                <a:lnTo>
                  <a:pt x="2014627" y="1133631"/>
                </a:lnTo>
                <a:cubicBezTo>
                  <a:pt x="2014117" y="1118325"/>
                  <a:pt x="2012841" y="1108203"/>
                  <a:pt x="2010799" y="1103263"/>
                </a:cubicBezTo>
                <a:cubicBezTo>
                  <a:pt x="2008076" y="1096678"/>
                  <a:pt x="2010526" y="1094216"/>
                  <a:pt x="2018148" y="1095878"/>
                </a:cubicBezTo>
                <a:close/>
                <a:moveTo>
                  <a:pt x="1408631" y="1094194"/>
                </a:moveTo>
                <a:cubicBezTo>
                  <a:pt x="1415527" y="1096284"/>
                  <a:pt x="1421191" y="1099040"/>
                  <a:pt x="1425625" y="1102463"/>
                </a:cubicBezTo>
                <a:cubicBezTo>
                  <a:pt x="1430059" y="1105886"/>
                  <a:pt x="1430958" y="1109142"/>
                  <a:pt x="1428323" y="1112230"/>
                </a:cubicBezTo>
                <a:cubicBezTo>
                  <a:pt x="1425687" y="1115318"/>
                  <a:pt x="1422336" y="1117985"/>
                  <a:pt x="1418268" y="1120230"/>
                </a:cubicBezTo>
                <a:cubicBezTo>
                  <a:pt x="1432295" y="1118766"/>
                  <a:pt x="1442933" y="1116844"/>
                  <a:pt x="1450182" y="1114463"/>
                </a:cubicBezTo>
                <a:cubicBezTo>
                  <a:pt x="1457431" y="1112081"/>
                  <a:pt x="1464237" y="1113802"/>
                  <a:pt x="1470599" y="1119625"/>
                </a:cubicBezTo>
                <a:cubicBezTo>
                  <a:pt x="1476962" y="1125448"/>
                  <a:pt x="1471899" y="1129947"/>
                  <a:pt x="1455410" y="1133122"/>
                </a:cubicBezTo>
                <a:cubicBezTo>
                  <a:pt x="1438921" y="1136297"/>
                  <a:pt x="1424977" y="1135937"/>
                  <a:pt x="1413580" y="1132043"/>
                </a:cubicBezTo>
                <a:cubicBezTo>
                  <a:pt x="1402703" y="1146268"/>
                  <a:pt x="1391209" y="1156637"/>
                  <a:pt x="1379098" y="1163148"/>
                </a:cubicBezTo>
                <a:cubicBezTo>
                  <a:pt x="1366987" y="1169659"/>
                  <a:pt x="1364469" y="1168097"/>
                  <a:pt x="1371545" y="1158460"/>
                </a:cubicBezTo>
                <a:cubicBezTo>
                  <a:pt x="1378621" y="1148823"/>
                  <a:pt x="1385234" y="1138461"/>
                  <a:pt x="1391386" y="1127373"/>
                </a:cubicBezTo>
                <a:cubicBezTo>
                  <a:pt x="1397537" y="1116286"/>
                  <a:pt x="1400225" y="1107461"/>
                  <a:pt x="1399450" y="1100901"/>
                </a:cubicBezTo>
                <a:cubicBezTo>
                  <a:pt x="1398675" y="1094340"/>
                  <a:pt x="1401735" y="1092104"/>
                  <a:pt x="1408631" y="1094194"/>
                </a:cubicBezTo>
                <a:close/>
                <a:moveTo>
                  <a:pt x="135421" y="1093459"/>
                </a:moveTo>
                <a:cubicBezTo>
                  <a:pt x="137253" y="1093478"/>
                  <a:pt x="139611" y="1093887"/>
                  <a:pt x="142495" y="1094687"/>
                </a:cubicBezTo>
                <a:cubicBezTo>
                  <a:pt x="152032" y="1097279"/>
                  <a:pt x="158754" y="1100792"/>
                  <a:pt x="162661" y="1105226"/>
                </a:cubicBezTo>
                <a:cubicBezTo>
                  <a:pt x="166567" y="1109660"/>
                  <a:pt x="167228" y="1115824"/>
                  <a:pt x="164642" y="1123718"/>
                </a:cubicBezTo>
                <a:lnTo>
                  <a:pt x="163909" y="1125183"/>
                </a:lnTo>
                <a:lnTo>
                  <a:pt x="186315" y="1120304"/>
                </a:lnTo>
                <a:cubicBezTo>
                  <a:pt x="193477" y="1117923"/>
                  <a:pt x="200863" y="1119535"/>
                  <a:pt x="208472" y="1125141"/>
                </a:cubicBezTo>
                <a:cubicBezTo>
                  <a:pt x="216081" y="1130747"/>
                  <a:pt x="215095" y="1135047"/>
                  <a:pt x="205514" y="1138043"/>
                </a:cubicBezTo>
                <a:cubicBezTo>
                  <a:pt x="195933" y="1141038"/>
                  <a:pt x="185159" y="1142920"/>
                  <a:pt x="173190" y="1143689"/>
                </a:cubicBezTo>
                <a:cubicBezTo>
                  <a:pt x="184873" y="1147261"/>
                  <a:pt x="188796" y="1151474"/>
                  <a:pt x="184957" y="1156330"/>
                </a:cubicBezTo>
                <a:cubicBezTo>
                  <a:pt x="181119" y="1161185"/>
                  <a:pt x="174083" y="1167445"/>
                  <a:pt x="163851" y="1175110"/>
                </a:cubicBezTo>
                <a:cubicBezTo>
                  <a:pt x="197685" y="1171253"/>
                  <a:pt x="221076" y="1168146"/>
                  <a:pt x="234024" y="1165790"/>
                </a:cubicBezTo>
                <a:cubicBezTo>
                  <a:pt x="246972" y="1163433"/>
                  <a:pt x="256999" y="1164863"/>
                  <a:pt x="264106" y="1170078"/>
                </a:cubicBezTo>
                <a:cubicBezTo>
                  <a:pt x="271212" y="1175293"/>
                  <a:pt x="273004" y="1179404"/>
                  <a:pt x="269482" y="1182412"/>
                </a:cubicBezTo>
                <a:cubicBezTo>
                  <a:pt x="265960" y="1185419"/>
                  <a:pt x="256801" y="1186923"/>
                  <a:pt x="242005" y="1186923"/>
                </a:cubicBezTo>
                <a:cubicBezTo>
                  <a:pt x="228957" y="1186923"/>
                  <a:pt x="215920" y="1187497"/>
                  <a:pt x="202891" y="1188644"/>
                </a:cubicBezTo>
                <a:cubicBezTo>
                  <a:pt x="189862" y="1189791"/>
                  <a:pt x="169966" y="1192126"/>
                  <a:pt x="143202" y="1195648"/>
                </a:cubicBezTo>
                <a:cubicBezTo>
                  <a:pt x="116437" y="1199171"/>
                  <a:pt x="95967" y="1202284"/>
                  <a:pt x="81791" y="1204987"/>
                </a:cubicBezTo>
                <a:cubicBezTo>
                  <a:pt x="67615" y="1207691"/>
                  <a:pt x="57390" y="1209635"/>
                  <a:pt x="51114" y="1210820"/>
                </a:cubicBezTo>
                <a:cubicBezTo>
                  <a:pt x="44839" y="1212004"/>
                  <a:pt x="37521" y="1209465"/>
                  <a:pt x="29162" y="1203201"/>
                </a:cubicBezTo>
                <a:cubicBezTo>
                  <a:pt x="20803" y="1196938"/>
                  <a:pt x="20152" y="1193807"/>
                  <a:pt x="27209" y="1193807"/>
                </a:cubicBezTo>
                <a:cubicBezTo>
                  <a:pt x="31785" y="1193807"/>
                  <a:pt x="42088" y="1192852"/>
                  <a:pt x="58118" y="1190942"/>
                </a:cubicBezTo>
                <a:cubicBezTo>
                  <a:pt x="74148" y="1189032"/>
                  <a:pt x="104233" y="1184654"/>
                  <a:pt x="148373" y="1177808"/>
                </a:cubicBezTo>
                <a:cubicBezTo>
                  <a:pt x="152429" y="1171061"/>
                  <a:pt x="155610" y="1164881"/>
                  <a:pt x="157917" y="1159269"/>
                </a:cubicBezTo>
                <a:cubicBezTo>
                  <a:pt x="160224" y="1153657"/>
                  <a:pt x="160633" y="1148867"/>
                  <a:pt x="159145" y="1144898"/>
                </a:cubicBezTo>
                <a:cubicBezTo>
                  <a:pt x="147238" y="1147192"/>
                  <a:pt x="132858" y="1149071"/>
                  <a:pt x="116003" y="1150535"/>
                </a:cubicBezTo>
                <a:cubicBezTo>
                  <a:pt x="122750" y="1151254"/>
                  <a:pt x="126964" y="1154711"/>
                  <a:pt x="128644" y="1160906"/>
                </a:cubicBezTo>
                <a:cubicBezTo>
                  <a:pt x="130325" y="1167101"/>
                  <a:pt x="128877" y="1172595"/>
                  <a:pt x="124300" y="1177389"/>
                </a:cubicBezTo>
                <a:cubicBezTo>
                  <a:pt x="119724" y="1182182"/>
                  <a:pt x="115445" y="1180874"/>
                  <a:pt x="111464" y="1173464"/>
                </a:cubicBezTo>
                <a:cubicBezTo>
                  <a:pt x="107483" y="1166053"/>
                  <a:pt x="104878" y="1158863"/>
                  <a:pt x="103650" y="1151893"/>
                </a:cubicBezTo>
                <a:cubicBezTo>
                  <a:pt x="98082" y="1152674"/>
                  <a:pt x="92110" y="1150671"/>
                  <a:pt x="85735" y="1145884"/>
                </a:cubicBezTo>
                <a:cubicBezTo>
                  <a:pt x="79360" y="1141097"/>
                  <a:pt x="82808" y="1137984"/>
                  <a:pt x="96079" y="1136545"/>
                </a:cubicBezTo>
                <a:cubicBezTo>
                  <a:pt x="109349" y="1135106"/>
                  <a:pt x="125916" y="1132635"/>
                  <a:pt x="145778" y="1129131"/>
                </a:cubicBezTo>
                <a:lnTo>
                  <a:pt x="152387" y="1127692"/>
                </a:lnTo>
                <a:lnTo>
                  <a:pt x="150903" y="1126667"/>
                </a:lnTo>
                <a:cubicBezTo>
                  <a:pt x="144330" y="1120738"/>
                  <a:pt x="138402" y="1113126"/>
                  <a:pt x="133118" y="1103831"/>
                </a:cubicBezTo>
                <a:cubicBezTo>
                  <a:pt x="129156" y="1096859"/>
                  <a:pt x="129923" y="1093402"/>
                  <a:pt x="135421" y="1093459"/>
                </a:cubicBezTo>
                <a:close/>
                <a:moveTo>
                  <a:pt x="2193672" y="933495"/>
                </a:moveTo>
                <a:cubicBezTo>
                  <a:pt x="2197116" y="932938"/>
                  <a:pt x="2200924" y="933196"/>
                  <a:pt x="2205094" y="934269"/>
                </a:cubicBezTo>
                <a:cubicBezTo>
                  <a:pt x="2213435" y="936415"/>
                  <a:pt x="2218882" y="940926"/>
                  <a:pt x="2221437" y="947803"/>
                </a:cubicBezTo>
                <a:cubicBezTo>
                  <a:pt x="2223992" y="954680"/>
                  <a:pt x="2223632" y="963284"/>
                  <a:pt x="2220358" y="973615"/>
                </a:cubicBezTo>
                <a:cubicBezTo>
                  <a:pt x="2217084" y="983947"/>
                  <a:pt x="2211137" y="993828"/>
                  <a:pt x="2202518" y="1003260"/>
                </a:cubicBezTo>
                <a:cubicBezTo>
                  <a:pt x="2193898" y="1012692"/>
                  <a:pt x="2185588" y="1017827"/>
                  <a:pt x="2177589" y="1018664"/>
                </a:cubicBezTo>
                <a:cubicBezTo>
                  <a:pt x="2169589" y="1019501"/>
                  <a:pt x="2168026" y="1017352"/>
                  <a:pt x="2172900" y="1012218"/>
                </a:cubicBezTo>
                <a:cubicBezTo>
                  <a:pt x="2177775" y="1007083"/>
                  <a:pt x="2182268" y="1001902"/>
                  <a:pt x="2186379" y="996674"/>
                </a:cubicBezTo>
                <a:cubicBezTo>
                  <a:pt x="2190490" y="991447"/>
                  <a:pt x="2194065" y="985187"/>
                  <a:pt x="2197104" y="977894"/>
                </a:cubicBezTo>
                <a:cubicBezTo>
                  <a:pt x="2191634" y="977894"/>
                  <a:pt x="2187036" y="976496"/>
                  <a:pt x="2183309" y="973699"/>
                </a:cubicBezTo>
                <a:cubicBezTo>
                  <a:pt x="2179582" y="970902"/>
                  <a:pt x="2177058" y="967244"/>
                  <a:pt x="2175738" y="962723"/>
                </a:cubicBezTo>
                <a:cubicBezTo>
                  <a:pt x="2174417" y="958202"/>
                  <a:pt x="2174175" y="953979"/>
                  <a:pt x="2175012" y="950054"/>
                </a:cubicBezTo>
                <a:cubicBezTo>
                  <a:pt x="2175849" y="946129"/>
                  <a:pt x="2178987" y="941980"/>
                  <a:pt x="2184426" y="937608"/>
                </a:cubicBezTo>
                <a:cubicBezTo>
                  <a:pt x="2187145" y="935422"/>
                  <a:pt x="2190227" y="934051"/>
                  <a:pt x="2193672" y="933495"/>
                </a:cubicBezTo>
                <a:close/>
                <a:moveTo>
                  <a:pt x="3535113" y="932427"/>
                </a:moveTo>
                <a:cubicBezTo>
                  <a:pt x="3538640" y="932843"/>
                  <a:pt x="3544352" y="934883"/>
                  <a:pt x="3552249" y="938548"/>
                </a:cubicBezTo>
                <a:cubicBezTo>
                  <a:pt x="3568043" y="945878"/>
                  <a:pt x="3578573" y="954705"/>
                  <a:pt x="3583838" y="965030"/>
                </a:cubicBezTo>
                <a:cubicBezTo>
                  <a:pt x="3589102" y="975355"/>
                  <a:pt x="3589534" y="984167"/>
                  <a:pt x="3585131" y="991465"/>
                </a:cubicBezTo>
                <a:cubicBezTo>
                  <a:pt x="3580728" y="998764"/>
                  <a:pt x="3575590" y="1000076"/>
                  <a:pt x="3569718" y="995400"/>
                </a:cubicBezTo>
                <a:cubicBezTo>
                  <a:pt x="3563845" y="990724"/>
                  <a:pt x="3556115" y="981199"/>
                  <a:pt x="3546528" y="966825"/>
                </a:cubicBezTo>
                <a:cubicBezTo>
                  <a:pt x="3537921" y="951980"/>
                  <a:pt x="3532774" y="941723"/>
                  <a:pt x="3531088" y="936055"/>
                </a:cubicBezTo>
                <a:cubicBezTo>
                  <a:pt x="3530244" y="933221"/>
                  <a:pt x="3531586" y="932012"/>
                  <a:pt x="3535113" y="932427"/>
                </a:cubicBezTo>
                <a:close/>
                <a:moveTo>
                  <a:pt x="2585694" y="868152"/>
                </a:moveTo>
                <a:lnTo>
                  <a:pt x="2541477" y="878752"/>
                </a:lnTo>
                <a:lnTo>
                  <a:pt x="2546338" y="881221"/>
                </a:lnTo>
                <a:cubicBezTo>
                  <a:pt x="2556502" y="886908"/>
                  <a:pt x="2560725" y="891695"/>
                  <a:pt x="2559007" y="895583"/>
                </a:cubicBezTo>
                <a:cubicBezTo>
                  <a:pt x="2557290" y="899471"/>
                  <a:pt x="2555036" y="902705"/>
                  <a:pt x="2552245" y="905285"/>
                </a:cubicBezTo>
                <a:lnTo>
                  <a:pt x="2587126" y="929897"/>
                </a:lnTo>
                <a:lnTo>
                  <a:pt x="2587126" y="886774"/>
                </a:lnTo>
                <a:cubicBezTo>
                  <a:pt x="2587126" y="875947"/>
                  <a:pt x="2586649" y="869740"/>
                  <a:pt x="2585694" y="868152"/>
                </a:cubicBezTo>
                <a:close/>
                <a:moveTo>
                  <a:pt x="1012227" y="848000"/>
                </a:moveTo>
                <a:cubicBezTo>
                  <a:pt x="1011062" y="847401"/>
                  <a:pt x="1009456" y="847477"/>
                  <a:pt x="1007409" y="848228"/>
                </a:cubicBezTo>
                <a:cubicBezTo>
                  <a:pt x="1003316" y="849728"/>
                  <a:pt x="996253" y="852141"/>
                  <a:pt x="986220" y="855465"/>
                </a:cubicBezTo>
                <a:cubicBezTo>
                  <a:pt x="986964" y="866924"/>
                  <a:pt x="987665" y="879283"/>
                  <a:pt x="988322" y="892541"/>
                </a:cubicBezTo>
                <a:cubicBezTo>
                  <a:pt x="995428" y="890321"/>
                  <a:pt x="1002913" y="887903"/>
                  <a:pt x="1010776" y="885286"/>
                </a:cubicBezTo>
                <a:cubicBezTo>
                  <a:pt x="1013765" y="866868"/>
                  <a:pt x="1014975" y="855713"/>
                  <a:pt x="1014404" y="851818"/>
                </a:cubicBezTo>
                <a:cubicBezTo>
                  <a:pt x="1014119" y="849871"/>
                  <a:pt x="1013393" y="848598"/>
                  <a:pt x="1012227" y="848000"/>
                </a:cubicBezTo>
                <a:close/>
                <a:moveTo>
                  <a:pt x="667514" y="840098"/>
                </a:moveTo>
                <a:cubicBezTo>
                  <a:pt x="670205" y="839317"/>
                  <a:pt x="673104" y="839348"/>
                  <a:pt x="676211" y="840191"/>
                </a:cubicBezTo>
                <a:cubicBezTo>
                  <a:pt x="682424" y="841878"/>
                  <a:pt x="687540" y="844712"/>
                  <a:pt x="691559" y="848693"/>
                </a:cubicBezTo>
                <a:cubicBezTo>
                  <a:pt x="695577" y="852674"/>
                  <a:pt x="694603" y="857232"/>
                  <a:pt x="688638" y="862366"/>
                </a:cubicBezTo>
                <a:cubicBezTo>
                  <a:pt x="682672" y="867501"/>
                  <a:pt x="678781" y="874015"/>
                  <a:pt x="676964" y="881909"/>
                </a:cubicBezTo>
                <a:cubicBezTo>
                  <a:pt x="675147" y="889803"/>
                  <a:pt x="676183" y="897831"/>
                  <a:pt x="680071" y="905992"/>
                </a:cubicBezTo>
                <a:cubicBezTo>
                  <a:pt x="683959" y="914152"/>
                  <a:pt x="684737" y="923231"/>
                  <a:pt x="682406" y="933227"/>
                </a:cubicBezTo>
                <a:cubicBezTo>
                  <a:pt x="725057" y="945878"/>
                  <a:pt x="754110" y="953365"/>
                  <a:pt x="769563" y="955691"/>
                </a:cubicBezTo>
                <a:cubicBezTo>
                  <a:pt x="785017" y="958016"/>
                  <a:pt x="801397" y="959753"/>
                  <a:pt x="818704" y="960900"/>
                </a:cubicBezTo>
                <a:cubicBezTo>
                  <a:pt x="836012" y="962047"/>
                  <a:pt x="854978" y="961836"/>
                  <a:pt x="875603" y="960267"/>
                </a:cubicBezTo>
                <a:cubicBezTo>
                  <a:pt x="896228" y="958698"/>
                  <a:pt x="897131" y="962797"/>
                  <a:pt x="878310" y="972564"/>
                </a:cubicBezTo>
                <a:cubicBezTo>
                  <a:pt x="859490" y="982331"/>
                  <a:pt x="846287" y="988579"/>
                  <a:pt x="838703" y="991307"/>
                </a:cubicBezTo>
                <a:cubicBezTo>
                  <a:pt x="831119" y="994036"/>
                  <a:pt x="821272" y="994020"/>
                  <a:pt x="809161" y="991261"/>
                </a:cubicBezTo>
                <a:cubicBezTo>
                  <a:pt x="797050" y="988501"/>
                  <a:pt x="783268" y="984347"/>
                  <a:pt x="767815" y="978796"/>
                </a:cubicBezTo>
                <a:cubicBezTo>
                  <a:pt x="752361" y="973246"/>
                  <a:pt x="736347" y="967622"/>
                  <a:pt x="719771" y="961923"/>
                </a:cubicBezTo>
                <a:cubicBezTo>
                  <a:pt x="703195" y="956224"/>
                  <a:pt x="691050" y="952209"/>
                  <a:pt x="683336" y="949877"/>
                </a:cubicBezTo>
                <a:cubicBezTo>
                  <a:pt x="675622" y="947546"/>
                  <a:pt x="667976" y="947679"/>
                  <a:pt x="660398" y="950277"/>
                </a:cubicBezTo>
                <a:cubicBezTo>
                  <a:pt x="652820" y="952876"/>
                  <a:pt x="646414" y="955989"/>
                  <a:pt x="641180" y="959616"/>
                </a:cubicBezTo>
                <a:cubicBezTo>
                  <a:pt x="635947" y="963244"/>
                  <a:pt x="629032" y="961495"/>
                  <a:pt x="620437" y="954370"/>
                </a:cubicBezTo>
                <a:cubicBezTo>
                  <a:pt x="611843" y="947245"/>
                  <a:pt x="611319" y="943152"/>
                  <a:pt x="618865" y="942092"/>
                </a:cubicBezTo>
                <a:cubicBezTo>
                  <a:pt x="626412" y="941031"/>
                  <a:pt x="642166" y="937959"/>
                  <a:pt x="666128" y="932874"/>
                </a:cubicBezTo>
                <a:cubicBezTo>
                  <a:pt x="667542" y="923671"/>
                  <a:pt x="665526" y="914379"/>
                  <a:pt x="660082" y="904996"/>
                </a:cubicBezTo>
                <a:cubicBezTo>
                  <a:pt x="654637" y="895614"/>
                  <a:pt x="654246" y="882557"/>
                  <a:pt x="658910" y="865827"/>
                </a:cubicBezTo>
                <a:cubicBezTo>
                  <a:pt x="650277" y="868158"/>
                  <a:pt x="642089" y="867764"/>
                  <a:pt x="634344" y="864645"/>
                </a:cubicBezTo>
                <a:cubicBezTo>
                  <a:pt x="626598" y="861526"/>
                  <a:pt x="627811" y="858655"/>
                  <a:pt x="637981" y="856032"/>
                </a:cubicBezTo>
                <a:cubicBezTo>
                  <a:pt x="648151" y="853409"/>
                  <a:pt x="655511" y="849691"/>
                  <a:pt x="660063" y="844879"/>
                </a:cubicBezTo>
                <a:cubicBezTo>
                  <a:pt x="662339" y="842473"/>
                  <a:pt x="664822" y="840879"/>
                  <a:pt x="667514" y="840098"/>
                </a:cubicBezTo>
                <a:close/>
                <a:moveTo>
                  <a:pt x="2660174" y="834157"/>
                </a:moveTo>
                <a:cubicBezTo>
                  <a:pt x="2668751" y="834063"/>
                  <a:pt x="2675796" y="837368"/>
                  <a:pt x="2681307" y="844070"/>
                </a:cubicBezTo>
                <a:cubicBezTo>
                  <a:pt x="2688655" y="853006"/>
                  <a:pt x="2683871" y="857694"/>
                  <a:pt x="2666954" y="858134"/>
                </a:cubicBezTo>
                <a:cubicBezTo>
                  <a:pt x="2650038" y="858574"/>
                  <a:pt x="2630479" y="860487"/>
                  <a:pt x="2608279" y="863873"/>
                </a:cubicBezTo>
                <a:cubicBezTo>
                  <a:pt x="2611392" y="867396"/>
                  <a:pt x="2612350" y="871423"/>
                  <a:pt x="2611153" y="875956"/>
                </a:cubicBezTo>
                <a:cubicBezTo>
                  <a:pt x="2609956" y="880489"/>
                  <a:pt x="2608998" y="885627"/>
                  <a:pt x="2608279" y="891369"/>
                </a:cubicBezTo>
                <a:cubicBezTo>
                  <a:pt x="2617531" y="889149"/>
                  <a:pt x="2625782" y="886647"/>
                  <a:pt x="2633031" y="883863"/>
                </a:cubicBezTo>
                <a:cubicBezTo>
                  <a:pt x="2640280" y="881078"/>
                  <a:pt x="2647306" y="882719"/>
                  <a:pt x="2654108" y="888783"/>
                </a:cubicBezTo>
                <a:cubicBezTo>
                  <a:pt x="2660911" y="894848"/>
                  <a:pt x="2658139" y="899738"/>
                  <a:pt x="2645793" y="903452"/>
                </a:cubicBezTo>
                <a:cubicBezTo>
                  <a:pt x="2633446" y="907167"/>
                  <a:pt x="2620886" y="908633"/>
                  <a:pt x="2608111" y="907852"/>
                </a:cubicBezTo>
                <a:lnTo>
                  <a:pt x="2607088" y="940520"/>
                </a:lnTo>
                <a:cubicBezTo>
                  <a:pt x="2629016" y="951471"/>
                  <a:pt x="2649036" y="958488"/>
                  <a:pt x="2667150" y="961570"/>
                </a:cubicBezTo>
                <a:cubicBezTo>
                  <a:pt x="2685263" y="964652"/>
                  <a:pt x="2702354" y="967470"/>
                  <a:pt x="2718421" y="970025"/>
                </a:cubicBezTo>
                <a:cubicBezTo>
                  <a:pt x="2734488" y="972580"/>
                  <a:pt x="2736442" y="976068"/>
                  <a:pt x="2724281" y="980489"/>
                </a:cubicBezTo>
                <a:cubicBezTo>
                  <a:pt x="2712120" y="984911"/>
                  <a:pt x="2698242" y="988697"/>
                  <a:pt x="2682646" y="991847"/>
                </a:cubicBezTo>
                <a:cubicBezTo>
                  <a:pt x="2667050" y="994997"/>
                  <a:pt x="2655119" y="995152"/>
                  <a:pt x="2646853" y="992312"/>
                </a:cubicBezTo>
                <a:cubicBezTo>
                  <a:pt x="2638587" y="989472"/>
                  <a:pt x="2624135" y="979869"/>
                  <a:pt x="2603498" y="963504"/>
                </a:cubicBezTo>
                <a:cubicBezTo>
                  <a:pt x="2582860" y="947139"/>
                  <a:pt x="2562855" y="931311"/>
                  <a:pt x="2543483" y="916019"/>
                </a:cubicBezTo>
                <a:cubicBezTo>
                  <a:pt x="2539551" y="922034"/>
                  <a:pt x="2532612" y="930409"/>
                  <a:pt x="2522665" y="941143"/>
                </a:cubicBezTo>
                <a:cubicBezTo>
                  <a:pt x="2512718" y="951877"/>
                  <a:pt x="2503110" y="960267"/>
                  <a:pt x="2493839" y="966314"/>
                </a:cubicBezTo>
                <a:cubicBezTo>
                  <a:pt x="2484568" y="972360"/>
                  <a:pt x="2474451" y="976580"/>
                  <a:pt x="2463488" y="978973"/>
                </a:cubicBezTo>
                <a:cubicBezTo>
                  <a:pt x="2452524" y="981367"/>
                  <a:pt x="2453010" y="978024"/>
                  <a:pt x="2464948" y="968946"/>
                </a:cubicBezTo>
                <a:cubicBezTo>
                  <a:pt x="2476885" y="959867"/>
                  <a:pt x="2489368" y="947276"/>
                  <a:pt x="2502397" y="931172"/>
                </a:cubicBezTo>
                <a:cubicBezTo>
                  <a:pt x="2515425" y="915067"/>
                  <a:pt x="2523660" y="903229"/>
                  <a:pt x="2527102" y="895657"/>
                </a:cubicBezTo>
                <a:cubicBezTo>
                  <a:pt x="2528823" y="891872"/>
                  <a:pt x="2530065" y="888549"/>
                  <a:pt x="2530828" y="885688"/>
                </a:cubicBezTo>
                <a:lnTo>
                  <a:pt x="2531340" y="881357"/>
                </a:lnTo>
                <a:lnTo>
                  <a:pt x="2513112" y="886225"/>
                </a:lnTo>
                <a:cubicBezTo>
                  <a:pt x="2504462" y="888972"/>
                  <a:pt x="2495569" y="886042"/>
                  <a:pt x="2486435" y="877435"/>
                </a:cubicBezTo>
                <a:cubicBezTo>
                  <a:pt x="2477301" y="868828"/>
                  <a:pt x="2476206" y="864918"/>
                  <a:pt x="2483152" y="865706"/>
                </a:cubicBezTo>
                <a:cubicBezTo>
                  <a:pt x="2490097" y="866493"/>
                  <a:pt x="2496540" y="866515"/>
                  <a:pt x="2502480" y="865771"/>
                </a:cubicBezTo>
                <a:cubicBezTo>
                  <a:pt x="2508421" y="865027"/>
                  <a:pt x="2519800" y="863287"/>
                  <a:pt x="2536618" y="860553"/>
                </a:cubicBezTo>
                <a:cubicBezTo>
                  <a:pt x="2553436" y="857818"/>
                  <a:pt x="2573518" y="853725"/>
                  <a:pt x="2596866" y="848274"/>
                </a:cubicBezTo>
                <a:cubicBezTo>
                  <a:pt x="2620213" y="842823"/>
                  <a:pt x="2638286" y="838526"/>
                  <a:pt x="2651086" y="835382"/>
                </a:cubicBezTo>
                <a:cubicBezTo>
                  <a:pt x="2654285" y="834596"/>
                  <a:pt x="2657315" y="834187"/>
                  <a:pt x="2660174" y="834157"/>
                </a:cubicBezTo>
                <a:close/>
                <a:moveTo>
                  <a:pt x="786158" y="819132"/>
                </a:moveTo>
                <a:cubicBezTo>
                  <a:pt x="773420" y="821439"/>
                  <a:pt x="765297" y="823101"/>
                  <a:pt x="761787" y="824118"/>
                </a:cubicBezTo>
                <a:lnTo>
                  <a:pt x="761787" y="854013"/>
                </a:lnTo>
                <a:lnTo>
                  <a:pt x="786158" y="851018"/>
                </a:lnTo>
                <a:close/>
                <a:moveTo>
                  <a:pt x="252312" y="818788"/>
                </a:moveTo>
                <a:cubicBezTo>
                  <a:pt x="259584" y="818248"/>
                  <a:pt x="266036" y="820471"/>
                  <a:pt x="271668" y="825457"/>
                </a:cubicBezTo>
                <a:cubicBezTo>
                  <a:pt x="279178" y="832105"/>
                  <a:pt x="280728" y="836597"/>
                  <a:pt x="276319" y="838935"/>
                </a:cubicBezTo>
                <a:cubicBezTo>
                  <a:pt x="271910" y="841273"/>
                  <a:pt x="265389" y="842637"/>
                  <a:pt x="256757" y="843028"/>
                </a:cubicBezTo>
                <a:cubicBezTo>
                  <a:pt x="248125" y="843419"/>
                  <a:pt x="238303" y="844203"/>
                  <a:pt x="227289" y="845381"/>
                </a:cubicBezTo>
                <a:cubicBezTo>
                  <a:pt x="216276" y="846560"/>
                  <a:pt x="207198" y="847391"/>
                  <a:pt x="200054" y="847874"/>
                </a:cubicBezTo>
                <a:cubicBezTo>
                  <a:pt x="203936" y="852066"/>
                  <a:pt x="205288" y="855635"/>
                  <a:pt x="204109" y="858581"/>
                </a:cubicBezTo>
                <a:cubicBezTo>
                  <a:pt x="202931" y="861526"/>
                  <a:pt x="202534" y="869064"/>
                  <a:pt x="202919" y="881193"/>
                </a:cubicBezTo>
                <a:cubicBezTo>
                  <a:pt x="203303" y="893323"/>
                  <a:pt x="204081" y="905440"/>
                  <a:pt x="205254" y="917544"/>
                </a:cubicBezTo>
                <a:cubicBezTo>
                  <a:pt x="206425" y="929649"/>
                  <a:pt x="206810" y="940331"/>
                  <a:pt x="206407" y="949589"/>
                </a:cubicBezTo>
                <a:cubicBezTo>
                  <a:pt x="206004" y="958847"/>
                  <a:pt x="204776" y="966757"/>
                  <a:pt x="202723" y="973318"/>
                </a:cubicBezTo>
                <a:cubicBezTo>
                  <a:pt x="200671" y="979879"/>
                  <a:pt x="196116" y="986560"/>
                  <a:pt x="189059" y="993363"/>
                </a:cubicBezTo>
                <a:cubicBezTo>
                  <a:pt x="182002" y="1000166"/>
                  <a:pt x="177432" y="1000544"/>
                  <a:pt x="175348" y="994498"/>
                </a:cubicBezTo>
                <a:cubicBezTo>
                  <a:pt x="173265" y="988452"/>
                  <a:pt x="169798" y="982632"/>
                  <a:pt x="164949" y="977038"/>
                </a:cubicBezTo>
                <a:cubicBezTo>
                  <a:pt x="160100" y="971445"/>
                  <a:pt x="155570" y="966081"/>
                  <a:pt x="151359" y="960946"/>
                </a:cubicBezTo>
                <a:cubicBezTo>
                  <a:pt x="147149" y="955812"/>
                  <a:pt x="150268" y="954410"/>
                  <a:pt x="160717" y="956742"/>
                </a:cubicBezTo>
                <a:cubicBezTo>
                  <a:pt x="171166" y="959074"/>
                  <a:pt x="177004" y="959746"/>
                  <a:pt x="178232" y="958761"/>
                </a:cubicBezTo>
                <a:cubicBezTo>
                  <a:pt x="179460" y="957775"/>
                  <a:pt x="180266" y="951561"/>
                  <a:pt x="180650" y="940120"/>
                </a:cubicBezTo>
                <a:cubicBezTo>
                  <a:pt x="181035" y="928679"/>
                  <a:pt x="181227" y="916732"/>
                  <a:pt x="181227" y="904280"/>
                </a:cubicBezTo>
                <a:cubicBezTo>
                  <a:pt x="181227" y="892014"/>
                  <a:pt x="180858" y="880666"/>
                  <a:pt x="180120" y="870236"/>
                </a:cubicBezTo>
                <a:cubicBezTo>
                  <a:pt x="179382" y="859805"/>
                  <a:pt x="178182" y="853666"/>
                  <a:pt x="176520" y="851818"/>
                </a:cubicBezTo>
                <a:cubicBezTo>
                  <a:pt x="152323" y="856407"/>
                  <a:pt x="135813" y="859889"/>
                  <a:pt x="126989" y="862264"/>
                </a:cubicBezTo>
                <a:cubicBezTo>
                  <a:pt x="118164" y="864639"/>
                  <a:pt x="110794" y="862500"/>
                  <a:pt x="104878" y="855846"/>
                </a:cubicBezTo>
                <a:cubicBezTo>
                  <a:pt x="98962" y="849192"/>
                  <a:pt x="98752" y="845865"/>
                  <a:pt x="104246" y="845865"/>
                </a:cubicBezTo>
                <a:cubicBezTo>
                  <a:pt x="107148" y="845865"/>
                  <a:pt x="115061" y="844693"/>
                  <a:pt x="127984" y="842349"/>
                </a:cubicBezTo>
                <a:cubicBezTo>
                  <a:pt x="140907" y="840005"/>
                  <a:pt x="160996" y="836529"/>
                  <a:pt x="188250" y="831922"/>
                </a:cubicBezTo>
                <a:cubicBezTo>
                  <a:pt x="215504" y="827314"/>
                  <a:pt x="234343" y="823423"/>
                  <a:pt x="244767" y="820248"/>
                </a:cubicBezTo>
                <a:cubicBezTo>
                  <a:pt x="247373" y="819454"/>
                  <a:pt x="249888" y="818967"/>
                  <a:pt x="252312" y="818788"/>
                </a:cubicBezTo>
                <a:close/>
                <a:moveTo>
                  <a:pt x="2890940" y="817960"/>
                </a:moveTo>
                <a:cubicBezTo>
                  <a:pt x="2865218" y="821023"/>
                  <a:pt x="2847756" y="823206"/>
                  <a:pt x="2838553" y="824508"/>
                </a:cubicBezTo>
                <a:cubicBezTo>
                  <a:pt x="2840078" y="840941"/>
                  <a:pt x="2841902" y="857393"/>
                  <a:pt x="2844022" y="873863"/>
                </a:cubicBezTo>
                <a:cubicBezTo>
                  <a:pt x="2856003" y="873156"/>
                  <a:pt x="2871642" y="871377"/>
                  <a:pt x="2890940" y="868524"/>
                </a:cubicBezTo>
                <a:close/>
                <a:moveTo>
                  <a:pt x="3528102" y="817932"/>
                </a:moveTo>
                <a:cubicBezTo>
                  <a:pt x="3521274" y="818695"/>
                  <a:pt x="3505130" y="820893"/>
                  <a:pt x="3479667" y="824527"/>
                </a:cubicBezTo>
                <a:lnTo>
                  <a:pt x="3479667" y="836508"/>
                </a:lnTo>
                <a:cubicBezTo>
                  <a:pt x="3491884" y="834337"/>
                  <a:pt x="3501623" y="832043"/>
                  <a:pt x="3508884" y="829624"/>
                </a:cubicBezTo>
                <a:cubicBezTo>
                  <a:pt x="3516146" y="827206"/>
                  <a:pt x="3522822" y="828167"/>
                  <a:pt x="3528911" y="832508"/>
                </a:cubicBezTo>
                <a:cubicBezTo>
                  <a:pt x="3535000" y="836849"/>
                  <a:pt x="3533881" y="840566"/>
                  <a:pt x="3525553" y="843661"/>
                </a:cubicBezTo>
                <a:cubicBezTo>
                  <a:pt x="3517225" y="846755"/>
                  <a:pt x="3501930" y="848656"/>
                  <a:pt x="3479667" y="849363"/>
                </a:cubicBezTo>
                <a:lnTo>
                  <a:pt x="3479667" y="862180"/>
                </a:lnTo>
                <a:cubicBezTo>
                  <a:pt x="3493546" y="859985"/>
                  <a:pt x="3504416" y="857492"/>
                  <a:pt x="3512279" y="854702"/>
                </a:cubicBezTo>
                <a:cubicBezTo>
                  <a:pt x="3520142" y="851911"/>
                  <a:pt x="3526207" y="853514"/>
                  <a:pt x="3530474" y="859511"/>
                </a:cubicBezTo>
                <a:cubicBezTo>
                  <a:pt x="3534740" y="865507"/>
                  <a:pt x="3529146" y="869616"/>
                  <a:pt x="3513693" y="871836"/>
                </a:cubicBezTo>
                <a:cubicBezTo>
                  <a:pt x="3498240" y="874056"/>
                  <a:pt x="3486898" y="875166"/>
                  <a:pt x="3479667" y="875166"/>
                </a:cubicBezTo>
                <a:lnTo>
                  <a:pt x="3479667" y="886700"/>
                </a:lnTo>
                <a:cubicBezTo>
                  <a:pt x="3492182" y="885993"/>
                  <a:pt x="3502888" y="884064"/>
                  <a:pt x="3511786" y="880914"/>
                </a:cubicBezTo>
                <a:cubicBezTo>
                  <a:pt x="3520685" y="877764"/>
                  <a:pt x="3527482" y="879116"/>
                  <a:pt x="3532176" y="884970"/>
                </a:cubicBezTo>
                <a:cubicBezTo>
                  <a:pt x="3536870" y="890824"/>
                  <a:pt x="3533026" y="895127"/>
                  <a:pt x="3520642" y="897881"/>
                </a:cubicBezTo>
                <a:cubicBezTo>
                  <a:pt x="3508258" y="900634"/>
                  <a:pt x="3494600" y="901620"/>
                  <a:pt x="3479667" y="900838"/>
                </a:cubicBezTo>
                <a:lnTo>
                  <a:pt x="3479667" y="914717"/>
                </a:lnTo>
                <a:cubicBezTo>
                  <a:pt x="3508590" y="912447"/>
                  <a:pt x="3528781" y="910301"/>
                  <a:pt x="3540240" y="908280"/>
                </a:cubicBezTo>
                <a:lnTo>
                  <a:pt x="3540240" y="851744"/>
                </a:lnTo>
                <a:cubicBezTo>
                  <a:pt x="3540240" y="838076"/>
                  <a:pt x="3539924" y="828834"/>
                  <a:pt x="3539292" y="824015"/>
                </a:cubicBezTo>
                <a:cubicBezTo>
                  <a:pt x="3538659" y="819197"/>
                  <a:pt x="3534929" y="817169"/>
                  <a:pt x="3528102" y="817932"/>
                </a:cubicBezTo>
                <a:close/>
                <a:moveTo>
                  <a:pt x="2960590" y="809928"/>
                </a:moveTo>
                <a:cubicBezTo>
                  <a:pt x="2958201" y="809639"/>
                  <a:pt x="2955042" y="809787"/>
                  <a:pt x="2951114" y="810370"/>
                </a:cubicBezTo>
                <a:cubicBezTo>
                  <a:pt x="2943257" y="811535"/>
                  <a:pt x="2931366" y="813160"/>
                  <a:pt x="2915441" y="815244"/>
                </a:cubicBezTo>
                <a:cubicBezTo>
                  <a:pt x="2914772" y="833872"/>
                  <a:pt x="2914437" y="850299"/>
                  <a:pt x="2914437" y="864524"/>
                </a:cubicBezTo>
                <a:cubicBezTo>
                  <a:pt x="2928600" y="863805"/>
                  <a:pt x="2944984" y="862019"/>
                  <a:pt x="2963587" y="859167"/>
                </a:cubicBezTo>
                <a:cubicBezTo>
                  <a:pt x="2965758" y="846082"/>
                  <a:pt x="2967035" y="835546"/>
                  <a:pt x="2967420" y="827559"/>
                </a:cubicBezTo>
                <a:cubicBezTo>
                  <a:pt x="2967804" y="819572"/>
                  <a:pt x="2967146" y="814419"/>
                  <a:pt x="2965448" y="812100"/>
                </a:cubicBezTo>
                <a:cubicBezTo>
                  <a:pt x="2964598" y="810940"/>
                  <a:pt x="2962979" y="810216"/>
                  <a:pt x="2960590" y="809928"/>
                </a:cubicBezTo>
                <a:close/>
                <a:moveTo>
                  <a:pt x="84649" y="802891"/>
                </a:moveTo>
                <a:cubicBezTo>
                  <a:pt x="87190" y="802829"/>
                  <a:pt x="91391" y="804013"/>
                  <a:pt x="97251" y="806444"/>
                </a:cubicBezTo>
                <a:cubicBezTo>
                  <a:pt x="108971" y="811306"/>
                  <a:pt x="112996" y="816645"/>
                  <a:pt x="109325" y="822462"/>
                </a:cubicBezTo>
                <a:lnTo>
                  <a:pt x="99986" y="834126"/>
                </a:lnTo>
                <a:cubicBezTo>
                  <a:pt x="97183" y="837636"/>
                  <a:pt x="89288" y="848234"/>
                  <a:pt x="76303" y="865920"/>
                </a:cubicBezTo>
                <a:cubicBezTo>
                  <a:pt x="85642" y="875618"/>
                  <a:pt x="89716" y="884551"/>
                  <a:pt x="88526" y="892718"/>
                </a:cubicBezTo>
                <a:cubicBezTo>
                  <a:pt x="87335" y="900885"/>
                  <a:pt x="86544" y="914506"/>
                  <a:pt x="86154" y="933581"/>
                </a:cubicBezTo>
                <a:cubicBezTo>
                  <a:pt x="85763" y="952655"/>
                  <a:pt x="83242" y="967727"/>
                  <a:pt x="78592" y="978796"/>
                </a:cubicBezTo>
                <a:cubicBezTo>
                  <a:pt x="73941" y="989866"/>
                  <a:pt x="69067" y="989574"/>
                  <a:pt x="63969" y="977922"/>
                </a:cubicBezTo>
                <a:cubicBezTo>
                  <a:pt x="58872" y="966270"/>
                  <a:pt x="57492" y="958019"/>
                  <a:pt x="59830" y="953170"/>
                </a:cubicBezTo>
                <a:cubicBezTo>
                  <a:pt x="62168" y="948321"/>
                  <a:pt x="63920" y="940851"/>
                  <a:pt x="65085" y="930762"/>
                </a:cubicBezTo>
                <a:cubicBezTo>
                  <a:pt x="66251" y="920673"/>
                  <a:pt x="66834" y="909123"/>
                  <a:pt x="66834" y="896113"/>
                </a:cubicBezTo>
                <a:cubicBezTo>
                  <a:pt x="66834" y="883736"/>
                  <a:pt x="66716" y="876753"/>
                  <a:pt x="66481" y="875166"/>
                </a:cubicBezTo>
                <a:cubicBezTo>
                  <a:pt x="64781" y="878155"/>
                  <a:pt x="60078" y="883091"/>
                  <a:pt x="52370" y="889974"/>
                </a:cubicBezTo>
                <a:cubicBezTo>
                  <a:pt x="44662" y="896857"/>
                  <a:pt x="35220" y="902919"/>
                  <a:pt x="24046" y="908159"/>
                </a:cubicBezTo>
                <a:cubicBezTo>
                  <a:pt x="12871" y="913399"/>
                  <a:pt x="8540" y="913669"/>
                  <a:pt x="11051" y="908968"/>
                </a:cubicBezTo>
                <a:cubicBezTo>
                  <a:pt x="13563" y="904268"/>
                  <a:pt x="19708" y="897415"/>
                  <a:pt x="29488" y="888411"/>
                </a:cubicBezTo>
                <a:cubicBezTo>
                  <a:pt x="39267" y="879407"/>
                  <a:pt x="48342" y="869389"/>
                  <a:pt x="56714" y="858357"/>
                </a:cubicBezTo>
                <a:cubicBezTo>
                  <a:pt x="65085" y="847325"/>
                  <a:pt x="71783" y="837255"/>
                  <a:pt x="76806" y="828145"/>
                </a:cubicBezTo>
                <a:cubicBezTo>
                  <a:pt x="81828" y="819036"/>
                  <a:pt x="83562" y="811926"/>
                  <a:pt x="82005" y="806816"/>
                </a:cubicBezTo>
                <a:cubicBezTo>
                  <a:pt x="81227" y="804261"/>
                  <a:pt x="82108" y="802953"/>
                  <a:pt x="84649" y="802891"/>
                </a:cubicBezTo>
                <a:close/>
                <a:moveTo>
                  <a:pt x="3244938" y="788752"/>
                </a:moveTo>
                <a:cubicBezTo>
                  <a:pt x="3248193" y="789416"/>
                  <a:pt x="3251222" y="790898"/>
                  <a:pt x="3254025" y="793199"/>
                </a:cubicBezTo>
                <a:cubicBezTo>
                  <a:pt x="3259631" y="797800"/>
                  <a:pt x="3258930" y="802075"/>
                  <a:pt x="3251923" y="806026"/>
                </a:cubicBezTo>
                <a:cubicBezTo>
                  <a:pt x="3244916" y="809976"/>
                  <a:pt x="3232464" y="813464"/>
                  <a:pt x="3214567" y="816490"/>
                </a:cubicBezTo>
                <a:cubicBezTo>
                  <a:pt x="3220012" y="818586"/>
                  <a:pt x="3222136" y="821618"/>
                  <a:pt x="3220939" y="825587"/>
                </a:cubicBezTo>
                <a:cubicBezTo>
                  <a:pt x="3219742" y="829556"/>
                  <a:pt x="3218784" y="834362"/>
                  <a:pt x="3218065" y="840005"/>
                </a:cubicBezTo>
                <a:cubicBezTo>
                  <a:pt x="3223162" y="839410"/>
                  <a:pt x="3228721" y="838287"/>
                  <a:pt x="3234743" y="836638"/>
                </a:cubicBezTo>
                <a:cubicBezTo>
                  <a:pt x="3240764" y="834988"/>
                  <a:pt x="3246299" y="837028"/>
                  <a:pt x="3251346" y="842758"/>
                </a:cubicBezTo>
                <a:cubicBezTo>
                  <a:pt x="3256394" y="848488"/>
                  <a:pt x="3254128" y="852792"/>
                  <a:pt x="3244547" y="855669"/>
                </a:cubicBezTo>
                <a:cubicBezTo>
                  <a:pt x="3234966" y="858546"/>
                  <a:pt x="3226095" y="860618"/>
                  <a:pt x="3217934" y="861883"/>
                </a:cubicBezTo>
                <a:lnTo>
                  <a:pt x="3216893" y="898364"/>
                </a:lnTo>
                <a:cubicBezTo>
                  <a:pt x="3230622" y="896826"/>
                  <a:pt x="3242876" y="894885"/>
                  <a:pt x="3253653" y="892541"/>
                </a:cubicBezTo>
                <a:lnTo>
                  <a:pt x="3256237" y="892281"/>
                </a:lnTo>
                <a:lnTo>
                  <a:pt x="3249672" y="889676"/>
                </a:lnTo>
                <a:cubicBezTo>
                  <a:pt x="3243111" y="884753"/>
                  <a:pt x="3237738" y="878161"/>
                  <a:pt x="3233552" y="869901"/>
                </a:cubicBezTo>
                <a:cubicBezTo>
                  <a:pt x="3229366" y="861641"/>
                  <a:pt x="3231682" y="858336"/>
                  <a:pt x="3240500" y="859985"/>
                </a:cubicBezTo>
                <a:cubicBezTo>
                  <a:pt x="3249319" y="861635"/>
                  <a:pt x="3256345" y="864664"/>
                  <a:pt x="3261578" y="869073"/>
                </a:cubicBezTo>
                <a:cubicBezTo>
                  <a:pt x="3266812" y="873482"/>
                  <a:pt x="3268651" y="879296"/>
                  <a:pt x="3267094" y="886514"/>
                </a:cubicBezTo>
                <a:cubicBezTo>
                  <a:pt x="3266705" y="888318"/>
                  <a:pt x="3266050" y="889738"/>
                  <a:pt x="3265130" y="890772"/>
                </a:cubicBezTo>
                <a:lnTo>
                  <a:pt x="3262788" y="892052"/>
                </a:lnTo>
                <a:lnTo>
                  <a:pt x="3267918" y="892988"/>
                </a:lnTo>
                <a:cubicBezTo>
                  <a:pt x="3272038" y="894457"/>
                  <a:pt x="3275524" y="897248"/>
                  <a:pt x="3278377" y="901359"/>
                </a:cubicBezTo>
                <a:cubicBezTo>
                  <a:pt x="3284082" y="909582"/>
                  <a:pt x="3281134" y="913498"/>
                  <a:pt x="3269531" y="913108"/>
                </a:cubicBezTo>
                <a:cubicBezTo>
                  <a:pt x="3257929" y="912717"/>
                  <a:pt x="3245558" y="913297"/>
                  <a:pt x="3232417" y="914847"/>
                </a:cubicBezTo>
                <a:cubicBezTo>
                  <a:pt x="3219277" y="916397"/>
                  <a:pt x="3208329" y="918124"/>
                  <a:pt x="3199573" y="920028"/>
                </a:cubicBezTo>
                <a:cubicBezTo>
                  <a:pt x="3190817" y="921932"/>
                  <a:pt x="3181791" y="923687"/>
                  <a:pt x="3172496" y="925293"/>
                </a:cubicBezTo>
                <a:cubicBezTo>
                  <a:pt x="3163200" y="926899"/>
                  <a:pt x="3155219" y="924180"/>
                  <a:pt x="3148553" y="917135"/>
                </a:cubicBezTo>
                <a:cubicBezTo>
                  <a:pt x="3141886" y="910091"/>
                  <a:pt x="3144023" y="906568"/>
                  <a:pt x="3154962" y="906568"/>
                </a:cubicBezTo>
                <a:cubicBezTo>
                  <a:pt x="3164127" y="906568"/>
                  <a:pt x="3178110" y="904826"/>
                  <a:pt x="3196912" y="901341"/>
                </a:cubicBezTo>
                <a:lnTo>
                  <a:pt x="3196912" y="864655"/>
                </a:lnTo>
                <a:cubicBezTo>
                  <a:pt x="3183865" y="865436"/>
                  <a:pt x="3174573" y="863765"/>
                  <a:pt x="3169035" y="859641"/>
                </a:cubicBezTo>
                <a:cubicBezTo>
                  <a:pt x="3163498" y="855517"/>
                  <a:pt x="3164688" y="852398"/>
                  <a:pt x="3172607" y="850283"/>
                </a:cubicBezTo>
                <a:cubicBezTo>
                  <a:pt x="3180526" y="848169"/>
                  <a:pt x="3188628" y="846150"/>
                  <a:pt x="3196912" y="844228"/>
                </a:cubicBezTo>
                <a:cubicBezTo>
                  <a:pt x="3196912" y="834132"/>
                  <a:pt x="3196051" y="826158"/>
                  <a:pt x="3194327" y="820304"/>
                </a:cubicBezTo>
                <a:cubicBezTo>
                  <a:pt x="3182371" y="821073"/>
                  <a:pt x="3173004" y="819374"/>
                  <a:pt x="3166226" y="815207"/>
                </a:cubicBezTo>
                <a:cubicBezTo>
                  <a:pt x="3159448" y="811039"/>
                  <a:pt x="3160006" y="808115"/>
                  <a:pt x="3167900" y="806435"/>
                </a:cubicBezTo>
                <a:cubicBezTo>
                  <a:pt x="3175794" y="804754"/>
                  <a:pt x="3187012" y="801951"/>
                  <a:pt x="3201554" y="798026"/>
                </a:cubicBezTo>
                <a:cubicBezTo>
                  <a:pt x="3216096" y="794101"/>
                  <a:pt x="3227075" y="791165"/>
                  <a:pt x="3234492" y="789217"/>
                </a:cubicBezTo>
                <a:cubicBezTo>
                  <a:pt x="3238200" y="788244"/>
                  <a:pt x="3241682" y="788089"/>
                  <a:pt x="3244938" y="788752"/>
                </a:cubicBezTo>
                <a:close/>
                <a:moveTo>
                  <a:pt x="1125169" y="786445"/>
                </a:moveTo>
                <a:cubicBezTo>
                  <a:pt x="1114875" y="787946"/>
                  <a:pt x="1105915" y="789131"/>
                  <a:pt x="1098287" y="789999"/>
                </a:cubicBezTo>
                <a:cubicBezTo>
                  <a:pt x="1104513" y="793434"/>
                  <a:pt x="1107211" y="797164"/>
                  <a:pt x="1106380" y="801189"/>
                </a:cubicBezTo>
                <a:cubicBezTo>
                  <a:pt x="1105549" y="805213"/>
                  <a:pt x="1104951" y="807768"/>
                  <a:pt x="1104585" y="808853"/>
                </a:cubicBezTo>
                <a:cubicBezTo>
                  <a:pt x="1104219" y="809939"/>
                  <a:pt x="1103285" y="820322"/>
                  <a:pt x="1101785" y="840005"/>
                </a:cubicBezTo>
                <a:cubicBezTo>
                  <a:pt x="1109784" y="839286"/>
                  <a:pt x="1118299" y="837959"/>
                  <a:pt x="1127327" y="836024"/>
                </a:cubicBezTo>
                <a:lnTo>
                  <a:pt x="1127327" y="802724"/>
                </a:lnTo>
                <a:cubicBezTo>
                  <a:pt x="1127327" y="795468"/>
                  <a:pt x="1126608" y="790042"/>
                  <a:pt x="1125169" y="786445"/>
                </a:cubicBezTo>
                <a:close/>
                <a:moveTo>
                  <a:pt x="402602" y="779262"/>
                </a:moveTo>
                <a:cubicBezTo>
                  <a:pt x="405174" y="778765"/>
                  <a:pt x="407855" y="779035"/>
                  <a:pt x="410646" y="780074"/>
                </a:cubicBezTo>
                <a:cubicBezTo>
                  <a:pt x="416227" y="782151"/>
                  <a:pt x="422428" y="785072"/>
                  <a:pt x="429249" y="788836"/>
                </a:cubicBezTo>
                <a:cubicBezTo>
                  <a:pt x="436070" y="792600"/>
                  <a:pt x="436080" y="797577"/>
                  <a:pt x="429277" y="803765"/>
                </a:cubicBezTo>
                <a:cubicBezTo>
                  <a:pt x="422474" y="809954"/>
                  <a:pt x="415365" y="823621"/>
                  <a:pt x="407948" y="844767"/>
                </a:cubicBezTo>
                <a:cubicBezTo>
                  <a:pt x="412624" y="855173"/>
                  <a:pt x="410946" y="861089"/>
                  <a:pt x="402916" y="862515"/>
                </a:cubicBezTo>
                <a:cubicBezTo>
                  <a:pt x="394885" y="863941"/>
                  <a:pt x="380223" y="867098"/>
                  <a:pt x="358928" y="871984"/>
                </a:cubicBezTo>
                <a:cubicBezTo>
                  <a:pt x="360453" y="877900"/>
                  <a:pt x="361014" y="885078"/>
                  <a:pt x="360611" y="893518"/>
                </a:cubicBezTo>
                <a:cubicBezTo>
                  <a:pt x="360208" y="901958"/>
                  <a:pt x="359436" y="910518"/>
                  <a:pt x="358295" y="919200"/>
                </a:cubicBezTo>
                <a:cubicBezTo>
                  <a:pt x="357154" y="927882"/>
                  <a:pt x="359148" y="930161"/>
                  <a:pt x="364276" y="926037"/>
                </a:cubicBezTo>
                <a:cubicBezTo>
                  <a:pt x="369405" y="921913"/>
                  <a:pt x="377578" y="916270"/>
                  <a:pt x="388796" y="909108"/>
                </a:cubicBezTo>
                <a:cubicBezTo>
                  <a:pt x="400014" y="901945"/>
                  <a:pt x="403741" y="902054"/>
                  <a:pt x="399976" y="909433"/>
                </a:cubicBezTo>
                <a:cubicBezTo>
                  <a:pt x="396212" y="916813"/>
                  <a:pt x="387537" y="927686"/>
                  <a:pt x="373950" y="942055"/>
                </a:cubicBezTo>
                <a:cubicBezTo>
                  <a:pt x="360363" y="956423"/>
                  <a:pt x="351325" y="966962"/>
                  <a:pt x="346836" y="973671"/>
                </a:cubicBezTo>
                <a:cubicBezTo>
                  <a:pt x="342346" y="980381"/>
                  <a:pt x="337379" y="979296"/>
                  <a:pt x="331934" y="970416"/>
                </a:cubicBezTo>
                <a:cubicBezTo>
                  <a:pt x="326490" y="961535"/>
                  <a:pt x="325147" y="954612"/>
                  <a:pt x="327906" y="949645"/>
                </a:cubicBezTo>
                <a:cubicBezTo>
                  <a:pt x="330666" y="944678"/>
                  <a:pt x="333196" y="938935"/>
                  <a:pt x="335497" y="932418"/>
                </a:cubicBezTo>
                <a:cubicBezTo>
                  <a:pt x="337797" y="925900"/>
                  <a:pt x="339140" y="914763"/>
                  <a:pt x="339524" y="899006"/>
                </a:cubicBezTo>
                <a:cubicBezTo>
                  <a:pt x="339909" y="883249"/>
                  <a:pt x="337766" y="872307"/>
                  <a:pt x="333097" y="866180"/>
                </a:cubicBezTo>
                <a:cubicBezTo>
                  <a:pt x="328427" y="860053"/>
                  <a:pt x="328883" y="856494"/>
                  <a:pt x="334464" y="855502"/>
                </a:cubicBezTo>
                <a:cubicBezTo>
                  <a:pt x="340045" y="854509"/>
                  <a:pt x="344516" y="854401"/>
                  <a:pt x="347877" y="855176"/>
                </a:cubicBezTo>
                <a:cubicBezTo>
                  <a:pt x="351238" y="855951"/>
                  <a:pt x="357130" y="855421"/>
                  <a:pt x="365551" y="853586"/>
                </a:cubicBezTo>
                <a:cubicBezTo>
                  <a:pt x="373972" y="851750"/>
                  <a:pt x="381519" y="849164"/>
                  <a:pt x="388191" y="845828"/>
                </a:cubicBezTo>
                <a:cubicBezTo>
                  <a:pt x="391155" y="830238"/>
                  <a:pt x="392833" y="819557"/>
                  <a:pt x="393223" y="813783"/>
                </a:cubicBezTo>
                <a:cubicBezTo>
                  <a:pt x="393614" y="808010"/>
                  <a:pt x="392610" y="805309"/>
                  <a:pt x="390210" y="805682"/>
                </a:cubicBezTo>
                <a:cubicBezTo>
                  <a:pt x="387810" y="806054"/>
                  <a:pt x="381559" y="808388"/>
                  <a:pt x="371457" y="812686"/>
                </a:cubicBezTo>
                <a:cubicBezTo>
                  <a:pt x="361356" y="816983"/>
                  <a:pt x="351855" y="816146"/>
                  <a:pt x="342957" y="810174"/>
                </a:cubicBezTo>
                <a:cubicBezTo>
                  <a:pt x="334058" y="804203"/>
                  <a:pt x="334712" y="800696"/>
                  <a:pt x="344919" y="799654"/>
                </a:cubicBezTo>
                <a:cubicBezTo>
                  <a:pt x="355127" y="798612"/>
                  <a:pt x="364884" y="796603"/>
                  <a:pt x="374192" y="793626"/>
                </a:cubicBezTo>
                <a:cubicBezTo>
                  <a:pt x="383500" y="790650"/>
                  <a:pt x="390507" y="787128"/>
                  <a:pt x="395214" y="783060"/>
                </a:cubicBezTo>
                <a:cubicBezTo>
                  <a:pt x="397567" y="781026"/>
                  <a:pt x="400030" y="779760"/>
                  <a:pt x="402602" y="779262"/>
                </a:cubicBezTo>
                <a:close/>
                <a:moveTo>
                  <a:pt x="3260974" y="771265"/>
                </a:moveTo>
                <a:cubicBezTo>
                  <a:pt x="3252001" y="772046"/>
                  <a:pt x="3212403" y="776207"/>
                  <a:pt x="3142181" y="783748"/>
                </a:cubicBezTo>
                <a:cubicBezTo>
                  <a:pt x="3142181" y="836011"/>
                  <a:pt x="3141015" y="891729"/>
                  <a:pt x="3138684" y="950901"/>
                </a:cubicBezTo>
                <a:cubicBezTo>
                  <a:pt x="3171587" y="949412"/>
                  <a:pt x="3201290" y="946901"/>
                  <a:pt x="3227794" y="943366"/>
                </a:cubicBezTo>
                <a:cubicBezTo>
                  <a:pt x="3254298" y="939831"/>
                  <a:pt x="3272802" y="940396"/>
                  <a:pt x="3283307" y="945059"/>
                </a:cubicBezTo>
                <a:cubicBezTo>
                  <a:pt x="3285639" y="938709"/>
                  <a:pt x="3286033" y="910084"/>
                  <a:pt x="3284488" y="859185"/>
                </a:cubicBezTo>
                <a:cubicBezTo>
                  <a:pt x="3282944" y="808286"/>
                  <a:pt x="3280883" y="780712"/>
                  <a:pt x="3278303" y="776465"/>
                </a:cubicBezTo>
                <a:cubicBezTo>
                  <a:pt x="3275723" y="772217"/>
                  <a:pt x="3269947" y="770484"/>
                  <a:pt x="3260974" y="771265"/>
                </a:cubicBezTo>
                <a:close/>
                <a:moveTo>
                  <a:pt x="216023" y="768086"/>
                </a:moveTo>
                <a:cubicBezTo>
                  <a:pt x="219165" y="768736"/>
                  <a:pt x="222459" y="770316"/>
                  <a:pt x="225903" y="772828"/>
                </a:cubicBezTo>
                <a:cubicBezTo>
                  <a:pt x="232793" y="777851"/>
                  <a:pt x="231698" y="782532"/>
                  <a:pt x="222620" y="786873"/>
                </a:cubicBezTo>
                <a:cubicBezTo>
                  <a:pt x="213541" y="791214"/>
                  <a:pt x="204571" y="794157"/>
                  <a:pt x="195710" y="795701"/>
                </a:cubicBezTo>
                <a:cubicBezTo>
                  <a:pt x="186848" y="797245"/>
                  <a:pt x="179441" y="798423"/>
                  <a:pt x="173488" y="799235"/>
                </a:cubicBezTo>
                <a:cubicBezTo>
                  <a:pt x="167535" y="800048"/>
                  <a:pt x="160332" y="798776"/>
                  <a:pt x="151880" y="795422"/>
                </a:cubicBezTo>
                <a:cubicBezTo>
                  <a:pt x="143428" y="792067"/>
                  <a:pt x="143487" y="788768"/>
                  <a:pt x="152057" y="785525"/>
                </a:cubicBezTo>
                <a:cubicBezTo>
                  <a:pt x="160627" y="782281"/>
                  <a:pt x="170449" y="779475"/>
                  <a:pt x="181525" y="777107"/>
                </a:cubicBezTo>
                <a:cubicBezTo>
                  <a:pt x="192860" y="774080"/>
                  <a:pt x="201368" y="771355"/>
                  <a:pt x="207049" y="768930"/>
                </a:cubicBezTo>
                <a:cubicBezTo>
                  <a:pt x="209889" y="767718"/>
                  <a:pt x="212880" y="767437"/>
                  <a:pt x="216023" y="768086"/>
                </a:cubicBezTo>
                <a:close/>
                <a:moveTo>
                  <a:pt x="653247" y="767479"/>
                </a:moveTo>
                <a:cubicBezTo>
                  <a:pt x="655221" y="766465"/>
                  <a:pt x="658804" y="766571"/>
                  <a:pt x="663998" y="767795"/>
                </a:cubicBezTo>
                <a:cubicBezTo>
                  <a:pt x="674385" y="770245"/>
                  <a:pt x="682189" y="773451"/>
                  <a:pt x="687410" y="777413"/>
                </a:cubicBezTo>
                <a:cubicBezTo>
                  <a:pt x="692631" y="781376"/>
                  <a:pt x="694514" y="787568"/>
                  <a:pt x="693056" y="795989"/>
                </a:cubicBezTo>
                <a:cubicBezTo>
                  <a:pt x="691599" y="804410"/>
                  <a:pt x="687522" y="807151"/>
                  <a:pt x="680824" y="804212"/>
                </a:cubicBezTo>
                <a:cubicBezTo>
                  <a:pt x="674127" y="801272"/>
                  <a:pt x="668391" y="797409"/>
                  <a:pt x="663616" y="792622"/>
                </a:cubicBezTo>
                <a:cubicBezTo>
                  <a:pt x="658469" y="786632"/>
                  <a:pt x="654649" y="780384"/>
                  <a:pt x="652156" y="773879"/>
                </a:cubicBezTo>
                <a:cubicBezTo>
                  <a:pt x="650910" y="770626"/>
                  <a:pt x="651274" y="768493"/>
                  <a:pt x="653247" y="767479"/>
                </a:cubicBezTo>
                <a:close/>
                <a:moveTo>
                  <a:pt x="1733848" y="765654"/>
                </a:moveTo>
                <a:cubicBezTo>
                  <a:pt x="1737039" y="765475"/>
                  <a:pt x="1739978" y="765808"/>
                  <a:pt x="1742666" y="766651"/>
                </a:cubicBezTo>
                <a:cubicBezTo>
                  <a:pt x="1748043" y="768338"/>
                  <a:pt x="1752734" y="771405"/>
                  <a:pt x="1756740" y="775851"/>
                </a:cubicBezTo>
                <a:cubicBezTo>
                  <a:pt x="1760746" y="780297"/>
                  <a:pt x="1757776" y="783949"/>
                  <a:pt x="1747829" y="786808"/>
                </a:cubicBezTo>
                <a:cubicBezTo>
                  <a:pt x="1737882" y="789667"/>
                  <a:pt x="1725672" y="791875"/>
                  <a:pt x="1711199" y="793431"/>
                </a:cubicBezTo>
                <a:cubicBezTo>
                  <a:pt x="1696725" y="794988"/>
                  <a:pt x="1682003" y="796956"/>
                  <a:pt x="1667034" y="799338"/>
                </a:cubicBezTo>
                <a:cubicBezTo>
                  <a:pt x="1676373" y="808801"/>
                  <a:pt x="1678742" y="814720"/>
                  <a:pt x="1674140" y="817095"/>
                </a:cubicBezTo>
                <a:cubicBezTo>
                  <a:pt x="1669539" y="819470"/>
                  <a:pt x="1659388" y="834889"/>
                  <a:pt x="1643686" y="863352"/>
                </a:cubicBezTo>
                <a:cubicBezTo>
                  <a:pt x="1704272" y="856457"/>
                  <a:pt x="1737504" y="851620"/>
                  <a:pt x="1743383" y="848842"/>
                </a:cubicBezTo>
                <a:cubicBezTo>
                  <a:pt x="1749261" y="846063"/>
                  <a:pt x="1756052" y="846519"/>
                  <a:pt x="1763754" y="850209"/>
                </a:cubicBezTo>
                <a:cubicBezTo>
                  <a:pt x="1771456" y="853899"/>
                  <a:pt x="1778469" y="858199"/>
                  <a:pt x="1784794" y="863111"/>
                </a:cubicBezTo>
                <a:cubicBezTo>
                  <a:pt x="1791119" y="868022"/>
                  <a:pt x="1792499" y="872670"/>
                  <a:pt x="1788933" y="877054"/>
                </a:cubicBezTo>
                <a:cubicBezTo>
                  <a:pt x="1785368" y="881438"/>
                  <a:pt x="1783225" y="886877"/>
                  <a:pt x="1782506" y="893369"/>
                </a:cubicBezTo>
                <a:cubicBezTo>
                  <a:pt x="1781787" y="899862"/>
                  <a:pt x="1781427" y="909725"/>
                  <a:pt x="1781427" y="922958"/>
                </a:cubicBezTo>
                <a:cubicBezTo>
                  <a:pt x="1781427" y="935819"/>
                  <a:pt x="1779780" y="946783"/>
                  <a:pt x="1776488" y="955849"/>
                </a:cubicBezTo>
                <a:cubicBezTo>
                  <a:pt x="1773195" y="964915"/>
                  <a:pt x="1767648" y="972412"/>
                  <a:pt x="1759847" y="978341"/>
                </a:cubicBezTo>
                <a:cubicBezTo>
                  <a:pt x="1752046" y="984269"/>
                  <a:pt x="1746552" y="982899"/>
                  <a:pt x="1743364" y="974229"/>
                </a:cubicBezTo>
                <a:cubicBezTo>
                  <a:pt x="1740177" y="965560"/>
                  <a:pt x="1734028" y="956196"/>
                  <a:pt x="1724919" y="946138"/>
                </a:cubicBezTo>
                <a:cubicBezTo>
                  <a:pt x="1715809" y="936080"/>
                  <a:pt x="1716677" y="932821"/>
                  <a:pt x="1727523" y="936362"/>
                </a:cubicBezTo>
                <a:cubicBezTo>
                  <a:pt x="1738369" y="939903"/>
                  <a:pt x="1745603" y="941655"/>
                  <a:pt x="1749224" y="941617"/>
                </a:cubicBezTo>
                <a:cubicBezTo>
                  <a:pt x="1752846" y="941580"/>
                  <a:pt x="1755205" y="935159"/>
                  <a:pt x="1756303" y="922353"/>
                </a:cubicBezTo>
                <a:cubicBezTo>
                  <a:pt x="1757400" y="909548"/>
                  <a:pt x="1757580" y="898237"/>
                  <a:pt x="1756842" y="888421"/>
                </a:cubicBezTo>
                <a:cubicBezTo>
                  <a:pt x="1756104" y="878604"/>
                  <a:pt x="1754213" y="872772"/>
                  <a:pt x="1751168" y="870924"/>
                </a:cubicBezTo>
                <a:cubicBezTo>
                  <a:pt x="1748124" y="869076"/>
                  <a:pt x="1743367" y="868341"/>
                  <a:pt x="1736900" y="868720"/>
                </a:cubicBezTo>
                <a:cubicBezTo>
                  <a:pt x="1730432" y="869098"/>
                  <a:pt x="1718038" y="870192"/>
                  <a:pt x="1699720" y="872003"/>
                </a:cubicBezTo>
                <a:cubicBezTo>
                  <a:pt x="1705946" y="875364"/>
                  <a:pt x="1708461" y="878803"/>
                  <a:pt x="1707264" y="882319"/>
                </a:cubicBezTo>
                <a:cubicBezTo>
                  <a:pt x="1706067" y="885835"/>
                  <a:pt x="1704694" y="893971"/>
                  <a:pt x="1703143" y="906726"/>
                </a:cubicBezTo>
                <a:cubicBezTo>
                  <a:pt x="1701593" y="919482"/>
                  <a:pt x="1700018" y="929674"/>
                  <a:pt x="1698418" y="937301"/>
                </a:cubicBezTo>
                <a:cubicBezTo>
                  <a:pt x="1696818" y="944929"/>
                  <a:pt x="1694945" y="950488"/>
                  <a:pt x="1692800" y="953979"/>
                </a:cubicBezTo>
                <a:cubicBezTo>
                  <a:pt x="1690654" y="957471"/>
                  <a:pt x="1687550" y="958658"/>
                  <a:pt x="1683489" y="957542"/>
                </a:cubicBezTo>
                <a:cubicBezTo>
                  <a:pt x="1679427" y="956426"/>
                  <a:pt x="1677591" y="949992"/>
                  <a:pt x="1677982" y="938241"/>
                </a:cubicBezTo>
                <a:cubicBezTo>
                  <a:pt x="1678373" y="926490"/>
                  <a:pt x="1678568" y="905465"/>
                  <a:pt x="1678568" y="875166"/>
                </a:cubicBezTo>
                <a:cubicBezTo>
                  <a:pt x="1658067" y="876691"/>
                  <a:pt x="1645658" y="877640"/>
                  <a:pt x="1641342" y="878012"/>
                </a:cubicBezTo>
                <a:cubicBezTo>
                  <a:pt x="1643624" y="879649"/>
                  <a:pt x="1645358" y="883032"/>
                  <a:pt x="1646542" y="888160"/>
                </a:cubicBezTo>
                <a:cubicBezTo>
                  <a:pt x="1647726" y="893289"/>
                  <a:pt x="1648108" y="903976"/>
                  <a:pt x="1647686" y="920223"/>
                </a:cubicBezTo>
                <a:cubicBezTo>
                  <a:pt x="1647264" y="936470"/>
                  <a:pt x="1644003" y="945084"/>
                  <a:pt x="1637901" y="946064"/>
                </a:cubicBezTo>
                <a:cubicBezTo>
                  <a:pt x="1631799" y="947043"/>
                  <a:pt x="1627917" y="938728"/>
                  <a:pt x="1626255" y="921116"/>
                </a:cubicBezTo>
                <a:cubicBezTo>
                  <a:pt x="1624593" y="903505"/>
                  <a:pt x="1623117" y="890135"/>
                  <a:pt x="1621827" y="881007"/>
                </a:cubicBezTo>
                <a:lnTo>
                  <a:pt x="1595820" y="883072"/>
                </a:lnTo>
                <a:cubicBezTo>
                  <a:pt x="1597333" y="899257"/>
                  <a:pt x="1598288" y="913517"/>
                  <a:pt x="1598684" y="925851"/>
                </a:cubicBezTo>
                <a:cubicBezTo>
                  <a:pt x="1599081" y="938185"/>
                  <a:pt x="1598526" y="949164"/>
                  <a:pt x="1597020" y="958788"/>
                </a:cubicBezTo>
                <a:cubicBezTo>
                  <a:pt x="1595513" y="968413"/>
                  <a:pt x="1590632" y="969507"/>
                  <a:pt x="1582378" y="962072"/>
                </a:cubicBezTo>
                <a:cubicBezTo>
                  <a:pt x="1574125" y="954637"/>
                  <a:pt x="1571561" y="943806"/>
                  <a:pt x="1574686" y="929581"/>
                </a:cubicBezTo>
                <a:cubicBezTo>
                  <a:pt x="1575455" y="917476"/>
                  <a:pt x="1575464" y="906584"/>
                  <a:pt x="1574714" y="896904"/>
                </a:cubicBezTo>
                <a:cubicBezTo>
                  <a:pt x="1573964" y="887224"/>
                  <a:pt x="1571629" y="879410"/>
                  <a:pt x="1567710" y="873463"/>
                </a:cubicBezTo>
                <a:cubicBezTo>
                  <a:pt x="1563791" y="867516"/>
                  <a:pt x="1564969" y="864543"/>
                  <a:pt x="1571244" y="864543"/>
                </a:cubicBezTo>
                <a:cubicBezTo>
                  <a:pt x="1576503" y="864543"/>
                  <a:pt x="1580859" y="865123"/>
                  <a:pt x="1584313" y="866282"/>
                </a:cubicBezTo>
                <a:cubicBezTo>
                  <a:pt x="1587767" y="867442"/>
                  <a:pt x="1601556" y="867334"/>
                  <a:pt x="1625678" y="865957"/>
                </a:cubicBezTo>
                <a:cubicBezTo>
                  <a:pt x="1631433" y="852996"/>
                  <a:pt x="1636239" y="840551"/>
                  <a:pt x="1640096" y="828620"/>
                </a:cubicBezTo>
                <a:cubicBezTo>
                  <a:pt x="1643953" y="816689"/>
                  <a:pt x="1645882" y="808075"/>
                  <a:pt x="1645882" y="802779"/>
                </a:cubicBezTo>
                <a:cubicBezTo>
                  <a:pt x="1635278" y="805123"/>
                  <a:pt x="1627157" y="806088"/>
                  <a:pt x="1621520" y="805672"/>
                </a:cubicBezTo>
                <a:cubicBezTo>
                  <a:pt x="1615884" y="805257"/>
                  <a:pt x="1609778" y="801790"/>
                  <a:pt x="1603205" y="795273"/>
                </a:cubicBezTo>
                <a:cubicBezTo>
                  <a:pt x="1596632" y="788755"/>
                  <a:pt x="1599277" y="785255"/>
                  <a:pt x="1611140" y="784771"/>
                </a:cubicBezTo>
                <a:cubicBezTo>
                  <a:pt x="1623002" y="784287"/>
                  <a:pt x="1635597" y="783261"/>
                  <a:pt x="1648923" y="781692"/>
                </a:cubicBezTo>
                <a:cubicBezTo>
                  <a:pt x="1662250" y="780123"/>
                  <a:pt x="1676168" y="778003"/>
                  <a:pt x="1690679" y="775330"/>
                </a:cubicBezTo>
                <a:cubicBezTo>
                  <a:pt x="1705190" y="772657"/>
                  <a:pt x="1716138" y="770121"/>
                  <a:pt x="1723523" y="767721"/>
                </a:cubicBezTo>
                <a:cubicBezTo>
                  <a:pt x="1727216" y="766521"/>
                  <a:pt x="1730658" y="765832"/>
                  <a:pt x="1733848" y="765654"/>
                </a:cubicBezTo>
                <a:close/>
                <a:moveTo>
                  <a:pt x="3880452" y="765086"/>
                </a:moveTo>
                <a:cubicBezTo>
                  <a:pt x="3884650" y="765885"/>
                  <a:pt x="3888746" y="767780"/>
                  <a:pt x="3892740" y="770772"/>
                </a:cubicBezTo>
                <a:cubicBezTo>
                  <a:pt x="3900727" y="776756"/>
                  <a:pt x="3897406" y="782030"/>
                  <a:pt x="3882778" y="786594"/>
                </a:cubicBezTo>
                <a:cubicBezTo>
                  <a:pt x="3868149" y="791158"/>
                  <a:pt x="3849778" y="794842"/>
                  <a:pt x="3827665" y="797645"/>
                </a:cubicBezTo>
                <a:cubicBezTo>
                  <a:pt x="3840116" y="801130"/>
                  <a:pt x="3845357" y="806292"/>
                  <a:pt x="3843385" y="813132"/>
                </a:cubicBezTo>
                <a:cubicBezTo>
                  <a:pt x="3841413" y="819972"/>
                  <a:pt x="3840067" y="833990"/>
                  <a:pt x="3839348" y="855185"/>
                </a:cubicBezTo>
                <a:cubicBezTo>
                  <a:pt x="3848414" y="853027"/>
                  <a:pt x="3858571" y="849567"/>
                  <a:pt x="3869820" y="844805"/>
                </a:cubicBezTo>
                <a:cubicBezTo>
                  <a:pt x="3881069" y="840042"/>
                  <a:pt x="3890476" y="841338"/>
                  <a:pt x="3898042" y="848693"/>
                </a:cubicBezTo>
                <a:cubicBezTo>
                  <a:pt x="3905607" y="856047"/>
                  <a:pt x="3900919" y="861712"/>
                  <a:pt x="3883978" y="865687"/>
                </a:cubicBezTo>
                <a:cubicBezTo>
                  <a:pt x="3867036" y="869662"/>
                  <a:pt x="3852079" y="871991"/>
                  <a:pt x="3839106" y="872673"/>
                </a:cubicBezTo>
                <a:cubicBezTo>
                  <a:pt x="3837704" y="896436"/>
                  <a:pt x="3837004" y="916286"/>
                  <a:pt x="3837004" y="932223"/>
                </a:cubicBezTo>
                <a:cubicBezTo>
                  <a:pt x="3853524" y="930734"/>
                  <a:pt x="3868890" y="929401"/>
                  <a:pt x="3883103" y="928223"/>
                </a:cubicBezTo>
                <a:cubicBezTo>
                  <a:pt x="3897316" y="927045"/>
                  <a:pt x="3907840" y="926056"/>
                  <a:pt x="3914673" y="925256"/>
                </a:cubicBezTo>
                <a:cubicBezTo>
                  <a:pt x="3921507" y="924456"/>
                  <a:pt x="3928208" y="925128"/>
                  <a:pt x="3934774" y="927274"/>
                </a:cubicBezTo>
                <a:cubicBezTo>
                  <a:pt x="3941342" y="929420"/>
                  <a:pt x="3946340" y="933503"/>
                  <a:pt x="3949769" y="939524"/>
                </a:cubicBezTo>
                <a:cubicBezTo>
                  <a:pt x="3953198" y="945546"/>
                  <a:pt x="3952237" y="949359"/>
                  <a:pt x="3946885" y="950966"/>
                </a:cubicBezTo>
                <a:cubicBezTo>
                  <a:pt x="3941534" y="952572"/>
                  <a:pt x="3927916" y="952792"/>
                  <a:pt x="3906032" y="951626"/>
                </a:cubicBezTo>
                <a:cubicBezTo>
                  <a:pt x="3884148" y="950460"/>
                  <a:pt x="3858928" y="951232"/>
                  <a:pt x="3830372" y="953942"/>
                </a:cubicBezTo>
                <a:cubicBezTo>
                  <a:pt x="3801815" y="956652"/>
                  <a:pt x="3776406" y="959762"/>
                  <a:pt x="3754144" y="963272"/>
                </a:cubicBezTo>
                <a:cubicBezTo>
                  <a:pt x="3731881" y="966782"/>
                  <a:pt x="3718378" y="968927"/>
                  <a:pt x="3713634" y="969709"/>
                </a:cubicBezTo>
                <a:cubicBezTo>
                  <a:pt x="3708890" y="970490"/>
                  <a:pt x="3701976" y="967166"/>
                  <a:pt x="3692892" y="959737"/>
                </a:cubicBezTo>
                <a:cubicBezTo>
                  <a:pt x="3683807" y="952308"/>
                  <a:pt x="3685906" y="948594"/>
                  <a:pt x="3699189" y="948594"/>
                </a:cubicBezTo>
                <a:cubicBezTo>
                  <a:pt x="3709929" y="948594"/>
                  <a:pt x="3728582" y="946795"/>
                  <a:pt x="3755148" y="943199"/>
                </a:cubicBezTo>
                <a:cubicBezTo>
                  <a:pt x="3755148" y="917588"/>
                  <a:pt x="3754193" y="897357"/>
                  <a:pt x="3752283" y="882505"/>
                </a:cubicBezTo>
                <a:cubicBezTo>
                  <a:pt x="3750373" y="867653"/>
                  <a:pt x="3747651" y="857443"/>
                  <a:pt x="3744116" y="851874"/>
                </a:cubicBezTo>
                <a:cubicBezTo>
                  <a:pt x="3740582" y="846305"/>
                  <a:pt x="3742336" y="843521"/>
                  <a:pt x="3749381" y="843521"/>
                </a:cubicBezTo>
                <a:cubicBezTo>
                  <a:pt x="3754416" y="843521"/>
                  <a:pt x="3760940" y="844668"/>
                  <a:pt x="3768952" y="846963"/>
                </a:cubicBezTo>
                <a:cubicBezTo>
                  <a:pt x="3776964" y="849257"/>
                  <a:pt x="3779996" y="853458"/>
                  <a:pt x="3778049" y="859567"/>
                </a:cubicBezTo>
                <a:cubicBezTo>
                  <a:pt x="3776102" y="865675"/>
                  <a:pt x="3775128" y="892231"/>
                  <a:pt x="3775128" y="939236"/>
                </a:cubicBezTo>
                <a:cubicBezTo>
                  <a:pt x="3788052" y="938492"/>
                  <a:pt x="3801626" y="937444"/>
                  <a:pt x="3815852" y="936092"/>
                </a:cubicBezTo>
                <a:lnTo>
                  <a:pt x="3815852" y="828396"/>
                </a:lnTo>
                <a:cubicBezTo>
                  <a:pt x="3815852" y="814245"/>
                  <a:pt x="3814766" y="804931"/>
                  <a:pt x="3812596" y="800454"/>
                </a:cubicBezTo>
                <a:cubicBezTo>
                  <a:pt x="3788746" y="802786"/>
                  <a:pt x="3772822" y="801911"/>
                  <a:pt x="3764822" y="797831"/>
                </a:cubicBezTo>
                <a:cubicBezTo>
                  <a:pt x="3756822" y="793750"/>
                  <a:pt x="3758928" y="790436"/>
                  <a:pt x="3771138" y="787887"/>
                </a:cubicBezTo>
                <a:cubicBezTo>
                  <a:pt x="3783348" y="785339"/>
                  <a:pt x="3800268" y="781748"/>
                  <a:pt x="3821898" y="777116"/>
                </a:cubicBezTo>
                <a:cubicBezTo>
                  <a:pt x="3843528" y="772484"/>
                  <a:pt x="3858745" y="768772"/>
                  <a:pt x="3867551" y="765982"/>
                </a:cubicBezTo>
                <a:cubicBezTo>
                  <a:pt x="3871954" y="764586"/>
                  <a:pt x="3876254" y="764288"/>
                  <a:pt x="3880452" y="765086"/>
                </a:cubicBezTo>
                <a:close/>
                <a:moveTo>
                  <a:pt x="2611934" y="761349"/>
                </a:moveTo>
                <a:cubicBezTo>
                  <a:pt x="2605119" y="762515"/>
                  <a:pt x="2590283" y="764853"/>
                  <a:pt x="2567425" y="768363"/>
                </a:cubicBezTo>
                <a:cubicBezTo>
                  <a:pt x="2568194" y="770223"/>
                  <a:pt x="2569230" y="775817"/>
                  <a:pt x="2570532" y="785143"/>
                </a:cubicBezTo>
                <a:cubicBezTo>
                  <a:pt x="2573955" y="785230"/>
                  <a:pt x="2582361" y="783695"/>
                  <a:pt x="2595749" y="780539"/>
                </a:cubicBezTo>
                <a:cubicBezTo>
                  <a:pt x="2609138" y="777382"/>
                  <a:pt x="2616325" y="779013"/>
                  <a:pt x="2617311" y="785432"/>
                </a:cubicBezTo>
                <a:cubicBezTo>
                  <a:pt x="2618297" y="791850"/>
                  <a:pt x="2613339" y="796153"/>
                  <a:pt x="2602437" y="798342"/>
                </a:cubicBezTo>
                <a:cubicBezTo>
                  <a:pt x="2591536" y="800531"/>
                  <a:pt x="2581421" y="800845"/>
                  <a:pt x="2572095" y="799282"/>
                </a:cubicBezTo>
                <a:lnTo>
                  <a:pt x="2575202" y="822499"/>
                </a:lnTo>
                <a:cubicBezTo>
                  <a:pt x="2580919" y="820936"/>
                  <a:pt x="2588168" y="819575"/>
                  <a:pt x="2596949" y="818416"/>
                </a:cubicBezTo>
                <a:cubicBezTo>
                  <a:pt x="2605730" y="817256"/>
                  <a:pt x="2612322" y="816676"/>
                  <a:pt x="2616725" y="816676"/>
                </a:cubicBezTo>
                <a:cubicBezTo>
                  <a:pt x="2620346" y="796398"/>
                  <a:pt x="2622157" y="781236"/>
                  <a:pt x="2622157" y="771191"/>
                </a:cubicBezTo>
                <a:cubicBezTo>
                  <a:pt x="2622157" y="763464"/>
                  <a:pt x="2618749" y="760183"/>
                  <a:pt x="2611934" y="761349"/>
                </a:cubicBezTo>
                <a:close/>
                <a:moveTo>
                  <a:pt x="1168806" y="760319"/>
                </a:moveTo>
                <a:cubicBezTo>
                  <a:pt x="1173161" y="761071"/>
                  <a:pt x="1177024" y="762887"/>
                  <a:pt x="1180394" y="765768"/>
                </a:cubicBezTo>
                <a:cubicBezTo>
                  <a:pt x="1187135" y="771529"/>
                  <a:pt x="1186043" y="775441"/>
                  <a:pt x="1177120" y="777506"/>
                </a:cubicBezTo>
                <a:cubicBezTo>
                  <a:pt x="1168196" y="779571"/>
                  <a:pt x="1156318" y="781423"/>
                  <a:pt x="1141485" y="783060"/>
                </a:cubicBezTo>
                <a:cubicBezTo>
                  <a:pt x="1150042" y="787326"/>
                  <a:pt x="1153348" y="791800"/>
                  <a:pt x="1151400" y="796482"/>
                </a:cubicBezTo>
                <a:cubicBezTo>
                  <a:pt x="1149453" y="801164"/>
                  <a:pt x="1148480" y="812949"/>
                  <a:pt x="1148480" y="831838"/>
                </a:cubicBezTo>
                <a:cubicBezTo>
                  <a:pt x="1158811" y="831119"/>
                  <a:pt x="1167902" y="829770"/>
                  <a:pt x="1175752" y="827792"/>
                </a:cubicBezTo>
                <a:cubicBezTo>
                  <a:pt x="1183603" y="825814"/>
                  <a:pt x="1190750" y="826595"/>
                  <a:pt x="1197193" y="830136"/>
                </a:cubicBezTo>
                <a:cubicBezTo>
                  <a:pt x="1203636" y="833677"/>
                  <a:pt x="1206857" y="836991"/>
                  <a:pt x="1206857" y="840079"/>
                </a:cubicBezTo>
                <a:cubicBezTo>
                  <a:pt x="1206857" y="844792"/>
                  <a:pt x="1200216" y="847149"/>
                  <a:pt x="1186933" y="847149"/>
                </a:cubicBezTo>
                <a:cubicBezTo>
                  <a:pt x="1177123" y="847149"/>
                  <a:pt x="1164305" y="848178"/>
                  <a:pt x="1148480" y="850237"/>
                </a:cubicBezTo>
                <a:cubicBezTo>
                  <a:pt x="1148480" y="886166"/>
                  <a:pt x="1148669" y="915545"/>
                  <a:pt x="1149047" y="938371"/>
                </a:cubicBezTo>
                <a:cubicBezTo>
                  <a:pt x="1149425" y="961198"/>
                  <a:pt x="1147757" y="977187"/>
                  <a:pt x="1144043" y="986340"/>
                </a:cubicBezTo>
                <a:cubicBezTo>
                  <a:pt x="1140328" y="995493"/>
                  <a:pt x="1135643" y="995084"/>
                  <a:pt x="1129988" y="985112"/>
                </a:cubicBezTo>
                <a:cubicBezTo>
                  <a:pt x="1124332" y="975141"/>
                  <a:pt x="1122283" y="966714"/>
                  <a:pt x="1123839" y="959830"/>
                </a:cubicBezTo>
                <a:cubicBezTo>
                  <a:pt x="1125396" y="952947"/>
                  <a:pt x="1126366" y="939242"/>
                  <a:pt x="1126751" y="918716"/>
                </a:cubicBezTo>
                <a:cubicBezTo>
                  <a:pt x="1127135" y="898191"/>
                  <a:pt x="1127327" y="876282"/>
                  <a:pt x="1127327" y="852990"/>
                </a:cubicBezTo>
                <a:cubicBezTo>
                  <a:pt x="1115372" y="855322"/>
                  <a:pt x="1106727" y="857083"/>
                  <a:pt x="1101394" y="858274"/>
                </a:cubicBezTo>
                <a:cubicBezTo>
                  <a:pt x="1097649" y="885956"/>
                  <a:pt x="1090964" y="907418"/>
                  <a:pt x="1081340" y="922660"/>
                </a:cubicBezTo>
                <a:cubicBezTo>
                  <a:pt x="1071715" y="937903"/>
                  <a:pt x="1059074" y="949167"/>
                  <a:pt x="1043416" y="956454"/>
                </a:cubicBezTo>
                <a:cubicBezTo>
                  <a:pt x="1027758" y="963740"/>
                  <a:pt x="1025625" y="961756"/>
                  <a:pt x="1037017" y="950501"/>
                </a:cubicBezTo>
                <a:cubicBezTo>
                  <a:pt x="1048408" y="939245"/>
                  <a:pt x="1057747" y="926133"/>
                  <a:pt x="1065034" y="911163"/>
                </a:cubicBezTo>
                <a:cubicBezTo>
                  <a:pt x="1072320" y="896194"/>
                  <a:pt x="1077520" y="879525"/>
                  <a:pt x="1080633" y="861157"/>
                </a:cubicBezTo>
                <a:cubicBezTo>
                  <a:pt x="1075585" y="862695"/>
                  <a:pt x="1070053" y="863662"/>
                  <a:pt x="1064038" y="864059"/>
                </a:cubicBezTo>
                <a:cubicBezTo>
                  <a:pt x="1058023" y="864456"/>
                  <a:pt x="1052089" y="861718"/>
                  <a:pt x="1046235" y="855846"/>
                </a:cubicBezTo>
                <a:lnTo>
                  <a:pt x="1044119" y="851684"/>
                </a:lnTo>
                <a:lnTo>
                  <a:pt x="1040830" y="856782"/>
                </a:lnTo>
                <a:cubicBezTo>
                  <a:pt x="1037305" y="863202"/>
                  <a:pt x="1033891" y="872319"/>
                  <a:pt x="1030589" y="884133"/>
                </a:cubicBezTo>
                <a:cubicBezTo>
                  <a:pt x="1036815" y="893323"/>
                  <a:pt x="1035352" y="898401"/>
                  <a:pt x="1026199" y="899369"/>
                </a:cubicBezTo>
                <a:cubicBezTo>
                  <a:pt x="1017046" y="900336"/>
                  <a:pt x="1004736" y="902581"/>
                  <a:pt x="989271" y="906103"/>
                </a:cubicBezTo>
                <a:cubicBezTo>
                  <a:pt x="985624" y="920502"/>
                  <a:pt x="981659" y="923150"/>
                  <a:pt x="977374" y="914047"/>
                </a:cubicBezTo>
                <a:cubicBezTo>
                  <a:pt x="973089" y="904944"/>
                  <a:pt x="970078" y="891202"/>
                  <a:pt x="968342" y="872822"/>
                </a:cubicBezTo>
                <a:cubicBezTo>
                  <a:pt x="961496" y="883996"/>
                  <a:pt x="951068" y="893406"/>
                  <a:pt x="937060" y="901052"/>
                </a:cubicBezTo>
                <a:cubicBezTo>
                  <a:pt x="923052" y="908698"/>
                  <a:pt x="919160" y="908531"/>
                  <a:pt x="925386" y="900550"/>
                </a:cubicBezTo>
                <a:cubicBezTo>
                  <a:pt x="931612" y="892569"/>
                  <a:pt x="938660" y="884043"/>
                  <a:pt x="946529" y="874970"/>
                </a:cubicBezTo>
                <a:cubicBezTo>
                  <a:pt x="954398" y="865898"/>
                  <a:pt x="959803" y="858422"/>
                  <a:pt x="962742" y="852544"/>
                </a:cubicBezTo>
                <a:cubicBezTo>
                  <a:pt x="962742" y="850460"/>
                  <a:pt x="961964" y="847459"/>
                  <a:pt x="960407" y="843540"/>
                </a:cubicBezTo>
                <a:cubicBezTo>
                  <a:pt x="958851" y="839620"/>
                  <a:pt x="962407" y="838052"/>
                  <a:pt x="971076" y="838833"/>
                </a:cubicBezTo>
                <a:cubicBezTo>
                  <a:pt x="976472" y="830722"/>
                  <a:pt x="981879" y="821318"/>
                  <a:pt x="987299" y="810621"/>
                </a:cubicBezTo>
                <a:cubicBezTo>
                  <a:pt x="992719" y="799924"/>
                  <a:pt x="995019" y="793422"/>
                  <a:pt x="994201" y="791115"/>
                </a:cubicBezTo>
                <a:cubicBezTo>
                  <a:pt x="980546" y="793447"/>
                  <a:pt x="970720" y="792265"/>
                  <a:pt x="964723" y="787571"/>
                </a:cubicBezTo>
                <a:cubicBezTo>
                  <a:pt x="958727" y="782877"/>
                  <a:pt x="958981" y="779944"/>
                  <a:pt x="965486" y="778772"/>
                </a:cubicBezTo>
                <a:cubicBezTo>
                  <a:pt x="971991" y="777599"/>
                  <a:pt x="979045" y="776251"/>
                  <a:pt x="986648" y="774725"/>
                </a:cubicBezTo>
                <a:cubicBezTo>
                  <a:pt x="994250" y="773200"/>
                  <a:pt x="1002358" y="771262"/>
                  <a:pt x="1010972" y="768912"/>
                </a:cubicBezTo>
                <a:cubicBezTo>
                  <a:pt x="1019585" y="766561"/>
                  <a:pt x="1027681" y="764397"/>
                  <a:pt x="1035259" y="762419"/>
                </a:cubicBezTo>
                <a:cubicBezTo>
                  <a:pt x="1042836" y="760441"/>
                  <a:pt x="1049593" y="762081"/>
                  <a:pt x="1055527" y="767340"/>
                </a:cubicBezTo>
                <a:cubicBezTo>
                  <a:pt x="1061462" y="772598"/>
                  <a:pt x="1059080" y="776899"/>
                  <a:pt x="1048383" y="780241"/>
                </a:cubicBezTo>
                <a:cubicBezTo>
                  <a:pt x="1037686" y="783584"/>
                  <a:pt x="1025913" y="786098"/>
                  <a:pt x="1013065" y="787785"/>
                </a:cubicBezTo>
                <a:cubicBezTo>
                  <a:pt x="1022404" y="795834"/>
                  <a:pt x="1024019" y="802472"/>
                  <a:pt x="1017911" y="807700"/>
                </a:cubicBezTo>
                <a:cubicBezTo>
                  <a:pt x="1011803" y="812928"/>
                  <a:pt x="1002405" y="823696"/>
                  <a:pt x="989717" y="840005"/>
                </a:cubicBezTo>
                <a:cubicBezTo>
                  <a:pt x="1002020" y="836483"/>
                  <a:pt x="1009093" y="833463"/>
                  <a:pt x="1010935" y="830945"/>
                </a:cubicBezTo>
                <a:cubicBezTo>
                  <a:pt x="1012776" y="828427"/>
                  <a:pt x="1017343" y="828189"/>
                  <a:pt x="1024636" y="830229"/>
                </a:cubicBezTo>
                <a:cubicBezTo>
                  <a:pt x="1031929" y="832269"/>
                  <a:pt x="1038244" y="834743"/>
                  <a:pt x="1043584" y="837652"/>
                </a:cubicBezTo>
                <a:cubicBezTo>
                  <a:pt x="1046253" y="839106"/>
                  <a:pt x="1047656" y="840967"/>
                  <a:pt x="1047790" y="843235"/>
                </a:cubicBezTo>
                <a:lnTo>
                  <a:pt x="1045586" y="848443"/>
                </a:lnTo>
                <a:lnTo>
                  <a:pt x="1050365" y="847037"/>
                </a:lnTo>
                <a:cubicBezTo>
                  <a:pt x="1057161" y="847037"/>
                  <a:pt x="1067666" y="846014"/>
                  <a:pt x="1081879" y="843968"/>
                </a:cubicBezTo>
                <a:cubicBezTo>
                  <a:pt x="1082611" y="826555"/>
                  <a:pt x="1082977" y="815529"/>
                  <a:pt x="1082977" y="810890"/>
                </a:cubicBezTo>
                <a:cubicBezTo>
                  <a:pt x="1082977" y="806624"/>
                  <a:pt x="1082363" y="800807"/>
                  <a:pt x="1081135" y="793440"/>
                </a:cubicBezTo>
                <a:cubicBezTo>
                  <a:pt x="1074735" y="793440"/>
                  <a:pt x="1068382" y="791053"/>
                  <a:pt x="1062076" y="786278"/>
                </a:cubicBezTo>
                <a:cubicBezTo>
                  <a:pt x="1055769" y="781503"/>
                  <a:pt x="1056950" y="778579"/>
                  <a:pt x="1065620" y="777506"/>
                </a:cubicBezTo>
                <a:cubicBezTo>
                  <a:pt x="1074289" y="776434"/>
                  <a:pt x="1088561" y="774145"/>
                  <a:pt x="1108436" y="770642"/>
                </a:cubicBezTo>
                <a:cubicBezTo>
                  <a:pt x="1128310" y="767138"/>
                  <a:pt x="1143587" y="764010"/>
                  <a:pt x="1154265" y="761256"/>
                </a:cubicBezTo>
                <a:cubicBezTo>
                  <a:pt x="1159605" y="759880"/>
                  <a:pt x="1164451" y="759567"/>
                  <a:pt x="1168806" y="760319"/>
                </a:cubicBezTo>
                <a:close/>
                <a:moveTo>
                  <a:pt x="1419672" y="754717"/>
                </a:moveTo>
                <a:cubicBezTo>
                  <a:pt x="1421582" y="754424"/>
                  <a:pt x="1424066" y="754480"/>
                  <a:pt x="1427123" y="754885"/>
                </a:cubicBezTo>
                <a:cubicBezTo>
                  <a:pt x="1439352" y="756503"/>
                  <a:pt x="1448715" y="759480"/>
                  <a:pt x="1455214" y="763814"/>
                </a:cubicBezTo>
                <a:cubicBezTo>
                  <a:pt x="1461713" y="768149"/>
                  <a:pt x="1464711" y="774170"/>
                  <a:pt x="1464209" y="781878"/>
                </a:cubicBezTo>
                <a:cubicBezTo>
                  <a:pt x="1463707" y="789586"/>
                  <a:pt x="1460491" y="792805"/>
                  <a:pt x="1454563" y="791534"/>
                </a:cubicBezTo>
                <a:cubicBezTo>
                  <a:pt x="1448635" y="790262"/>
                  <a:pt x="1442440" y="787202"/>
                  <a:pt x="1435978" y="782353"/>
                </a:cubicBezTo>
                <a:cubicBezTo>
                  <a:pt x="1429516" y="777503"/>
                  <a:pt x="1423514" y="772307"/>
                  <a:pt x="1417970" y="766763"/>
                </a:cubicBezTo>
                <a:cubicBezTo>
                  <a:pt x="1413375" y="759610"/>
                  <a:pt x="1413942" y="755594"/>
                  <a:pt x="1419672" y="754717"/>
                </a:cubicBezTo>
                <a:close/>
                <a:moveTo>
                  <a:pt x="2021952" y="750131"/>
                </a:moveTo>
                <a:cubicBezTo>
                  <a:pt x="2031303" y="750131"/>
                  <a:pt x="2039296" y="752125"/>
                  <a:pt x="2045932" y="756112"/>
                </a:cubicBezTo>
                <a:cubicBezTo>
                  <a:pt x="2052567" y="760100"/>
                  <a:pt x="2055627" y="765957"/>
                  <a:pt x="2055112" y="773683"/>
                </a:cubicBezTo>
                <a:cubicBezTo>
                  <a:pt x="2054598" y="781410"/>
                  <a:pt x="2045640" y="782012"/>
                  <a:pt x="2028240" y="775488"/>
                </a:cubicBezTo>
                <a:cubicBezTo>
                  <a:pt x="2019149" y="768034"/>
                  <a:pt x="2013289" y="761945"/>
                  <a:pt x="2010659" y="757219"/>
                </a:cubicBezTo>
                <a:cubicBezTo>
                  <a:pt x="2008030" y="752494"/>
                  <a:pt x="2011794" y="750131"/>
                  <a:pt x="2021952" y="750131"/>
                </a:cubicBezTo>
                <a:close/>
                <a:moveTo>
                  <a:pt x="3278912" y="746401"/>
                </a:moveTo>
                <a:cubicBezTo>
                  <a:pt x="3282599" y="746435"/>
                  <a:pt x="3286389" y="747180"/>
                  <a:pt x="3290284" y="748634"/>
                </a:cubicBezTo>
                <a:cubicBezTo>
                  <a:pt x="3298072" y="751542"/>
                  <a:pt x="3304909" y="755858"/>
                  <a:pt x="3310794" y="761582"/>
                </a:cubicBezTo>
                <a:cubicBezTo>
                  <a:pt x="3316679" y="767306"/>
                  <a:pt x="3317286" y="773463"/>
                  <a:pt x="3312617" y="780055"/>
                </a:cubicBezTo>
                <a:cubicBezTo>
                  <a:pt x="3307948" y="786647"/>
                  <a:pt x="3306577" y="814810"/>
                  <a:pt x="3308506" y="864543"/>
                </a:cubicBezTo>
                <a:cubicBezTo>
                  <a:pt x="3310434" y="914276"/>
                  <a:pt x="3311798" y="944727"/>
                  <a:pt x="3312598" y="955896"/>
                </a:cubicBezTo>
                <a:cubicBezTo>
                  <a:pt x="3313398" y="967064"/>
                  <a:pt x="3310828" y="978579"/>
                  <a:pt x="3304887" y="990442"/>
                </a:cubicBezTo>
                <a:cubicBezTo>
                  <a:pt x="3298947" y="1002305"/>
                  <a:pt x="3293688" y="1003133"/>
                  <a:pt x="3289112" y="992926"/>
                </a:cubicBezTo>
                <a:cubicBezTo>
                  <a:pt x="3284535" y="982719"/>
                  <a:pt x="3281230" y="972177"/>
                  <a:pt x="3279196" y="961300"/>
                </a:cubicBezTo>
                <a:cubicBezTo>
                  <a:pt x="3264822" y="959911"/>
                  <a:pt x="3247706" y="960181"/>
                  <a:pt x="3227850" y="962109"/>
                </a:cubicBezTo>
                <a:cubicBezTo>
                  <a:pt x="3207994" y="964038"/>
                  <a:pt x="3190098" y="965594"/>
                  <a:pt x="3174160" y="966779"/>
                </a:cubicBezTo>
                <a:cubicBezTo>
                  <a:pt x="3158223" y="967963"/>
                  <a:pt x="3146088" y="968165"/>
                  <a:pt x="3137753" y="967383"/>
                </a:cubicBezTo>
                <a:cubicBezTo>
                  <a:pt x="3130944" y="987624"/>
                  <a:pt x="3124316" y="990771"/>
                  <a:pt x="3117866" y="976825"/>
                </a:cubicBezTo>
                <a:cubicBezTo>
                  <a:pt x="3111417" y="962878"/>
                  <a:pt x="3109944" y="950944"/>
                  <a:pt x="3113448" y="941022"/>
                </a:cubicBezTo>
                <a:cubicBezTo>
                  <a:pt x="3116952" y="931100"/>
                  <a:pt x="3119091" y="903427"/>
                  <a:pt x="3119866" y="858004"/>
                </a:cubicBezTo>
                <a:cubicBezTo>
                  <a:pt x="3120641" y="812580"/>
                  <a:pt x="3118306" y="785190"/>
                  <a:pt x="3112862" y="775832"/>
                </a:cubicBezTo>
                <a:cubicBezTo>
                  <a:pt x="3107417" y="766475"/>
                  <a:pt x="3107978" y="762202"/>
                  <a:pt x="3114546" y="763014"/>
                </a:cubicBezTo>
                <a:cubicBezTo>
                  <a:pt x="3121112" y="763827"/>
                  <a:pt x="3127400" y="764797"/>
                  <a:pt x="3133410" y="765926"/>
                </a:cubicBezTo>
                <a:cubicBezTo>
                  <a:pt x="3139418" y="767054"/>
                  <a:pt x="3153486" y="766475"/>
                  <a:pt x="3175612" y="764186"/>
                </a:cubicBezTo>
                <a:cubicBezTo>
                  <a:pt x="3197737" y="761898"/>
                  <a:pt x="3216954" y="759393"/>
                  <a:pt x="3233264" y="756671"/>
                </a:cubicBezTo>
                <a:cubicBezTo>
                  <a:pt x="3249573" y="753948"/>
                  <a:pt x="3261206" y="751201"/>
                  <a:pt x="3268164" y="748429"/>
                </a:cubicBezTo>
                <a:cubicBezTo>
                  <a:pt x="3271643" y="747043"/>
                  <a:pt x="3275226" y="746367"/>
                  <a:pt x="3278912" y="746401"/>
                </a:cubicBezTo>
                <a:close/>
                <a:moveTo>
                  <a:pt x="84919" y="744702"/>
                </a:moveTo>
                <a:cubicBezTo>
                  <a:pt x="88030" y="745016"/>
                  <a:pt x="92891" y="747031"/>
                  <a:pt x="99502" y="750745"/>
                </a:cubicBezTo>
                <a:cubicBezTo>
                  <a:pt x="110503" y="757368"/>
                  <a:pt x="114245" y="762496"/>
                  <a:pt x="110729" y="766130"/>
                </a:cubicBezTo>
                <a:cubicBezTo>
                  <a:pt x="107213" y="769764"/>
                  <a:pt x="102550" y="774483"/>
                  <a:pt x="96739" y="780288"/>
                </a:cubicBezTo>
                <a:cubicBezTo>
                  <a:pt x="90929" y="786092"/>
                  <a:pt x="83692" y="793130"/>
                  <a:pt x="75029" y="801403"/>
                </a:cubicBezTo>
                <a:cubicBezTo>
                  <a:pt x="66366" y="809675"/>
                  <a:pt x="55830" y="817033"/>
                  <a:pt x="43422" y="823476"/>
                </a:cubicBezTo>
                <a:cubicBezTo>
                  <a:pt x="31013" y="829919"/>
                  <a:pt x="30889" y="826167"/>
                  <a:pt x="43049" y="812221"/>
                </a:cubicBezTo>
                <a:cubicBezTo>
                  <a:pt x="55210" y="798274"/>
                  <a:pt x="64741" y="785769"/>
                  <a:pt x="71643" y="774707"/>
                </a:cubicBezTo>
                <a:cubicBezTo>
                  <a:pt x="78545" y="763644"/>
                  <a:pt x="81608" y="755027"/>
                  <a:pt x="80833" y="748857"/>
                </a:cubicBezTo>
                <a:cubicBezTo>
                  <a:pt x="80446" y="745772"/>
                  <a:pt x="81808" y="744387"/>
                  <a:pt x="84919" y="744702"/>
                </a:cubicBezTo>
                <a:close/>
                <a:moveTo>
                  <a:pt x="463370" y="744417"/>
                </a:moveTo>
                <a:cubicBezTo>
                  <a:pt x="464818" y="744304"/>
                  <a:pt x="466638" y="744504"/>
                  <a:pt x="468828" y="745015"/>
                </a:cubicBezTo>
                <a:cubicBezTo>
                  <a:pt x="477590" y="747062"/>
                  <a:pt x="485395" y="750379"/>
                  <a:pt x="492241" y="754968"/>
                </a:cubicBezTo>
                <a:cubicBezTo>
                  <a:pt x="499087" y="759557"/>
                  <a:pt x="499660" y="764955"/>
                  <a:pt x="493961" y="771163"/>
                </a:cubicBezTo>
                <a:cubicBezTo>
                  <a:pt x="488263" y="777370"/>
                  <a:pt x="481919" y="787066"/>
                  <a:pt x="474930" y="800249"/>
                </a:cubicBezTo>
                <a:cubicBezTo>
                  <a:pt x="467941" y="813433"/>
                  <a:pt x="460794" y="823963"/>
                  <a:pt x="453490" y="831838"/>
                </a:cubicBezTo>
                <a:cubicBezTo>
                  <a:pt x="466661" y="828837"/>
                  <a:pt x="478170" y="825631"/>
                  <a:pt x="488018" y="822220"/>
                </a:cubicBezTo>
                <a:cubicBezTo>
                  <a:pt x="497865" y="818809"/>
                  <a:pt x="507424" y="815082"/>
                  <a:pt x="516695" y="811039"/>
                </a:cubicBezTo>
                <a:cubicBezTo>
                  <a:pt x="525966" y="806996"/>
                  <a:pt x="534675" y="807464"/>
                  <a:pt x="542824" y="812444"/>
                </a:cubicBezTo>
                <a:cubicBezTo>
                  <a:pt x="550972" y="817423"/>
                  <a:pt x="548783" y="822682"/>
                  <a:pt x="536257" y="828220"/>
                </a:cubicBezTo>
                <a:cubicBezTo>
                  <a:pt x="523730" y="833757"/>
                  <a:pt x="508978" y="837946"/>
                  <a:pt x="491999" y="840786"/>
                </a:cubicBezTo>
                <a:cubicBezTo>
                  <a:pt x="501338" y="844581"/>
                  <a:pt x="505015" y="848705"/>
                  <a:pt x="503031" y="853158"/>
                </a:cubicBezTo>
                <a:cubicBezTo>
                  <a:pt x="501046" y="857610"/>
                  <a:pt x="499474" y="864645"/>
                  <a:pt x="498315" y="874263"/>
                </a:cubicBezTo>
                <a:cubicBezTo>
                  <a:pt x="497155" y="883881"/>
                  <a:pt x="493884" y="898036"/>
                  <a:pt x="488501" y="916726"/>
                </a:cubicBezTo>
                <a:cubicBezTo>
                  <a:pt x="501115" y="929190"/>
                  <a:pt x="512903" y="938635"/>
                  <a:pt x="523867" y="945059"/>
                </a:cubicBezTo>
                <a:cubicBezTo>
                  <a:pt x="534830" y="951483"/>
                  <a:pt x="548603" y="956556"/>
                  <a:pt x="565185" y="960277"/>
                </a:cubicBezTo>
                <a:cubicBezTo>
                  <a:pt x="581767" y="963997"/>
                  <a:pt x="586474" y="967662"/>
                  <a:pt x="579305" y="971271"/>
                </a:cubicBezTo>
                <a:cubicBezTo>
                  <a:pt x="572137" y="974880"/>
                  <a:pt x="560243" y="977469"/>
                  <a:pt x="543624" y="979038"/>
                </a:cubicBezTo>
                <a:cubicBezTo>
                  <a:pt x="527004" y="980607"/>
                  <a:pt x="515737" y="978672"/>
                  <a:pt x="509821" y="973234"/>
                </a:cubicBezTo>
                <a:cubicBezTo>
                  <a:pt x="503905" y="967796"/>
                  <a:pt x="492371" y="954559"/>
                  <a:pt x="475218" y="933525"/>
                </a:cubicBezTo>
                <a:cubicBezTo>
                  <a:pt x="462605" y="945754"/>
                  <a:pt x="449676" y="953672"/>
                  <a:pt x="436430" y="957282"/>
                </a:cubicBezTo>
                <a:cubicBezTo>
                  <a:pt x="423184" y="960891"/>
                  <a:pt x="409852" y="962894"/>
                  <a:pt x="396433" y="963290"/>
                </a:cubicBezTo>
                <a:cubicBezTo>
                  <a:pt x="383013" y="963687"/>
                  <a:pt x="383233" y="961191"/>
                  <a:pt x="397093" y="955803"/>
                </a:cubicBezTo>
                <a:cubicBezTo>
                  <a:pt x="410953" y="950414"/>
                  <a:pt x="422977" y="945078"/>
                  <a:pt x="433165" y="939794"/>
                </a:cubicBezTo>
                <a:cubicBezTo>
                  <a:pt x="443354" y="934511"/>
                  <a:pt x="453192" y="926970"/>
                  <a:pt x="462680" y="917172"/>
                </a:cubicBezTo>
                <a:cubicBezTo>
                  <a:pt x="446929" y="890842"/>
                  <a:pt x="433847" y="873736"/>
                  <a:pt x="423436" y="865855"/>
                </a:cubicBezTo>
                <a:cubicBezTo>
                  <a:pt x="413024" y="857973"/>
                  <a:pt x="412512" y="854032"/>
                  <a:pt x="421901" y="854032"/>
                </a:cubicBezTo>
                <a:cubicBezTo>
                  <a:pt x="430930" y="854032"/>
                  <a:pt x="439190" y="858190"/>
                  <a:pt x="446681" y="866506"/>
                </a:cubicBezTo>
                <a:cubicBezTo>
                  <a:pt x="454172" y="874821"/>
                  <a:pt x="462103" y="885441"/>
                  <a:pt x="470475" y="898364"/>
                </a:cubicBezTo>
                <a:cubicBezTo>
                  <a:pt x="472285" y="889695"/>
                  <a:pt x="473578" y="880254"/>
                  <a:pt x="474353" y="870040"/>
                </a:cubicBezTo>
                <a:cubicBezTo>
                  <a:pt x="475128" y="859827"/>
                  <a:pt x="474338" y="851415"/>
                  <a:pt x="471981" y="844805"/>
                </a:cubicBezTo>
                <a:cubicBezTo>
                  <a:pt x="466834" y="845586"/>
                  <a:pt x="462593" y="845977"/>
                  <a:pt x="459257" y="845977"/>
                </a:cubicBezTo>
                <a:cubicBezTo>
                  <a:pt x="455772" y="845977"/>
                  <a:pt x="451797" y="845586"/>
                  <a:pt x="447332" y="844805"/>
                </a:cubicBezTo>
                <a:cubicBezTo>
                  <a:pt x="441416" y="849394"/>
                  <a:pt x="436073" y="851905"/>
                  <a:pt x="431305" y="852339"/>
                </a:cubicBezTo>
                <a:cubicBezTo>
                  <a:pt x="426536" y="852773"/>
                  <a:pt x="428071" y="846823"/>
                  <a:pt x="435909" y="834489"/>
                </a:cubicBezTo>
                <a:cubicBezTo>
                  <a:pt x="443747" y="822155"/>
                  <a:pt x="450559" y="807616"/>
                  <a:pt x="456345" y="790873"/>
                </a:cubicBezTo>
                <a:cubicBezTo>
                  <a:pt x="462131" y="774130"/>
                  <a:pt x="463467" y="761790"/>
                  <a:pt x="460354" y="753852"/>
                </a:cubicBezTo>
                <a:cubicBezTo>
                  <a:pt x="458019" y="747899"/>
                  <a:pt x="459025" y="744754"/>
                  <a:pt x="463370" y="744417"/>
                </a:cubicBezTo>
                <a:close/>
                <a:moveTo>
                  <a:pt x="2624150" y="742009"/>
                </a:moveTo>
                <a:cubicBezTo>
                  <a:pt x="2626446" y="741824"/>
                  <a:pt x="2628742" y="742051"/>
                  <a:pt x="2631040" y="742690"/>
                </a:cubicBezTo>
                <a:cubicBezTo>
                  <a:pt x="2635635" y="743967"/>
                  <a:pt x="2641746" y="747068"/>
                  <a:pt x="2649374" y="751992"/>
                </a:cubicBezTo>
                <a:cubicBezTo>
                  <a:pt x="2657001" y="756915"/>
                  <a:pt x="2659355" y="761306"/>
                  <a:pt x="2656434" y="765163"/>
                </a:cubicBezTo>
                <a:cubicBezTo>
                  <a:pt x="2653513" y="769020"/>
                  <a:pt x="2650940" y="773541"/>
                  <a:pt x="2648714" y="778725"/>
                </a:cubicBezTo>
                <a:cubicBezTo>
                  <a:pt x="2646487" y="783909"/>
                  <a:pt x="2643396" y="793822"/>
                  <a:pt x="2639440" y="808463"/>
                </a:cubicBezTo>
                <a:cubicBezTo>
                  <a:pt x="2635483" y="823104"/>
                  <a:pt x="2631390" y="831850"/>
                  <a:pt x="2627161" y="834703"/>
                </a:cubicBezTo>
                <a:cubicBezTo>
                  <a:pt x="2622932" y="837556"/>
                  <a:pt x="2619385" y="836253"/>
                  <a:pt x="2616520" y="830796"/>
                </a:cubicBezTo>
                <a:cubicBezTo>
                  <a:pt x="2608198" y="832359"/>
                  <a:pt x="2594165" y="834548"/>
                  <a:pt x="2574420" y="837363"/>
                </a:cubicBezTo>
                <a:cubicBezTo>
                  <a:pt x="2574420" y="841295"/>
                  <a:pt x="2572448" y="844104"/>
                  <a:pt x="2568504" y="845791"/>
                </a:cubicBezTo>
                <a:cubicBezTo>
                  <a:pt x="2564560" y="847477"/>
                  <a:pt x="2561230" y="842442"/>
                  <a:pt x="2558514" y="830685"/>
                </a:cubicBezTo>
                <a:cubicBezTo>
                  <a:pt x="2555798" y="818927"/>
                  <a:pt x="2552738" y="806540"/>
                  <a:pt x="2549334" y="793524"/>
                </a:cubicBezTo>
                <a:cubicBezTo>
                  <a:pt x="2545929" y="780508"/>
                  <a:pt x="2542233" y="770601"/>
                  <a:pt x="2538246" y="763805"/>
                </a:cubicBezTo>
                <a:cubicBezTo>
                  <a:pt x="2534258" y="757008"/>
                  <a:pt x="2535706" y="754016"/>
                  <a:pt x="2542590" y="754829"/>
                </a:cubicBezTo>
                <a:cubicBezTo>
                  <a:pt x="2549473" y="755641"/>
                  <a:pt x="2554310" y="756032"/>
                  <a:pt x="2557100" y="756001"/>
                </a:cubicBezTo>
                <a:cubicBezTo>
                  <a:pt x="2559891" y="755970"/>
                  <a:pt x="2569468" y="754432"/>
                  <a:pt x="2585834" y="751387"/>
                </a:cubicBezTo>
                <a:cubicBezTo>
                  <a:pt x="2602198" y="748342"/>
                  <a:pt x="2612675" y="745812"/>
                  <a:pt x="2617264" y="743797"/>
                </a:cubicBezTo>
                <a:cubicBezTo>
                  <a:pt x="2619558" y="742789"/>
                  <a:pt x="2621854" y="742193"/>
                  <a:pt x="2624150" y="742009"/>
                </a:cubicBezTo>
                <a:close/>
                <a:moveTo>
                  <a:pt x="782697" y="737341"/>
                </a:moveTo>
                <a:cubicBezTo>
                  <a:pt x="788948" y="738166"/>
                  <a:pt x="795782" y="740144"/>
                  <a:pt x="803198" y="743276"/>
                </a:cubicBezTo>
                <a:cubicBezTo>
                  <a:pt x="810615" y="746408"/>
                  <a:pt x="813526" y="750435"/>
                  <a:pt x="811933" y="755359"/>
                </a:cubicBezTo>
                <a:cubicBezTo>
                  <a:pt x="810339" y="760283"/>
                  <a:pt x="809170" y="766267"/>
                  <a:pt x="808426" y="773311"/>
                </a:cubicBezTo>
                <a:cubicBezTo>
                  <a:pt x="807682" y="780356"/>
                  <a:pt x="807310" y="788188"/>
                  <a:pt x="807310" y="796808"/>
                </a:cubicBezTo>
                <a:cubicBezTo>
                  <a:pt x="811415" y="796101"/>
                  <a:pt x="816500" y="794950"/>
                  <a:pt x="822565" y="793357"/>
                </a:cubicBezTo>
                <a:cubicBezTo>
                  <a:pt x="828629" y="791763"/>
                  <a:pt x="834607" y="793899"/>
                  <a:pt x="840498" y="799766"/>
                </a:cubicBezTo>
                <a:cubicBezTo>
                  <a:pt x="846390" y="805632"/>
                  <a:pt x="844498" y="809526"/>
                  <a:pt x="834824" y="811449"/>
                </a:cubicBezTo>
                <a:cubicBezTo>
                  <a:pt x="825151" y="813371"/>
                  <a:pt x="815979" y="814996"/>
                  <a:pt x="807310" y="816323"/>
                </a:cubicBezTo>
                <a:lnTo>
                  <a:pt x="807310" y="845846"/>
                </a:lnTo>
                <a:cubicBezTo>
                  <a:pt x="822267" y="844346"/>
                  <a:pt x="834341" y="842414"/>
                  <a:pt x="843531" y="840051"/>
                </a:cubicBezTo>
                <a:cubicBezTo>
                  <a:pt x="852721" y="837689"/>
                  <a:pt x="861238" y="840337"/>
                  <a:pt x="869083" y="847995"/>
                </a:cubicBezTo>
                <a:cubicBezTo>
                  <a:pt x="876927" y="855654"/>
                  <a:pt x="873972" y="859948"/>
                  <a:pt x="860218" y="860878"/>
                </a:cubicBezTo>
                <a:cubicBezTo>
                  <a:pt x="846464" y="861808"/>
                  <a:pt x="828828" y="863352"/>
                  <a:pt x="807310" y="865510"/>
                </a:cubicBezTo>
                <a:lnTo>
                  <a:pt x="807310" y="927628"/>
                </a:lnTo>
                <a:cubicBezTo>
                  <a:pt x="807310" y="935739"/>
                  <a:pt x="805629" y="943809"/>
                  <a:pt x="802268" y="951840"/>
                </a:cubicBezTo>
                <a:cubicBezTo>
                  <a:pt x="798907" y="959870"/>
                  <a:pt x="794408" y="958680"/>
                  <a:pt x="788771" y="948268"/>
                </a:cubicBezTo>
                <a:cubicBezTo>
                  <a:pt x="783135" y="937856"/>
                  <a:pt x="781290" y="929813"/>
                  <a:pt x="783237" y="924139"/>
                </a:cubicBezTo>
                <a:cubicBezTo>
                  <a:pt x="785184" y="918465"/>
                  <a:pt x="786158" y="899803"/>
                  <a:pt x="786158" y="868152"/>
                </a:cubicBezTo>
                <a:lnTo>
                  <a:pt x="761787" y="872375"/>
                </a:lnTo>
                <a:cubicBezTo>
                  <a:pt x="761787" y="884120"/>
                  <a:pt x="758296" y="896153"/>
                  <a:pt x="751313" y="908475"/>
                </a:cubicBezTo>
                <a:cubicBezTo>
                  <a:pt x="744331" y="920797"/>
                  <a:pt x="733410" y="929999"/>
                  <a:pt x="718552" y="936083"/>
                </a:cubicBezTo>
                <a:cubicBezTo>
                  <a:pt x="703694" y="942166"/>
                  <a:pt x="700997" y="940346"/>
                  <a:pt x="710460" y="930623"/>
                </a:cubicBezTo>
                <a:cubicBezTo>
                  <a:pt x="719923" y="920899"/>
                  <a:pt x="727125" y="911477"/>
                  <a:pt x="732068" y="902355"/>
                </a:cubicBezTo>
                <a:cubicBezTo>
                  <a:pt x="737010" y="893233"/>
                  <a:pt x="739866" y="884170"/>
                  <a:pt x="740635" y="875166"/>
                </a:cubicBezTo>
                <a:cubicBezTo>
                  <a:pt x="731742" y="876703"/>
                  <a:pt x="724527" y="878062"/>
                  <a:pt x="718990" y="879240"/>
                </a:cubicBezTo>
                <a:cubicBezTo>
                  <a:pt x="713452" y="880418"/>
                  <a:pt x="707310" y="877482"/>
                  <a:pt x="700563" y="870431"/>
                </a:cubicBezTo>
                <a:cubicBezTo>
                  <a:pt x="693816" y="863380"/>
                  <a:pt x="694464" y="860249"/>
                  <a:pt x="702507" y="861036"/>
                </a:cubicBezTo>
                <a:cubicBezTo>
                  <a:pt x="710550" y="861824"/>
                  <a:pt x="723259" y="860822"/>
                  <a:pt x="740635" y="858032"/>
                </a:cubicBezTo>
                <a:lnTo>
                  <a:pt x="740635" y="828471"/>
                </a:lnTo>
                <a:cubicBezTo>
                  <a:pt x="735475" y="830021"/>
                  <a:pt x="731215" y="830796"/>
                  <a:pt x="727854" y="830796"/>
                </a:cubicBezTo>
                <a:cubicBezTo>
                  <a:pt x="724617" y="830796"/>
                  <a:pt x="720295" y="827947"/>
                  <a:pt x="714888" y="822248"/>
                </a:cubicBezTo>
                <a:cubicBezTo>
                  <a:pt x="709480" y="816549"/>
                  <a:pt x="710345" y="813430"/>
                  <a:pt x="717483" y="812890"/>
                </a:cubicBezTo>
                <a:cubicBezTo>
                  <a:pt x="724620" y="812351"/>
                  <a:pt x="732338" y="811126"/>
                  <a:pt x="740635" y="809216"/>
                </a:cubicBezTo>
                <a:cubicBezTo>
                  <a:pt x="740635" y="790179"/>
                  <a:pt x="738300" y="776737"/>
                  <a:pt x="733631" y="768893"/>
                </a:cubicBezTo>
                <a:cubicBezTo>
                  <a:pt x="728961" y="761049"/>
                  <a:pt x="731184" y="758146"/>
                  <a:pt x="740300" y="760187"/>
                </a:cubicBezTo>
                <a:cubicBezTo>
                  <a:pt x="749416" y="762227"/>
                  <a:pt x="756249" y="764679"/>
                  <a:pt x="760801" y="767544"/>
                </a:cubicBezTo>
                <a:cubicBezTo>
                  <a:pt x="765353" y="770409"/>
                  <a:pt x="766655" y="774012"/>
                  <a:pt x="764708" y="778353"/>
                </a:cubicBezTo>
                <a:cubicBezTo>
                  <a:pt x="762761" y="782694"/>
                  <a:pt x="761787" y="791568"/>
                  <a:pt x="761787" y="804975"/>
                </a:cubicBezTo>
                <a:cubicBezTo>
                  <a:pt x="770369" y="804292"/>
                  <a:pt x="778493" y="802996"/>
                  <a:pt x="786158" y="801086"/>
                </a:cubicBezTo>
                <a:cubicBezTo>
                  <a:pt x="786158" y="792244"/>
                  <a:pt x="785779" y="782898"/>
                  <a:pt x="785023" y="773051"/>
                </a:cubicBezTo>
                <a:cubicBezTo>
                  <a:pt x="784266" y="763203"/>
                  <a:pt x="782127" y="754584"/>
                  <a:pt x="778605" y="747192"/>
                </a:cubicBezTo>
                <a:cubicBezTo>
                  <a:pt x="775082" y="739800"/>
                  <a:pt x="776446" y="736517"/>
                  <a:pt x="782697" y="737341"/>
                </a:cubicBezTo>
                <a:close/>
                <a:moveTo>
                  <a:pt x="1358598" y="736216"/>
                </a:moveTo>
                <a:cubicBezTo>
                  <a:pt x="1359895" y="736121"/>
                  <a:pt x="1361538" y="736329"/>
                  <a:pt x="1363527" y="736839"/>
                </a:cubicBezTo>
                <a:cubicBezTo>
                  <a:pt x="1371483" y="738879"/>
                  <a:pt x="1378900" y="741952"/>
                  <a:pt x="1385777" y="746057"/>
                </a:cubicBezTo>
                <a:cubicBezTo>
                  <a:pt x="1392654" y="750162"/>
                  <a:pt x="1394279" y="754692"/>
                  <a:pt x="1390651" y="759647"/>
                </a:cubicBezTo>
                <a:cubicBezTo>
                  <a:pt x="1387023" y="764602"/>
                  <a:pt x="1384298" y="770195"/>
                  <a:pt x="1382475" y="776427"/>
                </a:cubicBezTo>
                <a:cubicBezTo>
                  <a:pt x="1380651" y="782660"/>
                  <a:pt x="1377408" y="794513"/>
                  <a:pt x="1372745" y="811988"/>
                </a:cubicBezTo>
                <a:cubicBezTo>
                  <a:pt x="1400117" y="805837"/>
                  <a:pt x="1418469" y="801964"/>
                  <a:pt x="1427802" y="800370"/>
                </a:cubicBezTo>
                <a:cubicBezTo>
                  <a:pt x="1437135" y="798776"/>
                  <a:pt x="1444883" y="801632"/>
                  <a:pt x="1451047" y="808937"/>
                </a:cubicBezTo>
                <a:cubicBezTo>
                  <a:pt x="1457211" y="816242"/>
                  <a:pt x="1452749" y="820350"/>
                  <a:pt x="1437662" y="821262"/>
                </a:cubicBezTo>
                <a:cubicBezTo>
                  <a:pt x="1422574" y="822174"/>
                  <a:pt x="1399460" y="825593"/>
                  <a:pt x="1368317" y="831522"/>
                </a:cubicBezTo>
                <a:cubicBezTo>
                  <a:pt x="1365626" y="838926"/>
                  <a:pt x="1360485" y="850311"/>
                  <a:pt x="1352895" y="865678"/>
                </a:cubicBezTo>
                <a:cubicBezTo>
                  <a:pt x="1362296" y="864996"/>
                  <a:pt x="1371629" y="863359"/>
                  <a:pt x="1380893" y="860767"/>
                </a:cubicBezTo>
                <a:cubicBezTo>
                  <a:pt x="1390158" y="858174"/>
                  <a:pt x="1396548" y="854844"/>
                  <a:pt x="1400064" y="850776"/>
                </a:cubicBezTo>
                <a:cubicBezTo>
                  <a:pt x="1403580" y="846708"/>
                  <a:pt x="1408243" y="845943"/>
                  <a:pt x="1414054" y="848479"/>
                </a:cubicBezTo>
                <a:cubicBezTo>
                  <a:pt x="1419864" y="851015"/>
                  <a:pt x="1425328" y="854379"/>
                  <a:pt x="1430444" y="858571"/>
                </a:cubicBezTo>
                <a:cubicBezTo>
                  <a:pt x="1435560" y="862763"/>
                  <a:pt x="1436096" y="866893"/>
                  <a:pt x="1432053" y="870961"/>
                </a:cubicBezTo>
                <a:cubicBezTo>
                  <a:pt x="1428010" y="875029"/>
                  <a:pt x="1424264" y="882815"/>
                  <a:pt x="1420816" y="894318"/>
                </a:cubicBezTo>
                <a:cubicBezTo>
                  <a:pt x="1417368" y="905821"/>
                  <a:pt x="1413015" y="916893"/>
                  <a:pt x="1407757" y="927535"/>
                </a:cubicBezTo>
                <a:cubicBezTo>
                  <a:pt x="1414975" y="935150"/>
                  <a:pt x="1426999" y="943933"/>
                  <a:pt x="1443829" y="953886"/>
                </a:cubicBezTo>
                <a:cubicBezTo>
                  <a:pt x="1460659" y="963839"/>
                  <a:pt x="1476949" y="971414"/>
                  <a:pt x="1492700" y="976611"/>
                </a:cubicBezTo>
                <a:cubicBezTo>
                  <a:pt x="1508451" y="981807"/>
                  <a:pt x="1507738" y="985460"/>
                  <a:pt x="1490561" y="987568"/>
                </a:cubicBezTo>
                <a:cubicBezTo>
                  <a:pt x="1473384" y="989676"/>
                  <a:pt x="1459468" y="990123"/>
                  <a:pt x="1448815" y="988907"/>
                </a:cubicBezTo>
                <a:cubicBezTo>
                  <a:pt x="1438161" y="987692"/>
                  <a:pt x="1429107" y="983357"/>
                  <a:pt x="1421654" y="975904"/>
                </a:cubicBezTo>
                <a:lnTo>
                  <a:pt x="1394716" y="942864"/>
                </a:lnTo>
                <a:cubicBezTo>
                  <a:pt x="1386084" y="953356"/>
                  <a:pt x="1375343" y="961613"/>
                  <a:pt x="1362494" y="967634"/>
                </a:cubicBezTo>
                <a:cubicBezTo>
                  <a:pt x="1349646" y="973656"/>
                  <a:pt x="1337222" y="977259"/>
                  <a:pt x="1325222" y="978443"/>
                </a:cubicBezTo>
                <a:cubicBezTo>
                  <a:pt x="1313223" y="979627"/>
                  <a:pt x="1312501" y="977187"/>
                  <a:pt x="1323055" y="971123"/>
                </a:cubicBezTo>
                <a:cubicBezTo>
                  <a:pt x="1333609" y="965058"/>
                  <a:pt x="1344015" y="958416"/>
                  <a:pt x="1354272" y="951198"/>
                </a:cubicBezTo>
                <a:cubicBezTo>
                  <a:pt x="1364528" y="943980"/>
                  <a:pt x="1372974" y="936297"/>
                  <a:pt x="1379610" y="928148"/>
                </a:cubicBezTo>
                <a:cubicBezTo>
                  <a:pt x="1373235" y="921650"/>
                  <a:pt x="1367021" y="915185"/>
                  <a:pt x="1360969" y="908754"/>
                </a:cubicBezTo>
                <a:cubicBezTo>
                  <a:pt x="1354917" y="902324"/>
                  <a:pt x="1349311" y="897329"/>
                  <a:pt x="1344152" y="893769"/>
                </a:cubicBezTo>
                <a:cubicBezTo>
                  <a:pt x="1338992" y="890210"/>
                  <a:pt x="1340366" y="887363"/>
                  <a:pt x="1348272" y="885230"/>
                </a:cubicBezTo>
                <a:cubicBezTo>
                  <a:pt x="1356179" y="883097"/>
                  <a:pt x="1362426" y="884610"/>
                  <a:pt x="1367015" y="889769"/>
                </a:cubicBezTo>
                <a:lnTo>
                  <a:pt x="1390158" y="914717"/>
                </a:lnTo>
                <a:cubicBezTo>
                  <a:pt x="1394015" y="905241"/>
                  <a:pt x="1396722" y="895890"/>
                  <a:pt x="1398278" y="886663"/>
                </a:cubicBezTo>
                <a:cubicBezTo>
                  <a:pt x="1399835" y="877435"/>
                  <a:pt x="1399856" y="872822"/>
                  <a:pt x="1398344" y="872822"/>
                </a:cubicBezTo>
                <a:cubicBezTo>
                  <a:pt x="1394883" y="872822"/>
                  <a:pt x="1390713" y="873572"/>
                  <a:pt x="1385833" y="875073"/>
                </a:cubicBezTo>
                <a:cubicBezTo>
                  <a:pt x="1380952" y="876573"/>
                  <a:pt x="1375536" y="878325"/>
                  <a:pt x="1369583" y="880328"/>
                </a:cubicBezTo>
                <a:cubicBezTo>
                  <a:pt x="1363629" y="882331"/>
                  <a:pt x="1357037" y="881001"/>
                  <a:pt x="1349807" y="876338"/>
                </a:cubicBezTo>
                <a:cubicBezTo>
                  <a:pt x="1340666" y="897670"/>
                  <a:pt x="1329935" y="916686"/>
                  <a:pt x="1317614" y="933385"/>
                </a:cubicBezTo>
                <a:cubicBezTo>
                  <a:pt x="1305292" y="950085"/>
                  <a:pt x="1289584" y="963622"/>
                  <a:pt x="1270491" y="973997"/>
                </a:cubicBezTo>
                <a:cubicBezTo>
                  <a:pt x="1251397" y="984371"/>
                  <a:pt x="1250095" y="980998"/>
                  <a:pt x="1266584" y="963876"/>
                </a:cubicBezTo>
                <a:cubicBezTo>
                  <a:pt x="1283073" y="946755"/>
                  <a:pt x="1297295" y="928356"/>
                  <a:pt x="1309251" y="908680"/>
                </a:cubicBezTo>
                <a:cubicBezTo>
                  <a:pt x="1321207" y="889004"/>
                  <a:pt x="1332592" y="864599"/>
                  <a:pt x="1343407" y="835466"/>
                </a:cubicBezTo>
                <a:cubicBezTo>
                  <a:pt x="1327396" y="839199"/>
                  <a:pt x="1315694" y="843831"/>
                  <a:pt x="1308302" y="849363"/>
                </a:cubicBezTo>
                <a:cubicBezTo>
                  <a:pt x="1300911" y="854894"/>
                  <a:pt x="1295382" y="855316"/>
                  <a:pt x="1291717" y="850628"/>
                </a:cubicBezTo>
                <a:cubicBezTo>
                  <a:pt x="1288052" y="845940"/>
                  <a:pt x="1286220" y="841251"/>
                  <a:pt x="1286220" y="836563"/>
                </a:cubicBezTo>
                <a:cubicBezTo>
                  <a:pt x="1286220" y="831392"/>
                  <a:pt x="1288403" y="827017"/>
                  <a:pt x="1292768" y="823439"/>
                </a:cubicBezTo>
                <a:cubicBezTo>
                  <a:pt x="1297134" y="819860"/>
                  <a:pt x="1301025" y="813976"/>
                  <a:pt x="1304442" y="805784"/>
                </a:cubicBezTo>
                <a:cubicBezTo>
                  <a:pt x="1307859" y="797592"/>
                  <a:pt x="1308398" y="789379"/>
                  <a:pt x="1306061" y="781143"/>
                </a:cubicBezTo>
                <a:cubicBezTo>
                  <a:pt x="1303723" y="772908"/>
                  <a:pt x="1306879" y="770263"/>
                  <a:pt x="1315530" y="773209"/>
                </a:cubicBezTo>
                <a:cubicBezTo>
                  <a:pt x="1324181" y="776155"/>
                  <a:pt x="1330236" y="779968"/>
                  <a:pt x="1333696" y="784650"/>
                </a:cubicBezTo>
                <a:cubicBezTo>
                  <a:pt x="1337156" y="789332"/>
                  <a:pt x="1337600" y="793106"/>
                  <a:pt x="1335027" y="795970"/>
                </a:cubicBezTo>
                <a:cubicBezTo>
                  <a:pt x="1332453" y="798835"/>
                  <a:pt x="1330041" y="802333"/>
                  <a:pt x="1327790" y="806463"/>
                </a:cubicBezTo>
                <a:cubicBezTo>
                  <a:pt x="1325539" y="810593"/>
                  <a:pt x="1323322" y="814490"/>
                  <a:pt x="1321139" y="818155"/>
                </a:cubicBezTo>
                <a:cubicBezTo>
                  <a:pt x="1318956" y="821820"/>
                  <a:pt x="1320203" y="823482"/>
                  <a:pt x="1324878" y="823141"/>
                </a:cubicBezTo>
                <a:cubicBezTo>
                  <a:pt x="1329554" y="822800"/>
                  <a:pt x="1337094" y="820899"/>
                  <a:pt x="1347500" y="817439"/>
                </a:cubicBezTo>
                <a:cubicBezTo>
                  <a:pt x="1351779" y="807455"/>
                  <a:pt x="1355087" y="794833"/>
                  <a:pt x="1357425" y="779571"/>
                </a:cubicBezTo>
                <a:cubicBezTo>
                  <a:pt x="1359763" y="764310"/>
                  <a:pt x="1359375" y="752863"/>
                  <a:pt x="1356262" y="745229"/>
                </a:cubicBezTo>
                <a:cubicBezTo>
                  <a:pt x="1353928" y="739504"/>
                  <a:pt x="1354706" y="736500"/>
                  <a:pt x="1358598" y="736216"/>
                </a:cubicBezTo>
                <a:close/>
                <a:moveTo>
                  <a:pt x="2884216" y="734783"/>
                </a:moveTo>
                <a:cubicBezTo>
                  <a:pt x="2885670" y="734551"/>
                  <a:pt x="2887576" y="734638"/>
                  <a:pt x="2889936" y="735044"/>
                </a:cubicBezTo>
                <a:cubicBezTo>
                  <a:pt x="2899374" y="736669"/>
                  <a:pt x="2907956" y="739530"/>
                  <a:pt x="2915683" y="743629"/>
                </a:cubicBezTo>
                <a:cubicBezTo>
                  <a:pt x="2923410" y="747728"/>
                  <a:pt x="2925506" y="752215"/>
                  <a:pt x="2921971" y="757089"/>
                </a:cubicBezTo>
                <a:cubicBezTo>
                  <a:pt x="2918436" y="761963"/>
                  <a:pt x="2916316" y="776369"/>
                  <a:pt x="2915609" y="800305"/>
                </a:cubicBezTo>
                <a:cubicBezTo>
                  <a:pt x="2941071" y="796547"/>
                  <a:pt x="2957355" y="792690"/>
                  <a:pt x="2964462" y="788734"/>
                </a:cubicBezTo>
                <a:cubicBezTo>
                  <a:pt x="2971568" y="784777"/>
                  <a:pt x="2978253" y="784684"/>
                  <a:pt x="2984516" y="788455"/>
                </a:cubicBezTo>
                <a:cubicBezTo>
                  <a:pt x="2990780" y="792225"/>
                  <a:pt x="2997204" y="796597"/>
                  <a:pt x="3003790" y="801570"/>
                </a:cubicBezTo>
                <a:cubicBezTo>
                  <a:pt x="3010375" y="806543"/>
                  <a:pt x="3010840" y="811284"/>
                  <a:pt x="3005185" y="815793"/>
                </a:cubicBezTo>
                <a:cubicBezTo>
                  <a:pt x="2999529" y="820301"/>
                  <a:pt x="2992627" y="834486"/>
                  <a:pt x="2984479" y="858348"/>
                </a:cubicBezTo>
                <a:cubicBezTo>
                  <a:pt x="2996150" y="870837"/>
                  <a:pt x="2994054" y="877541"/>
                  <a:pt x="2978191" y="878458"/>
                </a:cubicBezTo>
                <a:cubicBezTo>
                  <a:pt x="2962328" y="879376"/>
                  <a:pt x="2941077" y="881274"/>
                  <a:pt x="2914437" y="884151"/>
                </a:cubicBezTo>
                <a:cubicBezTo>
                  <a:pt x="2914437" y="941202"/>
                  <a:pt x="2913596" y="976232"/>
                  <a:pt x="2911916" y="989242"/>
                </a:cubicBezTo>
                <a:cubicBezTo>
                  <a:pt x="2910236" y="1002252"/>
                  <a:pt x="2906744" y="1009257"/>
                  <a:pt x="2901442" y="1010255"/>
                </a:cubicBezTo>
                <a:cubicBezTo>
                  <a:pt x="2896140" y="1011253"/>
                  <a:pt x="2893064" y="1003242"/>
                  <a:pt x="2892215" y="986219"/>
                </a:cubicBezTo>
                <a:cubicBezTo>
                  <a:pt x="2891365" y="969197"/>
                  <a:pt x="2890940" y="935683"/>
                  <a:pt x="2890940" y="885677"/>
                </a:cubicBezTo>
                <a:cubicBezTo>
                  <a:pt x="2878997" y="886421"/>
                  <a:pt x="2863370" y="888225"/>
                  <a:pt x="2844060" y="891090"/>
                </a:cubicBezTo>
                <a:cubicBezTo>
                  <a:pt x="2843415" y="897502"/>
                  <a:pt x="2842138" y="902286"/>
                  <a:pt x="2840227" y="905443"/>
                </a:cubicBezTo>
                <a:cubicBezTo>
                  <a:pt x="2838317" y="908599"/>
                  <a:pt x="2835642" y="909133"/>
                  <a:pt x="2832200" y="907043"/>
                </a:cubicBezTo>
                <a:cubicBezTo>
                  <a:pt x="2828758" y="904953"/>
                  <a:pt x="2826247" y="899756"/>
                  <a:pt x="2824666" y="891453"/>
                </a:cubicBezTo>
                <a:cubicBezTo>
                  <a:pt x="2823084" y="883150"/>
                  <a:pt x="2820539" y="870797"/>
                  <a:pt x="2817029" y="854395"/>
                </a:cubicBezTo>
                <a:cubicBezTo>
                  <a:pt x="2813519" y="837993"/>
                  <a:pt x="2809590" y="825854"/>
                  <a:pt x="2805244" y="817978"/>
                </a:cubicBezTo>
                <a:cubicBezTo>
                  <a:pt x="2800896" y="810103"/>
                  <a:pt x="2802252" y="806165"/>
                  <a:pt x="2809308" y="806165"/>
                </a:cubicBezTo>
                <a:cubicBezTo>
                  <a:pt x="2814393" y="806165"/>
                  <a:pt x="2819432" y="806745"/>
                  <a:pt x="2824424" y="807905"/>
                </a:cubicBezTo>
                <a:cubicBezTo>
                  <a:pt x="2829416" y="809064"/>
                  <a:pt x="2838485" y="809083"/>
                  <a:pt x="2851631" y="807960"/>
                </a:cubicBezTo>
                <a:cubicBezTo>
                  <a:pt x="2864778" y="806838"/>
                  <a:pt x="2877881" y="805247"/>
                  <a:pt x="2890940" y="803189"/>
                </a:cubicBezTo>
                <a:cubicBezTo>
                  <a:pt x="2890940" y="773311"/>
                  <a:pt x="2888414" y="754078"/>
                  <a:pt x="2883360" y="745490"/>
                </a:cubicBezTo>
                <a:cubicBezTo>
                  <a:pt x="2879569" y="739048"/>
                  <a:pt x="2879854" y="735479"/>
                  <a:pt x="2884216" y="734783"/>
                </a:cubicBezTo>
                <a:close/>
                <a:moveTo>
                  <a:pt x="1955900" y="732086"/>
                </a:moveTo>
                <a:cubicBezTo>
                  <a:pt x="1964823" y="733301"/>
                  <a:pt x="1972823" y="735289"/>
                  <a:pt x="1979898" y="738048"/>
                </a:cubicBezTo>
                <a:cubicBezTo>
                  <a:pt x="1986974" y="740808"/>
                  <a:pt x="1989151" y="745170"/>
                  <a:pt x="1986428" y="751136"/>
                </a:cubicBezTo>
                <a:cubicBezTo>
                  <a:pt x="1983706" y="757101"/>
                  <a:pt x="1986326" y="775048"/>
                  <a:pt x="1994288" y="804975"/>
                </a:cubicBezTo>
                <a:cubicBezTo>
                  <a:pt x="2004756" y="802035"/>
                  <a:pt x="2013788" y="799552"/>
                  <a:pt x="2021384" y="797524"/>
                </a:cubicBezTo>
                <a:cubicBezTo>
                  <a:pt x="2028981" y="795496"/>
                  <a:pt x="2035074" y="797589"/>
                  <a:pt x="2039662" y="803803"/>
                </a:cubicBezTo>
                <a:cubicBezTo>
                  <a:pt x="2044251" y="810016"/>
                  <a:pt x="2041178" y="814512"/>
                  <a:pt x="2030444" y="817290"/>
                </a:cubicBezTo>
                <a:cubicBezTo>
                  <a:pt x="2019710" y="820068"/>
                  <a:pt x="2009903" y="822654"/>
                  <a:pt x="2001023" y="825048"/>
                </a:cubicBezTo>
                <a:cubicBezTo>
                  <a:pt x="2005686" y="839062"/>
                  <a:pt x="2010312" y="852144"/>
                  <a:pt x="2014901" y="864292"/>
                </a:cubicBezTo>
                <a:cubicBezTo>
                  <a:pt x="2019490" y="876440"/>
                  <a:pt x="2023409" y="886241"/>
                  <a:pt x="2026658" y="893695"/>
                </a:cubicBezTo>
                <a:cubicBezTo>
                  <a:pt x="2031284" y="884120"/>
                  <a:pt x="2034760" y="875553"/>
                  <a:pt x="2037086" y="867994"/>
                </a:cubicBezTo>
                <a:cubicBezTo>
                  <a:pt x="2039411" y="860435"/>
                  <a:pt x="2039600" y="852907"/>
                  <a:pt x="2037653" y="845409"/>
                </a:cubicBezTo>
                <a:cubicBezTo>
                  <a:pt x="2035706" y="837912"/>
                  <a:pt x="2038456" y="835642"/>
                  <a:pt x="2045904" y="838600"/>
                </a:cubicBezTo>
                <a:cubicBezTo>
                  <a:pt x="2053351" y="841558"/>
                  <a:pt x="2059794" y="845735"/>
                  <a:pt x="2065233" y="851130"/>
                </a:cubicBezTo>
                <a:cubicBezTo>
                  <a:pt x="2070671" y="856525"/>
                  <a:pt x="2070969" y="861632"/>
                  <a:pt x="2066126" y="866450"/>
                </a:cubicBezTo>
                <a:cubicBezTo>
                  <a:pt x="2061282" y="871268"/>
                  <a:pt x="2057550" y="877432"/>
                  <a:pt x="2054926" y="884942"/>
                </a:cubicBezTo>
                <a:cubicBezTo>
                  <a:pt x="2052303" y="892451"/>
                  <a:pt x="2047562" y="902457"/>
                  <a:pt x="2040704" y="914959"/>
                </a:cubicBezTo>
                <a:cubicBezTo>
                  <a:pt x="2057435" y="939664"/>
                  <a:pt x="2069822" y="954748"/>
                  <a:pt x="2077864" y="960212"/>
                </a:cubicBezTo>
                <a:cubicBezTo>
                  <a:pt x="2085908" y="965675"/>
                  <a:pt x="2090654" y="966217"/>
                  <a:pt x="2092106" y="961839"/>
                </a:cubicBezTo>
                <a:cubicBezTo>
                  <a:pt x="2093556" y="957461"/>
                  <a:pt x="2096533" y="949679"/>
                  <a:pt x="2101035" y="938492"/>
                </a:cubicBezTo>
                <a:cubicBezTo>
                  <a:pt x="2105537" y="927305"/>
                  <a:pt x="2108074" y="931590"/>
                  <a:pt x="2108644" y="951347"/>
                </a:cubicBezTo>
                <a:cubicBezTo>
                  <a:pt x="2109214" y="971104"/>
                  <a:pt x="2110486" y="984942"/>
                  <a:pt x="2112458" y="992861"/>
                </a:cubicBezTo>
                <a:cubicBezTo>
                  <a:pt x="2114430" y="1000780"/>
                  <a:pt x="2109460" y="1003319"/>
                  <a:pt x="2097547" y="1000479"/>
                </a:cubicBezTo>
                <a:cubicBezTo>
                  <a:pt x="2085634" y="997639"/>
                  <a:pt x="2073270" y="990207"/>
                  <a:pt x="2060452" y="978183"/>
                </a:cubicBezTo>
                <a:cubicBezTo>
                  <a:pt x="2047634" y="966158"/>
                  <a:pt x="2035396" y="950107"/>
                  <a:pt x="2023738" y="930027"/>
                </a:cubicBezTo>
                <a:cubicBezTo>
                  <a:pt x="2012204" y="944501"/>
                  <a:pt x="1999674" y="953762"/>
                  <a:pt x="1986149" y="957812"/>
                </a:cubicBezTo>
                <a:cubicBezTo>
                  <a:pt x="1972625" y="961861"/>
                  <a:pt x="1971003" y="959198"/>
                  <a:pt x="1981284" y="949822"/>
                </a:cubicBezTo>
                <a:cubicBezTo>
                  <a:pt x="1991566" y="940445"/>
                  <a:pt x="2002374" y="928024"/>
                  <a:pt x="2013710" y="912559"/>
                </a:cubicBezTo>
                <a:cubicBezTo>
                  <a:pt x="2006902" y="900231"/>
                  <a:pt x="2000772" y="887069"/>
                  <a:pt x="1995321" y="873073"/>
                </a:cubicBezTo>
                <a:cubicBezTo>
                  <a:pt x="1989870" y="859077"/>
                  <a:pt x="1984726" y="844600"/>
                  <a:pt x="1979889" y="829643"/>
                </a:cubicBezTo>
                <a:cubicBezTo>
                  <a:pt x="1965912" y="833426"/>
                  <a:pt x="1952958" y="836511"/>
                  <a:pt x="1941026" y="838898"/>
                </a:cubicBezTo>
                <a:cubicBezTo>
                  <a:pt x="1929096" y="841286"/>
                  <a:pt x="1920687" y="842752"/>
                  <a:pt x="1915800" y="843298"/>
                </a:cubicBezTo>
                <a:lnTo>
                  <a:pt x="1915800" y="886700"/>
                </a:lnTo>
                <a:cubicBezTo>
                  <a:pt x="1928909" y="883165"/>
                  <a:pt x="1937991" y="878390"/>
                  <a:pt x="1943045" y="872375"/>
                </a:cubicBezTo>
                <a:cubicBezTo>
                  <a:pt x="1948099" y="866360"/>
                  <a:pt x="1953109" y="864404"/>
                  <a:pt x="1958077" y="866506"/>
                </a:cubicBezTo>
                <a:cubicBezTo>
                  <a:pt x="1963044" y="868608"/>
                  <a:pt x="1968522" y="871250"/>
                  <a:pt x="1974513" y="874431"/>
                </a:cubicBezTo>
                <a:cubicBezTo>
                  <a:pt x="1980503" y="877612"/>
                  <a:pt x="1982304" y="881271"/>
                  <a:pt x="1979917" y="885407"/>
                </a:cubicBezTo>
                <a:cubicBezTo>
                  <a:pt x="1977530" y="889543"/>
                  <a:pt x="1975958" y="894637"/>
                  <a:pt x="1975201" y="900690"/>
                </a:cubicBezTo>
                <a:cubicBezTo>
                  <a:pt x="1974444" y="906742"/>
                  <a:pt x="1973676" y="916072"/>
                  <a:pt x="1972894" y="928679"/>
                </a:cubicBezTo>
                <a:cubicBezTo>
                  <a:pt x="1972113" y="941286"/>
                  <a:pt x="1969242" y="951099"/>
                  <a:pt x="1964281" y="958119"/>
                </a:cubicBezTo>
                <a:cubicBezTo>
                  <a:pt x="1959320" y="965138"/>
                  <a:pt x="1953717" y="970772"/>
                  <a:pt x="1947472" y="975020"/>
                </a:cubicBezTo>
                <a:cubicBezTo>
                  <a:pt x="1941228" y="979268"/>
                  <a:pt x="1937135" y="977990"/>
                  <a:pt x="1935194" y="971188"/>
                </a:cubicBezTo>
                <a:cubicBezTo>
                  <a:pt x="1933253" y="964385"/>
                  <a:pt x="1928345" y="956190"/>
                  <a:pt x="1920470" y="946603"/>
                </a:cubicBezTo>
                <a:cubicBezTo>
                  <a:pt x="1912594" y="937016"/>
                  <a:pt x="1913695" y="934362"/>
                  <a:pt x="1923772" y="938641"/>
                </a:cubicBezTo>
                <a:cubicBezTo>
                  <a:pt x="1933848" y="942920"/>
                  <a:pt x="1940093" y="944498"/>
                  <a:pt x="1942505" y="943375"/>
                </a:cubicBezTo>
                <a:cubicBezTo>
                  <a:pt x="1944918" y="942253"/>
                  <a:pt x="1947079" y="934495"/>
                  <a:pt x="1948989" y="920102"/>
                </a:cubicBezTo>
                <a:cubicBezTo>
                  <a:pt x="1950899" y="905709"/>
                  <a:pt x="1951602" y="896957"/>
                  <a:pt x="1951100" y="893844"/>
                </a:cubicBezTo>
                <a:cubicBezTo>
                  <a:pt x="1950598" y="890731"/>
                  <a:pt x="1949091" y="889909"/>
                  <a:pt x="1946580" y="891379"/>
                </a:cubicBezTo>
                <a:cubicBezTo>
                  <a:pt x="1944068" y="892848"/>
                  <a:pt x="1939194" y="894786"/>
                  <a:pt x="1931957" y="897192"/>
                </a:cubicBezTo>
                <a:cubicBezTo>
                  <a:pt x="1924720" y="899598"/>
                  <a:pt x="1919198" y="901080"/>
                  <a:pt x="1915391" y="901638"/>
                </a:cubicBezTo>
                <a:cubicBezTo>
                  <a:pt x="1913220" y="918307"/>
                  <a:pt x="1907677" y="933326"/>
                  <a:pt x="1898759" y="946696"/>
                </a:cubicBezTo>
                <a:cubicBezTo>
                  <a:pt x="1889842" y="960066"/>
                  <a:pt x="1877976" y="969386"/>
                  <a:pt x="1863162" y="974657"/>
                </a:cubicBezTo>
                <a:cubicBezTo>
                  <a:pt x="1848347" y="979928"/>
                  <a:pt x="1845293" y="978663"/>
                  <a:pt x="1853999" y="970862"/>
                </a:cubicBezTo>
                <a:cubicBezTo>
                  <a:pt x="1862706" y="963061"/>
                  <a:pt x="1870882" y="952655"/>
                  <a:pt x="1878528" y="939645"/>
                </a:cubicBezTo>
                <a:cubicBezTo>
                  <a:pt x="1886174" y="926635"/>
                  <a:pt x="1890577" y="912469"/>
                  <a:pt x="1891736" y="897146"/>
                </a:cubicBezTo>
                <a:cubicBezTo>
                  <a:pt x="1892896" y="881823"/>
                  <a:pt x="1892908" y="869284"/>
                  <a:pt x="1891774" y="859529"/>
                </a:cubicBezTo>
                <a:cubicBezTo>
                  <a:pt x="1890639" y="849775"/>
                  <a:pt x="1888304" y="841751"/>
                  <a:pt x="1884770" y="835456"/>
                </a:cubicBezTo>
                <a:cubicBezTo>
                  <a:pt x="1881235" y="829162"/>
                  <a:pt x="1882605" y="826015"/>
                  <a:pt x="1888881" y="826015"/>
                </a:cubicBezTo>
                <a:cubicBezTo>
                  <a:pt x="1893792" y="826015"/>
                  <a:pt x="1898892" y="826400"/>
                  <a:pt x="1904182" y="827169"/>
                </a:cubicBezTo>
                <a:cubicBezTo>
                  <a:pt x="1909472" y="827937"/>
                  <a:pt x="1918352" y="826989"/>
                  <a:pt x="1930822" y="824322"/>
                </a:cubicBezTo>
                <a:cubicBezTo>
                  <a:pt x="1943293" y="821656"/>
                  <a:pt x="1957695" y="817538"/>
                  <a:pt x="1974029" y="811969"/>
                </a:cubicBezTo>
                <a:cubicBezTo>
                  <a:pt x="1963351" y="772728"/>
                  <a:pt x="1955429" y="749300"/>
                  <a:pt x="1950263" y="741685"/>
                </a:cubicBezTo>
                <a:cubicBezTo>
                  <a:pt x="1945098" y="734070"/>
                  <a:pt x="1946976" y="730871"/>
                  <a:pt x="1955900" y="732086"/>
                </a:cubicBezTo>
                <a:close/>
                <a:moveTo>
                  <a:pt x="3502687" y="730088"/>
                </a:moveTo>
                <a:cubicBezTo>
                  <a:pt x="3504108" y="729110"/>
                  <a:pt x="3506630" y="729240"/>
                  <a:pt x="3510252" y="730477"/>
                </a:cubicBezTo>
                <a:cubicBezTo>
                  <a:pt x="3517494" y="732951"/>
                  <a:pt x="3523742" y="735645"/>
                  <a:pt x="3528994" y="738560"/>
                </a:cubicBezTo>
                <a:cubicBezTo>
                  <a:pt x="3534247" y="741475"/>
                  <a:pt x="3535261" y="744836"/>
                  <a:pt x="3532036" y="748643"/>
                </a:cubicBezTo>
                <a:cubicBezTo>
                  <a:pt x="3528812" y="752451"/>
                  <a:pt x="3526145" y="758001"/>
                  <a:pt x="3524037" y="765293"/>
                </a:cubicBezTo>
                <a:cubicBezTo>
                  <a:pt x="3532384" y="763904"/>
                  <a:pt x="3541295" y="761610"/>
                  <a:pt x="3550770" y="758410"/>
                </a:cubicBezTo>
                <a:cubicBezTo>
                  <a:pt x="3560245" y="755210"/>
                  <a:pt x="3567392" y="754730"/>
                  <a:pt x="3572210" y="756968"/>
                </a:cubicBezTo>
                <a:cubicBezTo>
                  <a:pt x="3577029" y="759207"/>
                  <a:pt x="3580126" y="762143"/>
                  <a:pt x="3581503" y="765777"/>
                </a:cubicBezTo>
                <a:cubicBezTo>
                  <a:pt x="3582880" y="769411"/>
                  <a:pt x="3579565" y="772403"/>
                  <a:pt x="3571560" y="774753"/>
                </a:cubicBezTo>
                <a:cubicBezTo>
                  <a:pt x="3563554" y="777103"/>
                  <a:pt x="3545815" y="780499"/>
                  <a:pt x="3518344" y="784939"/>
                </a:cubicBezTo>
                <a:cubicBezTo>
                  <a:pt x="3514040" y="796411"/>
                  <a:pt x="3510487" y="803480"/>
                  <a:pt x="3507684" y="806147"/>
                </a:cubicBezTo>
                <a:cubicBezTo>
                  <a:pt x="3524539" y="803951"/>
                  <a:pt x="3534886" y="801651"/>
                  <a:pt x="3538724" y="799245"/>
                </a:cubicBezTo>
                <a:cubicBezTo>
                  <a:pt x="3542563" y="796839"/>
                  <a:pt x="3547223" y="796684"/>
                  <a:pt x="3552705" y="798780"/>
                </a:cubicBezTo>
                <a:cubicBezTo>
                  <a:pt x="3558187" y="800876"/>
                  <a:pt x="3563535" y="803545"/>
                  <a:pt x="3568750" y="806788"/>
                </a:cubicBezTo>
                <a:cubicBezTo>
                  <a:pt x="3573966" y="810032"/>
                  <a:pt x="3574992" y="814276"/>
                  <a:pt x="3571829" y="819523"/>
                </a:cubicBezTo>
                <a:cubicBezTo>
                  <a:pt x="3568666" y="824769"/>
                  <a:pt x="3566319" y="834464"/>
                  <a:pt x="3564788" y="848609"/>
                </a:cubicBezTo>
                <a:cubicBezTo>
                  <a:pt x="3563256" y="862754"/>
                  <a:pt x="3562124" y="881677"/>
                  <a:pt x="3561392" y="905378"/>
                </a:cubicBezTo>
                <a:cubicBezTo>
                  <a:pt x="3578409" y="903927"/>
                  <a:pt x="3592684" y="902203"/>
                  <a:pt x="3604218" y="900206"/>
                </a:cubicBezTo>
                <a:cubicBezTo>
                  <a:pt x="3615752" y="898209"/>
                  <a:pt x="3626018" y="899527"/>
                  <a:pt x="3635016" y="904159"/>
                </a:cubicBezTo>
                <a:cubicBezTo>
                  <a:pt x="3644014" y="908791"/>
                  <a:pt x="3649362" y="914066"/>
                  <a:pt x="3651062" y="919982"/>
                </a:cubicBezTo>
                <a:cubicBezTo>
                  <a:pt x="3652760" y="925897"/>
                  <a:pt x="3645577" y="928077"/>
                  <a:pt x="3629510" y="926521"/>
                </a:cubicBezTo>
                <a:cubicBezTo>
                  <a:pt x="3613442" y="924964"/>
                  <a:pt x="3595586" y="924577"/>
                  <a:pt x="3575940" y="925358"/>
                </a:cubicBezTo>
                <a:cubicBezTo>
                  <a:pt x="3556295" y="926139"/>
                  <a:pt x="3534687" y="927686"/>
                  <a:pt x="3511116" y="929999"/>
                </a:cubicBezTo>
                <a:lnTo>
                  <a:pt x="3484139" y="933311"/>
                </a:lnTo>
                <a:lnTo>
                  <a:pt x="3490922" y="936222"/>
                </a:lnTo>
                <a:cubicBezTo>
                  <a:pt x="3501328" y="942163"/>
                  <a:pt x="3504522" y="946991"/>
                  <a:pt x="3500503" y="950705"/>
                </a:cubicBezTo>
                <a:cubicBezTo>
                  <a:pt x="3496485" y="954420"/>
                  <a:pt x="3487233" y="962732"/>
                  <a:pt x="3472747" y="975643"/>
                </a:cubicBezTo>
                <a:cubicBezTo>
                  <a:pt x="3458261" y="988554"/>
                  <a:pt x="3443707" y="997409"/>
                  <a:pt x="3429084" y="1002209"/>
                </a:cubicBezTo>
                <a:cubicBezTo>
                  <a:pt x="3414462" y="1007009"/>
                  <a:pt x="3412127" y="1005089"/>
                  <a:pt x="3422080" y="996451"/>
                </a:cubicBezTo>
                <a:cubicBezTo>
                  <a:pt x="3432033" y="987813"/>
                  <a:pt x="3440020" y="979919"/>
                  <a:pt x="3446042" y="972769"/>
                </a:cubicBezTo>
                <a:cubicBezTo>
                  <a:pt x="3452063" y="965619"/>
                  <a:pt x="3457424" y="958912"/>
                  <a:pt x="3462124" y="952649"/>
                </a:cubicBezTo>
                <a:cubicBezTo>
                  <a:pt x="3466825" y="946386"/>
                  <a:pt x="3469922" y="940638"/>
                  <a:pt x="3471417" y="935404"/>
                </a:cubicBezTo>
                <a:lnTo>
                  <a:pt x="3471832" y="934821"/>
                </a:lnTo>
                <a:lnTo>
                  <a:pt x="3449502" y="937562"/>
                </a:lnTo>
                <a:cubicBezTo>
                  <a:pt x="3431996" y="940290"/>
                  <a:pt x="3418248" y="942830"/>
                  <a:pt x="3408258" y="945180"/>
                </a:cubicBezTo>
                <a:cubicBezTo>
                  <a:pt x="3398268" y="947530"/>
                  <a:pt x="3389946" y="944597"/>
                  <a:pt x="3383292" y="936380"/>
                </a:cubicBezTo>
                <a:cubicBezTo>
                  <a:pt x="3376638" y="928164"/>
                  <a:pt x="3376610" y="924453"/>
                  <a:pt x="3383208" y="925246"/>
                </a:cubicBezTo>
                <a:cubicBezTo>
                  <a:pt x="3389806" y="926040"/>
                  <a:pt x="3399201" y="925863"/>
                  <a:pt x="3411392" y="924716"/>
                </a:cubicBezTo>
                <a:cubicBezTo>
                  <a:pt x="3423584" y="923569"/>
                  <a:pt x="3439292" y="921569"/>
                  <a:pt x="3458515" y="918716"/>
                </a:cubicBezTo>
                <a:cubicBezTo>
                  <a:pt x="3458515" y="881336"/>
                  <a:pt x="3457942" y="856928"/>
                  <a:pt x="3456794" y="845493"/>
                </a:cubicBezTo>
                <a:cubicBezTo>
                  <a:pt x="3455647" y="834058"/>
                  <a:pt x="3453508" y="824837"/>
                  <a:pt x="3450376" y="817830"/>
                </a:cubicBezTo>
                <a:cubicBezTo>
                  <a:pt x="3447245" y="810822"/>
                  <a:pt x="3450547" y="808097"/>
                  <a:pt x="3460282" y="809653"/>
                </a:cubicBezTo>
                <a:cubicBezTo>
                  <a:pt x="3470018" y="811210"/>
                  <a:pt x="3478992" y="811734"/>
                  <a:pt x="3487202" y="811225"/>
                </a:cubicBezTo>
                <a:cubicBezTo>
                  <a:pt x="3491431" y="799976"/>
                  <a:pt x="3493936" y="792492"/>
                  <a:pt x="3494718" y="788771"/>
                </a:cubicBezTo>
                <a:cubicBezTo>
                  <a:pt x="3481732" y="790334"/>
                  <a:pt x="3472719" y="791310"/>
                  <a:pt x="3467678" y="791701"/>
                </a:cubicBezTo>
                <a:cubicBezTo>
                  <a:pt x="3462636" y="792092"/>
                  <a:pt x="3456735" y="789878"/>
                  <a:pt x="3449976" y="785060"/>
                </a:cubicBezTo>
                <a:cubicBezTo>
                  <a:pt x="3443217" y="780241"/>
                  <a:pt x="3445372" y="777314"/>
                  <a:pt x="3456441" y="776279"/>
                </a:cubicBezTo>
                <a:cubicBezTo>
                  <a:pt x="3467510" y="775243"/>
                  <a:pt x="3482005" y="772933"/>
                  <a:pt x="3499926" y="769349"/>
                </a:cubicBezTo>
                <a:cubicBezTo>
                  <a:pt x="3501117" y="765740"/>
                  <a:pt x="3502103" y="760934"/>
                  <a:pt x="3502884" y="754931"/>
                </a:cubicBezTo>
                <a:cubicBezTo>
                  <a:pt x="3503666" y="748928"/>
                  <a:pt x="3503278" y="742733"/>
                  <a:pt x="3501722" y="736346"/>
                </a:cubicBezTo>
                <a:cubicBezTo>
                  <a:pt x="3500944" y="733153"/>
                  <a:pt x="3501265" y="731067"/>
                  <a:pt x="3502687" y="730088"/>
                </a:cubicBezTo>
                <a:close/>
                <a:moveTo>
                  <a:pt x="2498472" y="562020"/>
                </a:moveTo>
                <a:cubicBezTo>
                  <a:pt x="2501916" y="561463"/>
                  <a:pt x="2505724" y="561721"/>
                  <a:pt x="2509894" y="562794"/>
                </a:cubicBezTo>
                <a:cubicBezTo>
                  <a:pt x="2518234" y="564940"/>
                  <a:pt x="2523682" y="569451"/>
                  <a:pt x="2526237" y="576328"/>
                </a:cubicBezTo>
                <a:cubicBezTo>
                  <a:pt x="2528792" y="583205"/>
                  <a:pt x="2528432" y="591809"/>
                  <a:pt x="2525158" y="602140"/>
                </a:cubicBezTo>
                <a:cubicBezTo>
                  <a:pt x="2521884" y="612472"/>
                  <a:pt x="2515937" y="622353"/>
                  <a:pt x="2507318" y="631785"/>
                </a:cubicBezTo>
                <a:cubicBezTo>
                  <a:pt x="2498698" y="641217"/>
                  <a:pt x="2490388" y="646352"/>
                  <a:pt x="2482389" y="647189"/>
                </a:cubicBezTo>
                <a:cubicBezTo>
                  <a:pt x="2474389" y="648026"/>
                  <a:pt x="2472826" y="645877"/>
                  <a:pt x="2477700" y="640743"/>
                </a:cubicBezTo>
                <a:cubicBezTo>
                  <a:pt x="2482575" y="635608"/>
                  <a:pt x="2487068" y="630427"/>
                  <a:pt x="2491179" y="625199"/>
                </a:cubicBezTo>
                <a:cubicBezTo>
                  <a:pt x="2495290" y="619972"/>
                  <a:pt x="2498865" y="613712"/>
                  <a:pt x="2501904" y="606419"/>
                </a:cubicBezTo>
                <a:cubicBezTo>
                  <a:pt x="2496434" y="606419"/>
                  <a:pt x="2491836" y="605021"/>
                  <a:pt x="2488109" y="602224"/>
                </a:cubicBezTo>
                <a:cubicBezTo>
                  <a:pt x="2484382" y="599427"/>
                  <a:pt x="2481858" y="595769"/>
                  <a:pt x="2480538" y="591248"/>
                </a:cubicBezTo>
                <a:cubicBezTo>
                  <a:pt x="2479217" y="586727"/>
                  <a:pt x="2478975" y="582504"/>
                  <a:pt x="2479812" y="578579"/>
                </a:cubicBezTo>
                <a:cubicBezTo>
                  <a:pt x="2480649" y="574654"/>
                  <a:pt x="2483787" y="570505"/>
                  <a:pt x="2489226" y="566133"/>
                </a:cubicBezTo>
                <a:cubicBezTo>
                  <a:pt x="2491944" y="563947"/>
                  <a:pt x="2495026" y="562576"/>
                  <a:pt x="2498472" y="562020"/>
                </a:cubicBezTo>
                <a:close/>
                <a:moveTo>
                  <a:pt x="799068" y="516527"/>
                </a:moveTo>
                <a:cubicBezTo>
                  <a:pt x="793996" y="516527"/>
                  <a:pt x="780787" y="518288"/>
                  <a:pt x="759443" y="521810"/>
                </a:cubicBezTo>
                <a:cubicBezTo>
                  <a:pt x="760162" y="527143"/>
                  <a:pt x="761564" y="535453"/>
                  <a:pt x="763647" y="546739"/>
                </a:cubicBezTo>
                <a:cubicBezTo>
                  <a:pt x="768311" y="546764"/>
                  <a:pt x="780173" y="545021"/>
                  <a:pt x="799236" y="541512"/>
                </a:cubicBezTo>
                <a:cubicBezTo>
                  <a:pt x="800637" y="533152"/>
                  <a:pt x="801726" y="526898"/>
                  <a:pt x="802501" y="522750"/>
                </a:cubicBezTo>
                <a:cubicBezTo>
                  <a:pt x="803276" y="518601"/>
                  <a:pt x="802132" y="516527"/>
                  <a:pt x="799068" y="516527"/>
                </a:cubicBezTo>
                <a:close/>
                <a:moveTo>
                  <a:pt x="2268041" y="497252"/>
                </a:moveTo>
                <a:cubicBezTo>
                  <a:pt x="2269581" y="497121"/>
                  <a:pt x="2271484" y="497373"/>
                  <a:pt x="2273750" y="498007"/>
                </a:cubicBezTo>
                <a:cubicBezTo>
                  <a:pt x="2282816" y="500543"/>
                  <a:pt x="2289064" y="504478"/>
                  <a:pt x="2292493" y="509811"/>
                </a:cubicBezTo>
                <a:cubicBezTo>
                  <a:pt x="2295922" y="515144"/>
                  <a:pt x="2295554" y="521293"/>
                  <a:pt x="2291386" y="528257"/>
                </a:cubicBezTo>
                <a:cubicBezTo>
                  <a:pt x="2287219" y="535220"/>
                  <a:pt x="2282208" y="535099"/>
                  <a:pt x="2276355" y="527894"/>
                </a:cubicBezTo>
                <a:cubicBezTo>
                  <a:pt x="2270501" y="520688"/>
                  <a:pt x="2266383" y="514307"/>
                  <a:pt x="2264002" y="508751"/>
                </a:cubicBezTo>
                <a:cubicBezTo>
                  <a:pt x="2262076" y="501477"/>
                  <a:pt x="2263423" y="497644"/>
                  <a:pt x="2268041" y="497252"/>
                </a:cubicBezTo>
                <a:close/>
                <a:moveTo>
                  <a:pt x="807410" y="494747"/>
                </a:moveTo>
                <a:cubicBezTo>
                  <a:pt x="809954" y="494666"/>
                  <a:pt x="812699" y="495152"/>
                  <a:pt x="815644" y="496203"/>
                </a:cubicBezTo>
                <a:cubicBezTo>
                  <a:pt x="821535" y="498305"/>
                  <a:pt x="827457" y="501734"/>
                  <a:pt x="833410" y="506490"/>
                </a:cubicBezTo>
                <a:cubicBezTo>
                  <a:pt x="839364" y="511247"/>
                  <a:pt x="839692" y="515476"/>
                  <a:pt x="834396" y="519178"/>
                </a:cubicBezTo>
                <a:cubicBezTo>
                  <a:pt x="829101" y="522880"/>
                  <a:pt x="823966" y="530436"/>
                  <a:pt x="818993" y="541846"/>
                </a:cubicBezTo>
                <a:cubicBezTo>
                  <a:pt x="827550" y="552029"/>
                  <a:pt x="825451" y="557359"/>
                  <a:pt x="812695" y="557836"/>
                </a:cubicBezTo>
                <a:cubicBezTo>
                  <a:pt x="799940" y="558314"/>
                  <a:pt x="783522" y="559625"/>
                  <a:pt x="763443" y="561771"/>
                </a:cubicBezTo>
                <a:cubicBezTo>
                  <a:pt x="759796" y="572077"/>
                  <a:pt x="755899" y="573565"/>
                  <a:pt x="751750" y="566236"/>
                </a:cubicBezTo>
                <a:cubicBezTo>
                  <a:pt x="747602" y="558906"/>
                  <a:pt x="744176" y="550401"/>
                  <a:pt x="741472" y="540721"/>
                </a:cubicBezTo>
                <a:cubicBezTo>
                  <a:pt x="738768" y="531041"/>
                  <a:pt x="735618" y="522815"/>
                  <a:pt x="732021" y="516043"/>
                </a:cubicBezTo>
                <a:cubicBezTo>
                  <a:pt x="728425" y="509272"/>
                  <a:pt x="729711" y="506280"/>
                  <a:pt x="735882" y="507067"/>
                </a:cubicBezTo>
                <a:cubicBezTo>
                  <a:pt x="742052" y="507855"/>
                  <a:pt x="746774" y="508248"/>
                  <a:pt x="750048" y="508248"/>
                </a:cubicBezTo>
                <a:cubicBezTo>
                  <a:pt x="753682" y="508248"/>
                  <a:pt x="761908" y="506928"/>
                  <a:pt x="774726" y="504286"/>
                </a:cubicBezTo>
                <a:cubicBezTo>
                  <a:pt x="787544" y="501644"/>
                  <a:pt x="796095" y="499111"/>
                  <a:pt x="800380" y="496686"/>
                </a:cubicBezTo>
                <a:cubicBezTo>
                  <a:pt x="802522" y="495474"/>
                  <a:pt x="804866" y="494828"/>
                  <a:pt x="807410" y="494747"/>
                </a:cubicBezTo>
                <a:close/>
                <a:moveTo>
                  <a:pt x="1071670" y="491742"/>
                </a:moveTo>
                <a:cubicBezTo>
                  <a:pt x="1073999" y="491160"/>
                  <a:pt x="1078009" y="491697"/>
                  <a:pt x="1083702" y="493356"/>
                </a:cubicBezTo>
                <a:cubicBezTo>
                  <a:pt x="1095087" y="496674"/>
                  <a:pt x="1103282" y="501700"/>
                  <a:pt x="1108287" y="508434"/>
                </a:cubicBezTo>
                <a:cubicBezTo>
                  <a:pt x="1113291" y="515169"/>
                  <a:pt x="1114525" y="523454"/>
                  <a:pt x="1111989" y="533289"/>
                </a:cubicBezTo>
                <a:cubicBezTo>
                  <a:pt x="1109453" y="543124"/>
                  <a:pt x="1101456" y="540805"/>
                  <a:pt x="1088000" y="526331"/>
                </a:cubicBezTo>
                <a:cubicBezTo>
                  <a:pt x="1077892" y="512329"/>
                  <a:pt x="1071802" y="502503"/>
                  <a:pt x="1069731" y="496854"/>
                </a:cubicBezTo>
                <a:cubicBezTo>
                  <a:pt x="1068695" y="494029"/>
                  <a:pt x="1069342" y="492325"/>
                  <a:pt x="1071670" y="491742"/>
                </a:cubicBezTo>
                <a:close/>
                <a:moveTo>
                  <a:pt x="2319682" y="483841"/>
                </a:moveTo>
                <a:cubicBezTo>
                  <a:pt x="2305568" y="485366"/>
                  <a:pt x="2281136" y="488386"/>
                  <a:pt x="2246384" y="492900"/>
                </a:cubicBezTo>
                <a:cubicBezTo>
                  <a:pt x="2243197" y="500466"/>
                  <a:pt x="2239994" y="508865"/>
                  <a:pt x="2236776" y="518099"/>
                </a:cubicBezTo>
                <a:cubicBezTo>
                  <a:pt x="2233558" y="527333"/>
                  <a:pt x="2230444" y="534219"/>
                  <a:pt x="2227437" y="538758"/>
                </a:cubicBezTo>
                <a:cubicBezTo>
                  <a:pt x="2224429" y="543297"/>
                  <a:pt x="2223567" y="545586"/>
                  <a:pt x="2224851" y="545623"/>
                </a:cubicBezTo>
                <a:cubicBezTo>
                  <a:pt x="2226134" y="545660"/>
                  <a:pt x="2235839" y="545086"/>
                  <a:pt x="2253966" y="543902"/>
                </a:cubicBezTo>
                <a:cubicBezTo>
                  <a:pt x="2272092" y="542718"/>
                  <a:pt x="2292205" y="542107"/>
                  <a:pt x="2314306" y="542070"/>
                </a:cubicBezTo>
                <a:cubicBezTo>
                  <a:pt x="2317109" y="529506"/>
                  <a:pt x="2318901" y="510096"/>
                  <a:pt x="2319682" y="483841"/>
                </a:cubicBezTo>
                <a:close/>
                <a:moveTo>
                  <a:pt x="2043206" y="472102"/>
                </a:moveTo>
                <a:cubicBezTo>
                  <a:pt x="2045066" y="471705"/>
                  <a:pt x="2046905" y="471724"/>
                  <a:pt x="2048722" y="472158"/>
                </a:cubicBezTo>
                <a:cubicBezTo>
                  <a:pt x="2052356" y="473026"/>
                  <a:pt x="2056988" y="476145"/>
                  <a:pt x="2062619" y="481515"/>
                </a:cubicBezTo>
                <a:cubicBezTo>
                  <a:pt x="2068250" y="486885"/>
                  <a:pt x="2068687" y="490941"/>
                  <a:pt x="2063930" y="493682"/>
                </a:cubicBezTo>
                <a:cubicBezTo>
                  <a:pt x="2059174" y="496423"/>
                  <a:pt x="2056052" y="505228"/>
                  <a:pt x="2054564" y="520099"/>
                </a:cubicBezTo>
                <a:cubicBezTo>
                  <a:pt x="2053075" y="534969"/>
                  <a:pt x="2052517" y="548779"/>
                  <a:pt x="2052889" y="561529"/>
                </a:cubicBezTo>
                <a:cubicBezTo>
                  <a:pt x="2053262" y="574278"/>
                  <a:pt x="2057534" y="582610"/>
                  <a:pt x="2065707" y="586523"/>
                </a:cubicBezTo>
                <a:cubicBezTo>
                  <a:pt x="2073880" y="590436"/>
                  <a:pt x="2080792" y="592370"/>
                  <a:pt x="2086441" y="592327"/>
                </a:cubicBezTo>
                <a:cubicBezTo>
                  <a:pt x="2092090" y="592284"/>
                  <a:pt x="2095975" y="588743"/>
                  <a:pt x="2098096" y="581704"/>
                </a:cubicBezTo>
                <a:cubicBezTo>
                  <a:pt x="2100217" y="574666"/>
                  <a:pt x="2103634" y="565522"/>
                  <a:pt x="2108346" y="554274"/>
                </a:cubicBezTo>
                <a:cubicBezTo>
                  <a:pt x="2113059" y="543025"/>
                  <a:pt x="2115416" y="547155"/>
                  <a:pt x="2115416" y="566663"/>
                </a:cubicBezTo>
                <a:cubicBezTo>
                  <a:pt x="2115416" y="583605"/>
                  <a:pt x="2117555" y="596997"/>
                  <a:pt x="2121834" y="606838"/>
                </a:cubicBezTo>
                <a:cubicBezTo>
                  <a:pt x="2126113" y="616679"/>
                  <a:pt x="2115828" y="620204"/>
                  <a:pt x="2090980" y="617414"/>
                </a:cubicBezTo>
                <a:cubicBezTo>
                  <a:pt x="2066132" y="614623"/>
                  <a:pt x="2049962" y="607380"/>
                  <a:pt x="2042471" y="595685"/>
                </a:cubicBezTo>
                <a:cubicBezTo>
                  <a:pt x="2034980" y="583990"/>
                  <a:pt x="2031622" y="570003"/>
                  <a:pt x="2032398" y="553725"/>
                </a:cubicBezTo>
                <a:cubicBezTo>
                  <a:pt x="2033173" y="537447"/>
                  <a:pt x="2033560" y="523857"/>
                  <a:pt x="2033560" y="512955"/>
                </a:cubicBezTo>
                <a:lnTo>
                  <a:pt x="2033560" y="493105"/>
                </a:lnTo>
                <a:cubicBezTo>
                  <a:pt x="2033560" y="492373"/>
                  <a:pt x="2027384" y="494066"/>
                  <a:pt x="2015031" y="498184"/>
                </a:cubicBezTo>
                <a:cubicBezTo>
                  <a:pt x="2015031" y="518288"/>
                  <a:pt x="2014228" y="533555"/>
                  <a:pt x="2012622" y="543986"/>
                </a:cubicBezTo>
                <a:cubicBezTo>
                  <a:pt x="2011016" y="554416"/>
                  <a:pt x="2006976" y="565296"/>
                  <a:pt x="2000502" y="576626"/>
                </a:cubicBezTo>
                <a:cubicBezTo>
                  <a:pt x="1994028" y="587955"/>
                  <a:pt x="1984689" y="597697"/>
                  <a:pt x="1972485" y="605852"/>
                </a:cubicBezTo>
                <a:cubicBezTo>
                  <a:pt x="1960281" y="614006"/>
                  <a:pt x="1956948" y="613656"/>
                  <a:pt x="1962486" y="604801"/>
                </a:cubicBezTo>
                <a:cubicBezTo>
                  <a:pt x="1968023" y="595945"/>
                  <a:pt x="1973865" y="585565"/>
                  <a:pt x="1980010" y="573658"/>
                </a:cubicBezTo>
                <a:cubicBezTo>
                  <a:pt x="1986156" y="561752"/>
                  <a:pt x="1990196" y="547043"/>
                  <a:pt x="1992130" y="529531"/>
                </a:cubicBezTo>
                <a:cubicBezTo>
                  <a:pt x="1994065" y="512019"/>
                  <a:pt x="1993284" y="499812"/>
                  <a:pt x="1989786" y="492910"/>
                </a:cubicBezTo>
                <a:cubicBezTo>
                  <a:pt x="1986289" y="486008"/>
                  <a:pt x="1987672" y="482557"/>
                  <a:pt x="1993935" y="482557"/>
                </a:cubicBezTo>
                <a:cubicBezTo>
                  <a:pt x="1998276" y="482557"/>
                  <a:pt x="2002074" y="482941"/>
                  <a:pt x="2005330" y="483710"/>
                </a:cubicBezTo>
                <a:cubicBezTo>
                  <a:pt x="2008585" y="484479"/>
                  <a:pt x="2013819" y="483757"/>
                  <a:pt x="2021031" y="481543"/>
                </a:cubicBezTo>
                <a:cubicBezTo>
                  <a:pt x="2028243" y="479329"/>
                  <a:pt x="2033752" y="476994"/>
                  <a:pt x="2037560" y="474539"/>
                </a:cubicBezTo>
                <a:cubicBezTo>
                  <a:pt x="2039464" y="473311"/>
                  <a:pt x="2041346" y="472499"/>
                  <a:pt x="2043206" y="472102"/>
                </a:cubicBezTo>
                <a:close/>
                <a:moveTo>
                  <a:pt x="660754" y="469383"/>
                </a:moveTo>
                <a:cubicBezTo>
                  <a:pt x="662960" y="468858"/>
                  <a:pt x="665495" y="469007"/>
                  <a:pt x="668360" y="469832"/>
                </a:cubicBezTo>
                <a:cubicBezTo>
                  <a:pt x="674090" y="471482"/>
                  <a:pt x="679420" y="473832"/>
                  <a:pt x="684350" y="476883"/>
                </a:cubicBezTo>
                <a:cubicBezTo>
                  <a:pt x="689280" y="479934"/>
                  <a:pt x="689367" y="483720"/>
                  <a:pt x="684610" y="488240"/>
                </a:cubicBezTo>
                <a:cubicBezTo>
                  <a:pt x="679854" y="492761"/>
                  <a:pt x="676936" y="498398"/>
                  <a:pt x="675857" y="505151"/>
                </a:cubicBezTo>
                <a:cubicBezTo>
                  <a:pt x="674778" y="511904"/>
                  <a:pt x="676378" y="520344"/>
                  <a:pt x="680657" y="530470"/>
                </a:cubicBezTo>
                <a:cubicBezTo>
                  <a:pt x="684936" y="540597"/>
                  <a:pt x="686294" y="549809"/>
                  <a:pt x="684731" y="558106"/>
                </a:cubicBezTo>
                <a:cubicBezTo>
                  <a:pt x="720661" y="567036"/>
                  <a:pt x="744886" y="572641"/>
                  <a:pt x="757406" y="574923"/>
                </a:cubicBezTo>
                <a:cubicBezTo>
                  <a:pt x="769926" y="577205"/>
                  <a:pt x="786151" y="578920"/>
                  <a:pt x="806082" y="580067"/>
                </a:cubicBezTo>
                <a:cubicBezTo>
                  <a:pt x="826012" y="581214"/>
                  <a:pt x="845599" y="580033"/>
                  <a:pt x="864841" y="576523"/>
                </a:cubicBezTo>
                <a:cubicBezTo>
                  <a:pt x="884083" y="573013"/>
                  <a:pt x="892526" y="573485"/>
                  <a:pt x="890170" y="577937"/>
                </a:cubicBezTo>
                <a:cubicBezTo>
                  <a:pt x="887813" y="582390"/>
                  <a:pt x="879014" y="588628"/>
                  <a:pt x="863771" y="596652"/>
                </a:cubicBezTo>
                <a:cubicBezTo>
                  <a:pt x="848529" y="604677"/>
                  <a:pt x="835804" y="609089"/>
                  <a:pt x="825597" y="609889"/>
                </a:cubicBezTo>
                <a:cubicBezTo>
                  <a:pt x="815390" y="610689"/>
                  <a:pt x="798361" y="607579"/>
                  <a:pt x="774512" y="600559"/>
                </a:cubicBezTo>
                <a:cubicBezTo>
                  <a:pt x="750662" y="593539"/>
                  <a:pt x="733088" y="588082"/>
                  <a:pt x="721789" y="584188"/>
                </a:cubicBezTo>
                <a:cubicBezTo>
                  <a:pt x="710491" y="580294"/>
                  <a:pt x="700774" y="577382"/>
                  <a:pt x="692638" y="575454"/>
                </a:cubicBezTo>
                <a:cubicBezTo>
                  <a:pt x="684502" y="573525"/>
                  <a:pt x="676589" y="574610"/>
                  <a:pt x="668900" y="578709"/>
                </a:cubicBezTo>
                <a:cubicBezTo>
                  <a:pt x="661210" y="582808"/>
                  <a:pt x="654900" y="586504"/>
                  <a:pt x="649970" y="589797"/>
                </a:cubicBezTo>
                <a:cubicBezTo>
                  <a:pt x="645041" y="593090"/>
                  <a:pt x="638684" y="591394"/>
                  <a:pt x="630902" y="584709"/>
                </a:cubicBezTo>
                <a:cubicBezTo>
                  <a:pt x="623119" y="578024"/>
                  <a:pt x="623690" y="573944"/>
                  <a:pt x="632613" y="572468"/>
                </a:cubicBezTo>
                <a:cubicBezTo>
                  <a:pt x="641537" y="570992"/>
                  <a:pt x="653806" y="566763"/>
                  <a:pt x="669421" y="559780"/>
                </a:cubicBezTo>
                <a:cubicBezTo>
                  <a:pt x="667201" y="551198"/>
                  <a:pt x="664115" y="542947"/>
                  <a:pt x="660165" y="535028"/>
                </a:cubicBezTo>
                <a:cubicBezTo>
                  <a:pt x="656215" y="527109"/>
                  <a:pt x="654435" y="519764"/>
                  <a:pt x="654826" y="512992"/>
                </a:cubicBezTo>
                <a:cubicBezTo>
                  <a:pt x="655217" y="506221"/>
                  <a:pt x="655186" y="501616"/>
                  <a:pt x="654733" y="499179"/>
                </a:cubicBezTo>
                <a:cubicBezTo>
                  <a:pt x="654280" y="496742"/>
                  <a:pt x="650947" y="496885"/>
                  <a:pt x="644734" y="499607"/>
                </a:cubicBezTo>
                <a:cubicBezTo>
                  <a:pt x="638520" y="502329"/>
                  <a:pt x="632133" y="501647"/>
                  <a:pt x="625572" y="497561"/>
                </a:cubicBezTo>
                <a:cubicBezTo>
                  <a:pt x="619011" y="493474"/>
                  <a:pt x="618776" y="490578"/>
                  <a:pt x="624865" y="488873"/>
                </a:cubicBezTo>
                <a:cubicBezTo>
                  <a:pt x="630955" y="487168"/>
                  <a:pt x="636747" y="485031"/>
                  <a:pt x="642241" y="482464"/>
                </a:cubicBezTo>
                <a:cubicBezTo>
                  <a:pt x="647735" y="479897"/>
                  <a:pt x="652029" y="476737"/>
                  <a:pt x="655124" y="472985"/>
                </a:cubicBezTo>
                <a:cubicBezTo>
                  <a:pt x="656671" y="471110"/>
                  <a:pt x="658548" y="469909"/>
                  <a:pt x="660754" y="469383"/>
                </a:cubicBezTo>
                <a:close/>
                <a:moveTo>
                  <a:pt x="1010581" y="468074"/>
                </a:moveTo>
                <a:cubicBezTo>
                  <a:pt x="1006321" y="468452"/>
                  <a:pt x="995478" y="470378"/>
                  <a:pt x="978053" y="473850"/>
                </a:cubicBezTo>
                <a:lnTo>
                  <a:pt x="979076" y="507058"/>
                </a:lnTo>
                <a:cubicBezTo>
                  <a:pt x="985935" y="506413"/>
                  <a:pt x="991643" y="504887"/>
                  <a:pt x="996201" y="502481"/>
                </a:cubicBezTo>
                <a:cubicBezTo>
                  <a:pt x="1000758" y="500075"/>
                  <a:pt x="1005682" y="501474"/>
                  <a:pt x="1010972" y="506676"/>
                </a:cubicBezTo>
                <a:cubicBezTo>
                  <a:pt x="1016261" y="511879"/>
                  <a:pt x="1014742" y="516183"/>
                  <a:pt x="1006414" y="519587"/>
                </a:cubicBezTo>
                <a:cubicBezTo>
                  <a:pt x="998086" y="522992"/>
                  <a:pt x="989023" y="524694"/>
                  <a:pt x="979225" y="524694"/>
                </a:cubicBezTo>
                <a:lnTo>
                  <a:pt x="980229" y="554906"/>
                </a:lnTo>
                <a:cubicBezTo>
                  <a:pt x="984149" y="555018"/>
                  <a:pt x="989990" y="553489"/>
                  <a:pt x="997754" y="550320"/>
                </a:cubicBezTo>
                <a:cubicBezTo>
                  <a:pt x="1005518" y="547151"/>
                  <a:pt x="1010724" y="547319"/>
                  <a:pt x="1013372" y="550823"/>
                </a:cubicBezTo>
                <a:cubicBezTo>
                  <a:pt x="1016019" y="554326"/>
                  <a:pt x="1017970" y="554103"/>
                  <a:pt x="1019222" y="550153"/>
                </a:cubicBezTo>
                <a:cubicBezTo>
                  <a:pt x="1020475" y="546203"/>
                  <a:pt x="1021297" y="532783"/>
                  <a:pt x="1021687" y="509895"/>
                </a:cubicBezTo>
                <a:cubicBezTo>
                  <a:pt x="1022078" y="487006"/>
                  <a:pt x="1021390" y="474219"/>
                  <a:pt x="1019622" y="471534"/>
                </a:cubicBezTo>
                <a:cubicBezTo>
                  <a:pt x="1017855" y="468849"/>
                  <a:pt x="1014841" y="467696"/>
                  <a:pt x="1010581" y="468074"/>
                </a:cubicBezTo>
                <a:close/>
                <a:moveTo>
                  <a:pt x="2883946" y="460493"/>
                </a:moveTo>
                <a:cubicBezTo>
                  <a:pt x="2876430" y="461275"/>
                  <a:pt x="2859352" y="463104"/>
                  <a:pt x="2832712" y="465981"/>
                </a:cubicBezTo>
                <a:cubicBezTo>
                  <a:pt x="2835787" y="508893"/>
                  <a:pt x="2838057" y="543986"/>
                  <a:pt x="2839520" y="571259"/>
                </a:cubicBezTo>
                <a:cubicBezTo>
                  <a:pt x="2863234" y="566657"/>
                  <a:pt x="2878042" y="564059"/>
                  <a:pt x="2883946" y="563464"/>
                </a:cubicBezTo>
                <a:lnTo>
                  <a:pt x="2883946" y="522369"/>
                </a:lnTo>
                <a:cubicBezTo>
                  <a:pt x="2874061" y="524700"/>
                  <a:pt x="2866697" y="526061"/>
                  <a:pt x="2861854" y="526452"/>
                </a:cubicBezTo>
                <a:cubicBezTo>
                  <a:pt x="2857011" y="526843"/>
                  <a:pt x="2851895" y="523711"/>
                  <a:pt x="2846506" y="517057"/>
                </a:cubicBezTo>
                <a:cubicBezTo>
                  <a:pt x="2841117" y="510403"/>
                  <a:pt x="2841945" y="507076"/>
                  <a:pt x="2848990" y="507076"/>
                </a:cubicBezTo>
                <a:cubicBezTo>
                  <a:pt x="2853454" y="507076"/>
                  <a:pt x="2865106" y="505681"/>
                  <a:pt x="2883946" y="502891"/>
                </a:cubicBezTo>
                <a:close/>
                <a:moveTo>
                  <a:pt x="2960860" y="450145"/>
                </a:moveTo>
                <a:cubicBezTo>
                  <a:pt x="2956973" y="450223"/>
                  <a:pt x="2952326" y="450739"/>
                  <a:pt x="2946918" y="451694"/>
                </a:cubicBezTo>
                <a:cubicBezTo>
                  <a:pt x="2936104" y="453604"/>
                  <a:pt x="2923286" y="455625"/>
                  <a:pt x="2908465" y="457758"/>
                </a:cubicBezTo>
                <a:lnTo>
                  <a:pt x="2907423" y="498872"/>
                </a:lnTo>
                <a:cubicBezTo>
                  <a:pt x="2913166" y="498165"/>
                  <a:pt x="2920477" y="496823"/>
                  <a:pt x="2929357" y="494845"/>
                </a:cubicBezTo>
                <a:cubicBezTo>
                  <a:pt x="2938237" y="492866"/>
                  <a:pt x="2945170" y="494947"/>
                  <a:pt x="2950156" y="501086"/>
                </a:cubicBezTo>
                <a:cubicBezTo>
                  <a:pt x="2955141" y="507225"/>
                  <a:pt x="2952847" y="511721"/>
                  <a:pt x="2943272" y="514574"/>
                </a:cubicBezTo>
                <a:cubicBezTo>
                  <a:pt x="2933698" y="517426"/>
                  <a:pt x="2921704" y="519535"/>
                  <a:pt x="2907293" y="520899"/>
                </a:cubicBezTo>
                <a:lnTo>
                  <a:pt x="2906270" y="560748"/>
                </a:lnTo>
                <a:cubicBezTo>
                  <a:pt x="2923038" y="559234"/>
                  <a:pt x="2934900" y="557883"/>
                  <a:pt x="2941858" y="556692"/>
                </a:cubicBezTo>
                <a:cubicBezTo>
                  <a:pt x="2948816" y="555501"/>
                  <a:pt x="2954239" y="557631"/>
                  <a:pt x="2958127" y="563082"/>
                </a:cubicBezTo>
                <a:cubicBezTo>
                  <a:pt x="2962015" y="568533"/>
                  <a:pt x="2964635" y="569845"/>
                  <a:pt x="2965987" y="567017"/>
                </a:cubicBezTo>
                <a:cubicBezTo>
                  <a:pt x="2967339" y="564189"/>
                  <a:pt x="2968793" y="557138"/>
                  <a:pt x="2970350" y="545865"/>
                </a:cubicBezTo>
                <a:cubicBezTo>
                  <a:pt x="2971906" y="534591"/>
                  <a:pt x="2973460" y="516400"/>
                  <a:pt x="2975010" y="491291"/>
                </a:cubicBezTo>
                <a:cubicBezTo>
                  <a:pt x="2976560" y="466183"/>
                  <a:pt x="2974970" y="452829"/>
                  <a:pt x="2970238" y="451229"/>
                </a:cubicBezTo>
                <a:cubicBezTo>
                  <a:pt x="2967872" y="450429"/>
                  <a:pt x="2964746" y="450067"/>
                  <a:pt x="2960860" y="450145"/>
                </a:cubicBezTo>
                <a:close/>
                <a:moveTo>
                  <a:pt x="505877" y="447657"/>
                </a:moveTo>
                <a:lnTo>
                  <a:pt x="486176" y="450745"/>
                </a:lnTo>
                <a:lnTo>
                  <a:pt x="486176" y="467358"/>
                </a:lnTo>
                <a:lnTo>
                  <a:pt x="504705" y="464474"/>
                </a:lnTo>
                <a:cubicBezTo>
                  <a:pt x="504705" y="459315"/>
                  <a:pt x="505096" y="453709"/>
                  <a:pt x="505877" y="447657"/>
                </a:cubicBezTo>
                <a:close/>
                <a:moveTo>
                  <a:pt x="3195740" y="446485"/>
                </a:moveTo>
                <a:cubicBezTo>
                  <a:pt x="3170018" y="449548"/>
                  <a:pt x="3152556" y="451731"/>
                  <a:pt x="3143353" y="453033"/>
                </a:cubicBezTo>
                <a:cubicBezTo>
                  <a:pt x="3144878" y="469466"/>
                  <a:pt x="3146702" y="485918"/>
                  <a:pt x="3148822" y="502388"/>
                </a:cubicBezTo>
                <a:cubicBezTo>
                  <a:pt x="3160803" y="501681"/>
                  <a:pt x="3176442" y="499902"/>
                  <a:pt x="3195740" y="497049"/>
                </a:cubicBezTo>
                <a:close/>
                <a:moveTo>
                  <a:pt x="3853430" y="440060"/>
                </a:moveTo>
                <a:cubicBezTo>
                  <a:pt x="3850836" y="439481"/>
                  <a:pt x="3847403" y="439484"/>
                  <a:pt x="3843134" y="440067"/>
                </a:cubicBezTo>
                <a:cubicBezTo>
                  <a:pt x="3834594" y="441232"/>
                  <a:pt x="3811926" y="444023"/>
                  <a:pt x="3775128" y="448438"/>
                </a:cubicBezTo>
                <a:lnTo>
                  <a:pt x="3775128" y="488380"/>
                </a:lnTo>
                <a:cubicBezTo>
                  <a:pt x="3790086" y="487673"/>
                  <a:pt x="3804395" y="485354"/>
                  <a:pt x="3818056" y="481422"/>
                </a:cubicBezTo>
                <a:cubicBezTo>
                  <a:pt x="3831717" y="477491"/>
                  <a:pt x="3840820" y="479100"/>
                  <a:pt x="3845366" y="486250"/>
                </a:cubicBezTo>
                <a:cubicBezTo>
                  <a:pt x="3849911" y="493400"/>
                  <a:pt x="3841921" y="498677"/>
                  <a:pt x="3821395" y="502081"/>
                </a:cubicBezTo>
                <a:cubicBezTo>
                  <a:pt x="3800870" y="505486"/>
                  <a:pt x="3785063" y="506797"/>
                  <a:pt x="3773975" y="506016"/>
                </a:cubicBezTo>
                <a:lnTo>
                  <a:pt x="3773975" y="530405"/>
                </a:lnTo>
                <a:cubicBezTo>
                  <a:pt x="3785720" y="529711"/>
                  <a:pt x="3798727" y="527590"/>
                  <a:pt x="3812996" y="524043"/>
                </a:cubicBezTo>
                <a:cubicBezTo>
                  <a:pt x="3827265" y="520496"/>
                  <a:pt x="3837558" y="521531"/>
                  <a:pt x="3843878" y="527150"/>
                </a:cubicBezTo>
                <a:cubicBezTo>
                  <a:pt x="3850197" y="532768"/>
                  <a:pt x="3847230" y="537654"/>
                  <a:pt x="3834976" y="541809"/>
                </a:cubicBezTo>
                <a:cubicBezTo>
                  <a:pt x="3822722" y="545964"/>
                  <a:pt x="3802389" y="548041"/>
                  <a:pt x="3773975" y="548041"/>
                </a:cubicBezTo>
                <a:lnTo>
                  <a:pt x="3773975" y="577100"/>
                </a:lnTo>
                <a:cubicBezTo>
                  <a:pt x="3789974" y="575575"/>
                  <a:pt x="3807095" y="573637"/>
                  <a:pt x="3825339" y="571286"/>
                </a:cubicBezTo>
                <a:cubicBezTo>
                  <a:pt x="3843583" y="568936"/>
                  <a:pt x="3854404" y="570288"/>
                  <a:pt x="3857802" y="575342"/>
                </a:cubicBezTo>
                <a:cubicBezTo>
                  <a:pt x="3861201" y="580396"/>
                  <a:pt x="3863235" y="581894"/>
                  <a:pt x="3863904" y="579835"/>
                </a:cubicBezTo>
                <a:cubicBezTo>
                  <a:pt x="3864574" y="577776"/>
                  <a:pt x="3865098" y="574840"/>
                  <a:pt x="3865476" y="571026"/>
                </a:cubicBezTo>
                <a:cubicBezTo>
                  <a:pt x="3865854" y="567212"/>
                  <a:pt x="3866044" y="554863"/>
                  <a:pt x="3866044" y="533977"/>
                </a:cubicBezTo>
                <a:cubicBezTo>
                  <a:pt x="3866044" y="513067"/>
                  <a:pt x="3865854" y="497647"/>
                  <a:pt x="3865476" y="487719"/>
                </a:cubicBezTo>
                <a:cubicBezTo>
                  <a:pt x="3865098" y="477791"/>
                  <a:pt x="3864336" y="468815"/>
                  <a:pt x="3863188" y="460791"/>
                </a:cubicBezTo>
                <a:cubicBezTo>
                  <a:pt x="3862041" y="452767"/>
                  <a:pt x="3860546" y="447015"/>
                  <a:pt x="3858705" y="443536"/>
                </a:cubicBezTo>
                <a:cubicBezTo>
                  <a:pt x="3857784" y="441797"/>
                  <a:pt x="3856026" y="440638"/>
                  <a:pt x="3853430" y="440060"/>
                </a:cubicBezTo>
                <a:close/>
                <a:moveTo>
                  <a:pt x="3265390" y="438453"/>
                </a:moveTo>
                <a:cubicBezTo>
                  <a:pt x="3263001" y="438164"/>
                  <a:pt x="3259842" y="438312"/>
                  <a:pt x="3255914" y="438894"/>
                </a:cubicBezTo>
                <a:cubicBezTo>
                  <a:pt x="3248057" y="440060"/>
                  <a:pt x="3236166" y="441685"/>
                  <a:pt x="3220241" y="443769"/>
                </a:cubicBezTo>
                <a:cubicBezTo>
                  <a:pt x="3219572" y="462397"/>
                  <a:pt x="3219237" y="478824"/>
                  <a:pt x="3219237" y="493049"/>
                </a:cubicBezTo>
                <a:cubicBezTo>
                  <a:pt x="3233400" y="492330"/>
                  <a:pt x="3249784" y="490544"/>
                  <a:pt x="3268387" y="487692"/>
                </a:cubicBezTo>
                <a:cubicBezTo>
                  <a:pt x="3270558" y="474607"/>
                  <a:pt x="3271835" y="464071"/>
                  <a:pt x="3272220" y="456084"/>
                </a:cubicBezTo>
                <a:cubicBezTo>
                  <a:pt x="3272604" y="448097"/>
                  <a:pt x="3271946" y="442944"/>
                  <a:pt x="3270248" y="440625"/>
                </a:cubicBezTo>
                <a:cubicBezTo>
                  <a:pt x="3269398" y="439465"/>
                  <a:pt x="3267779" y="438741"/>
                  <a:pt x="3265390" y="438453"/>
                </a:cubicBezTo>
                <a:close/>
                <a:moveTo>
                  <a:pt x="1643999" y="437497"/>
                </a:moveTo>
                <a:cubicBezTo>
                  <a:pt x="1645832" y="437510"/>
                  <a:pt x="1648144" y="438090"/>
                  <a:pt x="1650932" y="439239"/>
                </a:cubicBezTo>
                <a:cubicBezTo>
                  <a:pt x="1662088" y="443834"/>
                  <a:pt x="1669118" y="449378"/>
                  <a:pt x="1672020" y="455870"/>
                </a:cubicBezTo>
                <a:cubicBezTo>
                  <a:pt x="1674922" y="462363"/>
                  <a:pt x="1674289" y="468452"/>
                  <a:pt x="1670122" y="474139"/>
                </a:cubicBezTo>
                <a:cubicBezTo>
                  <a:pt x="1665955" y="479825"/>
                  <a:pt x="1661164" y="480089"/>
                  <a:pt x="1655751" y="474930"/>
                </a:cubicBezTo>
                <a:cubicBezTo>
                  <a:pt x="1650337" y="469770"/>
                  <a:pt x="1645218" y="462372"/>
                  <a:pt x="1640394" y="452736"/>
                </a:cubicBezTo>
                <a:cubicBezTo>
                  <a:pt x="1637296" y="442541"/>
                  <a:pt x="1638498" y="437461"/>
                  <a:pt x="1643999" y="437497"/>
                </a:cubicBezTo>
                <a:close/>
                <a:moveTo>
                  <a:pt x="1941343" y="436309"/>
                </a:moveTo>
                <a:cubicBezTo>
                  <a:pt x="1941330" y="436085"/>
                  <a:pt x="1939076" y="436519"/>
                  <a:pt x="1934580" y="437611"/>
                </a:cubicBezTo>
                <a:cubicBezTo>
                  <a:pt x="1930085" y="438702"/>
                  <a:pt x="1923824" y="440246"/>
                  <a:pt x="1915800" y="442243"/>
                </a:cubicBezTo>
                <a:lnTo>
                  <a:pt x="1915800" y="456054"/>
                </a:lnTo>
                <a:lnTo>
                  <a:pt x="1920032" y="454605"/>
                </a:lnTo>
                <a:cubicBezTo>
                  <a:pt x="1926835" y="455442"/>
                  <a:pt x="1932887" y="457882"/>
                  <a:pt x="1938189" y="461926"/>
                </a:cubicBezTo>
                <a:cubicBezTo>
                  <a:pt x="1943491" y="465969"/>
                  <a:pt x="1945110" y="471801"/>
                  <a:pt x="1943045" y="479422"/>
                </a:cubicBezTo>
                <a:cubicBezTo>
                  <a:pt x="1940980" y="487043"/>
                  <a:pt x="1936158" y="488647"/>
                  <a:pt x="1928581" y="484231"/>
                </a:cubicBezTo>
                <a:cubicBezTo>
                  <a:pt x="1926088" y="482148"/>
                  <a:pt x="1923748" y="479559"/>
                  <a:pt x="1921562" y="476464"/>
                </a:cubicBezTo>
                <a:lnTo>
                  <a:pt x="1915800" y="466258"/>
                </a:lnTo>
                <a:lnTo>
                  <a:pt x="1915800" y="498872"/>
                </a:lnTo>
                <a:lnTo>
                  <a:pt x="1943668" y="492603"/>
                </a:lnTo>
                <a:cubicBezTo>
                  <a:pt x="1943668" y="464561"/>
                  <a:pt x="1943284" y="448224"/>
                  <a:pt x="1942515" y="443592"/>
                </a:cubicBezTo>
                <a:cubicBezTo>
                  <a:pt x="1941746" y="438960"/>
                  <a:pt x="1941355" y="436532"/>
                  <a:pt x="1941343" y="436309"/>
                </a:cubicBezTo>
                <a:close/>
                <a:moveTo>
                  <a:pt x="195180" y="429472"/>
                </a:moveTo>
                <a:cubicBezTo>
                  <a:pt x="204209" y="428275"/>
                  <a:pt x="210583" y="430235"/>
                  <a:pt x="214304" y="435351"/>
                </a:cubicBezTo>
                <a:cubicBezTo>
                  <a:pt x="218025" y="440466"/>
                  <a:pt x="217364" y="444544"/>
                  <a:pt x="212323" y="447582"/>
                </a:cubicBezTo>
                <a:cubicBezTo>
                  <a:pt x="207281" y="450621"/>
                  <a:pt x="197257" y="453523"/>
                  <a:pt x="182250" y="456289"/>
                </a:cubicBezTo>
                <a:cubicBezTo>
                  <a:pt x="167243" y="459054"/>
                  <a:pt x="154500" y="461132"/>
                  <a:pt x="144020" y="462521"/>
                </a:cubicBezTo>
                <a:cubicBezTo>
                  <a:pt x="154909" y="467928"/>
                  <a:pt x="159188" y="472616"/>
                  <a:pt x="156856" y="476585"/>
                </a:cubicBezTo>
                <a:cubicBezTo>
                  <a:pt x="154525" y="480554"/>
                  <a:pt x="153359" y="491096"/>
                  <a:pt x="153359" y="508211"/>
                </a:cubicBezTo>
                <a:cubicBezTo>
                  <a:pt x="165253" y="504342"/>
                  <a:pt x="175342" y="502407"/>
                  <a:pt x="183627" y="502407"/>
                </a:cubicBezTo>
                <a:cubicBezTo>
                  <a:pt x="193698" y="502407"/>
                  <a:pt x="200314" y="505359"/>
                  <a:pt x="203477" y="511262"/>
                </a:cubicBezTo>
                <a:cubicBezTo>
                  <a:pt x="206640" y="517166"/>
                  <a:pt x="201474" y="521658"/>
                  <a:pt x="187980" y="524740"/>
                </a:cubicBezTo>
                <a:cubicBezTo>
                  <a:pt x="174486" y="527822"/>
                  <a:pt x="162890" y="530015"/>
                  <a:pt x="153192" y="531317"/>
                </a:cubicBezTo>
                <a:cubicBezTo>
                  <a:pt x="152522" y="548457"/>
                  <a:pt x="152187" y="564102"/>
                  <a:pt x="152187" y="578253"/>
                </a:cubicBezTo>
                <a:cubicBezTo>
                  <a:pt x="186579" y="575984"/>
                  <a:pt x="210630" y="573472"/>
                  <a:pt x="224341" y="570719"/>
                </a:cubicBezTo>
                <a:cubicBezTo>
                  <a:pt x="238051" y="567966"/>
                  <a:pt x="250271" y="569330"/>
                  <a:pt x="260999" y="574812"/>
                </a:cubicBezTo>
                <a:cubicBezTo>
                  <a:pt x="271727" y="580294"/>
                  <a:pt x="277091" y="585744"/>
                  <a:pt x="277091" y="591164"/>
                </a:cubicBezTo>
                <a:cubicBezTo>
                  <a:pt x="277091" y="597440"/>
                  <a:pt x="266744" y="599412"/>
                  <a:pt x="246051" y="597080"/>
                </a:cubicBezTo>
                <a:cubicBezTo>
                  <a:pt x="225358" y="594749"/>
                  <a:pt x="199827" y="594736"/>
                  <a:pt x="169460" y="597043"/>
                </a:cubicBezTo>
                <a:cubicBezTo>
                  <a:pt x="139093" y="599350"/>
                  <a:pt x="112757" y="602463"/>
                  <a:pt x="90451" y="606382"/>
                </a:cubicBezTo>
                <a:cubicBezTo>
                  <a:pt x="68146" y="610301"/>
                  <a:pt x="52841" y="613231"/>
                  <a:pt x="44538" y="615172"/>
                </a:cubicBezTo>
                <a:cubicBezTo>
                  <a:pt x="36234" y="617113"/>
                  <a:pt x="27950" y="613786"/>
                  <a:pt x="19683" y="605191"/>
                </a:cubicBezTo>
                <a:cubicBezTo>
                  <a:pt x="11417" y="596597"/>
                  <a:pt x="10813" y="592299"/>
                  <a:pt x="17870" y="592299"/>
                </a:cubicBezTo>
                <a:lnTo>
                  <a:pt x="40045" y="592299"/>
                </a:lnTo>
                <a:cubicBezTo>
                  <a:pt x="49235" y="592299"/>
                  <a:pt x="79174" y="588944"/>
                  <a:pt x="129863" y="582235"/>
                </a:cubicBezTo>
                <a:lnTo>
                  <a:pt x="129863" y="535205"/>
                </a:lnTo>
                <a:lnTo>
                  <a:pt x="103483" y="538702"/>
                </a:lnTo>
                <a:cubicBezTo>
                  <a:pt x="96711" y="539484"/>
                  <a:pt x="88132" y="537366"/>
                  <a:pt x="77745" y="532349"/>
                </a:cubicBezTo>
                <a:cubicBezTo>
                  <a:pt x="67358" y="527333"/>
                  <a:pt x="69625" y="523823"/>
                  <a:pt x="84545" y="521820"/>
                </a:cubicBezTo>
                <a:cubicBezTo>
                  <a:pt x="99465" y="519817"/>
                  <a:pt x="114571" y="517079"/>
                  <a:pt x="129863" y="513606"/>
                </a:cubicBezTo>
                <a:cubicBezTo>
                  <a:pt x="129863" y="497124"/>
                  <a:pt x="129485" y="485850"/>
                  <a:pt x="128728" y="479785"/>
                </a:cubicBezTo>
                <a:cubicBezTo>
                  <a:pt x="127971" y="473720"/>
                  <a:pt x="127165" y="469627"/>
                  <a:pt x="126309" y="467507"/>
                </a:cubicBezTo>
                <a:cubicBezTo>
                  <a:pt x="116462" y="467507"/>
                  <a:pt x="107101" y="467894"/>
                  <a:pt x="98227" y="468669"/>
                </a:cubicBezTo>
                <a:cubicBezTo>
                  <a:pt x="89354" y="469445"/>
                  <a:pt x="81125" y="467677"/>
                  <a:pt x="73541" y="463367"/>
                </a:cubicBezTo>
                <a:cubicBezTo>
                  <a:pt x="65957" y="459058"/>
                  <a:pt x="66713" y="456326"/>
                  <a:pt x="75810" y="455173"/>
                </a:cubicBezTo>
                <a:cubicBezTo>
                  <a:pt x="84907" y="454019"/>
                  <a:pt x="96628" y="451892"/>
                  <a:pt x="110971" y="448792"/>
                </a:cubicBezTo>
                <a:cubicBezTo>
                  <a:pt x="125314" y="445691"/>
                  <a:pt x="140678" y="441995"/>
                  <a:pt x="157061" y="437704"/>
                </a:cubicBezTo>
                <a:cubicBezTo>
                  <a:pt x="173445" y="433413"/>
                  <a:pt x="186151" y="430669"/>
                  <a:pt x="195180" y="429472"/>
                </a:cubicBezTo>
                <a:close/>
                <a:moveTo>
                  <a:pt x="2072081" y="425363"/>
                </a:moveTo>
                <a:cubicBezTo>
                  <a:pt x="2078371" y="425327"/>
                  <a:pt x="2083207" y="426858"/>
                  <a:pt x="2086590" y="429956"/>
                </a:cubicBezTo>
                <a:cubicBezTo>
                  <a:pt x="2093355" y="436150"/>
                  <a:pt x="2091253" y="440435"/>
                  <a:pt x="2080283" y="442811"/>
                </a:cubicBezTo>
                <a:cubicBezTo>
                  <a:pt x="2069313" y="445186"/>
                  <a:pt x="2057937" y="448140"/>
                  <a:pt x="2046155" y="451675"/>
                </a:cubicBezTo>
                <a:cubicBezTo>
                  <a:pt x="2034372" y="455210"/>
                  <a:pt x="2023567" y="457758"/>
                  <a:pt x="2013738" y="459321"/>
                </a:cubicBezTo>
                <a:cubicBezTo>
                  <a:pt x="2003909" y="460884"/>
                  <a:pt x="1994834" y="458428"/>
                  <a:pt x="1986512" y="451954"/>
                </a:cubicBezTo>
                <a:cubicBezTo>
                  <a:pt x="1978190" y="445480"/>
                  <a:pt x="1978193" y="441970"/>
                  <a:pt x="1986521" y="441425"/>
                </a:cubicBezTo>
                <a:cubicBezTo>
                  <a:pt x="1994849" y="440879"/>
                  <a:pt x="2003094" y="440023"/>
                  <a:pt x="2011255" y="438857"/>
                </a:cubicBezTo>
                <a:cubicBezTo>
                  <a:pt x="2019415" y="437691"/>
                  <a:pt x="2031948" y="434796"/>
                  <a:pt x="2048852" y="430169"/>
                </a:cubicBezTo>
                <a:cubicBezTo>
                  <a:pt x="2058049" y="427001"/>
                  <a:pt x="2065792" y="425398"/>
                  <a:pt x="2072081" y="425363"/>
                </a:cubicBezTo>
                <a:close/>
                <a:moveTo>
                  <a:pt x="2271126" y="422486"/>
                </a:moveTo>
                <a:cubicBezTo>
                  <a:pt x="2272773" y="422543"/>
                  <a:pt x="2274832" y="423043"/>
                  <a:pt x="2277304" y="423984"/>
                </a:cubicBezTo>
                <a:cubicBezTo>
                  <a:pt x="2287188" y="427748"/>
                  <a:pt x="2293634" y="432055"/>
                  <a:pt x="2296642" y="436904"/>
                </a:cubicBezTo>
                <a:cubicBezTo>
                  <a:pt x="2299650" y="441753"/>
                  <a:pt x="2299312" y="447871"/>
                  <a:pt x="2295628" y="455256"/>
                </a:cubicBezTo>
                <a:cubicBezTo>
                  <a:pt x="2291944" y="462642"/>
                  <a:pt x="2287126" y="462732"/>
                  <a:pt x="2281173" y="455526"/>
                </a:cubicBezTo>
                <a:cubicBezTo>
                  <a:pt x="2275220" y="448320"/>
                  <a:pt x="2270637" y="441108"/>
                  <a:pt x="2267425" y="433890"/>
                </a:cubicBezTo>
                <a:cubicBezTo>
                  <a:pt x="2264951" y="426114"/>
                  <a:pt x="2266184" y="422312"/>
                  <a:pt x="2271126" y="422486"/>
                </a:cubicBezTo>
                <a:close/>
                <a:moveTo>
                  <a:pt x="3549738" y="417277"/>
                </a:moveTo>
                <a:cubicBezTo>
                  <a:pt x="3552993" y="417941"/>
                  <a:pt x="3556022" y="419423"/>
                  <a:pt x="3558825" y="421723"/>
                </a:cubicBezTo>
                <a:cubicBezTo>
                  <a:pt x="3564431" y="426325"/>
                  <a:pt x="3563730" y="430600"/>
                  <a:pt x="3556723" y="434551"/>
                </a:cubicBezTo>
                <a:cubicBezTo>
                  <a:pt x="3549716" y="438501"/>
                  <a:pt x="3537264" y="441989"/>
                  <a:pt x="3519367" y="445015"/>
                </a:cubicBezTo>
                <a:cubicBezTo>
                  <a:pt x="3524812" y="447111"/>
                  <a:pt x="3526936" y="450143"/>
                  <a:pt x="3525739" y="454112"/>
                </a:cubicBezTo>
                <a:cubicBezTo>
                  <a:pt x="3524542" y="458081"/>
                  <a:pt x="3523584" y="462887"/>
                  <a:pt x="3522865" y="468530"/>
                </a:cubicBezTo>
                <a:cubicBezTo>
                  <a:pt x="3527962" y="467935"/>
                  <a:pt x="3533521" y="466812"/>
                  <a:pt x="3539543" y="465163"/>
                </a:cubicBezTo>
                <a:cubicBezTo>
                  <a:pt x="3545564" y="463513"/>
                  <a:pt x="3551099" y="465553"/>
                  <a:pt x="3556146" y="471283"/>
                </a:cubicBezTo>
                <a:cubicBezTo>
                  <a:pt x="3561194" y="477013"/>
                  <a:pt x="3558928" y="481317"/>
                  <a:pt x="3549347" y="484194"/>
                </a:cubicBezTo>
                <a:cubicBezTo>
                  <a:pt x="3539766" y="487071"/>
                  <a:pt x="3530895" y="489143"/>
                  <a:pt x="3522734" y="490408"/>
                </a:cubicBezTo>
                <a:lnTo>
                  <a:pt x="3521693" y="526889"/>
                </a:lnTo>
                <a:cubicBezTo>
                  <a:pt x="3535422" y="525351"/>
                  <a:pt x="3547676" y="523410"/>
                  <a:pt x="3558453" y="521066"/>
                </a:cubicBezTo>
                <a:lnTo>
                  <a:pt x="3561037" y="520806"/>
                </a:lnTo>
                <a:lnTo>
                  <a:pt x="3554472" y="518201"/>
                </a:lnTo>
                <a:cubicBezTo>
                  <a:pt x="3547911" y="513278"/>
                  <a:pt x="3542538" y="506686"/>
                  <a:pt x="3538352" y="498426"/>
                </a:cubicBezTo>
                <a:cubicBezTo>
                  <a:pt x="3534166" y="490166"/>
                  <a:pt x="3536482" y="486861"/>
                  <a:pt x="3545300" y="488510"/>
                </a:cubicBezTo>
                <a:cubicBezTo>
                  <a:pt x="3554119" y="490160"/>
                  <a:pt x="3561145" y="493189"/>
                  <a:pt x="3566378" y="497598"/>
                </a:cubicBezTo>
                <a:cubicBezTo>
                  <a:pt x="3571612" y="502007"/>
                  <a:pt x="3573451" y="507821"/>
                  <a:pt x="3571894" y="515039"/>
                </a:cubicBezTo>
                <a:cubicBezTo>
                  <a:pt x="3571505" y="516843"/>
                  <a:pt x="3570850" y="518263"/>
                  <a:pt x="3569930" y="519297"/>
                </a:cubicBezTo>
                <a:lnTo>
                  <a:pt x="3567588" y="520577"/>
                </a:lnTo>
                <a:lnTo>
                  <a:pt x="3572718" y="521513"/>
                </a:lnTo>
                <a:cubicBezTo>
                  <a:pt x="3576838" y="522982"/>
                  <a:pt x="3580325" y="525773"/>
                  <a:pt x="3583177" y="529884"/>
                </a:cubicBezTo>
                <a:cubicBezTo>
                  <a:pt x="3588882" y="538107"/>
                  <a:pt x="3585934" y="542023"/>
                  <a:pt x="3574331" y="541632"/>
                </a:cubicBezTo>
                <a:cubicBezTo>
                  <a:pt x="3562729" y="541242"/>
                  <a:pt x="3550358" y="541822"/>
                  <a:pt x="3537217" y="543372"/>
                </a:cubicBezTo>
                <a:cubicBezTo>
                  <a:pt x="3524077" y="544922"/>
                  <a:pt x="3513129" y="546649"/>
                  <a:pt x="3504373" y="548553"/>
                </a:cubicBezTo>
                <a:cubicBezTo>
                  <a:pt x="3495617" y="550457"/>
                  <a:pt x="3486591" y="552212"/>
                  <a:pt x="3477296" y="553818"/>
                </a:cubicBezTo>
                <a:cubicBezTo>
                  <a:pt x="3468000" y="555424"/>
                  <a:pt x="3460019" y="552705"/>
                  <a:pt x="3453353" y="545660"/>
                </a:cubicBezTo>
                <a:cubicBezTo>
                  <a:pt x="3446686" y="538616"/>
                  <a:pt x="3448823" y="535093"/>
                  <a:pt x="3459762" y="535093"/>
                </a:cubicBezTo>
                <a:cubicBezTo>
                  <a:pt x="3468927" y="535093"/>
                  <a:pt x="3482910" y="533351"/>
                  <a:pt x="3501712" y="529866"/>
                </a:cubicBezTo>
                <a:lnTo>
                  <a:pt x="3501712" y="493180"/>
                </a:lnTo>
                <a:cubicBezTo>
                  <a:pt x="3488665" y="493961"/>
                  <a:pt x="3479373" y="492290"/>
                  <a:pt x="3473835" y="488166"/>
                </a:cubicBezTo>
                <a:cubicBezTo>
                  <a:pt x="3468298" y="484042"/>
                  <a:pt x="3469488" y="480923"/>
                  <a:pt x="3477407" y="478808"/>
                </a:cubicBezTo>
                <a:cubicBezTo>
                  <a:pt x="3485326" y="476694"/>
                  <a:pt x="3493428" y="474675"/>
                  <a:pt x="3501712" y="472753"/>
                </a:cubicBezTo>
                <a:cubicBezTo>
                  <a:pt x="3501712" y="462657"/>
                  <a:pt x="3500851" y="454683"/>
                  <a:pt x="3499127" y="448829"/>
                </a:cubicBezTo>
                <a:cubicBezTo>
                  <a:pt x="3487171" y="449598"/>
                  <a:pt x="3477804" y="447899"/>
                  <a:pt x="3471026" y="443731"/>
                </a:cubicBezTo>
                <a:cubicBezTo>
                  <a:pt x="3464248" y="439564"/>
                  <a:pt x="3464806" y="436640"/>
                  <a:pt x="3472700" y="434960"/>
                </a:cubicBezTo>
                <a:cubicBezTo>
                  <a:pt x="3480594" y="433279"/>
                  <a:pt x="3491812" y="430476"/>
                  <a:pt x="3506354" y="426551"/>
                </a:cubicBezTo>
                <a:cubicBezTo>
                  <a:pt x="3520896" y="422626"/>
                  <a:pt x="3531875" y="419689"/>
                  <a:pt x="3539292" y="417742"/>
                </a:cubicBezTo>
                <a:cubicBezTo>
                  <a:pt x="3543000" y="416769"/>
                  <a:pt x="3546482" y="416614"/>
                  <a:pt x="3549738" y="417277"/>
                </a:cubicBezTo>
                <a:close/>
                <a:moveTo>
                  <a:pt x="1406612" y="417277"/>
                </a:moveTo>
                <a:cubicBezTo>
                  <a:pt x="1409868" y="417941"/>
                  <a:pt x="1412898" y="419423"/>
                  <a:pt x="1415700" y="421723"/>
                </a:cubicBezTo>
                <a:cubicBezTo>
                  <a:pt x="1421306" y="426325"/>
                  <a:pt x="1420605" y="430600"/>
                  <a:pt x="1413598" y="434551"/>
                </a:cubicBezTo>
                <a:cubicBezTo>
                  <a:pt x="1406591" y="438501"/>
                  <a:pt x="1394139" y="441989"/>
                  <a:pt x="1376242" y="445015"/>
                </a:cubicBezTo>
                <a:cubicBezTo>
                  <a:pt x="1381687" y="447111"/>
                  <a:pt x="1383811" y="450143"/>
                  <a:pt x="1382614" y="454112"/>
                </a:cubicBezTo>
                <a:cubicBezTo>
                  <a:pt x="1381417" y="458081"/>
                  <a:pt x="1380459" y="462887"/>
                  <a:pt x="1379740" y="468530"/>
                </a:cubicBezTo>
                <a:cubicBezTo>
                  <a:pt x="1384837" y="467935"/>
                  <a:pt x="1390397" y="466812"/>
                  <a:pt x="1396418" y="465163"/>
                </a:cubicBezTo>
                <a:cubicBezTo>
                  <a:pt x="1402439" y="463513"/>
                  <a:pt x="1407974" y="465553"/>
                  <a:pt x="1413022" y="471283"/>
                </a:cubicBezTo>
                <a:cubicBezTo>
                  <a:pt x="1418069" y="477013"/>
                  <a:pt x="1415803" y="481317"/>
                  <a:pt x="1406222" y="484194"/>
                </a:cubicBezTo>
                <a:cubicBezTo>
                  <a:pt x="1396641" y="487071"/>
                  <a:pt x="1387770" y="489143"/>
                  <a:pt x="1379610" y="490408"/>
                </a:cubicBezTo>
                <a:lnTo>
                  <a:pt x="1378568" y="526889"/>
                </a:lnTo>
                <a:cubicBezTo>
                  <a:pt x="1392297" y="525351"/>
                  <a:pt x="1404551" y="523410"/>
                  <a:pt x="1415328" y="521066"/>
                </a:cubicBezTo>
                <a:lnTo>
                  <a:pt x="1417912" y="520806"/>
                </a:lnTo>
                <a:lnTo>
                  <a:pt x="1411347" y="518201"/>
                </a:lnTo>
                <a:cubicBezTo>
                  <a:pt x="1404786" y="513278"/>
                  <a:pt x="1399413" y="506686"/>
                  <a:pt x="1395227" y="498426"/>
                </a:cubicBezTo>
                <a:cubicBezTo>
                  <a:pt x="1391042" y="490166"/>
                  <a:pt x="1393358" y="486861"/>
                  <a:pt x="1402176" y="488510"/>
                </a:cubicBezTo>
                <a:cubicBezTo>
                  <a:pt x="1410994" y="490160"/>
                  <a:pt x="1418020" y="493189"/>
                  <a:pt x="1423253" y="497598"/>
                </a:cubicBezTo>
                <a:cubicBezTo>
                  <a:pt x="1428487" y="502007"/>
                  <a:pt x="1430326" y="507821"/>
                  <a:pt x="1428769" y="515039"/>
                </a:cubicBezTo>
                <a:cubicBezTo>
                  <a:pt x="1428380" y="516843"/>
                  <a:pt x="1427726" y="518263"/>
                  <a:pt x="1426805" y="519297"/>
                </a:cubicBezTo>
                <a:lnTo>
                  <a:pt x="1424463" y="520577"/>
                </a:lnTo>
                <a:lnTo>
                  <a:pt x="1429593" y="521513"/>
                </a:lnTo>
                <a:cubicBezTo>
                  <a:pt x="1433713" y="522982"/>
                  <a:pt x="1437200" y="525773"/>
                  <a:pt x="1440052" y="529884"/>
                </a:cubicBezTo>
                <a:cubicBezTo>
                  <a:pt x="1445758" y="538107"/>
                  <a:pt x="1442809" y="542023"/>
                  <a:pt x="1431206" y="541632"/>
                </a:cubicBezTo>
                <a:cubicBezTo>
                  <a:pt x="1419604" y="541242"/>
                  <a:pt x="1407233" y="541822"/>
                  <a:pt x="1394093" y="543372"/>
                </a:cubicBezTo>
                <a:cubicBezTo>
                  <a:pt x="1380952" y="544922"/>
                  <a:pt x="1370004" y="546649"/>
                  <a:pt x="1361248" y="548553"/>
                </a:cubicBezTo>
                <a:cubicBezTo>
                  <a:pt x="1352492" y="550457"/>
                  <a:pt x="1343466" y="552212"/>
                  <a:pt x="1334171" y="553818"/>
                </a:cubicBezTo>
                <a:cubicBezTo>
                  <a:pt x="1324875" y="555424"/>
                  <a:pt x="1316894" y="552705"/>
                  <a:pt x="1310228" y="545660"/>
                </a:cubicBezTo>
                <a:cubicBezTo>
                  <a:pt x="1303562" y="538616"/>
                  <a:pt x="1305698" y="535093"/>
                  <a:pt x="1316637" y="535093"/>
                </a:cubicBezTo>
                <a:cubicBezTo>
                  <a:pt x="1325802" y="535093"/>
                  <a:pt x="1339786" y="533351"/>
                  <a:pt x="1358588" y="529866"/>
                </a:cubicBezTo>
                <a:lnTo>
                  <a:pt x="1358588" y="493180"/>
                </a:lnTo>
                <a:cubicBezTo>
                  <a:pt x="1345541" y="493961"/>
                  <a:pt x="1336248" y="492290"/>
                  <a:pt x="1330710" y="488166"/>
                </a:cubicBezTo>
                <a:cubicBezTo>
                  <a:pt x="1325173" y="484042"/>
                  <a:pt x="1326363" y="480923"/>
                  <a:pt x="1334282" y="478808"/>
                </a:cubicBezTo>
                <a:cubicBezTo>
                  <a:pt x="1342201" y="476694"/>
                  <a:pt x="1350303" y="474675"/>
                  <a:pt x="1358588" y="472753"/>
                </a:cubicBezTo>
                <a:cubicBezTo>
                  <a:pt x="1358588" y="462657"/>
                  <a:pt x="1357726" y="454683"/>
                  <a:pt x="1356002" y="448829"/>
                </a:cubicBezTo>
                <a:cubicBezTo>
                  <a:pt x="1344046" y="449598"/>
                  <a:pt x="1334679" y="447899"/>
                  <a:pt x="1327901" y="443731"/>
                </a:cubicBezTo>
                <a:cubicBezTo>
                  <a:pt x="1321123" y="439564"/>
                  <a:pt x="1321681" y="436640"/>
                  <a:pt x="1329576" y="434960"/>
                </a:cubicBezTo>
                <a:cubicBezTo>
                  <a:pt x="1337470" y="433279"/>
                  <a:pt x="1348688" y="430476"/>
                  <a:pt x="1363229" y="426551"/>
                </a:cubicBezTo>
                <a:cubicBezTo>
                  <a:pt x="1377771" y="422626"/>
                  <a:pt x="1388750" y="419689"/>
                  <a:pt x="1396167" y="417742"/>
                </a:cubicBezTo>
                <a:cubicBezTo>
                  <a:pt x="1399875" y="416769"/>
                  <a:pt x="1403357" y="416614"/>
                  <a:pt x="1406612" y="417277"/>
                </a:cubicBezTo>
                <a:close/>
                <a:moveTo>
                  <a:pt x="506054" y="414698"/>
                </a:moveTo>
                <a:cubicBezTo>
                  <a:pt x="505282" y="414461"/>
                  <a:pt x="504234" y="414524"/>
                  <a:pt x="502910" y="414887"/>
                </a:cubicBezTo>
                <a:cubicBezTo>
                  <a:pt x="500262" y="415612"/>
                  <a:pt x="494684" y="417283"/>
                  <a:pt x="486176" y="419900"/>
                </a:cubicBezTo>
                <a:lnTo>
                  <a:pt x="486176" y="434671"/>
                </a:lnTo>
                <a:lnTo>
                  <a:pt x="507179" y="431695"/>
                </a:lnTo>
                <a:cubicBezTo>
                  <a:pt x="507861" y="423113"/>
                  <a:pt x="507982" y="417984"/>
                  <a:pt x="507542" y="416310"/>
                </a:cubicBezTo>
                <a:cubicBezTo>
                  <a:pt x="507322" y="415473"/>
                  <a:pt x="506826" y="414935"/>
                  <a:pt x="506054" y="414698"/>
                </a:cubicBezTo>
                <a:close/>
                <a:moveTo>
                  <a:pt x="2299600" y="409678"/>
                </a:moveTo>
                <a:cubicBezTo>
                  <a:pt x="2288804" y="410825"/>
                  <a:pt x="2275238" y="412465"/>
                  <a:pt x="2258905" y="414598"/>
                </a:cubicBezTo>
                <a:cubicBezTo>
                  <a:pt x="2258210" y="426988"/>
                  <a:pt x="2255556" y="446131"/>
                  <a:pt x="2250942" y="472027"/>
                </a:cubicBezTo>
                <a:cubicBezTo>
                  <a:pt x="2263828" y="471296"/>
                  <a:pt x="2286742" y="469100"/>
                  <a:pt x="2319682" y="465442"/>
                </a:cubicBezTo>
                <a:cubicBezTo>
                  <a:pt x="2319682" y="438367"/>
                  <a:pt x="2319034" y="422018"/>
                  <a:pt x="2317738" y="416394"/>
                </a:cubicBezTo>
                <a:cubicBezTo>
                  <a:pt x="2316442" y="410769"/>
                  <a:pt x="2310396" y="408530"/>
                  <a:pt x="2299600" y="409678"/>
                </a:cubicBezTo>
                <a:close/>
                <a:moveTo>
                  <a:pt x="3565774" y="399790"/>
                </a:moveTo>
                <a:cubicBezTo>
                  <a:pt x="3556801" y="400571"/>
                  <a:pt x="3517203" y="404732"/>
                  <a:pt x="3446981" y="412273"/>
                </a:cubicBezTo>
                <a:cubicBezTo>
                  <a:pt x="3446981" y="464536"/>
                  <a:pt x="3445815" y="520254"/>
                  <a:pt x="3443484" y="579425"/>
                </a:cubicBezTo>
                <a:cubicBezTo>
                  <a:pt x="3476387" y="577937"/>
                  <a:pt x="3506090" y="575426"/>
                  <a:pt x="3532594" y="571891"/>
                </a:cubicBezTo>
                <a:cubicBezTo>
                  <a:pt x="3559098" y="568356"/>
                  <a:pt x="3577602" y="568921"/>
                  <a:pt x="3588107" y="573584"/>
                </a:cubicBezTo>
                <a:cubicBezTo>
                  <a:pt x="3590439" y="567234"/>
                  <a:pt x="3590833" y="538609"/>
                  <a:pt x="3589288" y="487710"/>
                </a:cubicBezTo>
                <a:cubicBezTo>
                  <a:pt x="3587744" y="436811"/>
                  <a:pt x="3585683" y="409237"/>
                  <a:pt x="3583103" y="404990"/>
                </a:cubicBezTo>
                <a:cubicBezTo>
                  <a:pt x="3580523" y="400742"/>
                  <a:pt x="3574747" y="399009"/>
                  <a:pt x="3565774" y="399790"/>
                </a:cubicBezTo>
                <a:close/>
                <a:moveTo>
                  <a:pt x="1422649" y="399790"/>
                </a:moveTo>
                <a:cubicBezTo>
                  <a:pt x="1413676" y="400571"/>
                  <a:pt x="1374078" y="404732"/>
                  <a:pt x="1303856" y="412273"/>
                </a:cubicBezTo>
                <a:cubicBezTo>
                  <a:pt x="1303856" y="464536"/>
                  <a:pt x="1302690" y="520254"/>
                  <a:pt x="1300359" y="579425"/>
                </a:cubicBezTo>
                <a:cubicBezTo>
                  <a:pt x="1333262" y="577937"/>
                  <a:pt x="1362966" y="575426"/>
                  <a:pt x="1389470" y="571891"/>
                </a:cubicBezTo>
                <a:cubicBezTo>
                  <a:pt x="1415973" y="568356"/>
                  <a:pt x="1434478" y="568921"/>
                  <a:pt x="1444982" y="573584"/>
                </a:cubicBezTo>
                <a:cubicBezTo>
                  <a:pt x="1447314" y="567234"/>
                  <a:pt x="1447708" y="538609"/>
                  <a:pt x="1446164" y="487710"/>
                </a:cubicBezTo>
                <a:cubicBezTo>
                  <a:pt x="1444620" y="436811"/>
                  <a:pt x="1442558" y="409237"/>
                  <a:pt x="1439978" y="404990"/>
                </a:cubicBezTo>
                <a:cubicBezTo>
                  <a:pt x="1437398" y="400742"/>
                  <a:pt x="1431622" y="399009"/>
                  <a:pt x="1422649" y="399790"/>
                </a:cubicBezTo>
                <a:close/>
                <a:moveTo>
                  <a:pt x="1741660" y="397530"/>
                </a:moveTo>
                <a:cubicBezTo>
                  <a:pt x="1746696" y="398044"/>
                  <a:pt x="1751109" y="399796"/>
                  <a:pt x="1754898" y="402785"/>
                </a:cubicBezTo>
                <a:cubicBezTo>
                  <a:pt x="1762476" y="408763"/>
                  <a:pt x="1760743" y="413640"/>
                  <a:pt x="1749698" y="417417"/>
                </a:cubicBezTo>
                <a:cubicBezTo>
                  <a:pt x="1738654" y="421193"/>
                  <a:pt x="1726664" y="423423"/>
                  <a:pt x="1713729" y="424105"/>
                </a:cubicBezTo>
                <a:cubicBezTo>
                  <a:pt x="1721505" y="424564"/>
                  <a:pt x="1727340" y="426932"/>
                  <a:pt x="1731234" y="431211"/>
                </a:cubicBezTo>
                <a:cubicBezTo>
                  <a:pt x="1735129" y="435490"/>
                  <a:pt x="1735178" y="439487"/>
                  <a:pt x="1731383" y="443201"/>
                </a:cubicBezTo>
                <a:cubicBezTo>
                  <a:pt x="1727588" y="446916"/>
                  <a:pt x="1718981" y="458472"/>
                  <a:pt x="1705562" y="477869"/>
                </a:cubicBezTo>
                <a:cubicBezTo>
                  <a:pt x="1724488" y="474805"/>
                  <a:pt x="1739448" y="471705"/>
                  <a:pt x="1750443" y="468567"/>
                </a:cubicBezTo>
                <a:cubicBezTo>
                  <a:pt x="1761437" y="465429"/>
                  <a:pt x="1770714" y="466756"/>
                  <a:pt x="1778274" y="472548"/>
                </a:cubicBezTo>
                <a:cubicBezTo>
                  <a:pt x="1785833" y="478340"/>
                  <a:pt x="1786658" y="482827"/>
                  <a:pt x="1780748" y="486008"/>
                </a:cubicBezTo>
                <a:cubicBezTo>
                  <a:pt x="1774838" y="489189"/>
                  <a:pt x="1762135" y="492144"/>
                  <a:pt x="1742639" y="494873"/>
                </a:cubicBezTo>
                <a:cubicBezTo>
                  <a:pt x="1723142" y="497601"/>
                  <a:pt x="1700582" y="500336"/>
                  <a:pt x="1674959" y="503077"/>
                </a:cubicBezTo>
                <a:cubicBezTo>
                  <a:pt x="1649336" y="505818"/>
                  <a:pt x="1633312" y="506413"/>
                  <a:pt x="1626888" y="504863"/>
                </a:cubicBezTo>
                <a:cubicBezTo>
                  <a:pt x="1623998" y="533475"/>
                  <a:pt x="1617363" y="558763"/>
                  <a:pt x="1606982" y="580728"/>
                </a:cubicBezTo>
                <a:cubicBezTo>
                  <a:pt x="1596601" y="602692"/>
                  <a:pt x="1581228" y="618691"/>
                  <a:pt x="1560864" y="628725"/>
                </a:cubicBezTo>
                <a:cubicBezTo>
                  <a:pt x="1540499" y="638758"/>
                  <a:pt x="1538335" y="636011"/>
                  <a:pt x="1554371" y="620483"/>
                </a:cubicBezTo>
                <a:cubicBezTo>
                  <a:pt x="1570407" y="604956"/>
                  <a:pt x="1581889" y="588730"/>
                  <a:pt x="1588815" y="571807"/>
                </a:cubicBezTo>
                <a:cubicBezTo>
                  <a:pt x="1595742" y="554884"/>
                  <a:pt x="1600176" y="538448"/>
                  <a:pt x="1602117" y="522499"/>
                </a:cubicBezTo>
                <a:cubicBezTo>
                  <a:pt x="1604058" y="506549"/>
                  <a:pt x="1603277" y="494928"/>
                  <a:pt x="1599773" y="487636"/>
                </a:cubicBezTo>
                <a:cubicBezTo>
                  <a:pt x="1596269" y="480343"/>
                  <a:pt x="1597919" y="477726"/>
                  <a:pt x="1604721" y="479785"/>
                </a:cubicBezTo>
                <a:cubicBezTo>
                  <a:pt x="1611524" y="481844"/>
                  <a:pt x="1616767" y="483794"/>
                  <a:pt x="1620451" y="485636"/>
                </a:cubicBezTo>
                <a:cubicBezTo>
                  <a:pt x="1624134" y="487478"/>
                  <a:pt x="1629132" y="488398"/>
                  <a:pt x="1635445" y="488398"/>
                </a:cubicBezTo>
                <a:cubicBezTo>
                  <a:pt x="1643048" y="488398"/>
                  <a:pt x="1661112" y="485837"/>
                  <a:pt x="1689637" y="480715"/>
                </a:cubicBezTo>
                <a:cubicBezTo>
                  <a:pt x="1694003" y="468325"/>
                  <a:pt x="1697528" y="457588"/>
                  <a:pt x="1700213" y="448503"/>
                </a:cubicBezTo>
                <a:cubicBezTo>
                  <a:pt x="1702898" y="439419"/>
                  <a:pt x="1703404" y="431745"/>
                  <a:pt x="1701729" y="425481"/>
                </a:cubicBezTo>
                <a:cubicBezTo>
                  <a:pt x="1678773" y="430145"/>
                  <a:pt x="1661487" y="433450"/>
                  <a:pt x="1649872" y="435397"/>
                </a:cubicBezTo>
                <a:cubicBezTo>
                  <a:pt x="1638257" y="437344"/>
                  <a:pt x="1627880" y="435062"/>
                  <a:pt x="1618739" y="428551"/>
                </a:cubicBezTo>
                <a:cubicBezTo>
                  <a:pt x="1609598" y="422040"/>
                  <a:pt x="1610743" y="418527"/>
                  <a:pt x="1622172" y="418012"/>
                </a:cubicBezTo>
                <a:cubicBezTo>
                  <a:pt x="1633600" y="417497"/>
                  <a:pt x="1650399" y="415296"/>
                  <a:pt x="1672568" y="411408"/>
                </a:cubicBezTo>
                <a:cubicBezTo>
                  <a:pt x="1694738" y="407520"/>
                  <a:pt x="1712107" y="403616"/>
                  <a:pt x="1724677" y="399697"/>
                </a:cubicBezTo>
                <a:cubicBezTo>
                  <a:pt x="1730962" y="397737"/>
                  <a:pt x="1736623" y="397015"/>
                  <a:pt x="1741660" y="397530"/>
                </a:cubicBezTo>
                <a:close/>
                <a:moveTo>
                  <a:pt x="657124" y="394553"/>
                </a:moveTo>
                <a:cubicBezTo>
                  <a:pt x="669154" y="396606"/>
                  <a:pt x="677736" y="400416"/>
                  <a:pt x="682871" y="405985"/>
                </a:cubicBezTo>
                <a:cubicBezTo>
                  <a:pt x="688005" y="411554"/>
                  <a:pt x="690573" y="417637"/>
                  <a:pt x="690573" y="424235"/>
                </a:cubicBezTo>
                <a:cubicBezTo>
                  <a:pt x="690573" y="432842"/>
                  <a:pt x="686933" y="436306"/>
                  <a:pt x="679652" y="434625"/>
                </a:cubicBezTo>
                <a:cubicBezTo>
                  <a:pt x="672372" y="432944"/>
                  <a:pt x="665737" y="429115"/>
                  <a:pt x="659747" y="423137"/>
                </a:cubicBezTo>
                <a:cubicBezTo>
                  <a:pt x="654203" y="416800"/>
                  <a:pt x="649372" y="409938"/>
                  <a:pt x="645254" y="402553"/>
                </a:cubicBezTo>
                <a:cubicBezTo>
                  <a:pt x="641137" y="395167"/>
                  <a:pt x="645093" y="392500"/>
                  <a:pt x="657124" y="394553"/>
                </a:cubicBezTo>
                <a:close/>
                <a:moveTo>
                  <a:pt x="2316762" y="385449"/>
                </a:moveTo>
                <a:cubicBezTo>
                  <a:pt x="2320175" y="385472"/>
                  <a:pt x="2323831" y="386209"/>
                  <a:pt x="2327728" y="387660"/>
                </a:cubicBezTo>
                <a:cubicBezTo>
                  <a:pt x="2335523" y="390563"/>
                  <a:pt x="2341796" y="394048"/>
                  <a:pt x="2346546" y="398116"/>
                </a:cubicBezTo>
                <a:cubicBezTo>
                  <a:pt x="2351296" y="402184"/>
                  <a:pt x="2352297" y="406766"/>
                  <a:pt x="2349550" y="411864"/>
                </a:cubicBezTo>
                <a:cubicBezTo>
                  <a:pt x="2346803" y="416961"/>
                  <a:pt x="2345064" y="433512"/>
                  <a:pt x="2344332" y="461516"/>
                </a:cubicBezTo>
                <a:lnTo>
                  <a:pt x="2392366" y="458131"/>
                </a:lnTo>
                <a:cubicBezTo>
                  <a:pt x="2405860" y="455724"/>
                  <a:pt x="2416210" y="459799"/>
                  <a:pt x="2423416" y="470353"/>
                </a:cubicBezTo>
                <a:cubicBezTo>
                  <a:pt x="2430621" y="480907"/>
                  <a:pt x="2428290" y="485596"/>
                  <a:pt x="2416421" y="484417"/>
                </a:cubicBezTo>
                <a:cubicBezTo>
                  <a:pt x="2404552" y="483239"/>
                  <a:pt x="2394599" y="482461"/>
                  <a:pt x="2386562" y="482083"/>
                </a:cubicBezTo>
                <a:cubicBezTo>
                  <a:pt x="2378525" y="481704"/>
                  <a:pt x="2364448" y="481862"/>
                  <a:pt x="2344332" y="482557"/>
                </a:cubicBezTo>
                <a:cubicBezTo>
                  <a:pt x="2344332" y="496658"/>
                  <a:pt x="2342391" y="517364"/>
                  <a:pt x="2338509" y="544674"/>
                </a:cubicBezTo>
                <a:cubicBezTo>
                  <a:pt x="2350800" y="545344"/>
                  <a:pt x="2361819" y="547586"/>
                  <a:pt x="2371568" y="551399"/>
                </a:cubicBezTo>
                <a:cubicBezTo>
                  <a:pt x="2381316" y="555213"/>
                  <a:pt x="2386608" y="562223"/>
                  <a:pt x="2387446" y="572431"/>
                </a:cubicBezTo>
                <a:cubicBezTo>
                  <a:pt x="2388283" y="582638"/>
                  <a:pt x="2384181" y="585757"/>
                  <a:pt x="2375140" y="581788"/>
                </a:cubicBezTo>
                <a:cubicBezTo>
                  <a:pt x="2366098" y="577819"/>
                  <a:pt x="2352821" y="573187"/>
                  <a:pt x="2335309" y="567891"/>
                </a:cubicBezTo>
                <a:cubicBezTo>
                  <a:pt x="2331006" y="590067"/>
                  <a:pt x="2322650" y="607089"/>
                  <a:pt x="2310241" y="618958"/>
                </a:cubicBezTo>
                <a:cubicBezTo>
                  <a:pt x="2297832" y="630827"/>
                  <a:pt x="2289784" y="632635"/>
                  <a:pt x="2286094" y="624381"/>
                </a:cubicBezTo>
                <a:cubicBezTo>
                  <a:pt x="2282404" y="616127"/>
                  <a:pt x="2276575" y="607740"/>
                  <a:pt x="2268606" y="599220"/>
                </a:cubicBezTo>
                <a:cubicBezTo>
                  <a:pt x="2260638" y="590699"/>
                  <a:pt x="2261807" y="587803"/>
                  <a:pt x="2272113" y="590532"/>
                </a:cubicBezTo>
                <a:cubicBezTo>
                  <a:pt x="2282420" y="593260"/>
                  <a:pt x="2288962" y="594625"/>
                  <a:pt x="2291740" y="594625"/>
                </a:cubicBezTo>
                <a:cubicBezTo>
                  <a:pt x="2294059" y="594625"/>
                  <a:pt x="2297163" y="591443"/>
                  <a:pt x="2301051" y="585081"/>
                </a:cubicBezTo>
                <a:cubicBezTo>
                  <a:pt x="2304939" y="578719"/>
                  <a:pt x="2308036" y="571724"/>
                  <a:pt x="2310344" y="564096"/>
                </a:cubicBezTo>
                <a:cubicBezTo>
                  <a:pt x="2290896" y="562732"/>
                  <a:pt x="2275080" y="562434"/>
                  <a:pt x="2262895" y="563203"/>
                </a:cubicBezTo>
                <a:cubicBezTo>
                  <a:pt x="2250710" y="563972"/>
                  <a:pt x="2238698" y="565315"/>
                  <a:pt x="2226860" y="567231"/>
                </a:cubicBezTo>
                <a:cubicBezTo>
                  <a:pt x="2215022" y="569147"/>
                  <a:pt x="2204846" y="572849"/>
                  <a:pt x="2196332" y="578337"/>
                </a:cubicBezTo>
                <a:cubicBezTo>
                  <a:pt x="2187818" y="583825"/>
                  <a:pt x="2183291" y="583227"/>
                  <a:pt x="2182751" y="576542"/>
                </a:cubicBezTo>
                <a:cubicBezTo>
                  <a:pt x="2182212" y="569857"/>
                  <a:pt x="2182556" y="563826"/>
                  <a:pt x="2183784" y="558450"/>
                </a:cubicBezTo>
                <a:cubicBezTo>
                  <a:pt x="2185012" y="553074"/>
                  <a:pt x="2190112" y="547651"/>
                  <a:pt x="2199085" y="542181"/>
                </a:cubicBezTo>
                <a:cubicBezTo>
                  <a:pt x="2208058" y="536712"/>
                  <a:pt x="2216737" y="521159"/>
                  <a:pt x="2225121" y="495524"/>
                </a:cubicBezTo>
                <a:cubicBezTo>
                  <a:pt x="2203789" y="498624"/>
                  <a:pt x="2188782" y="501148"/>
                  <a:pt x="2180100" y="503095"/>
                </a:cubicBezTo>
                <a:cubicBezTo>
                  <a:pt x="2171418" y="505042"/>
                  <a:pt x="2162551" y="501520"/>
                  <a:pt x="2153497" y="492528"/>
                </a:cubicBezTo>
                <a:cubicBezTo>
                  <a:pt x="2144444" y="483537"/>
                  <a:pt x="2147268" y="479435"/>
                  <a:pt x="2161971" y="480222"/>
                </a:cubicBezTo>
                <a:cubicBezTo>
                  <a:pt x="2176674" y="481010"/>
                  <a:pt x="2199026" y="479580"/>
                  <a:pt x="2229028" y="475934"/>
                </a:cubicBezTo>
                <a:cubicBezTo>
                  <a:pt x="2232649" y="459985"/>
                  <a:pt x="2234460" y="445865"/>
                  <a:pt x="2234460" y="433574"/>
                </a:cubicBezTo>
                <a:cubicBezTo>
                  <a:pt x="2234460" y="420824"/>
                  <a:pt x="2232903" y="410037"/>
                  <a:pt x="2229790" y="401213"/>
                </a:cubicBezTo>
                <a:cubicBezTo>
                  <a:pt x="2226677" y="392389"/>
                  <a:pt x="2230286" y="389729"/>
                  <a:pt x="2240618" y="393232"/>
                </a:cubicBezTo>
                <a:cubicBezTo>
                  <a:pt x="2250948" y="396736"/>
                  <a:pt x="2258808" y="398308"/>
                  <a:pt x="2264197" y="397948"/>
                </a:cubicBezTo>
                <a:cubicBezTo>
                  <a:pt x="2269586" y="397588"/>
                  <a:pt x="2276643" y="396463"/>
                  <a:pt x="2285368" y="394572"/>
                </a:cubicBezTo>
                <a:cubicBezTo>
                  <a:pt x="2294093" y="392680"/>
                  <a:pt x="2301386" y="390330"/>
                  <a:pt x="2307246" y="387521"/>
                </a:cubicBezTo>
                <a:cubicBezTo>
                  <a:pt x="2310176" y="386116"/>
                  <a:pt x="2313348" y="385426"/>
                  <a:pt x="2316762" y="385449"/>
                </a:cubicBezTo>
                <a:close/>
                <a:moveTo>
                  <a:pt x="2019962" y="375083"/>
                </a:moveTo>
                <a:cubicBezTo>
                  <a:pt x="2022451" y="375152"/>
                  <a:pt x="2025582" y="375581"/>
                  <a:pt x="2029356" y="376368"/>
                </a:cubicBezTo>
                <a:cubicBezTo>
                  <a:pt x="2044102" y="378104"/>
                  <a:pt x="2052793" y="381642"/>
                  <a:pt x="2055429" y="386981"/>
                </a:cubicBezTo>
                <a:cubicBezTo>
                  <a:pt x="2058064" y="392321"/>
                  <a:pt x="2058594" y="398125"/>
                  <a:pt x="2057019" y="404394"/>
                </a:cubicBezTo>
                <a:cubicBezTo>
                  <a:pt x="2055444" y="410664"/>
                  <a:pt x="2049392" y="410943"/>
                  <a:pt x="2038862" y="405231"/>
                </a:cubicBezTo>
                <a:cubicBezTo>
                  <a:pt x="2028333" y="399520"/>
                  <a:pt x="2020342" y="392494"/>
                  <a:pt x="2014892" y="384154"/>
                </a:cubicBezTo>
                <a:cubicBezTo>
                  <a:pt x="2010804" y="377898"/>
                  <a:pt x="2012494" y="374875"/>
                  <a:pt x="2019962" y="375083"/>
                </a:cubicBezTo>
                <a:close/>
                <a:moveTo>
                  <a:pt x="3583712" y="374926"/>
                </a:moveTo>
                <a:cubicBezTo>
                  <a:pt x="3587399" y="374960"/>
                  <a:pt x="3591189" y="375705"/>
                  <a:pt x="3595084" y="377159"/>
                </a:cubicBezTo>
                <a:cubicBezTo>
                  <a:pt x="3602872" y="380067"/>
                  <a:pt x="3609709" y="384383"/>
                  <a:pt x="3615594" y="390107"/>
                </a:cubicBezTo>
                <a:cubicBezTo>
                  <a:pt x="3621479" y="395830"/>
                  <a:pt x="3622086" y="401988"/>
                  <a:pt x="3617417" y="408580"/>
                </a:cubicBezTo>
                <a:cubicBezTo>
                  <a:pt x="3612748" y="415172"/>
                  <a:pt x="3611377" y="443335"/>
                  <a:pt x="3613306" y="493068"/>
                </a:cubicBezTo>
                <a:cubicBezTo>
                  <a:pt x="3615234" y="542801"/>
                  <a:pt x="3616598" y="573252"/>
                  <a:pt x="3617398" y="584421"/>
                </a:cubicBezTo>
                <a:cubicBezTo>
                  <a:pt x="3618198" y="595589"/>
                  <a:pt x="3615628" y="607104"/>
                  <a:pt x="3609687" y="618967"/>
                </a:cubicBezTo>
                <a:cubicBezTo>
                  <a:pt x="3603747" y="630830"/>
                  <a:pt x="3598488" y="631658"/>
                  <a:pt x="3593912" y="621451"/>
                </a:cubicBezTo>
                <a:cubicBezTo>
                  <a:pt x="3589335" y="611244"/>
                  <a:pt x="3586030" y="600702"/>
                  <a:pt x="3583996" y="589825"/>
                </a:cubicBezTo>
                <a:cubicBezTo>
                  <a:pt x="3569622" y="588436"/>
                  <a:pt x="3552506" y="588706"/>
                  <a:pt x="3532650" y="590634"/>
                </a:cubicBezTo>
                <a:cubicBezTo>
                  <a:pt x="3512794" y="592563"/>
                  <a:pt x="3494898" y="594119"/>
                  <a:pt x="3478960" y="595304"/>
                </a:cubicBezTo>
                <a:cubicBezTo>
                  <a:pt x="3463023" y="596488"/>
                  <a:pt x="3450888" y="596690"/>
                  <a:pt x="3442553" y="595908"/>
                </a:cubicBezTo>
                <a:cubicBezTo>
                  <a:pt x="3435744" y="616149"/>
                  <a:pt x="3429116" y="619296"/>
                  <a:pt x="3422666" y="605349"/>
                </a:cubicBezTo>
                <a:cubicBezTo>
                  <a:pt x="3416217" y="591403"/>
                  <a:pt x="3414744" y="579469"/>
                  <a:pt x="3418248" y="569547"/>
                </a:cubicBezTo>
                <a:cubicBezTo>
                  <a:pt x="3421752" y="559625"/>
                  <a:pt x="3423891" y="531952"/>
                  <a:pt x="3424666" y="486529"/>
                </a:cubicBezTo>
                <a:cubicBezTo>
                  <a:pt x="3425441" y="441105"/>
                  <a:pt x="3423106" y="413715"/>
                  <a:pt x="3417662" y="404357"/>
                </a:cubicBezTo>
                <a:cubicBezTo>
                  <a:pt x="3412217" y="394999"/>
                  <a:pt x="3412778" y="390727"/>
                  <a:pt x="3419346" y="391539"/>
                </a:cubicBezTo>
                <a:cubicBezTo>
                  <a:pt x="3425912" y="392352"/>
                  <a:pt x="3432200" y="393322"/>
                  <a:pt x="3438210" y="394451"/>
                </a:cubicBezTo>
                <a:cubicBezTo>
                  <a:pt x="3444218" y="395579"/>
                  <a:pt x="3458286" y="394999"/>
                  <a:pt x="3480412" y="392711"/>
                </a:cubicBezTo>
                <a:cubicBezTo>
                  <a:pt x="3502537" y="390423"/>
                  <a:pt x="3521754" y="387918"/>
                  <a:pt x="3538064" y="385195"/>
                </a:cubicBezTo>
                <a:cubicBezTo>
                  <a:pt x="3554373" y="382473"/>
                  <a:pt x="3566006" y="379726"/>
                  <a:pt x="3572964" y="376954"/>
                </a:cubicBezTo>
                <a:cubicBezTo>
                  <a:pt x="3576443" y="375568"/>
                  <a:pt x="3580026" y="374892"/>
                  <a:pt x="3583712" y="374926"/>
                </a:cubicBezTo>
                <a:close/>
                <a:moveTo>
                  <a:pt x="1440587" y="374926"/>
                </a:moveTo>
                <a:cubicBezTo>
                  <a:pt x="1444274" y="374960"/>
                  <a:pt x="1448064" y="375705"/>
                  <a:pt x="1451959" y="377159"/>
                </a:cubicBezTo>
                <a:cubicBezTo>
                  <a:pt x="1459747" y="380067"/>
                  <a:pt x="1466584" y="384383"/>
                  <a:pt x="1472469" y="390107"/>
                </a:cubicBezTo>
                <a:cubicBezTo>
                  <a:pt x="1478354" y="395830"/>
                  <a:pt x="1478962" y="401988"/>
                  <a:pt x="1474292" y="408580"/>
                </a:cubicBezTo>
                <a:cubicBezTo>
                  <a:pt x="1469623" y="415172"/>
                  <a:pt x="1468252" y="443335"/>
                  <a:pt x="1470181" y="493068"/>
                </a:cubicBezTo>
                <a:cubicBezTo>
                  <a:pt x="1472109" y="542801"/>
                  <a:pt x="1473474" y="573252"/>
                  <a:pt x="1474274" y="584421"/>
                </a:cubicBezTo>
                <a:cubicBezTo>
                  <a:pt x="1475074" y="595589"/>
                  <a:pt x="1472503" y="607104"/>
                  <a:pt x="1466562" y="618967"/>
                </a:cubicBezTo>
                <a:cubicBezTo>
                  <a:pt x="1460622" y="630830"/>
                  <a:pt x="1455363" y="631658"/>
                  <a:pt x="1450786" y="621451"/>
                </a:cubicBezTo>
                <a:cubicBezTo>
                  <a:pt x="1446210" y="611244"/>
                  <a:pt x="1442905" y="600702"/>
                  <a:pt x="1440871" y="589825"/>
                </a:cubicBezTo>
                <a:cubicBezTo>
                  <a:pt x="1426497" y="588436"/>
                  <a:pt x="1409381" y="588706"/>
                  <a:pt x="1389525" y="590634"/>
                </a:cubicBezTo>
                <a:cubicBezTo>
                  <a:pt x="1369669" y="592563"/>
                  <a:pt x="1351773" y="594119"/>
                  <a:pt x="1335836" y="595304"/>
                </a:cubicBezTo>
                <a:cubicBezTo>
                  <a:pt x="1319899" y="596488"/>
                  <a:pt x="1307763" y="596690"/>
                  <a:pt x="1299429" y="595908"/>
                </a:cubicBezTo>
                <a:cubicBezTo>
                  <a:pt x="1292620" y="616149"/>
                  <a:pt x="1285991" y="619296"/>
                  <a:pt x="1279541" y="605349"/>
                </a:cubicBezTo>
                <a:cubicBezTo>
                  <a:pt x="1273092" y="591403"/>
                  <a:pt x="1271619" y="579469"/>
                  <a:pt x="1275123" y="569547"/>
                </a:cubicBezTo>
                <a:cubicBezTo>
                  <a:pt x="1278627" y="559625"/>
                  <a:pt x="1280766" y="531952"/>
                  <a:pt x="1281541" y="486529"/>
                </a:cubicBezTo>
                <a:cubicBezTo>
                  <a:pt x="1282316" y="441105"/>
                  <a:pt x="1279982" y="413715"/>
                  <a:pt x="1274537" y="404357"/>
                </a:cubicBezTo>
                <a:cubicBezTo>
                  <a:pt x="1269092" y="394999"/>
                  <a:pt x="1269654" y="390727"/>
                  <a:pt x="1276221" y="391539"/>
                </a:cubicBezTo>
                <a:cubicBezTo>
                  <a:pt x="1282788" y="392352"/>
                  <a:pt x="1289076" y="393322"/>
                  <a:pt x="1295085" y="394451"/>
                </a:cubicBezTo>
                <a:cubicBezTo>
                  <a:pt x="1301094" y="395579"/>
                  <a:pt x="1315161" y="394999"/>
                  <a:pt x="1337287" y="392711"/>
                </a:cubicBezTo>
                <a:cubicBezTo>
                  <a:pt x="1359413" y="390423"/>
                  <a:pt x="1378630" y="387918"/>
                  <a:pt x="1394939" y="385195"/>
                </a:cubicBezTo>
                <a:cubicBezTo>
                  <a:pt x="1411248" y="382473"/>
                  <a:pt x="1422881" y="379726"/>
                  <a:pt x="1429839" y="376954"/>
                </a:cubicBezTo>
                <a:cubicBezTo>
                  <a:pt x="1433318" y="375568"/>
                  <a:pt x="1436901" y="374892"/>
                  <a:pt x="1440587" y="374926"/>
                </a:cubicBezTo>
                <a:close/>
                <a:moveTo>
                  <a:pt x="133983" y="374712"/>
                </a:moveTo>
                <a:cubicBezTo>
                  <a:pt x="149183" y="376759"/>
                  <a:pt x="159325" y="381196"/>
                  <a:pt x="164410" y="388023"/>
                </a:cubicBezTo>
                <a:cubicBezTo>
                  <a:pt x="169494" y="394851"/>
                  <a:pt x="171287" y="402215"/>
                  <a:pt x="169786" y="410115"/>
                </a:cubicBezTo>
                <a:cubicBezTo>
                  <a:pt x="168285" y="418015"/>
                  <a:pt x="163637" y="419916"/>
                  <a:pt x="155843" y="415817"/>
                </a:cubicBezTo>
                <a:cubicBezTo>
                  <a:pt x="148048" y="411718"/>
                  <a:pt x="140498" y="406822"/>
                  <a:pt x="133193" y="401129"/>
                </a:cubicBezTo>
                <a:cubicBezTo>
                  <a:pt x="126967" y="395672"/>
                  <a:pt x="121742" y="389394"/>
                  <a:pt x="117519" y="382293"/>
                </a:cubicBezTo>
                <a:cubicBezTo>
                  <a:pt x="113296" y="375193"/>
                  <a:pt x="118784" y="372666"/>
                  <a:pt x="133983" y="374712"/>
                </a:cubicBezTo>
                <a:close/>
                <a:moveTo>
                  <a:pt x="1104183" y="370264"/>
                </a:moveTo>
                <a:cubicBezTo>
                  <a:pt x="1105817" y="370214"/>
                  <a:pt x="1107836" y="370547"/>
                  <a:pt x="1110240" y="371261"/>
                </a:cubicBezTo>
                <a:cubicBezTo>
                  <a:pt x="1119858" y="374120"/>
                  <a:pt x="1127079" y="377447"/>
                  <a:pt x="1131904" y="381242"/>
                </a:cubicBezTo>
                <a:cubicBezTo>
                  <a:pt x="1136728" y="385037"/>
                  <a:pt x="1137296" y="389204"/>
                  <a:pt x="1133606" y="393744"/>
                </a:cubicBezTo>
                <a:cubicBezTo>
                  <a:pt x="1129917" y="398283"/>
                  <a:pt x="1125557" y="405576"/>
                  <a:pt x="1120528" y="415621"/>
                </a:cubicBezTo>
                <a:cubicBezTo>
                  <a:pt x="1115499" y="425667"/>
                  <a:pt x="1108085" y="435912"/>
                  <a:pt x="1098287" y="446355"/>
                </a:cubicBezTo>
                <a:cubicBezTo>
                  <a:pt x="1122807" y="445672"/>
                  <a:pt x="1137966" y="443167"/>
                  <a:pt x="1143764" y="438839"/>
                </a:cubicBezTo>
                <a:cubicBezTo>
                  <a:pt x="1149562" y="434510"/>
                  <a:pt x="1156281" y="434014"/>
                  <a:pt x="1163921" y="437350"/>
                </a:cubicBezTo>
                <a:cubicBezTo>
                  <a:pt x="1171560" y="440687"/>
                  <a:pt x="1177709" y="444857"/>
                  <a:pt x="1182366" y="449861"/>
                </a:cubicBezTo>
                <a:cubicBezTo>
                  <a:pt x="1187023" y="454866"/>
                  <a:pt x="1187373" y="459523"/>
                  <a:pt x="1183417" y="463833"/>
                </a:cubicBezTo>
                <a:cubicBezTo>
                  <a:pt x="1179461" y="468142"/>
                  <a:pt x="1176717" y="478362"/>
                  <a:pt x="1175185" y="494491"/>
                </a:cubicBezTo>
                <a:cubicBezTo>
                  <a:pt x="1173653" y="510620"/>
                  <a:pt x="1172305" y="526843"/>
                  <a:pt x="1171139" y="543158"/>
                </a:cubicBezTo>
                <a:cubicBezTo>
                  <a:pt x="1169973" y="559473"/>
                  <a:pt x="1166531" y="573547"/>
                  <a:pt x="1160814" y="585379"/>
                </a:cubicBezTo>
                <a:cubicBezTo>
                  <a:pt x="1155096" y="597210"/>
                  <a:pt x="1146225" y="606205"/>
                  <a:pt x="1134201" y="612363"/>
                </a:cubicBezTo>
                <a:cubicBezTo>
                  <a:pt x="1122177" y="618521"/>
                  <a:pt x="1115710" y="616974"/>
                  <a:pt x="1114798" y="607721"/>
                </a:cubicBezTo>
                <a:cubicBezTo>
                  <a:pt x="1113886" y="598469"/>
                  <a:pt x="1108938" y="587940"/>
                  <a:pt x="1099952" y="576133"/>
                </a:cubicBezTo>
                <a:cubicBezTo>
                  <a:pt x="1090967" y="564326"/>
                  <a:pt x="1092182" y="561188"/>
                  <a:pt x="1103599" y="566719"/>
                </a:cubicBezTo>
                <a:cubicBezTo>
                  <a:pt x="1115015" y="572251"/>
                  <a:pt x="1122987" y="575364"/>
                  <a:pt x="1127513" y="576058"/>
                </a:cubicBezTo>
                <a:cubicBezTo>
                  <a:pt x="1132040" y="576753"/>
                  <a:pt x="1136254" y="572595"/>
                  <a:pt x="1140155" y="563585"/>
                </a:cubicBezTo>
                <a:cubicBezTo>
                  <a:pt x="1144055" y="554574"/>
                  <a:pt x="1146783" y="540929"/>
                  <a:pt x="1148340" y="522648"/>
                </a:cubicBezTo>
                <a:cubicBezTo>
                  <a:pt x="1149897" y="504366"/>
                  <a:pt x="1150675" y="489074"/>
                  <a:pt x="1150675" y="476771"/>
                </a:cubicBezTo>
                <a:cubicBezTo>
                  <a:pt x="1150675" y="465671"/>
                  <a:pt x="1149605" y="459405"/>
                  <a:pt x="1147466" y="457972"/>
                </a:cubicBezTo>
                <a:cubicBezTo>
                  <a:pt x="1145326" y="456540"/>
                  <a:pt x="1140009" y="456890"/>
                  <a:pt x="1131513" y="459023"/>
                </a:cubicBezTo>
                <a:lnTo>
                  <a:pt x="1107180" y="465125"/>
                </a:lnTo>
                <a:cubicBezTo>
                  <a:pt x="1101276" y="465932"/>
                  <a:pt x="1096030" y="463997"/>
                  <a:pt x="1091441" y="459321"/>
                </a:cubicBezTo>
                <a:cubicBezTo>
                  <a:pt x="1079572" y="472803"/>
                  <a:pt x="1067216" y="483177"/>
                  <a:pt x="1054374" y="490445"/>
                </a:cubicBezTo>
                <a:cubicBezTo>
                  <a:pt x="1051163" y="492262"/>
                  <a:pt x="1048746" y="493368"/>
                  <a:pt x="1047122" y="493762"/>
                </a:cubicBezTo>
                <a:lnTo>
                  <a:pt x="1045684" y="493214"/>
                </a:lnTo>
                <a:lnTo>
                  <a:pt x="1045409" y="498026"/>
                </a:lnTo>
                <a:cubicBezTo>
                  <a:pt x="1045231" y="504366"/>
                  <a:pt x="1045335" y="512205"/>
                  <a:pt x="1045723" y="521541"/>
                </a:cubicBezTo>
                <a:cubicBezTo>
                  <a:pt x="1046498" y="540212"/>
                  <a:pt x="1045884" y="554351"/>
                  <a:pt x="1043881" y="563957"/>
                </a:cubicBezTo>
                <a:cubicBezTo>
                  <a:pt x="1041878" y="573562"/>
                  <a:pt x="1039187" y="581289"/>
                  <a:pt x="1035807" y="587137"/>
                </a:cubicBezTo>
                <a:cubicBezTo>
                  <a:pt x="1032428" y="592984"/>
                  <a:pt x="1028809" y="593071"/>
                  <a:pt x="1024952" y="587397"/>
                </a:cubicBezTo>
                <a:cubicBezTo>
                  <a:pt x="1021095" y="581723"/>
                  <a:pt x="1018143" y="577010"/>
                  <a:pt x="1016097" y="573258"/>
                </a:cubicBezTo>
                <a:cubicBezTo>
                  <a:pt x="1014051" y="569507"/>
                  <a:pt x="1012051" y="567479"/>
                  <a:pt x="1010097" y="567175"/>
                </a:cubicBezTo>
                <a:cubicBezTo>
                  <a:pt x="1008144" y="566871"/>
                  <a:pt x="998436" y="568146"/>
                  <a:pt x="980973" y="570998"/>
                </a:cubicBezTo>
                <a:cubicBezTo>
                  <a:pt x="976906" y="588386"/>
                  <a:pt x="972264" y="593142"/>
                  <a:pt x="967049" y="585267"/>
                </a:cubicBezTo>
                <a:cubicBezTo>
                  <a:pt x="961834" y="577391"/>
                  <a:pt x="959226" y="566905"/>
                  <a:pt x="959226" y="553808"/>
                </a:cubicBezTo>
                <a:cubicBezTo>
                  <a:pt x="959226" y="541468"/>
                  <a:pt x="958845" y="526136"/>
                  <a:pt x="958082" y="507811"/>
                </a:cubicBezTo>
                <a:cubicBezTo>
                  <a:pt x="957319" y="489487"/>
                  <a:pt x="954597" y="476222"/>
                  <a:pt x="949915" y="468018"/>
                </a:cubicBezTo>
                <a:cubicBezTo>
                  <a:pt x="945233" y="459814"/>
                  <a:pt x="946030" y="455712"/>
                  <a:pt x="952306" y="455712"/>
                </a:cubicBezTo>
                <a:cubicBezTo>
                  <a:pt x="956448" y="455712"/>
                  <a:pt x="961291" y="456090"/>
                  <a:pt x="966835" y="456847"/>
                </a:cubicBezTo>
                <a:cubicBezTo>
                  <a:pt x="972788" y="449368"/>
                  <a:pt x="979429" y="437803"/>
                  <a:pt x="986759" y="422151"/>
                </a:cubicBezTo>
                <a:cubicBezTo>
                  <a:pt x="994089" y="406500"/>
                  <a:pt x="996393" y="394169"/>
                  <a:pt x="993670" y="385158"/>
                </a:cubicBezTo>
                <a:cubicBezTo>
                  <a:pt x="990948" y="376148"/>
                  <a:pt x="997804" y="375208"/>
                  <a:pt x="1014237" y="382340"/>
                </a:cubicBezTo>
                <a:cubicBezTo>
                  <a:pt x="1028251" y="389111"/>
                  <a:pt x="1032583" y="395074"/>
                  <a:pt x="1027231" y="400227"/>
                </a:cubicBezTo>
                <a:cubicBezTo>
                  <a:pt x="1021880" y="405380"/>
                  <a:pt x="1016116" y="412589"/>
                  <a:pt x="1009939" y="421854"/>
                </a:cubicBezTo>
                <a:cubicBezTo>
                  <a:pt x="1003763" y="431118"/>
                  <a:pt x="994300" y="442783"/>
                  <a:pt x="981550" y="456847"/>
                </a:cubicBezTo>
                <a:cubicBezTo>
                  <a:pt x="996557" y="454689"/>
                  <a:pt x="1006987" y="451036"/>
                  <a:pt x="1012841" y="445889"/>
                </a:cubicBezTo>
                <a:cubicBezTo>
                  <a:pt x="1018695" y="440742"/>
                  <a:pt x="1025033" y="439831"/>
                  <a:pt x="1031854" y="443155"/>
                </a:cubicBezTo>
                <a:cubicBezTo>
                  <a:pt x="1038675" y="446479"/>
                  <a:pt x="1044644" y="449939"/>
                  <a:pt x="1049760" y="453535"/>
                </a:cubicBezTo>
                <a:cubicBezTo>
                  <a:pt x="1054876" y="457132"/>
                  <a:pt x="1056033" y="461352"/>
                  <a:pt x="1053230" y="466195"/>
                </a:cubicBezTo>
                <a:cubicBezTo>
                  <a:pt x="1050427" y="471038"/>
                  <a:pt x="1048281" y="476805"/>
                  <a:pt x="1046793" y="483496"/>
                </a:cubicBezTo>
                <a:cubicBezTo>
                  <a:pt x="1046421" y="485169"/>
                  <a:pt x="1046119" y="487216"/>
                  <a:pt x="1045889" y="489638"/>
                </a:cubicBezTo>
                <a:lnTo>
                  <a:pt x="1045870" y="489960"/>
                </a:lnTo>
                <a:lnTo>
                  <a:pt x="1046899" y="487595"/>
                </a:lnTo>
                <a:cubicBezTo>
                  <a:pt x="1048448" y="485145"/>
                  <a:pt x="1050791" y="481983"/>
                  <a:pt x="1053927" y="478111"/>
                </a:cubicBezTo>
                <a:cubicBezTo>
                  <a:pt x="1066472" y="462620"/>
                  <a:pt x="1077951" y="444913"/>
                  <a:pt x="1088362" y="424988"/>
                </a:cubicBezTo>
                <a:cubicBezTo>
                  <a:pt x="1098774" y="405064"/>
                  <a:pt x="1102619" y="390414"/>
                  <a:pt x="1099897" y="381038"/>
                </a:cubicBezTo>
                <a:cubicBezTo>
                  <a:pt x="1097855" y="374005"/>
                  <a:pt x="1099284" y="370414"/>
                  <a:pt x="1104183" y="370264"/>
                </a:cubicBezTo>
                <a:close/>
                <a:moveTo>
                  <a:pt x="1662004" y="369245"/>
                </a:moveTo>
                <a:cubicBezTo>
                  <a:pt x="1665022" y="368403"/>
                  <a:pt x="1670302" y="368710"/>
                  <a:pt x="1677842" y="370164"/>
                </a:cubicBezTo>
                <a:cubicBezTo>
                  <a:pt x="1692924" y="373072"/>
                  <a:pt x="1701314" y="378120"/>
                  <a:pt x="1703013" y="385307"/>
                </a:cubicBezTo>
                <a:cubicBezTo>
                  <a:pt x="1704712" y="392494"/>
                  <a:pt x="1703680" y="398066"/>
                  <a:pt x="1699916" y="402022"/>
                </a:cubicBezTo>
                <a:cubicBezTo>
                  <a:pt x="1696151" y="405979"/>
                  <a:pt x="1691293" y="405889"/>
                  <a:pt x="1685340" y="401753"/>
                </a:cubicBezTo>
                <a:cubicBezTo>
                  <a:pt x="1679386" y="397616"/>
                  <a:pt x="1674289" y="393843"/>
                  <a:pt x="1670048" y="390432"/>
                </a:cubicBezTo>
                <a:cubicBezTo>
                  <a:pt x="1666178" y="386563"/>
                  <a:pt x="1662740" y="381490"/>
                  <a:pt x="1659732" y="375215"/>
                </a:cubicBezTo>
                <a:cubicBezTo>
                  <a:pt x="1658228" y="372077"/>
                  <a:pt x="1658986" y="370087"/>
                  <a:pt x="1662004" y="369245"/>
                </a:cubicBezTo>
                <a:close/>
                <a:moveTo>
                  <a:pt x="1933796" y="365110"/>
                </a:moveTo>
                <a:cubicBezTo>
                  <a:pt x="1935330" y="365086"/>
                  <a:pt x="1937200" y="365381"/>
                  <a:pt x="1939408" y="365997"/>
                </a:cubicBezTo>
                <a:cubicBezTo>
                  <a:pt x="1948238" y="368458"/>
                  <a:pt x="1955850" y="372089"/>
                  <a:pt x="1962244" y="376889"/>
                </a:cubicBezTo>
                <a:cubicBezTo>
                  <a:pt x="1968637" y="381689"/>
                  <a:pt x="1967521" y="386783"/>
                  <a:pt x="1958895" y="392172"/>
                </a:cubicBezTo>
                <a:cubicBezTo>
                  <a:pt x="1950269" y="397561"/>
                  <a:pt x="1936295" y="409396"/>
                  <a:pt x="1916972" y="427677"/>
                </a:cubicBezTo>
                <a:cubicBezTo>
                  <a:pt x="1928060" y="425568"/>
                  <a:pt x="1935582" y="422899"/>
                  <a:pt x="1939538" y="419668"/>
                </a:cubicBezTo>
                <a:cubicBezTo>
                  <a:pt x="1943494" y="416437"/>
                  <a:pt x="1948458" y="416279"/>
                  <a:pt x="1954430" y="419193"/>
                </a:cubicBezTo>
                <a:cubicBezTo>
                  <a:pt x="1960402" y="422108"/>
                  <a:pt x="1965769" y="425500"/>
                  <a:pt x="1970532" y="429369"/>
                </a:cubicBezTo>
                <a:cubicBezTo>
                  <a:pt x="1975294" y="433239"/>
                  <a:pt x="1975877" y="436792"/>
                  <a:pt x="1972280" y="440029"/>
                </a:cubicBezTo>
                <a:cubicBezTo>
                  <a:pt x="1968684" y="443266"/>
                  <a:pt x="1966147" y="449685"/>
                  <a:pt x="1964672" y="459284"/>
                </a:cubicBezTo>
                <a:cubicBezTo>
                  <a:pt x="1963196" y="468883"/>
                  <a:pt x="1963242" y="494832"/>
                  <a:pt x="1964811" y="537130"/>
                </a:cubicBezTo>
                <a:cubicBezTo>
                  <a:pt x="1966380" y="579429"/>
                  <a:pt x="1962792" y="605443"/>
                  <a:pt x="1954049" y="615172"/>
                </a:cubicBezTo>
                <a:cubicBezTo>
                  <a:pt x="1945305" y="624902"/>
                  <a:pt x="1939712" y="625829"/>
                  <a:pt x="1937268" y="617953"/>
                </a:cubicBezTo>
                <a:cubicBezTo>
                  <a:pt x="1934825" y="610078"/>
                  <a:pt x="1929834" y="602271"/>
                  <a:pt x="1922293" y="594532"/>
                </a:cubicBezTo>
                <a:cubicBezTo>
                  <a:pt x="1914752" y="586792"/>
                  <a:pt x="1915186" y="583897"/>
                  <a:pt x="1923595" y="585844"/>
                </a:cubicBezTo>
                <a:cubicBezTo>
                  <a:pt x="1932004" y="587791"/>
                  <a:pt x="1937262" y="588386"/>
                  <a:pt x="1939371" y="587630"/>
                </a:cubicBezTo>
                <a:cubicBezTo>
                  <a:pt x="1941479" y="586873"/>
                  <a:pt x="1942722" y="578520"/>
                  <a:pt x="1943101" y="562571"/>
                </a:cubicBezTo>
                <a:cubicBezTo>
                  <a:pt x="1943479" y="546621"/>
                  <a:pt x="1943668" y="528160"/>
                  <a:pt x="1943668" y="507188"/>
                </a:cubicBezTo>
                <a:lnTo>
                  <a:pt x="1915484" y="516899"/>
                </a:lnTo>
                <a:lnTo>
                  <a:pt x="1914531" y="522069"/>
                </a:lnTo>
                <a:lnTo>
                  <a:pt x="1921521" y="521913"/>
                </a:lnTo>
                <a:cubicBezTo>
                  <a:pt x="1928546" y="524040"/>
                  <a:pt x="1934214" y="527301"/>
                  <a:pt x="1938524" y="531698"/>
                </a:cubicBezTo>
                <a:cubicBezTo>
                  <a:pt x="1942834" y="536095"/>
                  <a:pt x="1943659" y="542253"/>
                  <a:pt x="1940998" y="550171"/>
                </a:cubicBezTo>
                <a:cubicBezTo>
                  <a:pt x="1938338" y="558090"/>
                  <a:pt x="1932860" y="558106"/>
                  <a:pt x="1924562" y="550218"/>
                </a:cubicBezTo>
                <a:cubicBezTo>
                  <a:pt x="1918820" y="542851"/>
                  <a:pt x="1915121" y="535760"/>
                  <a:pt x="1913465" y="528945"/>
                </a:cubicBezTo>
                <a:lnTo>
                  <a:pt x="1913780" y="526143"/>
                </a:lnTo>
                <a:lnTo>
                  <a:pt x="1910147" y="545858"/>
                </a:lnTo>
                <a:cubicBezTo>
                  <a:pt x="1907693" y="554826"/>
                  <a:pt x="1904564" y="563110"/>
                  <a:pt x="1900759" y="570710"/>
                </a:cubicBezTo>
                <a:cubicBezTo>
                  <a:pt x="1893150" y="585909"/>
                  <a:pt x="1883030" y="597800"/>
                  <a:pt x="1870398" y="606382"/>
                </a:cubicBezTo>
                <a:cubicBezTo>
                  <a:pt x="1857766" y="614964"/>
                  <a:pt x="1855571" y="613079"/>
                  <a:pt x="1863812" y="600727"/>
                </a:cubicBezTo>
                <a:cubicBezTo>
                  <a:pt x="1872054" y="588374"/>
                  <a:pt x="1878475" y="576266"/>
                  <a:pt x="1883076" y="564403"/>
                </a:cubicBezTo>
                <a:cubicBezTo>
                  <a:pt x="1887678" y="552540"/>
                  <a:pt x="1891535" y="538529"/>
                  <a:pt x="1894648" y="522369"/>
                </a:cubicBezTo>
                <a:cubicBezTo>
                  <a:pt x="1877818" y="528408"/>
                  <a:pt x="1867136" y="532836"/>
                  <a:pt x="1862603" y="535651"/>
                </a:cubicBezTo>
                <a:cubicBezTo>
                  <a:pt x="1858070" y="538467"/>
                  <a:pt x="1851578" y="535183"/>
                  <a:pt x="1843126" y="525801"/>
                </a:cubicBezTo>
                <a:cubicBezTo>
                  <a:pt x="1834673" y="516418"/>
                  <a:pt x="1835210" y="512118"/>
                  <a:pt x="1844735" y="512899"/>
                </a:cubicBezTo>
                <a:cubicBezTo>
                  <a:pt x="1854260" y="513681"/>
                  <a:pt x="1871288" y="510468"/>
                  <a:pt x="1895820" y="503263"/>
                </a:cubicBezTo>
                <a:cubicBezTo>
                  <a:pt x="1895820" y="492683"/>
                  <a:pt x="1895631" y="480588"/>
                  <a:pt x="1895252" y="466976"/>
                </a:cubicBezTo>
                <a:cubicBezTo>
                  <a:pt x="1894874" y="453365"/>
                  <a:pt x="1892732" y="443347"/>
                  <a:pt x="1888825" y="436923"/>
                </a:cubicBezTo>
                <a:cubicBezTo>
                  <a:pt x="1884918" y="430498"/>
                  <a:pt x="1884986" y="426765"/>
                  <a:pt x="1889030" y="425723"/>
                </a:cubicBezTo>
                <a:cubicBezTo>
                  <a:pt x="1893073" y="424681"/>
                  <a:pt x="1897997" y="425333"/>
                  <a:pt x="1903801" y="427677"/>
                </a:cubicBezTo>
                <a:cubicBezTo>
                  <a:pt x="1907236" y="423993"/>
                  <a:pt x="1912796" y="416065"/>
                  <a:pt x="1920479" y="403892"/>
                </a:cubicBezTo>
                <a:cubicBezTo>
                  <a:pt x="1928162" y="391719"/>
                  <a:pt x="1931030" y="381744"/>
                  <a:pt x="1929083" y="373968"/>
                </a:cubicBezTo>
                <a:cubicBezTo>
                  <a:pt x="1927623" y="368136"/>
                  <a:pt x="1929194" y="365183"/>
                  <a:pt x="1933796" y="365110"/>
                </a:cubicBezTo>
                <a:close/>
                <a:moveTo>
                  <a:pt x="775302" y="363606"/>
                </a:moveTo>
                <a:cubicBezTo>
                  <a:pt x="782849" y="365256"/>
                  <a:pt x="789683" y="367674"/>
                  <a:pt x="795803" y="370861"/>
                </a:cubicBezTo>
                <a:cubicBezTo>
                  <a:pt x="801924" y="374049"/>
                  <a:pt x="803803" y="378266"/>
                  <a:pt x="801440" y="383512"/>
                </a:cubicBezTo>
                <a:cubicBezTo>
                  <a:pt x="799078" y="388758"/>
                  <a:pt x="797530" y="402308"/>
                  <a:pt x="796799" y="424161"/>
                </a:cubicBezTo>
                <a:cubicBezTo>
                  <a:pt x="804476" y="422734"/>
                  <a:pt x="811145" y="421017"/>
                  <a:pt x="816807" y="419007"/>
                </a:cubicBezTo>
                <a:cubicBezTo>
                  <a:pt x="822469" y="416998"/>
                  <a:pt x="828722" y="418635"/>
                  <a:pt x="835569" y="423919"/>
                </a:cubicBezTo>
                <a:cubicBezTo>
                  <a:pt x="842415" y="429202"/>
                  <a:pt x="840430" y="433310"/>
                  <a:pt x="829615" y="436243"/>
                </a:cubicBezTo>
                <a:cubicBezTo>
                  <a:pt x="818801" y="439177"/>
                  <a:pt x="807787" y="441654"/>
                  <a:pt x="796576" y="443676"/>
                </a:cubicBezTo>
                <a:cubicBezTo>
                  <a:pt x="795955" y="453672"/>
                  <a:pt x="795645" y="460791"/>
                  <a:pt x="795645" y="465032"/>
                </a:cubicBezTo>
                <a:cubicBezTo>
                  <a:pt x="804724" y="464276"/>
                  <a:pt x="812420" y="463113"/>
                  <a:pt x="818732" y="461544"/>
                </a:cubicBezTo>
                <a:cubicBezTo>
                  <a:pt x="825045" y="459975"/>
                  <a:pt x="832276" y="458608"/>
                  <a:pt x="840424" y="457442"/>
                </a:cubicBezTo>
                <a:cubicBezTo>
                  <a:pt x="848572" y="456276"/>
                  <a:pt x="855986" y="458276"/>
                  <a:pt x="862664" y="463442"/>
                </a:cubicBezTo>
                <a:cubicBezTo>
                  <a:pt x="869343" y="468607"/>
                  <a:pt x="871148" y="472716"/>
                  <a:pt x="868078" y="475767"/>
                </a:cubicBezTo>
                <a:cubicBezTo>
                  <a:pt x="865009" y="478818"/>
                  <a:pt x="858352" y="480343"/>
                  <a:pt x="848107" y="480343"/>
                </a:cubicBezTo>
                <a:cubicBezTo>
                  <a:pt x="839029" y="480343"/>
                  <a:pt x="828161" y="481112"/>
                  <a:pt x="815505" y="482650"/>
                </a:cubicBezTo>
                <a:cubicBezTo>
                  <a:pt x="802848" y="484188"/>
                  <a:pt x="789847" y="486129"/>
                  <a:pt x="776502" y="488473"/>
                </a:cubicBezTo>
                <a:cubicBezTo>
                  <a:pt x="763157" y="490817"/>
                  <a:pt x="754476" y="492352"/>
                  <a:pt x="750457" y="493077"/>
                </a:cubicBezTo>
                <a:cubicBezTo>
                  <a:pt x="746439" y="493803"/>
                  <a:pt x="741013" y="494975"/>
                  <a:pt x="734179" y="496593"/>
                </a:cubicBezTo>
                <a:cubicBezTo>
                  <a:pt x="727346" y="498212"/>
                  <a:pt x="719709" y="496178"/>
                  <a:pt x="711269" y="490491"/>
                </a:cubicBezTo>
                <a:cubicBezTo>
                  <a:pt x="702829" y="484805"/>
                  <a:pt x="702969" y="481683"/>
                  <a:pt x="711688" y="481124"/>
                </a:cubicBezTo>
                <a:cubicBezTo>
                  <a:pt x="720407" y="480566"/>
                  <a:pt x="729243" y="479509"/>
                  <a:pt x="738198" y="477953"/>
                </a:cubicBezTo>
                <a:cubicBezTo>
                  <a:pt x="747152" y="476396"/>
                  <a:pt x="759635" y="473528"/>
                  <a:pt x="775647" y="469348"/>
                </a:cubicBezTo>
                <a:lnTo>
                  <a:pt x="775647" y="448829"/>
                </a:lnTo>
                <a:cubicBezTo>
                  <a:pt x="768242" y="450379"/>
                  <a:pt x="762041" y="451154"/>
                  <a:pt x="757043" y="451154"/>
                </a:cubicBezTo>
                <a:cubicBezTo>
                  <a:pt x="752690" y="451154"/>
                  <a:pt x="748095" y="449988"/>
                  <a:pt x="743258" y="447657"/>
                </a:cubicBezTo>
                <a:cubicBezTo>
                  <a:pt x="737788" y="456376"/>
                  <a:pt x="729953" y="463420"/>
                  <a:pt x="719752" y="468790"/>
                </a:cubicBezTo>
                <a:cubicBezTo>
                  <a:pt x="709551" y="474161"/>
                  <a:pt x="707201" y="472818"/>
                  <a:pt x="712702" y="464763"/>
                </a:cubicBezTo>
                <a:cubicBezTo>
                  <a:pt x="718202" y="456707"/>
                  <a:pt x="722872" y="447201"/>
                  <a:pt x="726710" y="436243"/>
                </a:cubicBezTo>
                <a:cubicBezTo>
                  <a:pt x="730549" y="425286"/>
                  <a:pt x="731494" y="416642"/>
                  <a:pt x="729547" y="410310"/>
                </a:cubicBezTo>
                <a:cubicBezTo>
                  <a:pt x="727600" y="403979"/>
                  <a:pt x="730468" y="401855"/>
                  <a:pt x="738151" y="403938"/>
                </a:cubicBezTo>
                <a:cubicBezTo>
                  <a:pt x="745834" y="406022"/>
                  <a:pt x="751890" y="408999"/>
                  <a:pt x="756318" y="412868"/>
                </a:cubicBezTo>
                <a:cubicBezTo>
                  <a:pt x="760745" y="416738"/>
                  <a:pt x="761678" y="420158"/>
                  <a:pt x="759117" y="423128"/>
                </a:cubicBezTo>
                <a:cubicBezTo>
                  <a:pt x="756556" y="426098"/>
                  <a:pt x="753552" y="429556"/>
                  <a:pt x="750104" y="433499"/>
                </a:cubicBezTo>
                <a:cubicBezTo>
                  <a:pt x="760398" y="432793"/>
                  <a:pt x="768912" y="431521"/>
                  <a:pt x="775647" y="429686"/>
                </a:cubicBezTo>
                <a:cubicBezTo>
                  <a:pt x="775647" y="414605"/>
                  <a:pt x="775271" y="402732"/>
                  <a:pt x="774521" y="394069"/>
                </a:cubicBezTo>
                <a:cubicBezTo>
                  <a:pt x="773771" y="385406"/>
                  <a:pt x="771827" y="377751"/>
                  <a:pt x="768689" y="371103"/>
                </a:cubicBezTo>
                <a:cubicBezTo>
                  <a:pt x="765551" y="364456"/>
                  <a:pt x="767756" y="361957"/>
                  <a:pt x="775302" y="363606"/>
                </a:cubicBezTo>
                <a:close/>
                <a:moveTo>
                  <a:pt x="3189016" y="363308"/>
                </a:moveTo>
                <a:cubicBezTo>
                  <a:pt x="3190470" y="363076"/>
                  <a:pt x="3192376" y="363163"/>
                  <a:pt x="3194736" y="363569"/>
                </a:cubicBezTo>
                <a:cubicBezTo>
                  <a:pt x="3204174" y="365194"/>
                  <a:pt x="3212756" y="368055"/>
                  <a:pt x="3220483" y="372154"/>
                </a:cubicBezTo>
                <a:cubicBezTo>
                  <a:pt x="3228210" y="376253"/>
                  <a:pt x="3230306" y="380740"/>
                  <a:pt x="3226771" y="385614"/>
                </a:cubicBezTo>
                <a:cubicBezTo>
                  <a:pt x="3223236" y="390488"/>
                  <a:pt x="3221116" y="404893"/>
                  <a:pt x="3220409" y="428830"/>
                </a:cubicBezTo>
                <a:cubicBezTo>
                  <a:pt x="3245871" y="425072"/>
                  <a:pt x="3262155" y="421215"/>
                  <a:pt x="3269262" y="417259"/>
                </a:cubicBezTo>
                <a:cubicBezTo>
                  <a:pt x="3276368" y="413302"/>
                  <a:pt x="3283053" y="413209"/>
                  <a:pt x="3289316" y="416980"/>
                </a:cubicBezTo>
                <a:cubicBezTo>
                  <a:pt x="3295580" y="420750"/>
                  <a:pt x="3302004" y="425122"/>
                  <a:pt x="3308590" y="430095"/>
                </a:cubicBezTo>
                <a:cubicBezTo>
                  <a:pt x="3315175" y="435068"/>
                  <a:pt x="3315640" y="439809"/>
                  <a:pt x="3309985" y="444317"/>
                </a:cubicBezTo>
                <a:cubicBezTo>
                  <a:pt x="3304329" y="448826"/>
                  <a:pt x="3297427" y="463011"/>
                  <a:pt x="3289279" y="486873"/>
                </a:cubicBezTo>
                <a:cubicBezTo>
                  <a:pt x="3300950" y="499362"/>
                  <a:pt x="3298854" y="506066"/>
                  <a:pt x="3282991" y="506983"/>
                </a:cubicBezTo>
                <a:cubicBezTo>
                  <a:pt x="3267128" y="507901"/>
                  <a:pt x="3245877" y="509799"/>
                  <a:pt x="3219237" y="512676"/>
                </a:cubicBezTo>
                <a:cubicBezTo>
                  <a:pt x="3219237" y="569727"/>
                  <a:pt x="3218396" y="604757"/>
                  <a:pt x="3216716" y="617767"/>
                </a:cubicBezTo>
                <a:cubicBezTo>
                  <a:pt x="3215036" y="630777"/>
                  <a:pt x="3211544" y="637782"/>
                  <a:pt x="3206242" y="638780"/>
                </a:cubicBezTo>
                <a:cubicBezTo>
                  <a:pt x="3200940" y="639778"/>
                  <a:pt x="3197864" y="631766"/>
                  <a:pt x="3197015" y="614744"/>
                </a:cubicBezTo>
                <a:cubicBezTo>
                  <a:pt x="3196165" y="597722"/>
                  <a:pt x="3195740" y="564208"/>
                  <a:pt x="3195740" y="514202"/>
                </a:cubicBezTo>
                <a:cubicBezTo>
                  <a:pt x="3183797" y="514946"/>
                  <a:pt x="3168170" y="516750"/>
                  <a:pt x="3148860" y="519615"/>
                </a:cubicBezTo>
                <a:cubicBezTo>
                  <a:pt x="3148215" y="526027"/>
                  <a:pt x="3146938" y="530811"/>
                  <a:pt x="3145027" y="533968"/>
                </a:cubicBezTo>
                <a:cubicBezTo>
                  <a:pt x="3143117" y="537124"/>
                  <a:pt x="3140442" y="537657"/>
                  <a:pt x="3137000" y="535568"/>
                </a:cubicBezTo>
                <a:cubicBezTo>
                  <a:pt x="3133558" y="533478"/>
                  <a:pt x="3131047" y="528281"/>
                  <a:pt x="3129466" y="519978"/>
                </a:cubicBezTo>
                <a:cubicBezTo>
                  <a:pt x="3127884" y="511675"/>
                  <a:pt x="3125339" y="499322"/>
                  <a:pt x="3121829" y="482920"/>
                </a:cubicBezTo>
                <a:cubicBezTo>
                  <a:pt x="3118319" y="466518"/>
                  <a:pt x="3114390" y="454379"/>
                  <a:pt x="3110044" y="446503"/>
                </a:cubicBezTo>
                <a:cubicBezTo>
                  <a:pt x="3105696" y="438628"/>
                  <a:pt x="3107052" y="434690"/>
                  <a:pt x="3114108" y="434690"/>
                </a:cubicBezTo>
                <a:cubicBezTo>
                  <a:pt x="3119193" y="434690"/>
                  <a:pt x="3124232" y="435270"/>
                  <a:pt x="3129224" y="436430"/>
                </a:cubicBezTo>
                <a:cubicBezTo>
                  <a:pt x="3134216" y="437589"/>
                  <a:pt x="3143285" y="437608"/>
                  <a:pt x="3156431" y="436485"/>
                </a:cubicBezTo>
                <a:cubicBezTo>
                  <a:pt x="3169578" y="435363"/>
                  <a:pt x="3182681" y="433772"/>
                  <a:pt x="3195740" y="431714"/>
                </a:cubicBezTo>
                <a:cubicBezTo>
                  <a:pt x="3195740" y="401836"/>
                  <a:pt x="3193214" y="382603"/>
                  <a:pt x="3188160" y="374015"/>
                </a:cubicBezTo>
                <a:cubicBezTo>
                  <a:pt x="3184369" y="367573"/>
                  <a:pt x="3184654" y="364004"/>
                  <a:pt x="3189016" y="363308"/>
                </a:cubicBezTo>
                <a:close/>
                <a:moveTo>
                  <a:pt x="3802215" y="362574"/>
                </a:moveTo>
                <a:cubicBezTo>
                  <a:pt x="3807126" y="361612"/>
                  <a:pt x="3814735" y="363584"/>
                  <a:pt x="3825042" y="368489"/>
                </a:cubicBezTo>
                <a:cubicBezTo>
                  <a:pt x="3835348" y="373395"/>
                  <a:pt x="3836827" y="380048"/>
                  <a:pt x="3829478" y="388451"/>
                </a:cubicBezTo>
                <a:cubicBezTo>
                  <a:pt x="3822130" y="396854"/>
                  <a:pt x="3816205" y="403867"/>
                  <a:pt x="3811703" y="409492"/>
                </a:cubicBezTo>
                <a:cubicBezTo>
                  <a:pt x="3807201" y="415116"/>
                  <a:pt x="3801626" y="422344"/>
                  <a:pt x="3794978" y="431174"/>
                </a:cubicBezTo>
                <a:cubicBezTo>
                  <a:pt x="3806773" y="430467"/>
                  <a:pt x="3817296" y="429342"/>
                  <a:pt x="3826548" y="427797"/>
                </a:cubicBezTo>
                <a:cubicBezTo>
                  <a:pt x="3835800" y="426253"/>
                  <a:pt x="3843506" y="424095"/>
                  <a:pt x="3849664" y="421323"/>
                </a:cubicBezTo>
                <a:cubicBezTo>
                  <a:pt x="3855821" y="418552"/>
                  <a:pt x="3862562" y="418403"/>
                  <a:pt x="3869886" y="420877"/>
                </a:cubicBezTo>
                <a:cubicBezTo>
                  <a:pt x="3877209" y="423351"/>
                  <a:pt x="3885038" y="427615"/>
                  <a:pt x="3893372" y="433667"/>
                </a:cubicBezTo>
                <a:cubicBezTo>
                  <a:pt x="3901707" y="439719"/>
                  <a:pt x="3903914" y="445719"/>
                  <a:pt x="3899995" y="451666"/>
                </a:cubicBezTo>
                <a:cubicBezTo>
                  <a:pt x="3896076" y="457613"/>
                  <a:pt x="3893936" y="465739"/>
                  <a:pt x="3893577" y="476046"/>
                </a:cubicBezTo>
                <a:cubicBezTo>
                  <a:pt x="3893218" y="486352"/>
                  <a:pt x="3893038" y="500602"/>
                  <a:pt x="3893038" y="518797"/>
                </a:cubicBezTo>
                <a:lnTo>
                  <a:pt x="3893038" y="556152"/>
                </a:lnTo>
                <a:cubicBezTo>
                  <a:pt x="3893038" y="564636"/>
                  <a:pt x="3893230" y="572914"/>
                  <a:pt x="3893614" y="580988"/>
                </a:cubicBezTo>
                <a:cubicBezTo>
                  <a:pt x="3893999" y="589062"/>
                  <a:pt x="3890687" y="600571"/>
                  <a:pt x="3883680" y="615516"/>
                </a:cubicBezTo>
                <a:cubicBezTo>
                  <a:pt x="3876672" y="630461"/>
                  <a:pt x="3870307" y="632201"/>
                  <a:pt x="3864584" y="620735"/>
                </a:cubicBezTo>
                <a:cubicBezTo>
                  <a:pt x="3858860" y="609269"/>
                  <a:pt x="3854264" y="600903"/>
                  <a:pt x="3850798" y="595638"/>
                </a:cubicBezTo>
                <a:cubicBezTo>
                  <a:pt x="3847332" y="590374"/>
                  <a:pt x="3841661" y="588129"/>
                  <a:pt x="3833785" y="588904"/>
                </a:cubicBezTo>
                <a:cubicBezTo>
                  <a:pt x="3825910" y="589679"/>
                  <a:pt x="3817619" y="590067"/>
                  <a:pt x="3808912" y="590067"/>
                </a:cubicBezTo>
                <a:cubicBezTo>
                  <a:pt x="3800541" y="590067"/>
                  <a:pt x="3788684" y="590767"/>
                  <a:pt x="3773342" y="592169"/>
                </a:cubicBezTo>
                <a:cubicBezTo>
                  <a:pt x="3768295" y="611789"/>
                  <a:pt x="3762639" y="615643"/>
                  <a:pt x="3756376" y="603731"/>
                </a:cubicBezTo>
                <a:cubicBezTo>
                  <a:pt x="3750113" y="591818"/>
                  <a:pt x="3748147" y="579534"/>
                  <a:pt x="3750479" y="566877"/>
                </a:cubicBezTo>
                <a:cubicBezTo>
                  <a:pt x="3752810" y="554221"/>
                  <a:pt x="3753976" y="532743"/>
                  <a:pt x="3753976" y="502444"/>
                </a:cubicBezTo>
                <a:cubicBezTo>
                  <a:pt x="3753976" y="471934"/>
                  <a:pt x="3752228" y="452624"/>
                  <a:pt x="3748730" y="444513"/>
                </a:cubicBezTo>
                <a:cubicBezTo>
                  <a:pt x="3745232" y="436402"/>
                  <a:pt x="3746801" y="432740"/>
                  <a:pt x="3753437" y="433527"/>
                </a:cubicBezTo>
                <a:cubicBezTo>
                  <a:pt x="3760072" y="434315"/>
                  <a:pt x="3768419" y="434380"/>
                  <a:pt x="3778477" y="433723"/>
                </a:cubicBezTo>
                <a:cubicBezTo>
                  <a:pt x="3782471" y="427720"/>
                  <a:pt x="3787364" y="417674"/>
                  <a:pt x="3793155" y="403585"/>
                </a:cubicBezTo>
                <a:cubicBezTo>
                  <a:pt x="3798947" y="389496"/>
                  <a:pt x="3800677" y="379379"/>
                  <a:pt x="3798346" y="373233"/>
                </a:cubicBezTo>
                <a:cubicBezTo>
                  <a:pt x="3796014" y="367088"/>
                  <a:pt x="3797304" y="363535"/>
                  <a:pt x="3802215" y="362574"/>
                </a:cubicBezTo>
                <a:close/>
                <a:moveTo>
                  <a:pt x="2878320" y="362514"/>
                </a:moveTo>
                <a:cubicBezTo>
                  <a:pt x="2879856" y="362337"/>
                  <a:pt x="2881812" y="362502"/>
                  <a:pt x="2884188" y="363011"/>
                </a:cubicBezTo>
                <a:cubicBezTo>
                  <a:pt x="2893688" y="365045"/>
                  <a:pt x="2901492" y="367854"/>
                  <a:pt x="2907600" y="371438"/>
                </a:cubicBezTo>
                <a:cubicBezTo>
                  <a:pt x="2913708" y="375022"/>
                  <a:pt x="2915584" y="380377"/>
                  <a:pt x="2913228" y="387502"/>
                </a:cubicBezTo>
                <a:cubicBezTo>
                  <a:pt x="2910871" y="394627"/>
                  <a:pt x="2909327" y="412298"/>
                  <a:pt x="2908595" y="440513"/>
                </a:cubicBezTo>
                <a:cubicBezTo>
                  <a:pt x="2941846" y="436743"/>
                  <a:pt x="2961414" y="433270"/>
                  <a:pt x="2967299" y="430095"/>
                </a:cubicBezTo>
                <a:cubicBezTo>
                  <a:pt x="2973184" y="426920"/>
                  <a:pt x="2980442" y="427394"/>
                  <a:pt x="2989074" y="431518"/>
                </a:cubicBezTo>
                <a:cubicBezTo>
                  <a:pt x="2997706" y="435642"/>
                  <a:pt x="3004742" y="440423"/>
                  <a:pt x="3010180" y="445862"/>
                </a:cubicBezTo>
                <a:cubicBezTo>
                  <a:pt x="3015618" y="451300"/>
                  <a:pt x="3016161" y="455982"/>
                  <a:pt x="3011808" y="459907"/>
                </a:cubicBezTo>
                <a:cubicBezTo>
                  <a:pt x="3007454" y="463833"/>
                  <a:pt x="3003743" y="481137"/>
                  <a:pt x="3000673" y="511820"/>
                </a:cubicBezTo>
                <a:cubicBezTo>
                  <a:pt x="2997604" y="542504"/>
                  <a:pt x="2994875" y="564019"/>
                  <a:pt x="2992488" y="576365"/>
                </a:cubicBezTo>
                <a:cubicBezTo>
                  <a:pt x="2990100" y="588712"/>
                  <a:pt x="2985220" y="599725"/>
                  <a:pt x="2977847" y="609405"/>
                </a:cubicBezTo>
                <a:cubicBezTo>
                  <a:pt x="2970474" y="619085"/>
                  <a:pt x="2965454" y="620217"/>
                  <a:pt x="2962787" y="612800"/>
                </a:cubicBezTo>
                <a:cubicBezTo>
                  <a:pt x="2960121" y="605384"/>
                  <a:pt x="2957904" y="597964"/>
                  <a:pt x="2956136" y="590541"/>
                </a:cubicBezTo>
                <a:cubicBezTo>
                  <a:pt x="2954369" y="583118"/>
                  <a:pt x="2951005" y="579239"/>
                  <a:pt x="2946044" y="578905"/>
                </a:cubicBezTo>
                <a:cubicBezTo>
                  <a:pt x="2941083" y="578570"/>
                  <a:pt x="2933636" y="578402"/>
                  <a:pt x="2923701" y="578402"/>
                </a:cubicBezTo>
                <a:cubicBezTo>
                  <a:pt x="2914660" y="578402"/>
                  <a:pt x="2886792" y="581410"/>
                  <a:pt x="2840097" y="587425"/>
                </a:cubicBezTo>
                <a:cubicBezTo>
                  <a:pt x="2837468" y="596193"/>
                  <a:pt x="2834274" y="600035"/>
                  <a:pt x="2830516" y="598950"/>
                </a:cubicBezTo>
                <a:cubicBezTo>
                  <a:pt x="2826758" y="597865"/>
                  <a:pt x="2823834" y="592727"/>
                  <a:pt x="2821745" y="583537"/>
                </a:cubicBezTo>
                <a:cubicBezTo>
                  <a:pt x="2819655" y="574347"/>
                  <a:pt x="2817826" y="562695"/>
                  <a:pt x="2816257" y="548581"/>
                </a:cubicBezTo>
                <a:cubicBezTo>
                  <a:pt x="2814688" y="534467"/>
                  <a:pt x="2813128" y="520626"/>
                  <a:pt x="2811578" y="507058"/>
                </a:cubicBezTo>
                <a:cubicBezTo>
                  <a:pt x="2810028" y="493490"/>
                  <a:pt x="2808304" y="482352"/>
                  <a:pt x="2806406" y="473646"/>
                </a:cubicBezTo>
                <a:cubicBezTo>
                  <a:pt x="2804508" y="464939"/>
                  <a:pt x="2802171" y="457241"/>
                  <a:pt x="2799392" y="450550"/>
                </a:cubicBezTo>
                <a:cubicBezTo>
                  <a:pt x="2796614" y="443859"/>
                  <a:pt x="2798732" y="441121"/>
                  <a:pt x="2805746" y="442336"/>
                </a:cubicBezTo>
                <a:cubicBezTo>
                  <a:pt x="2812759" y="443552"/>
                  <a:pt x="2819116" y="445108"/>
                  <a:pt x="2824814" y="447006"/>
                </a:cubicBezTo>
                <a:cubicBezTo>
                  <a:pt x="2830513" y="448903"/>
                  <a:pt x="2838026" y="449666"/>
                  <a:pt x="2847352" y="449294"/>
                </a:cubicBezTo>
                <a:cubicBezTo>
                  <a:pt x="2856679" y="448922"/>
                  <a:pt x="2868877" y="447365"/>
                  <a:pt x="2883946" y="444624"/>
                </a:cubicBezTo>
                <a:cubicBezTo>
                  <a:pt x="2883946" y="426554"/>
                  <a:pt x="2883568" y="412394"/>
                  <a:pt x="2882811" y="402143"/>
                </a:cubicBezTo>
                <a:cubicBezTo>
                  <a:pt x="2882054" y="391893"/>
                  <a:pt x="2879720" y="382299"/>
                  <a:pt x="2875806" y="373364"/>
                </a:cubicBezTo>
                <a:cubicBezTo>
                  <a:pt x="2872872" y="366662"/>
                  <a:pt x="2873710" y="363045"/>
                  <a:pt x="2878320" y="362514"/>
                </a:cubicBezTo>
                <a:close/>
                <a:moveTo>
                  <a:pt x="465070" y="358285"/>
                </a:moveTo>
                <a:cubicBezTo>
                  <a:pt x="472108" y="359501"/>
                  <a:pt x="478356" y="361305"/>
                  <a:pt x="483813" y="363699"/>
                </a:cubicBezTo>
                <a:cubicBezTo>
                  <a:pt x="489270" y="366093"/>
                  <a:pt x="491028" y="369525"/>
                  <a:pt x="489087" y="373996"/>
                </a:cubicBezTo>
                <a:cubicBezTo>
                  <a:pt x="487146" y="378467"/>
                  <a:pt x="486176" y="388188"/>
                  <a:pt x="486176" y="403157"/>
                </a:cubicBezTo>
                <a:cubicBezTo>
                  <a:pt x="495664" y="401074"/>
                  <a:pt x="502348" y="398413"/>
                  <a:pt x="506230" y="395176"/>
                </a:cubicBezTo>
                <a:cubicBezTo>
                  <a:pt x="510112" y="391939"/>
                  <a:pt x="514856" y="391366"/>
                  <a:pt x="520462" y="393455"/>
                </a:cubicBezTo>
                <a:cubicBezTo>
                  <a:pt x="526068" y="395545"/>
                  <a:pt x="531677" y="398491"/>
                  <a:pt x="537289" y="402292"/>
                </a:cubicBezTo>
                <a:cubicBezTo>
                  <a:pt x="542901" y="406093"/>
                  <a:pt x="543859" y="409885"/>
                  <a:pt x="540163" y="413668"/>
                </a:cubicBezTo>
                <a:cubicBezTo>
                  <a:pt x="536467" y="417451"/>
                  <a:pt x="532865" y="422120"/>
                  <a:pt x="529355" y="427677"/>
                </a:cubicBezTo>
                <a:cubicBezTo>
                  <a:pt x="538731" y="425432"/>
                  <a:pt x="546950" y="423702"/>
                  <a:pt x="554014" y="422486"/>
                </a:cubicBezTo>
                <a:cubicBezTo>
                  <a:pt x="561077" y="421271"/>
                  <a:pt x="567879" y="424579"/>
                  <a:pt x="574422" y="432411"/>
                </a:cubicBezTo>
                <a:cubicBezTo>
                  <a:pt x="580964" y="440243"/>
                  <a:pt x="577984" y="444159"/>
                  <a:pt x="565483" y="444159"/>
                </a:cubicBezTo>
                <a:cubicBezTo>
                  <a:pt x="555437" y="444159"/>
                  <a:pt x="542241" y="444513"/>
                  <a:pt x="525894" y="445220"/>
                </a:cubicBezTo>
                <a:cubicBezTo>
                  <a:pt x="525026" y="447390"/>
                  <a:pt x="524239" y="453449"/>
                  <a:pt x="523532" y="463395"/>
                </a:cubicBezTo>
                <a:cubicBezTo>
                  <a:pt x="528976" y="471804"/>
                  <a:pt x="527953" y="476672"/>
                  <a:pt x="520462" y="477999"/>
                </a:cubicBezTo>
                <a:lnTo>
                  <a:pt x="486176" y="483357"/>
                </a:lnTo>
                <a:lnTo>
                  <a:pt x="486176" y="496547"/>
                </a:lnTo>
                <a:cubicBezTo>
                  <a:pt x="490244" y="496609"/>
                  <a:pt x="496222" y="495455"/>
                  <a:pt x="504110" y="493087"/>
                </a:cubicBezTo>
                <a:cubicBezTo>
                  <a:pt x="511998" y="490718"/>
                  <a:pt x="519346" y="492200"/>
                  <a:pt x="526155" y="497533"/>
                </a:cubicBezTo>
                <a:cubicBezTo>
                  <a:pt x="532964" y="502866"/>
                  <a:pt x="532179" y="506583"/>
                  <a:pt x="523801" y="508686"/>
                </a:cubicBezTo>
                <a:cubicBezTo>
                  <a:pt x="515424" y="510788"/>
                  <a:pt x="502882" y="512881"/>
                  <a:pt x="486176" y="514964"/>
                </a:cubicBezTo>
                <a:lnTo>
                  <a:pt x="486176" y="525736"/>
                </a:lnTo>
                <a:cubicBezTo>
                  <a:pt x="507992" y="523491"/>
                  <a:pt x="522490" y="521178"/>
                  <a:pt x="529671" y="518797"/>
                </a:cubicBezTo>
                <a:cubicBezTo>
                  <a:pt x="536852" y="516415"/>
                  <a:pt x="544237" y="518400"/>
                  <a:pt x="551828" y="524750"/>
                </a:cubicBezTo>
                <a:cubicBezTo>
                  <a:pt x="559418" y="531100"/>
                  <a:pt x="555474" y="535208"/>
                  <a:pt x="539996" y="537075"/>
                </a:cubicBezTo>
                <a:cubicBezTo>
                  <a:pt x="524518" y="538941"/>
                  <a:pt x="506578" y="540929"/>
                  <a:pt x="486176" y="543037"/>
                </a:cubicBezTo>
                <a:cubicBezTo>
                  <a:pt x="486176" y="574130"/>
                  <a:pt x="484229" y="590073"/>
                  <a:pt x="480334" y="590867"/>
                </a:cubicBezTo>
                <a:cubicBezTo>
                  <a:pt x="491100" y="593446"/>
                  <a:pt x="503285" y="595493"/>
                  <a:pt x="516890" y="597006"/>
                </a:cubicBezTo>
                <a:cubicBezTo>
                  <a:pt x="534750" y="599325"/>
                  <a:pt x="552383" y="600088"/>
                  <a:pt x="569789" y="599294"/>
                </a:cubicBezTo>
                <a:cubicBezTo>
                  <a:pt x="587196" y="598500"/>
                  <a:pt x="591397" y="601216"/>
                  <a:pt x="582393" y="607442"/>
                </a:cubicBezTo>
                <a:cubicBezTo>
                  <a:pt x="573389" y="613668"/>
                  <a:pt x="561123" y="618363"/>
                  <a:pt x="545596" y="621525"/>
                </a:cubicBezTo>
                <a:cubicBezTo>
                  <a:pt x="530068" y="624688"/>
                  <a:pt x="516872" y="625478"/>
                  <a:pt x="506007" y="623897"/>
                </a:cubicBezTo>
                <a:cubicBezTo>
                  <a:pt x="495143" y="622316"/>
                  <a:pt x="477814" y="615374"/>
                  <a:pt x="454020" y="603071"/>
                </a:cubicBezTo>
                <a:cubicBezTo>
                  <a:pt x="430226" y="590767"/>
                  <a:pt x="405430" y="576709"/>
                  <a:pt x="379634" y="560896"/>
                </a:cubicBezTo>
                <a:cubicBezTo>
                  <a:pt x="372118" y="571910"/>
                  <a:pt x="363318" y="581047"/>
                  <a:pt x="353235" y="588309"/>
                </a:cubicBezTo>
                <a:cubicBezTo>
                  <a:pt x="343152" y="595570"/>
                  <a:pt x="333190" y="600209"/>
                  <a:pt x="323349" y="602224"/>
                </a:cubicBezTo>
                <a:cubicBezTo>
                  <a:pt x="313507" y="604239"/>
                  <a:pt x="311861" y="602447"/>
                  <a:pt x="318409" y="596848"/>
                </a:cubicBezTo>
                <a:cubicBezTo>
                  <a:pt x="324958" y="591248"/>
                  <a:pt x="332036" y="585022"/>
                  <a:pt x="339645" y="578170"/>
                </a:cubicBezTo>
                <a:cubicBezTo>
                  <a:pt x="347254" y="571317"/>
                  <a:pt x="355189" y="562465"/>
                  <a:pt x="363448" y="551613"/>
                </a:cubicBezTo>
                <a:cubicBezTo>
                  <a:pt x="353303" y="546007"/>
                  <a:pt x="343571" y="542160"/>
                  <a:pt x="334250" y="540070"/>
                </a:cubicBezTo>
                <a:cubicBezTo>
                  <a:pt x="324930" y="537980"/>
                  <a:pt x="323764" y="534678"/>
                  <a:pt x="330753" y="530163"/>
                </a:cubicBezTo>
                <a:cubicBezTo>
                  <a:pt x="337742" y="525649"/>
                  <a:pt x="343378" y="524468"/>
                  <a:pt x="347663" y="526619"/>
                </a:cubicBezTo>
                <a:cubicBezTo>
                  <a:pt x="351948" y="528771"/>
                  <a:pt x="358959" y="532365"/>
                  <a:pt x="368695" y="537400"/>
                </a:cubicBezTo>
                <a:cubicBezTo>
                  <a:pt x="373780" y="527057"/>
                  <a:pt x="376707" y="517612"/>
                  <a:pt x="377476" y="509067"/>
                </a:cubicBezTo>
                <a:cubicBezTo>
                  <a:pt x="378245" y="500522"/>
                  <a:pt x="377801" y="496128"/>
                  <a:pt x="376145" y="495886"/>
                </a:cubicBezTo>
                <a:cubicBezTo>
                  <a:pt x="374490" y="495645"/>
                  <a:pt x="371805" y="496494"/>
                  <a:pt x="368090" y="498435"/>
                </a:cubicBezTo>
                <a:cubicBezTo>
                  <a:pt x="364376" y="500376"/>
                  <a:pt x="360729" y="498841"/>
                  <a:pt x="357151" y="493831"/>
                </a:cubicBezTo>
                <a:cubicBezTo>
                  <a:pt x="353573" y="488820"/>
                  <a:pt x="353573" y="484200"/>
                  <a:pt x="357151" y="479971"/>
                </a:cubicBezTo>
                <a:cubicBezTo>
                  <a:pt x="360729" y="475742"/>
                  <a:pt x="364834" y="468992"/>
                  <a:pt x="369467" y="459721"/>
                </a:cubicBezTo>
                <a:cubicBezTo>
                  <a:pt x="374099" y="450450"/>
                  <a:pt x="376979" y="443973"/>
                  <a:pt x="378108" y="440290"/>
                </a:cubicBezTo>
                <a:cubicBezTo>
                  <a:pt x="379237" y="436606"/>
                  <a:pt x="379658" y="434578"/>
                  <a:pt x="379373" y="434206"/>
                </a:cubicBezTo>
                <a:cubicBezTo>
                  <a:pt x="379088" y="433834"/>
                  <a:pt x="375541" y="435009"/>
                  <a:pt x="368732" y="437732"/>
                </a:cubicBezTo>
                <a:cubicBezTo>
                  <a:pt x="361923" y="440454"/>
                  <a:pt x="355061" y="439183"/>
                  <a:pt x="348147" y="433918"/>
                </a:cubicBezTo>
                <a:cubicBezTo>
                  <a:pt x="341233" y="428653"/>
                  <a:pt x="341158" y="425729"/>
                  <a:pt x="347924" y="425146"/>
                </a:cubicBezTo>
                <a:cubicBezTo>
                  <a:pt x="354689" y="424564"/>
                  <a:pt x="360571" y="423736"/>
                  <a:pt x="365569" y="422663"/>
                </a:cubicBezTo>
                <a:cubicBezTo>
                  <a:pt x="370567" y="421590"/>
                  <a:pt x="374862" y="419432"/>
                  <a:pt x="378452" y="416189"/>
                </a:cubicBezTo>
                <a:cubicBezTo>
                  <a:pt x="382043" y="412946"/>
                  <a:pt x="388687" y="413860"/>
                  <a:pt x="398386" y="418933"/>
                </a:cubicBezTo>
                <a:cubicBezTo>
                  <a:pt x="409436" y="425667"/>
                  <a:pt x="412497" y="431165"/>
                  <a:pt x="407567" y="435425"/>
                </a:cubicBezTo>
                <a:cubicBezTo>
                  <a:pt x="402637" y="439685"/>
                  <a:pt x="398367" y="445424"/>
                  <a:pt x="394758" y="452642"/>
                </a:cubicBezTo>
                <a:cubicBezTo>
                  <a:pt x="391149" y="459861"/>
                  <a:pt x="385822" y="469832"/>
                  <a:pt x="378778" y="482557"/>
                </a:cubicBezTo>
                <a:cubicBezTo>
                  <a:pt x="380328" y="482557"/>
                  <a:pt x="382576" y="481776"/>
                  <a:pt x="385522" y="480213"/>
                </a:cubicBezTo>
                <a:cubicBezTo>
                  <a:pt x="388467" y="478650"/>
                  <a:pt x="392941" y="480864"/>
                  <a:pt x="398944" y="486854"/>
                </a:cubicBezTo>
                <a:cubicBezTo>
                  <a:pt x="404947" y="492845"/>
                  <a:pt x="406550" y="497424"/>
                  <a:pt x="403753" y="500593"/>
                </a:cubicBezTo>
                <a:cubicBezTo>
                  <a:pt x="400956" y="503762"/>
                  <a:pt x="398994" y="509489"/>
                  <a:pt x="397865" y="517773"/>
                </a:cubicBezTo>
                <a:cubicBezTo>
                  <a:pt x="396736" y="526058"/>
                  <a:pt x="393487" y="536606"/>
                  <a:pt x="388117" y="549418"/>
                </a:cubicBezTo>
                <a:cubicBezTo>
                  <a:pt x="430446" y="568890"/>
                  <a:pt x="457954" y="581236"/>
                  <a:pt x="470642" y="586458"/>
                </a:cubicBezTo>
                <a:cubicBezTo>
                  <a:pt x="472304" y="586458"/>
                  <a:pt x="472372" y="586451"/>
                  <a:pt x="470847" y="586439"/>
                </a:cubicBezTo>
                <a:cubicBezTo>
                  <a:pt x="467734" y="584926"/>
                  <a:pt x="466177" y="571352"/>
                  <a:pt x="466177" y="545716"/>
                </a:cubicBezTo>
                <a:cubicBezTo>
                  <a:pt x="445093" y="550292"/>
                  <a:pt x="431367" y="553576"/>
                  <a:pt x="424998" y="555566"/>
                </a:cubicBezTo>
                <a:cubicBezTo>
                  <a:pt x="418630" y="557557"/>
                  <a:pt x="411644" y="555290"/>
                  <a:pt x="404041" y="548767"/>
                </a:cubicBezTo>
                <a:cubicBezTo>
                  <a:pt x="396439" y="542243"/>
                  <a:pt x="398008" y="538730"/>
                  <a:pt x="408748" y="538228"/>
                </a:cubicBezTo>
                <a:cubicBezTo>
                  <a:pt x="419488" y="537726"/>
                  <a:pt x="438631" y="534938"/>
                  <a:pt x="466177" y="529866"/>
                </a:cubicBezTo>
                <a:lnTo>
                  <a:pt x="466177" y="518871"/>
                </a:lnTo>
                <a:cubicBezTo>
                  <a:pt x="459009" y="520384"/>
                  <a:pt x="452823" y="521733"/>
                  <a:pt x="447620" y="522917"/>
                </a:cubicBezTo>
                <a:cubicBezTo>
                  <a:pt x="442417" y="524102"/>
                  <a:pt x="436622" y="521888"/>
                  <a:pt x="430235" y="516276"/>
                </a:cubicBezTo>
                <a:cubicBezTo>
                  <a:pt x="423848" y="510664"/>
                  <a:pt x="425349" y="507355"/>
                  <a:pt x="434737" y="506351"/>
                </a:cubicBezTo>
                <a:cubicBezTo>
                  <a:pt x="444126" y="505346"/>
                  <a:pt x="454606" y="503827"/>
                  <a:pt x="466177" y="501793"/>
                </a:cubicBezTo>
                <a:lnTo>
                  <a:pt x="466177" y="488510"/>
                </a:lnTo>
                <a:cubicBezTo>
                  <a:pt x="460596" y="489998"/>
                  <a:pt x="454649" y="491539"/>
                  <a:pt x="448336" y="493133"/>
                </a:cubicBezTo>
                <a:cubicBezTo>
                  <a:pt x="442023" y="494727"/>
                  <a:pt x="435249" y="492975"/>
                  <a:pt x="428012" y="487878"/>
                </a:cubicBezTo>
                <a:cubicBezTo>
                  <a:pt x="420775" y="482780"/>
                  <a:pt x="422291" y="479466"/>
                  <a:pt x="432561" y="477934"/>
                </a:cubicBezTo>
                <a:cubicBezTo>
                  <a:pt x="442830" y="476402"/>
                  <a:pt x="454035" y="474285"/>
                  <a:pt x="466177" y="471581"/>
                </a:cubicBezTo>
                <a:lnTo>
                  <a:pt x="466177" y="453498"/>
                </a:lnTo>
                <a:cubicBezTo>
                  <a:pt x="444361" y="458856"/>
                  <a:pt x="430666" y="462530"/>
                  <a:pt x="425091" y="464521"/>
                </a:cubicBezTo>
                <a:cubicBezTo>
                  <a:pt x="419516" y="466511"/>
                  <a:pt x="412518" y="464046"/>
                  <a:pt x="404097" y="457126"/>
                </a:cubicBezTo>
                <a:cubicBezTo>
                  <a:pt x="395676" y="450205"/>
                  <a:pt x="397226" y="446497"/>
                  <a:pt x="408748" y="446001"/>
                </a:cubicBezTo>
                <a:cubicBezTo>
                  <a:pt x="420270" y="445505"/>
                  <a:pt x="439413" y="442727"/>
                  <a:pt x="466177" y="437667"/>
                </a:cubicBezTo>
                <a:lnTo>
                  <a:pt x="466177" y="424309"/>
                </a:lnTo>
                <a:cubicBezTo>
                  <a:pt x="458450" y="426641"/>
                  <a:pt x="452342" y="428390"/>
                  <a:pt x="447853" y="429556"/>
                </a:cubicBezTo>
                <a:cubicBezTo>
                  <a:pt x="443363" y="430721"/>
                  <a:pt x="437903" y="428706"/>
                  <a:pt x="431472" y="423509"/>
                </a:cubicBezTo>
                <a:cubicBezTo>
                  <a:pt x="425042" y="418313"/>
                  <a:pt x="426341" y="415200"/>
                  <a:pt x="435370" y="414170"/>
                </a:cubicBezTo>
                <a:cubicBezTo>
                  <a:pt x="444399" y="413141"/>
                  <a:pt x="454283" y="411281"/>
                  <a:pt x="465024" y="408589"/>
                </a:cubicBezTo>
                <a:cubicBezTo>
                  <a:pt x="465024" y="401384"/>
                  <a:pt x="464648" y="394029"/>
                  <a:pt x="463898" y="386526"/>
                </a:cubicBezTo>
                <a:cubicBezTo>
                  <a:pt x="463148" y="379022"/>
                  <a:pt x="461396" y="372136"/>
                  <a:pt x="458643" y="365866"/>
                </a:cubicBezTo>
                <a:cubicBezTo>
                  <a:pt x="455889" y="359597"/>
                  <a:pt x="458032" y="357070"/>
                  <a:pt x="465070" y="358285"/>
                </a:cubicBezTo>
                <a:close/>
                <a:moveTo>
                  <a:pt x="1920178" y="156430"/>
                </a:moveTo>
                <a:cubicBezTo>
                  <a:pt x="1921228" y="155936"/>
                  <a:pt x="1922690" y="155957"/>
                  <a:pt x="1924562" y="156493"/>
                </a:cubicBezTo>
                <a:cubicBezTo>
                  <a:pt x="1932053" y="158639"/>
                  <a:pt x="1937330" y="161984"/>
                  <a:pt x="1940394" y="166530"/>
                </a:cubicBezTo>
                <a:cubicBezTo>
                  <a:pt x="1943457" y="171075"/>
                  <a:pt x="1943023" y="176445"/>
                  <a:pt x="1939092" y="182640"/>
                </a:cubicBezTo>
                <a:cubicBezTo>
                  <a:pt x="1935160" y="188835"/>
                  <a:pt x="1929406" y="186222"/>
                  <a:pt x="1921828" y="174799"/>
                </a:cubicBezTo>
                <a:cubicBezTo>
                  <a:pt x="1917577" y="164037"/>
                  <a:pt x="1917027" y="157914"/>
                  <a:pt x="1920178" y="156430"/>
                </a:cubicBezTo>
                <a:close/>
                <a:moveTo>
                  <a:pt x="1401827" y="151452"/>
                </a:moveTo>
                <a:cubicBezTo>
                  <a:pt x="1406115" y="150965"/>
                  <a:pt x="1409710" y="151036"/>
                  <a:pt x="1412612" y="151665"/>
                </a:cubicBezTo>
                <a:cubicBezTo>
                  <a:pt x="1418416" y="152924"/>
                  <a:pt x="1423145" y="155578"/>
                  <a:pt x="1426797" y="159628"/>
                </a:cubicBezTo>
                <a:cubicBezTo>
                  <a:pt x="1430450" y="163677"/>
                  <a:pt x="1427709" y="167150"/>
                  <a:pt x="1418575" y="170046"/>
                </a:cubicBezTo>
                <a:cubicBezTo>
                  <a:pt x="1409440" y="172942"/>
                  <a:pt x="1394548" y="175661"/>
                  <a:pt x="1373898" y="178203"/>
                </a:cubicBezTo>
                <a:cubicBezTo>
                  <a:pt x="1381687" y="184194"/>
                  <a:pt x="1384586" y="188944"/>
                  <a:pt x="1382596" y="192454"/>
                </a:cubicBezTo>
                <a:cubicBezTo>
                  <a:pt x="1380605" y="195964"/>
                  <a:pt x="1378878" y="206251"/>
                  <a:pt x="1377414" y="223317"/>
                </a:cubicBezTo>
                <a:cubicBezTo>
                  <a:pt x="1405605" y="221829"/>
                  <a:pt x="1423892" y="220288"/>
                  <a:pt x="1432276" y="218694"/>
                </a:cubicBezTo>
                <a:cubicBezTo>
                  <a:pt x="1440660" y="217100"/>
                  <a:pt x="1448886" y="216924"/>
                  <a:pt x="1456954" y="218164"/>
                </a:cubicBezTo>
                <a:cubicBezTo>
                  <a:pt x="1465022" y="219404"/>
                  <a:pt x="1472069" y="222939"/>
                  <a:pt x="1478096" y="228768"/>
                </a:cubicBezTo>
                <a:cubicBezTo>
                  <a:pt x="1484124" y="234597"/>
                  <a:pt x="1484505" y="238866"/>
                  <a:pt x="1479241" y="241576"/>
                </a:cubicBezTo>
                <a:cubicBezTo>
                  <a:pt x="1473976" y="244286"/>
                  <a:pt x="1461118" y="244668"/>
                  <a:pt x="1440666" y="242720"/>
                </a:cubicBezTo>
                <a:cubicBezTo>
                  <a:pt x="1420215" y="240773"/>
                  <a:pt x="1402278" y="240578"/>
                  <a:pt x="1386856" y="242134"/>
                </a:cubicBezTo>
                <a:cubicBezTo>
                  <a:pt x="1371433" y="243691"/>
                  <a:pt x="1355459" y="245430"/>
                  <a:pt x="1338933" y="247353"/>
                </a:cubicBezTo>
                <a:cubicBezTo>
                  <a:pt x="1322407" y="249275"/>
                  <a:pt x="1308774" y="251027"/>
                  <a:pt x="1298033" y="252608"/>
                </a:cubicBezTo>
                <a:cubicBezTo>
                  <a:pt x="1287293" y="254189"/>
                  <a:pt x="1277383" y="251064"/>
                  <a:pt x="1268305" y="243232"/>
                </a:cubicBezTo>
                <a:cubicBezTo>
                  <a:pt x="1259226" y="235400"/>
                  <a:pt x="1259716" y="231881"/>
                  <a:pt x="1269775" y="232675"/>
                </a:cubicBezTo>
                <a:cubicBezTo>
                  <a:pt x="1279833" y="233468"/>
                  <a:pt x="1292418" y="233090"/>
                  <a:pt x="1307530" y="231540"/>
                </a:cubicBezTo>
                <a:cubicBezTo>
                  <a:pt x="1322643" y="229989"/>
                  <a:pt x="1338887" y="228172"/>
                  <a:pt x="1356262" y="226089"/>
                </a:cubicBezTo>
                <a:lnTo>
                  <a:pt x="1356262" y="196528"/>
                </a:lnTo>
                <a:cubicBezTo>
                  <a:pt x="1356262" y="189657"/>
                  <a:pt x="1354991" y="184622"/>
                  <a:pt x="1352449" y="181422"/>
                </a:cubicBezTo>
                <a:cubicBezTo>
                  <a:pt x="1338967" y="182985"/>
                  <a:pt x="1328838" y="181425"/>
                  <a:pt x="1322060" y="176743"/>
                </a:cubicBezTo>
                <a:cubicBezTo>
                  <a:pt x="1315282" y="172061"/>
                  <a:pt x="1316841" y="168942"/>
                  <a:pt x="1326738" y="167385"/>
                </a:cubicBezTo>
                <a:cubicBezTo>
                  <a:pt x="1336636" y="165829"/>
                  <a:pt x="1346297" y="164108"/>
                  <a:pt x="1355723" y="162223"/>
                </a:cubicBezTo>
                <a:cubicBezTo>
                  <a:pt x="1365149" y="160338"/>
                  <a:pt x="1375536" y="157792"/>
                  <a:pt x="1386884" y="154586"/>
                </a:cubicBezTo>
                <a:cubicBezTo>
                  <a:pt x="1392558" y="152983"/>
                  <a:pt x="1397539" y="151938"/>
                  <a:pt x="1401827" y="151452"/>
                </a:cubicBezTo>
                <a:close/>
                <a:moveTo>
                  <a:pt x="1658441" y="135302"/>
                </a:moveTo>
                <a:cubicBezTo>
                  <a:pt x="1659981" y="135171"/>
                  <a:pt x="1661884" y="135423"/>
                  <a:pt x="1664150" y="136057"/>
                </a:cubicBezTo>
                <a:cubicBezTo>
                  <a:pt x="1673216" y="138593"/>
                  <a:pt x="1679464" y="142528"/>
                  <a:pt x="1682893" y="147861"/>
                </a:cubicBezTo>
                <a:cubicBezTo>
                  <a:pt x="1686323" y="153194"/>
                  <a:pt x="1685954" y="159343"/>
                  <a:pt x="1681786" y="166306"/>
                </a:cubicBezTo>
                <a:cubicBezTo>
                  <a:pt x="1677619" y="173270"/>
                  <a:pt x="1672609" y="173149"/>
                  <a:pt x="1666755" y="165944"/>
                </a:cubicBezTo>
                <a:cubicBezTo>
                  <a:pt x="1660901" y="158738"/>
                  <a:pt x="1656783" y="152357"/>
                  <a:pt x="1654402" y="146801"/>
                </a:cubicBezTo>
                <a:cubicBezTo>
                  <a:pt x="1652477" y="139527"/>
                  <a:pt x="1653823" y="135694"/>
                  <a:pt x="1658441" y="135302"/>
                </a:cubicBezTo>
                <a:close/>
                <a:moveTo>
                  <a:pt x="2290419" y="134727"/>
                </a:moveTo>
                <a:lnTo>
                  <a:pt x="2246202" y="145327"/>
                </a:lnTo>
                <a:lnTo>
                  <a:pt x="2251063" y="147796"/>
                </a:lnTo>
                <a:cubicBezTo>
                  <a:pt x="2261227" y="153482"/>
                  <a:pt x="2265450" y="158270"/>
                  <a:pt x="2263732" y="162158"/>
                </a:cubicBezTo>
                <a:cubicBezTo>
                  <a:pt x="2262014" y="166046"/>
                  <a:pt x="2259760" y="169280"/>
                  <a:pt x="2256970" y="171860"/>
                </a:cubicBezTo>
                <a:lnTo>
                  <a:pt x="2291852" y="196472"/>
                </a:lnTo>
                <a:lnTo>
                  <a:pt x="2291852" y="153349"/>
                </a:lnTo>
                <a:cubicBezTo>
                  <a:pt x="2291852" y="142522"/>
                  <a:pt x="2291374" y="136314"/>
                  <a:pt x="2290419" y="134727"/>
                </a:cubicBezTo>
                <a:close/>
                <a:moveTo>
                  <a:pt x="3236668" y="125983"/>
                </a:moveTo>
                <a:cubicBezTo>
                  <a:pt x="3229152" y="127149"/>
                  <a:pt x="3208943" y="129561"/>
                  <a:pt x="3176040" y="133220"/>
                </a:cubicBezTo>
                <a:lnTo>
                  <a:pt x="3176040" y="154447"/>
                </a:lnTo>
                <a:cubicBezTo>
                  <a:pt x="3191617" y="152971"/>
                  <a:pt x="3203796" y="150655"/>
                  <a:pt x="3212577" y="147498"/>
                </a:cubicBezTo>
                <a:cubicBezTo>
                  <a:pt x="3221358" y="144342"/>
                  <a:pt x="3229137" y="145920"/>
                  <a:pt x="3235915" y="152233"/>
                </a:cubicBezTo>
                <a:cubicBezTo>
                  <a:pt x="3242692" y="158546"/>
                  <a:pt x="3238411" y="162843"/>
                  <a:pt x="3223069" y="165125"/>
                </a:cubicBezTo>
                <a:cubicBezTo>
                  <a:pt x="3207727" y="167407"/>
                  <a:pt x="3196742" y="168750"/>
                  <a:pt x="3190113" y="169153"/>
                </a:cubicBezTo>
                <a:cubicBezTo>
                  <a:pt x="3183484" y="169556"/>
                  <a:pt x="3178793" y="168976"/>
                  <a:pt x="3176040" y="167413"/>
                </a:cubicBezTo>
                <a:lnTo>
                  <a:pt x="3176040" y="185961"/>
                </a:lnTo>
                <a:cubicBezTo>
                  <a:pt x="3187375" y="184423"/>
                  <a:pt x="3196401" y="182907"/>
                  <a:pt x="3203117" y="181413"/>
                </a:cubicBezTo>
                <a:cubicBezTo>
                  <a:pt x="3209833" y="179918"/>
                  <a:pt x="3216276" y="178163"/>
                  <a:pt x="3222446" y="176148"/>
                </a:cubicBezTo>
                <a:cubicBezTo>
                  <a:pt x="3228616" y="174132"/>
                  <a:pt x="3234876" y="176033"/>
                  <a:pt x="3241226" y="181850"/>
                </a:cubicBezTo>
                <a:cubicBezTo>
                  <a:pt x="3247576" y="187666"/>
                  <a:pt x="3242621" y="192162"/>
                  <a:pt x="3226362" y="195337"/>
                </a:cubicBezTo>
                <a:cubicBezTo>
                  <a:pt x="3210102" y="198512"/>
                  <a:pt x="3199145" y="200100"/>
                  <a:pt x="3193490" y="200100"/>
                </a:cubicBezTo>
                <a:lnTo>
                  <a:pt x="3175853" y="200100"/>
                </a:lnTo>
                <a:lnTo>
                  <a:pt x="3174867" y="222145"/>
                </a:lnTo>
                <a:cubicBezTo>
                  <a:pt x="3204484" y="219119"/>
                  <a:pt x="3222588" y="216610"/>
                  <a:pt x="3229180" y="214620"/>
                </a:cubicBezTo>
                <a:cubicBezTo>
                  <a:pt x="3235772" y="212629"/>
                  <a:pt x="3241279" y="212471"/>
                  <a:pt x="3245700" y="214145"/>
                </a:cubicBezTo>
                <a:cubicBezTo>
                  <a:pt x="3250122" y="215820"/>
                  <a:pt x="3253018" y="217184"/>
                  <a:pt x="3254388" y="218238"/>
                </a:cubicBezTo>
                <a:cubicBezTo>
                  <a:pt x="3255759" y="219292"/>
                  <a:pt x="3256444" y="216341"/>
                  <a:pt x="3256444" y="209383"/>
                </a:cubicBezTo>
                <a:cubicBezTo>
                  <a:pt x="3256444" y="200193"/>
                  <a:pt x="3256062" y="187911"/>
                  <a:pt x="3255300" y="172539"/>
                </a:cubicBezTo>
                <a:cubicBezTo>
                  <a:pt x="3254537" y="157166"/>
                  <a:pt x="3253120" y="145272"/>
                  <a:pt x="3251049" y="136857"/>
                </a:cubicBezTo>
                <a:cubicBezTo>
                  <a:pt x="3248978" y="128442"/>
                  <a:pt x="3244184" y="124818"/>
                  <a:pt x="3236668" y="125983"/>
                </a:cubicBezTo>
                <a:close/>
                <a:moveTo>
                  <a:pt x="1710082" y="121891"/>
                </a:moveTo>
                <a:cubicBezTo>
                  <a:pt x="1695968" y="123416"/>
                  <a:pt x="1671536" y="126436"/>
                  <a:pt x="1636784" y="130950"/>
                </a:cubicBezTo>
                <a:cubicBezTo>
                  <a:pt x="1633597" y="138516"/>
                  <a:pt x="1630394" y="146915"/>
                  <a:pt x="1627176" y="156149"/>
                </a:cubicBezTo>
                <a:cubicBezTo>
                  <a:pt x="1623957" y="165382"/>
                  <a:pt x="1620844" y="172269"/>
                  <a:pt x="1617837" y="176808"/>
                </a:cubicBezTo>
                <a:cubicBezTo>
                  <a:pt x="1614829" y="181347"/>
                  <a:pt x="1613967" y="183636"/>
                  <a:pt x="1615251" y="183673"/>
                </a:cubicBezTo>
                <a:cubicBezTo>
                  <a:pt x="1616535" y="183710"/>
                  <a:pt x="1626239" y="183136"/>
                  <a:pt x="1644365" y="181952"/>
                </a:cubicBezTo>
                <a:cubicBezTo>
                  <a:pt x="1662492" y="180768"/>
                  <a:pt x="1682605" y="180157"/>
                  <a:pt x="1704706" y="180120"/>
                </a:cubicBezTo>
                <a:cubicBezTo>
                  <a:pt x="1707509" y="167556"/>
                  <a:pt x="1709301" y="148146"/>
                  <a:pt x="1710082" y="121891"/>
                </a:cubicBezTo>
                <a:close/>
                <a:moveTo>
                  <a:pt x="1128806" y="110152"/>
                </a:moveTo>
                <a:cubicBezTo>
                  <a:pt x="1130667" y="109755"/>
                  <a:pt x="1132505" y="109773"/>
                  <a:pt x="1134322" y="110208"/>
                </a:cubicBezTo>
                <a:cubicBezTo>
                  <a:pt x="1137956" y="111076"/>
                  <a:pt x="1142589" y="114195"/>
                  <a:pt x="1148219" y="119565"/>
                </a:cubicBezTo>
                <a:cubicBezTo>
                  <a:pt x="1153850" y="124935"/>
                  <a:pt x="1154287" y="128991"/>
                  <a:pt x="1149531" y="131732"/>
                </a:cubicBezTo>
                <a:cubicBezTo>
                  <a:pt x="1144774" y="134473"/>
                  <a:pt x="1141652" y="143278"/>
                  <a:pt x="1140164" y="158149"/>
                </a:cubicBezTo>
                <a:cubicBezTo>
                  <a:pt x="1138676" y="173019"/>
                  <a:pt x="1138117" y="186829"/>
                  <a:pt x="1138490" y="199579"/>
                </a:cubicBezTo>
                <a:cubicBezTo>
                  <a:pt x="1138862" y="212328"/>
                  <a:pt x="1143134" y="220660"/>
                  <a:pt x="1151307" y="224573"/>
                </a:cubicBezTo>
                <a:cubicBezTo>
                  <a:pt x="1159481" y="228486"/>
                  <a:pt x="1166392" y="230420"/>
                  <a:pt x="1172041" y="230377"/>
                </a:cubicBezTo>
                <a:cubicBezTo>
                  <a:pt x="1177690" y="230334"/>
                  <a:pt x="1181575" y="226793"/>
                  <a:pt x="1183696" y="219754"/>
                </a:cubicBezTo>
                <a:cubicBezTo>
                  <a:pt x="1185817" y="212716"/>
                  <a:pt x="1189234" y="203572"/>
                  <a:pt x="1193947" y="192323"/>
                </a:cubicBezTo>
                <a:cubicBezTo>
                  <a:pt x="1198659" y="181075"/>
                  <a:pt x="1201016" y="185205"/>
                  <a:pt x="1201016" y="204713"/>
                </a:cubicBezTo>
                <a:cubicBezTo>
                  <a:pt x="1201016" y="221655"/>
                  <a:pt x="1203155" y="235046"/>
                  <a:pt x="1207434" y="244888"/>
                </a:cubicBezTo>
                <a:cubicBezTo>
                  <a:pt x="1211713" y="254729"/>
                  <a:pt x="1201428" y="258254"/>
                  <a:pt x="1176580" y="255464"/>
                </a:cubicBezTo>
                <a:cubicBezTo>
                  <a:pt x="1151732" y="252673"/>
                  <a:pt x="1135563" y="245430"/>
                  <a:pt x="1128072" y="233735"/>
                </a:cubicBezTo>
                <a:cubicBezTo>
                  <a:pt x="1120580" y="222040"/>
                  <a:pt x="1117223" y="208053"/>
                  <a:pt x="1117998" y="191775"/>
                </a:cubicBezTo>
                <a:cubicBezTo>
                  <a:pt x="1118773" y="175497"/>
                  <a:pt x="1119160" y="161907"/>
                  <a:pt x="1119160" y="151005"/>
                </a:cubicBezTo>
                <a:lnTo>
                  <a:pt x="1119160" y="131155"/>
                </a:lnTo>
                <a:cubicBezTo>
                  <a:pt x="1119160" y="130423"/>
                  <a:pt x="1112984" y="132116"/>
                  <a:pt x="1100631" y="136234"/>
                </a:cubicBezTo>
                <a:cubicBezTo>
                  <a:pt x="1100631" y="156338"/>
                  <a:pt x="1099828" y="171605"/>
                  <a:pt x="1098222" y="182036"/>
                </a:cubicBezTo>
                <a:cubicBezTo>
                  <a:pt x="1096616" y="192466"/>
                  <a:pt x="1092576" y="203346"/>
                  <a:pt x="1086102" y="214676"/>
                </a:cubicBezTo>
                <a:cubicBezTo>
                  <a:pt x="1079628" y="226005"/>
                  <a:pt x="1070289" y="235747"/>
                  <a:pt x="1058085" y="243902"/>
                </a:cubicBezTo>
                <a:cubicBezTo>
                  <a:pt x="1045881" y="252056"/>
                  <a:pt x="1042548" y="251706"/>
                  <a:pt x="1048086" y="242851"/>
                </a:cubicBezTo>
                <a:cubicBezTo>
                  <a:pt x="1053623" y="233995"/>
                  <a:pt x="1059465" y="223615"/>
                  <a:pt x="1065610" y="211708"/>
                </a:cubicBezTo>
                <a:cubicBezTo>
                  <a:pt x="1071756" y="199802"/>
                  <a:pt x="1075796" y="185093"/>
                  <a:pt x="1077730" y="167581"/>
                </a:cubicBezTo>
                <a:cubicBezTo>
                  <a:pt x="1079665" y="150069"/>
                  <a:pt x="1078884" y="137862"/>
                  <a:pt x="1075386" y="130960"/>
                </a:cubicBezTo>
                <a:cubicBezTo>
                  <a:pt x="1071889" y="124058"/>
                  <a:pt x="1073272" y="120607"/>
                  <a:pt x="1079535" y="120607"/>
                </a:cubicBezTo>
                <a:cubicBezTo>
                  <a:pt x="1083876" y="120607"/>
                  <a:pt x="1087674" y="120991"/>
                  <a:pt x="1090930" y="121760"/>
                </a:cubicBezTo>
                <a:cubicBezTo>
                  <a:pt x="1094185" y="122529"/>
                  <a:pt x="1099419" y="121807"/>
                  <a:pt x="1106631" y="119593"/>
                </a:cubicBezTo>
                <a:cubicBezTo>
                  <a:pt x="1113843" y="117379"/>
                  <a:pt x="1119353" y="115044"/>
                  <a:pt x="1123160" y="112589"/>
                </a:cubicBezTo>
                <a:cubicBezTo>
                  <a:pt x="1125064" y="111361"/>
                  <a:pt x="1126946" y="110549"/>
                  <a:pt x="1128806" y="110152"/>
                </a:cubicBezTo>
                <a:close/>
                <a:moveTo>
                  <a:pt x="2364899" y="100731"/>
                </a:moveTo>
                <a:cubicBezTo>
                  <a:pt x="2373476" y="100638"/>
                  <a:pt x="2380520" y="103943"/>
                  <a:pt x="2386032" y="110645"/>
                </a:cubicBezTo>
                <a:cubicBezTo>
                  <a:pt x="2393380" y="119581"/>
                  <a:pt x="2388596" y="124269"/>
                  <a:pt x="2371679" y="124709"/>
                </a:cubicBezTo>
                <a:cubicBezTo>
                  <a:pt x="2354762" y="125149"/>
                  <a:pt x="2335204" y="127062"/>
                  <a:pt x="2313004" y="130448"/>
                </a:cubicBezTo>
                <a:cubicBezTo>
                  <a:pt x="2316117" y="133970"/>
                  <a:pt x="2317075" y="137998"/>
                  <a:pt x="2315878" y="142531"/>
                </a:cubicBezTo>
                <a:cubicBezTo>
                  <a:pt x="2314681" y="147064"/>
                  <a:pt x="2313723" y="152202"/>
                  <a:pt x="2313004" y="157944"/>
                </a:cubicBezTo>
                <a:cubicBezTo>
                  <a:pt x="2322256" y="155724"/>
                  <a:pt x="2330506" y="153222"/>
                  <a:pt x="2337756" y="150438"/>
                </a:cubicBezTo>
                <a:cubicBezTo>
                  <a:pt x="2345005" y="147653"/>
                  <a:pt x="2352031" y="149294"/>
                  <a:pt x="2358834" y="155358"/>
                </a:cubicBezTo>
                <a:cubicBezTo>
                  <a:pt x="2365636" y="161423"/>
                  <a:pt x="2362864" y="166313"/>
                  <a:pt x="2350518" y="170027"/>
                </a:cubicBezTo>
                <a:cubicBezTo>
                  <a:pt x="2338171" y="173742"/>
                  <a:pt x="2325611" y="175208"/>
                  <a:pt x="2312836" y="174427"/>
                </a:cubicBezTo>
                <a:lnTo>
                  <a:pt x="2311813" y="207095"/>
                </a:lnTo>
                <a:cubicBezTo>
                  <a:pt x="2333740" y="218046"/>
                  <a:pt x="2353761" y="225063"/>
                  <a:pt x="2371874" y="228145"/>
                </a:cubicBezTo>
                <a:cubicBezTo>
                  <a:pt x="2389988" y="231227"/>
                  <a:pt x="2407078" y="234045"/>
                  <a:pt x="2423146" y="236600"/>
                </a:cubicBezTo>
                <a:cubicBezTo>
                  <a:pt x="2439213" y="239155"/>
                  <a:pt x="2441166" y="242643"/>
                  <a:pt x="2429006" y="247064"/>
                </a:cubicBezTo>
                <a:cubicBezTo>
                  <a:pt x="2416845" y="251486"/>
                  <a:pt x="2402967" y="255272"/>
                  <a:pt x="2387371" y="258422"/>
                </a:cubicBezTo>
                <a:cubicBezTo>
                  <a:pt x="2371775" y="261572"/>
                  <a:pt x="2359844" y="261727"/>
                  <a:pt x="2351578" y="258887"/>
                </a:cubicBezTo>
                <a:cubicBezTo>
                  <a:pt x="2343312" y="256047"/>
                  <a:pt x="2328860" y="246444"/>
                  <a:pt x="2308222" y="230079"/>
                </a:cubicBezTo>
                <a:cubicBezTo>
                  <a:pt x="2287585" y="213714"/>
                  <a:pt x="2267580" y="197886"/>
                  <a:pt x="2248208" y="182594"/>
                </a:cubicBezTo>
                <a:cubicBezTo>
                  <a:pt x="2244276" y="188609"/>
                  <a:pt x="2237337" y="196984"/>
                  <a:pt x="2227390" y="207718"/>
                </a:cubicBezTo>
                <a:cubicBezTo>
                  <a:pt x="2217444" y="218452"/>
                  <a:pt x="2207835" y="226842"/>
                  <a:pt x="2198564" y="232888"/>
                </a:cubicBezTo>
                <a:cubicBezTo>
                  <a:pt x="2189293" y="238935"/>
                  <a:pt x="2179176" y="243154"/>
                  <a:pt x="2168212" y="245548"/>
                </a:cubicBezTo>
                <a:cubicBezTo>
                  <a:pt x="2157249" y="247942"/>
                  <a:pt x="2157736" y="244599"/>
                  <a:pt x="2169673" y="235521"/>
                </a:cubicBezTo>
                <a:cubicBezTo>
                  <a:pt x="2181610" y="226442"/>
                  <a:pt x="2194093" y="213851"/>
                  <a:pt x="2207122" y="197746"/>
                </a:cubicBezTo>
                <a:cubicBezTo>
                  <a:pt x="2220150" y="181642"/>
                  <a:pt x="2228386" y="169804"/>
                  <a:pt x="2231827" y="162232"/>
                </a:cubicBezTo>
                <a:cubicBezTo>
                  <a:pt x="2233548" y="158446"/>
                  <a:pt x="2234790" y="155123"/>
                  <a:pt x="2235552" y="152263"/>
                </a:cubicBezTo>
                <a:lnTo>
                  <a:pt x="2236065" y="147932"/>
                </a:lnTo>
                <a:lnTo>
                  <a:pt x="2217838" y="152800"/>
                </a:lnTo>
                <a:cubicBezTo>
                  <a:pt x="2209187" y="155547"/>
                  <a:pt x="2200294" y="152617"/>
                  <a:pt x="2191160" y="144010"/>
                </a:cubicBezTo>
                <a:cubicBezTo>
                  <a:pt x="2182026" y="135403"/>
                  <a:pt x="2180931" y="131493"/>
                  <a:pt x="2187876" y="132281"/>
                </a:cubicBezTo>
                <a:cubicBezTo>
                  <a:pt x="2194822" y="133068"/>
                  <a:pt x="2201265" y="133090"/>
                  <a:pt x="2207206" y="132346"/>
                </a:cubicBezTo>
                <a:cubicBezTo>
                  <a:pt x="2213146" y="131602"/>
                  <a:pt x="2224525" y="129862"/>
                  <a:pt x="2241343" y="127127"/>
                </a:cubicBezTo>
                <a:cubicBezTo>
                  <a:pt x="2258160" y="124393"/>
                  <a:pt x="2278243" y="120300"/>
                  <a:pt x="2301590" y="114849"/>
                </a:cubicBezTo>
                <a:cubicBezTo>
                  <a:pt x="2324938" y="109398"/>
                  <a:pt x="2343011" y="105101"/>
                  <a:pt x="2355810" y="101957"/>
                </a:cubicBezTo>
                <a:cubicBezTo>
                  <a:pt x="2359010" y="101171"/>
                  <a:pt x="2362040" y="100762"/>
                  <a:pt x="2364899" y="100731"/>
                </a:cubicBezTo>
                <a:close/>
                <a:moveTo>
                  <a:pt x="1375682" y="91309"/>
                </a:moveTo>
                <a:cubicBezTo>
                  <a:pt x="1377783" y="90244"/>
                  <a:pt x="1382078" y="90314"/>
                  <a:pt x="1388567" y="91520"/>
                </a:cubicBezTo>
                <a:cubicBezTo>
                  <a:pt x="1401546" y="93933"/>
                  <a:pt x="1413437" y="98255"/>
                  <a:pt x="1424239" y="104487"/>
                </a:cubicBezTo>
                <a:cubicBezTo>
                  <a:pt x="1435042" y="110719"/>
                  <a:pt x="1440443" y="119609"/>
                  <a:pt x="1440443" y="131155"/>
                </a:cubicBezTo>
                <a:cubicBezTo>
                  <a:pt x="1440443" y="144438"/>
                  <a:pt x="1434598" y="147635"/>
                  <a:pt x="1422909" y="140745"/>
                </a:cubicBezTo>
                <a:cubicBezTo>
                  <a:pt x="1411220" y="133856"/>
                  <a:pt x="1401394" y="126820"/>
                  <a:pt x="1393432" y="119640"/>
                </a:cubicBezTo>
                <a:cubicBezTo>
                  <a:pt x="1386363" y="111826"/>
                  <a:pt x="1380540" y="104583"/>
                  <a:pt x="1375963" y="97911"/>
                </a:cubicBezTo>
                <a:cubicBezTo>
                  <a:pt x="1373675" y="94574"/>
                  <a:pt x="1373581" y="92374"/>
                  <a:pt x="1375682" y="91309"/>
                </a:cubicBezTo>
                <a:close/>
                <a:moveTo>
                  <a:pt x="1325159" y="89709"/>
                </a:moveTo>
                <a:cubicBezTo>
                  <a:pt x="1326548" y="89625"/>
                  <a:pt x="1328169" y="89900"/>
                  <a:pt x="1330022" y="90534"/>
                </a:cubicBezTo>
                <a:cubicBezTo>
                  <a:pt x="1337432" y="93071"/>
                  <a:pt x="1343680" y="96980"/>
                  <a:pt x="1348765" y="102264"/>
                </a:cubicBezTo>
                <a:cubicBezTo>
                  <a:pt x="1353850" y="107547"/>
                  <a:pt x="1354210" y="111451"/>
                  <a:pt x="1349844" y="113975"/>
                </a:cubicBezTo>
                <a:cubicBezTo>
                  <a:pt x="1345478" y="116499"/>
                  <a:pt x="1338626" y="123016"/>
                  <a:pt x="1329287" y="133527"/>
                </a:cubicBezTo>
                <a:cubicBezTo>
                  <a:pt x="1319948" y="144038"/>
                  <a:pt x="1307710" y="152704"/>
                  <a:pt x="1292573" y="159525"/>
                </a:cubicBezTo>
                <a:cubicBezTo>
                  <a:pt x="1277436" y="166347"/>
                  <a:pt x="1275024" y="164090"/>
                  <a:pt x="1285336" y="152754"/>
                </a:cubicBezTo>
                <a:cubicBezTo>
                  <a:pt x="1295649" y="141418"/>
                  <a:pt x="1304014" y="131053"/>
                  <a:pt x="1310433" y="121658"/>
                </a:cubicBezTo>
                <a:cubicBezTo>
                  <a:pt x="1316851" y="112263"/>
                  <a:pt x="1319675" y="105098"/>
                  <a:pt x="1318906" y="100162"/>
                </a:cubicBezTo>
                <a:cubicBezTo>
                  <a:pt x="1318906" y="93446"/>
                  <a:pt x="1320991" y="89962"/>
                  <a:pt x="1325159" y="89709"/>
                </a:cubicBezTo>
                <a:close/>
                <a:moveTo>
                  <a:pt x="533599" y="89144"/>
                </a:moveTo>
                <a:lnTo>
                  <a:pt x="517355" y="148624"/>
                </a:lnTo>
                <a:lnTo>
                  <a:pt x="549893" y="148624"/>
                </a:lnTo>
                <a:close/>
                <a:moveTo>
                  <a:pt x="2586140" y="84535"/>
                </a:moveTo>
                <a:cubicBezTo>
                  <a:pt x="2560418" y="87598"/>
                  <a:pt x="2542955" y="89781"/>
                  <a:pt x="2533753" y="91083"/>
                </a:cubicBezTo>
                <a:cubicBezTo>
                  <a:pt x="2535278" y="107516"/>
                  <a:pt x="2537102" y="123968"/>
                  <a:pt x="2539222" y="140438"/>
                </a:cubicBezTo>
                <a:cubicBezTo>
                  <a:pt x="2551203" y="139731"/>
                  <a:pt x="2566842" y="137952"/>
                  <a:pt x="2586140" y="135099"/>
                </a:cubicBezTo>
                <a:close/>
                <a:moveTo>
                  <a:pt x="3853430" y="78110"/>
                </a:moveTo>
                <a:cubicBezTo>
                  <a:pt x="3850836" y="77531"/>
                  <a:pt x="3847403" y="77534"/>
                  <a:pt x="3843134" y="78116"/>
                </a:cubicBezTo>
                <a:cubicBezTo>
                  <a:pt x="3834594" y="79282"/>
                  <a:pt x="3811926" y="82073"/>
                  <a:pt x="3775128" y="86488"/>
                </a:cubicBezTo>
                <a:lnTo>
                  <a:pt x="3775128" y="126430"/>
                </a:lnTo>
                <a:cubicBezTo>
                  <a:pt x="3790086" y="125723"/>
                  <a:pt x="3804395" y="123404"/>
                  <a:pt x="3818056" y="119472"/>
                </a:cubicBezTo>
                <a:cubicBezTo>
                  <a:pt x="3831717" y="115541"/>
                  <a:pt x="3840820" y="117150"/>
                  <a:pt x="3845366" y="124300"/>
                </a:cubicBezTo>
                <a:cubicBezTo>
                  <a:pt x="3849911" y="131450"/>
                  <a:pt x="3841921" y="136727"/>
                  <a:pt x="3821395" y="140131"/>
                </a:cubicBezTo>
                <a:cubicBezTo>
                  <a:pt x="3800870" y="143536"/>
                  <a:pt x="3785063" y="144847"/>
                  <a:pt x="3773975" y="144066"/>
                </a:cubicBezTo>
                <a:lnTo>
                  <a:pt x="3773975" y="168455"/>
                </a:lnTo>
                <a:cubicBezTo>
                  <a:pt x="3785720" y="167761"/>
                  <a:pt x="3798727" y="165640"/>
                  <a:pt x="3812996" y="162093"/>
                </a:cubicBezTo>
                <a:cubicBezTo>
                  <a:pt x="3827265" y="158546"/>
                  <a:pt x="3837558" y="159581"/>
                  <a:pt x="3843878" y="165200"/>
                </a:cubicBezTo>
                <a:cubicBezTo>
                  <a:pt x="3850197" y="170818"/>
                  <a:pt x="3847230" y="175704"/>
                  <a:pt x="3834976" y="179859"/>
                </a:cubicBezTo>
                <a:cubicBezTo>
                  <a:pt x="3822722" y="184014"/>
                  <a:pt x="3802389" y="186091"/>
                  <a:pt x="3773975" y="186091"/>
                </a:cubicBezTo>
                <a:lnTo>
                  <a:pt x="3773975" y="215150"/>
                </a:lnTo>
                <a:cubicBezTo>
                  <a:pt x="3789974" y="213625"/>
                  <a:pt x="3807095" y="211687"/>
                  <a:pt x="3825339" y="209336"/>
                </a:cubicBezTo>
                <a:cubicBezTo>
                  <a:pt x="3843583" y="206986"/>
                  <a:pt x="3854404" y="208338"/>
                  <a:pt x="3857802" y="213392"/>
                </a:cubicBezTo>
                <a:cubicBezTo>
                  <a:pt x="3861201" y="218446"/>
                  <a:pt x="3863235" y="219944"/>
                  <a:pt x="3863904" y="217885"/>
                </a:cubicBezTo>
                <a:cubicBezTo>
                  <a:pt x="3864574" y="215826"/>
                  <a:pt x="3865098" y="212890"/>
                  <a:pt x="3865476" y="209076"/>
                </a:cubicBezTo>
                <a:cubicBezTo>
                  <a:pt x="3865854" y="205262"/>
                  <a:pt x="3866044" y="192913"/>
                  <a:pt x="3866044" y="172027"/>
                </a:cubicBezTo>
                <a:cubicBezTo>
                  <a:pt x="3866044" y="151117"/>
                  <a:pt x="3865854" y="135697"/>
                  <a:pt x="3865476" y="125769"/>
                </a:cubicBezTo>
                <a:cubicBezTo>
                  <a:pt x="3865098" y="115841"/>
                  <a:pt x="3864336" y="106865"/>
                  <a:pt x="3863188" y="98841"/>
                </a:cubicBezTo>
                <a:cubicBezTo>
                  <a:pt x="3862041" y="90816"/>
                  <a:pt x="3860546" y="85065"/>
                  <a:pt x="3858705" y="81586"/>
                </a:cubicBezTo>
                <a:cubicBezTo>
                  <a:pt x="3857784" y="79847"/>
                  <a:pt x="3856026" y="78688"/>
                  <a:pt x="3853430" y="78110"/>
                </a:cubicBezTo>
                <a:close/>
                <a:moveTo>
                  <a:pt x="2655790" y="76503"/>
                </a:moveTo>
                <a:cubicBezTo>
                  <a:pt x="2653401" y="76214"/>
                  <a:pt x="2650242" y="76362"/>
                  <a:pt x="2646314" y="76944"/>
                </a:cubicBezTo>
                <a:cubicBezTo>
                  <a:pt x="2638456" y="78110"/>
                  <a:pt x="2626566" y="79735"/>
                  <a:pt x="2610641" y="81819"/>
                </a:cubicBezTo>
                <a:cubicBezTo>
                  <a:pt x="2609972" y="100447"/>
                  <a:pt x="2609637" y="116874"/>
                  <a:pt x="2609637" y="131099"/>
                </a:cubicBezTo>
                <a:cubicBezTo>
                  <a:pt x="2623800" y="130380"/>
                  <a:pt x="2640184" y="128594"/>
                  <a:pt x="2658787" y="125741"/>
                </a:cubicBezTo>
                <a:cubicBezTo>
                  <a:pt x="2660958" y="112657"/>
                  <a:pt x="2662235" y="102121"/>
                  <a:pt x="2662620" y="94134"/>
                </a:cubicBezTo>
                <a:cubicBezTo>
                  <a:pt x="2663004" y="86147"/>
                  <a:pt x="2662346" y="80994"/>
                  <a:pt x="2660648" y="78675"/>
                </a:cubicBezTo>
                <a:cubicBezTo>
                  <a:pt x="2659798" y="77515"/>
                  <a:pt x="2658178" y="76791"/>
                  <a:pt x="2655790" y="76503"/>
                </a:cubicBezTo>
                <a:close/>
                <a:moveTo>
                  <a:pt x="1026943" y="74359"/>
                </a:moveTo>
                <a:cubicBezTo>
                  <a:pt x="1026930" y="74135"/>
                  <a:pt x="1024676" y="74569"/>
                  <a:pt x="1020180" y="75661"/>
                </a:cubicBezTo>
                <a:cubicBezTo>
                  <a:pt x="1015685" y="76752"/>
                  <a:pt x="1009425" y="78296"/>
                  <a:pt x="1001400" y="80293"/>
                </a:cubicBezTo>
                <a:lnTo>
                  <a:pt x="1001400" y="94104"/>
                </a:lnTo>
                <a:lnTo>
                  <a:pt x="1005633" y="92655"/>
                </a:lnTo>
                <a:cubicBezTo>
                  <a:pt x="1012435" y="93492"/>
                  <a:pt x="1018488" y="95932"/>
                  <a:pt x="1023790" y="99976"/>
                </a:cubicBezTo>
                <a:cubicBezTo>
                  <a:pt x="1029092" y="104019"/>
                  <a:pt x="1030710" y="109851"/>
                  <a:pt x="1028645" y="117472"/>
                </a:cubicBezTo>
                <a:cubicBezTo>
                  <a:pt x="1026580" y="125093"/>
                  <a:pt x="1021759" y="126696"/>
                  <a:pt x="1014181" y="122281"/>
                </a:cubicBezTo>
                <a:cubicBezTo>
                  <a:pt x="1011688" y="120198"/>
                  <a:pt x="1009349" y="117609"/>
                  <a:pt x="1007163" y="114514"/>
                </a:cubicBezTo>
                <a:lnTo>
                  <a:pt x="1001400" y="104308"/>
                </a:lnTo>
                <a:lnTo>
                  <a:pt x="1001400" y="136922"/>
                </a:lnTo>
                <a:lnTo>
                  <a:pt x="1029268" y="130653"/>
                </a:lnTo>
                <a:cubicBezTo>
                  <a:pt x="1029268" y="102611"/>
                  <a:pt x="1028884" y="86274"/>
                  <a:pt x="1028115" y="81642"/>
                </a:cubicBezTo>
                <a:cubicBezTo>
                  <a:pt x="1027346" y="77010"/>
                  <a:pt x="1026955" y="74582"/>
                  <a:pt x="1026943" y="74359"/>
                </a:cubicBezTo>
                <a:close/>
                <a:moveTo>
                  <a:pt x="1940729" y="69931"/>
                </a:moveTo>
                <a:cubicBezTo>
                  <a:pt x="1938422" y="70315"/>
                  <a:pt x="1930888" y="72188"/>
                  <a:pt x="1918126" y="75549"/>
                </a:cubicBezTo>
                <a:lnTo>
                  <a:pt x="1918547" y="90467"/>
                </a:lnTo>
                <a:lnTo>
                  <a:pt x="1919695" y="88767"/>
                </a:lnTo>
                <a:cubicBezTo>
                  <a:pt x="1921700" y="87809"/>
                  <a:pt x="1925437" y="88305"/>
                  <a:pt x="1930906" y="90255"/>
                </a:cubicBezTo>
                <a:cubicBezTo>
                  <a:pt x="1941845" y="94156"/>
                  <a:pt x="1946022" y="100599"/>
                  <a:pt x="1943436" y="109584"/>
                </a:cubicBezTo>
                <a:cubicBezTo>
                  <a:pt x="1940850" y="118570"/>
                  <a:pt x="1936134" y="120309"/>
                  <a:pt x="1929288" y="114803"/>
                </a:cubicBezTo>
                <a:cubicBezTo>
                  <a:pt x="1925269" y="110003"/>
                  <a:pt x="1921800" y="103737"/>
                  <a:pt x="1918879" y="96004"/>
                </a:cubicBezTo>
                <a:lnTo>
                  <a:pt x="1918672" y="94910"/>
                </a:lnTo>
                <a:lnTo>
                  <a:pt x="1919004" y="106691"/>
                </a:lnTo>
                <a:cubicBezTo>
                  <a:pt x="1919200" y="116142"/>
                  <a:pt x="1919298" y="124662"/>
                  <a:pt x="1919298" y="132253"/>
                </a:cubicBezTo>
                <a:lnTo>
                  <a:pt x="1946012" y="126002"/>
                </a:lnTo>
                <a:cubicBezTo>
                  <a:pt x="1946012" y="96348"/>
                  <a:pt x="1945708" y="79493"/>
                  <a:pt x="1945101" y="75438"/>
                </a:cubicBezTo>
                <a:cubicBezTo>
                  <a:pt x="1944493" y="71382"/>
                  <a:pt x="1943036" y="69546"/>
                  <a:pt x="1940729" y="69931"/>
                </a:cubicBezTo>
                <a:close/>
                <a:moveTo>
                  <a:pt x="3459957" y="68750"/>
                </a:moveTo>
                <a:cubicBezTo>
                  <a:pt x="3455647" y="69897"/>
                  <a:pt x="3449381" y="71419"/>
                  <a:pt x="3441158" y="73317"/>
                </a:cubicBezTo>
                <a:lnTo>
                  <a:pt x="3441496" y="85097"/>
                </a:lnTo>
                <a:lnTo>
                  <a:pt x="3443235" y="84753"/>
                </a:lnTo>
                <a:cubicBezTo>
                  <a:pt x="3446061" y="84989"/>
                  <a:pt x="3450404" y="86513"/>
                  <a:pt x="3456264" y="89325"/>
                </a:cubicBezTo>
                <a:cubicBezTo>
                  <a:pt x="3467984" y="94950"/>
                  <a:pt x="3471342" y="102174"/>
                  <a:pt x="3466338" y="110998"/>
                </a:cubicBezTo>
                <a:cubicBezTo>
                  <a:pt x="3461334" y="119822"/>
                  <a:pt x="3454993" y="119391"/>
                  <a:pt x="3447316" y="109705"/>
                </a:cubicBezTo>
                <a:lnTo>
                  <a:pt x="3441849" y="97385"/>
                </a:lnTo>
                <a:lnTo>
                  <a:pt x="3442023" y="103464"/>
                </a:lnTo>
                <a:cubicBezTo>
                  <a:pt x="3442215" y="113094"/>
                  <a:pt x="3442312" y="122306"/>
                  <a:pt x="3442312" y="131099"/>
                </a:cubicBezTo>
                <a:cubicBezTo>
                  <a:pt x="3449790" y="128966"/>
                  <a:pt x="3458695" y="126176"/>
                  <a:pt x="3469026" y="122728"/>
                </a:cubicBezTo>
                <a:cubicBezTo>
                  <a:pt x="3469026" y="92999"/>
                  <a:pt x="3468592" y="76284"/>
                  <a:pt x="3467724" y="72582"/>
                </a:cubicBezTo>
                <a:cubicBezTo>
                  <a:pt x="3466856" y="68880"/>
                  <a:pt x="3464267" y="67602"/>
                  <a:pt x="3459957" y="68750"/>
                </a:cubicBezTo>
                <a:close/>
                <a:moveTo>
                  <a:pt x="1157681" y="63413"/>
                </a:moveTo>
                <a:cubicBezTo>
                  <a:pt x="1163971" y="63377"/>
                  <a:pt x="1168807" y="64908"/>
                  <a:pt x="1172190" y="68005"/>
                </a:cubicBezTo>
                <a:cubicBezTo>
                  <a:pt x="1178955" y="74200"/>
                  <a:pt x="1176853" y="78485"/>
                  <a:pt x="1165883" y="80861"/>
                </a:cubicBezTo>
                <a:cubicBezTo>
                  <a:pt x="1154913" y="83236"/>
                  <a:pt x="1143537" y="86190"/>
                  <a:pt x="1131755" y="89725"/>
                </a:cubicBezTo>
                <a:cubicBezTo>
                  <a:pt x="1119973" y="93260"/>
                  <a:pt x="1109167" y="95808"/>
                  <a:pt x="1099338" y="97371"/>
                </a:cubicBezTo>
                <a:cubicBezTo>
                  <a:pt x="1089510" y="98934"/>
                  <a:pt x="1080434" y="96478"/>
                  <a:pt x="1072112" y="90004"/>
                </a:cubicBezTo>
                <a:cubicBezTo>
                  <a:pt x="1063790" y="83530"/>
                  <a:pt x="1063793" y="80020"/>
                  <a:pt x="1072121" y="79475"/>
                </a:cubicBezTo>
                <a:cubicBezTo>
                  <a:pt x="1080450" y="78929"/>
                  <a:pt x="1088694" y="78073"/>
                  <a:pt x="1096855" y="76907"/>
                </a:cubicBezTo>
                <a:cubicBezTo>
                  <a:pt x="1105016" y="75741"/>
                  <a:pt x="1117548" y="72845"/>
                  <a:pt x="1134453" y="68219"/>
                </a:cubicBezTo>
                <a:cubicBezTo>
                  <a:pt x="1143649" y="65051"/>
                  <a:pt x="1151392" y="63448"/>
                  <a:pt x="1157681" y="63413"/>
                </a:cubicBezTo>
                <a:close/>
                <a:moveTo>
                  <a:pt x="1661526" y="60536"/>
                </a:moveTo>
                <a:cubicBezTo>
                  <a:pt x="1663173" y="60593"/>
                  <a:pt x="1665232" y="61093"/>
                  <a:pt x="1667704" y="62034"/>
                </a:cubicBezTo>
                <a:cubicBezTo>
                  <a:pt x="1677588" y="65798"/>
                  <a:pt x="1684034" y="70105"/>
                  <a:pt x="1687042" y="74954"/>
                </a:cubicBezTo>
                <a:cubicBezTo>
                  <a:pt x="1690050" y="79803"/>
                  <a:pt x="1689712" y="85921"/>
                  <a:pt x="1686028" y="93306"/>
                </a:cubicBezTo>
                <a:cubicBezTo>
                  <a:pt x="1682344" y="100692"/>
                  <a:pt x="1677526" y="100782"/>
                  <a:pt x="1671573" y="93576"/>
                </a:cubicBezTo>
                <a:cubicBezTo>
                  <a:pt x="1665620" y="86370"/>
                  <a:pt x="1661037" y="79158"/>
                  <a:pt x="1657825" y="71940"/>
                </a:cubicBezTo>
                <a:cubicBezTo>
                  <a:pt x="1655351" y="64164"/>
                  <a:pt x="1656584" y="60362"/>
                  <a:pt x="1661526" y="60536"/>
                </a:cubicBezTo>
                <a:close/>
                <a:moveTo>
                  <a:pt x="220843" y="57067"/>
                </a:moveTo>
                <a:cubicBezTo>
                  <a:pt x="212403" y="56701"/>
                  <a:pt x="204767" y="61209"/>
                  <a:pt x="197933" y="70591"/>
                </a:cubicBezTo>
                <a:cubicBezTo>
                  <a:pt x="191099" y="79974"/>
                  <a:pt x="186535" y="95126"/>
                  <a:pt x="184241" y="116049"/>
                </a:cubicBezTo>
                <a:cubicBezTo>
                  <a:pt x="181959" y="136959"/>
                  <a:pt x="182734" y="155640"/>
                  <a:pt x="186566" y="172092"/>
                </a:cubicBezTo>
                <a:cubicBezTo>
                  <a:pt x="190399" y="188544"/>
                  <a:pt x="196324" y="199833"/>
                  <a:pt x="204342" y="205960"/>
                </a:cubicBezTo>
                <a:cubicBezTo>
                  <a:pt x="212360" y="212087"/>
                  <a:pt x="220409" y="213373"/>
                  <a:pt x="228489" y="209820"/>
                </a:cubicBezTo>
                <a:cubicBezTo>
                  <a:pt x="236569" y="206267"/>
                  <a:pt x="242687" y="198264"/>
                  <a:pt x="246842" y="185812"/>
                </a:cubicBezTo>
                <a:cubicBezTo>
                  <a:pt x="250996" y="173360"/>
                  <a:pt x="253074" y="159637"/>
                  <a:pt x="253074" y="144643"/>
                </a:cubicBezTo>
                <a:cubicBezTo>
                  <a:pt x="253074" y="129648"/>
                  <a:pt x="252503" y="116058"/>
                  <a:pt x="251362" y="103873"/>
                </a:cubicBezTo>
                <a:cubicBezTo>
                  <a:pt x="250221" y="91688"/>
                  <a:pt x="246959" y="80932"/>
                  <a:pt x="241577" y="71605"/>
                </a:cubicBezTo>
                <a:cubicBezTo>
                  <a:pt x="236194" y="62279"/>
                  <a:pt x="229283" y="57432"/>
                  <a:pt x="220843" y="57067"/>
                </a:cubicBezTo>
                <a:close/>
                <a:moveTo>
                  <a:pt x="68443" y="57067"/>
                </a:moveTo>
                <a:cubicBezTo>
                  <a:pt x="60003" y="56701"/>
                  <a:pt x="52367" y="61209"/>
                  <a:pt x="45533" y="70591"/>
                </a:cubicBezTo>
                <a:cubicBezTo>
                  <a:pt x="38699" y="79974"/>
                  <a:pt x="34135" y="95126"/>
                  <a:pt x="31841" y="116049"/>
                </a:cubicBezTo>
                <a:cubicBezTo>
                  <a:pt x="29559" y="136959"/>
                  <a:pt x="30334" y="155640"/>
                  <a:pt x="34166" y="172092"/>
                </a:cubicBezTo>
                <a:cubicBezTo>
                  <a:pt x="37999" y="188544"/>
                  <a:pt x="43924" y="199833"/>
                  <a:pt x="51942" y="205960"/>
                </a:cubicBezTo>
                <a:cubicBezTo>
                  <a:pt x="59960" y="212087"/>
                  <a:pt x="68009" y="213373"/>
                  <a:pt x="76089" y="209820"/>
                </a:cubicBezTo>
                <a:cubicBezTo>
                  <a:pt x="84169" y="206267"/>
                  <a:pt x="90287" y="198264"/>
                  <a:pt x="94442" y="185812"/>
                </a:cubicBezTo>
                <a:cubicBezTo>
                  <a:pt x="98596" y="173360"/>
                  <a:pt x="100674" y="159637"/>
                  <a:pt x="100674" y="144643"/>
                </a:cubicBezTo>
                <a:cubicBezTo>
                  <a:pt x="100674" y="129648"/>
                  <a:pt x="100103" y="116058"/>
                  <a:pt x="98962" y="103873"/>
                </a:cubicBezTo>
                <a:cubicBezTo>
                  <a:pt x="97821" y="91688"/>
                  <a:pt x="94559" y="80932"/>
                  <a:pt x="89177" y="71605"/>
                </a:cubicBezTo>
                <a:cubicBezTo>
                  <a:pt x="83794" y="62279"/>
                  <a:pt x="76883" y="57432"/>
                  <a:pt x="68443" y="57067"/>
                </a:cubicBezTo>
                <a:close/>
                <a:moveTo>
                  <a:pt x="2940138" y="55327"/>
                </a:moveTo>
                <a:cubicBezTo>
                  <a:pt x="2943393" y="55991"/>
                  <a:pt x="2946422" y="57473"/>
                  <a:pt x="2949225" y="59773"/>
                </a:cubicBezTo>
                <a:cubicBezTo>
                  <a:pt x="2954831" y="64375"/>
                  <a:pt x="2954130" y="68650"/>
                  <a:pt x="2947123" y="72601"/>
                </a:cubicBezTo>
                <a:cubicBezTo>
                  <a:pt x="2940116" y="76551"/>
                  <a:pt x="2927664" y="80039"/>
                  <a:pt x="2909767" y="83065"/>
                </a:cubicBezTo>
                <a:cubicBezTo>
                  <a:pt x="2915212" y="85161"/>
                  <a:pt x="2917336" y="88193"/>
                  <a:pt x="2916139" y="92162"/>
                </a:cubicBezTo>
                <a:cubicBezTo>
                  <a:pt x="2914942" y="96131"/>
                  <a:pt x="2913984" y="100937"/>
                  <a:pt x="2913265" y="106580"/>
                </a:cubicBezTo>
                <a:cubicBezTo>
                  <a:pt x="2918362" y="105985"/>
                  <a:pt x="2923921" y="104862"/>
                  <a:pt x="2929943" y="103213"/>
                </a:cubicBezTo>
                <a:cubicBezTo>
                  <a:pt x="2935964" y="101563"/>
                  <a:pt x="2941498" y="103603"/>
                  <a:pt x="2946546" y="109333"/>
                </a:cubicBezTo>
                <a:cubicBezTo>
                  <a:pt x="2951594" y="115063"/>
                  <a:pt x="2949328" y="119367"/>
                  <a:pt x="2939747" y="122244"/>
                </a:cubicBezTo>
                <a:cubicBezTo>
                  <a:pt x="2930166" y="125121"/>
                  <a:pt x="2921295" y="127193"/>
                  <a:pt x="2913134" y="128458"/>
                </a:cubicBezTo>
                <a:lnTo>
                  <a:pt x="2912093" y="164939"/>
                </a:lnTo>
                <a:cubicBezTo>
                  <a:pt x="2925822" y="163401"/>
                  <a:pt x="2938076" y="161460"/>
                  <a:pt x="2948853" y="159116"/>
                </a:cubicBezTo>
                <a:lnTo>
                  <a:pt x="2951436" y="158856"/>
                </a:lnTo>
                <a:lnTo>
                  <a:pt x="2944872" y="156251"/>
                </a:lnTo>
                <a:cubicBezTo>
                  <a:pt x="2938311" y="151328"/>
                  <a:pt x="2932938" y="144736"/>
                  <a:pt x="2928752" y="136476"/>
                </a:cubicBezTo>
                <a:cubicBezTo>
                  <a:pt x="2924566" y="128216"/>
                  <a:pt x="2926882" y="124911"/>
                  <a:pt x="2935700" y="126560"/>
                </a:cubicBezTo>
                <a:cubicBezTo>
                  <a:pt x="2944519" y="128210"/>
                  <a:pt x="2951544" y="131239"/>
                  <a:pt x="2956778" y="135648"/>
                </a:cubicBezTo>
                <a:cubicBezTo>
                  <a:pt x="2962012" y="140057"/>
                  <a:pt x="2963850" y="145870"/>
                  <a:pt x="2962294" y="153089"/>
                </a:cubicBezTo>
                <a:cubicBezTo>
                  <a:pt x="2961905" y="154893"/>
                  <a:pt x="2961250" y="156313"/>
                  <a:pt x="2960330" y="157347"/>
                </a:cubicBezTo>
                <a:lnTo>
                  <a:pt x="2957988" y="158627"/>
                </a:lnTo>
                <a:lnTo>
                  <a:pt x="2963118" y="159563"/>
                </a:lnTo>
                <a:cubicBezTo>
                  <a:pt x="2967238" y="161032"/>
                  <a:pt x="2970724" y="163823"/>
                  <a:pt x="2973577" y="167934"/>
                </a:cubicBezTo>
                <a:cubicBezTo>
                  <a:pt x="2979282" y="176157"/>
                  <a:pt x="2976334" y="180073"/>
                  <a:pt x="2964731" y="179682"/>
                </a:cubicBezTo>
                <a:cubicBezTo>
                  <a:pt x="2953129" y="179292"/>
                  <a:pt x="2940758" y="179872"/>
                  <a:pt x="2927617" y="181422"/>
                </a:cubicBezTo>
                <a:cubicBezTo>
                  <a:pt x="2914477" y="182972"/>
                  <a:pt x="2903529" y="184699"/>
                  <a:pt x="2894773" y="186603"/>
                </a:cubicBezTo>
                <a:cubicBezTo>
                  <a:pt x="2886017" y="188507"/>
                  <a:pt x="2876991" y="190262"/>
                  <a:pt x="2867696" y="191868"/>
                </a:cubicBezTo>
                <a:cubicBezTo>
                  <a:pt x="2858400" y="193474"/>
                  <a:pt x="2850419" y="190755"/>
                  <a:pt x="2843753" y="183710"/>
                </a:cubicBezTo>
                <a:cubicBezTo>
                  <a:pt x="2837086" y="176666"/>
                  <a:pt x="2839223" y="173143"/>
                  <a:pt x="2850162" y="173143"/>
                </a:cubicBezTo>
                <a:cubicBezTo>
                  <a:pt x="2859327" y="173143"/>
                  <a:pt x="2873310" y="171401"/>
                  <a:pt x="2892112" y="167916"/>
                </a:cubicBezTo>
                <a:lnTo>
                  <a:pt x="2892112" y="131230"/>
                </a:lnTo>
                <a:cubicBezTo>
                  <a:pt x="2879065" y="132011"/>
                  <a:pt x="2869772" y="130340"/>
                  <a:pt x="2864235" y="126216"/>
                </a:cubicBezTo>
                <a:cubicBezTo>
                  <a:pt x="2858698" y="122092"/>
                  <a:pt x="2859888" y="118973"/>
                  <a:pt x="2867807" y="116858"/>
                </a:cubicBezTo>
                <a:cubicBezTo>
                  <a:pt x="2875726" y="114744"/>
                  <a:pt x="2883828" y="112725"/>
                  <a:pt x="2892112" y="110803"/>
                </a:cubicBezTo>
                <a:cubicBezTo>
                  <a:pt x="2892112" y="100707"/>
                  <a:pt x="2891250" y="92733"/>
                  <a:pt x="2889527" y="86879"/>
                </a:cubicBezTo>
                <a:cubicBezTo>
                  <a:pt x="2877571" y="87648"/>
                  <a:pt x="2868204" y="85949"/>
                  <a:pt x="2861426" y="81781"/>
                </a:cubicBezTo>
                <a:cubicBezTo>
                  <a:pt x="2854648" y="77614"/>
                  <a:pt x="2855206" y="74690"/>
                  <a:pt x="2863100" y="73010"/>
                </a:cubicBezTo>
                <a:cubicBezTo>
                  <a:pt x="2870994" y="71329"/>
                  <a:pt x="2882212" y="68526"/>
                  <a:pt x="2896754" y="64601"/>
                </a:cubicBezTo>
                <a:cubicBezTo>
                  <a:pt x="2911296" y="60676"/>
                  <a:pt x="2922275" y="57739"/>
                  <a:pt x="2929692" y="55792"/>
                </a:cubicBezTo>
                <a:cubicBezTo>
                  <a:pt x="2933400" y="54819"/>
                  <a:pt x="2936882" y="54664"/>
                  <a:pt x="2940138" y="55327"/>
                </a:cubicBezTo>
                <a:close/>
                <a:moveTo>
                  <a:pt x="3548406" y="55216"/>
                </a:moveTo>
                <a:lnTo>
                  <a:pt x="3533924" y="63624"/>
                </a:lnTo>
                <a:cubicBezTo>
                  <a:pt x="3528660" y="66998"/>
                  <a:pt x="3522251" y="71332"/>
                  <a:pt x="3514698" y="76628"/>
                </a:cubicBezTo>
                <a:cubicBezTo>
                  <a:pt x="3516248" y="81936"/>
                  <a:pt x="3517507" y="85694"/>
                  <a:pt x="3518474" y="87902"/>
                </a:cubicBezTo>
                <a:cubicBezTo>
                  <a:pt x="3522022" y="88014"/>
                  <a:pt x="3526186" y="86873"/>
                  <a:pt x="3530966" y="84479"/>
                </a:cubicBezTo>
                <a:cubicBezTo>
                  <a:pt x="3535748" y="82085"/>
                  <a:pt x="3540458" y="82622"/>
                  <a:pt x="3545096" y="86088"/>
                </a:cubicBezTo>
                <a:cubicBezTo>
                  <a:pt x="3549734" y="89555"/>
                  <a:pt x="3548686" y="92878"/>
                  <a:pt x="3541952" y="96060"/>
                </a:cubicBezTo>
                <a:cubicBezTo>
                  <a:pt x="3535218" y="99241"/>
                  <a:pt x="3528464" y="101104"/>
                  <a:pt x="3521693" y="101650"/>
                </a:cubicBezTo>
                <a:cubicBezTo>
                  <a:pt x="3524037" y="106598"/>
                  <a:pt x="3525742" y="110964"/>
                  <a:pt x="3526809" y="114747"/>
                </a:cubicBezTo>
                <a:cubicBezTo>
                  <a:pt x="3532191" y="114040"/>
                  <a:pt x="3539391" y="112713"/>
                  <a:pt x="3548407" y="110766"/>
                </a:cubicBezTo>
                <a:lnTo>
                  <a:pt x="3548407" y="55290"/>
                </a:lnTo>
                <a:close/>
                <a:moveTo>
                  <a:pt x="734458" y="51848"/>
                </a:moveTo>
                <a:lnTo>
                  <a:pt x="709902" y="55991"/>
                </a:lnTo>
                <a:lnTo>
                  <a:pt x="712832" y="57588"/>
                </a:lnTo>
                <a:cubicBezTo>
                  <a:pt x="715244" y="59566"/>
                  <a:pt x="716047" y="62499"/>
                  <a:pt x="715241" y="66387"/>
                </a:cubicBezTo>
                <a:cubicBezTo>
                  <a:pt x="714435" y="70275"/>
                  <a:pt x="713666" y="75500"/>
                  <a:pt x="712934" y="82060"/>
                </a:cubicBezTo>
                <a:cubicBezTo>
                  <a:pt x="717399" y="80510"/>
                  <a:pt x="725138" y="79146"/>
                  <a:pt x="736151" y="77968"/>
                </a:cubicBezTo>
                <a:cubicBezTo>
                  <a:pt x="736151" y="62738"/>
                  <a:pt x="735587" y="54031"/>
                  <a:pt x="734458" y="51848"/>
                </a:cubicBezTo>
                <a:close/>
                <a:moveTo>
                  <a:pt x="1690000" y="47728"/>
                </a:moveTo>
                <a:cubicBezTo>
                  <a:pt x="1679204" y="48875"/>
                  <a:pt x="1665638" y="50515"/>
                  <a:pt x="1649305" y="52648"/>
                </a:cubicBezTo>
                <a:cubicBezTo>
                  <a:pt x="1648610" y="65038"/>
                  <a:pt x="1645956" y="84181"/>
                  <a:pt x="1641342" y="110077"/>
                </a:cubicBezTo>
                <a:cubicBezTo>
                  <a:pt x="1654228" y="109346"/>
                  <a:pt x="1677142" y="107150"/>
                  <a:pt x="1710082" y="103492"/>
                </a:cubicBezTo>
                <a:cubicBezTo>
                  <a:pt x="1710082" y="76417"/>
                  <a:pt x="1709434" y="60068"/>
                  <a:pt x="1708138" y="54444"/>
                </a:cubicBezTo>
                <a:cubicBezTo>
                  <a:pt x="1706842" y="48819"/>
                  <a:pt x="1700796" y="46580"/>
                  <a:pt x="1690000" y="47728"/>
                </a:cubicBezTo>
                <a:close/>
                <a:moveTo>
                  <a:pt x="1437911" y="42481"/>
                </a:moveTo>
                <a:cubicBezTo>
                  <a:pt x="1443838" y="41708"/>
                  <a:pt x="1450610" y="43779"/>
                  <a:pt x="1458228" y="48695"/>
                </a:cubicBezTo>
                <a:cubicBezTo>
                  <a:pt x="1468386" y="55250"/>
                  <a:pt x="1477690" y="63212"/>
                  <a:pt x="1486142" y="72582"/>
                </a:cubicBezTo>
                <a:cubicBezTo>
                  <a:pt x="1494595" y="81952"/>
                  <a:pt x="1492170" y="86863"/>
                  <a:pt x="1478868" y="87316"/>
                </a:cubicBezTo>
                <a:cubicBezTo>
                  <a:pt x="1465567" y="87769"/>
                  <a:pt x="1452507" y="91114"/>
                  <a:pt x="1439690" y="97353"/>
                </a:cubicBezTo>
                <a:cubicBezTo>
                  <a:pt x="1426872" y="103591"/>
                  <a:pt x="1422841" y="102270"/>
                  <a:pt x="1427597" y="93390"/>
                </a:cubicBezTo>
                <a:cubicBezTo>
                  <a:pt x="1432354" y="84510"/>
                  <a:pt x="1436050" y="77726"/>
                  <a:pt x="1438685" y="73038"/>
                </a:cubicBezTo>
                <a:cubicBezTo>
                  <a:pt x="1441320" y="68350"/>
                  <a:pt x="1441922" y="65593"/>
                  <a:pt x="1440490" y="64768"/>
                </a:cubicBezTo>
                <a:cubicBezTo>
                  <a:pt x="1439057" y="63944"/>
                  <a:pt x="1430453" y="64688"/>
                  <a:pt x="1414677" y="67001"/>
                </a:cubicBezTo>
                <a:cubicBezTo>
                  <a:pt x="1398901" y="69314"/>
                  <a:pt x="1376056" y="72036"/>
                  <a:pt x="1346142" y="75168"/>
                </a:cubicBezTo>
                <a:cubicBezTo>
                  <a:pt x="1316228" y="78299"/>
                  <a:pt x="1300204" y="79475"/>
                  <a:pt x="1298070" y="78693"/>
                </a:cubicBezTo>
                <a:cubicBezTo>
                  <a:pt x="1295478" y="87499"/>
                  <a:pt x="1289708" y="97291"/>
                  <a:pt x="1280760" y="108068"/>
                </a:cubicBezTo>
                <a:cubicBezTo>
                  <a:pt x="1271812" y="118846"/>
                  <a:pt x="1265620" y="118908"/>
                  <a:pt x="1262184" y="108254"/>
                </a:cubicBezTo>
                <a:cubicBezTo>
                  <a:pt x="1258749" y="97601"/>
                  <a:pt x="1259592" y="89663"/>
                  <a:pt x="1264714" y="84442"/>
                </a:cubicBezTo>
                <a:cubicBezTo>
                  <a:pt x="1269836" y="79220"/>
                  <a:pt x="1273743" y="72954"/>
                  <a:pt x="1276435" y="65643"/>
                </a:cubicBezTo>
                <a:cubicBezTo>
                  <a:pt x="1279126" y="58332"/>
                  <a:pt x="1282521" y="52431"/>
                  <a:pt x="1286620" y="47942"/>
                </a:cubicBezTo>
                <a:cubicBezTo>
                  <a:pt x="1290719" y="43452"/>
                  <a:pt x="1294728" y="48990"/>
                  <a:pt x="1298647" y="64555"/>
                </a:cubicBezTo>
                <a:cubicBezTo>
                  <a:pt x="1325672" y="63066"/>
                  <a:pt x="1352911" y="60192"/>
                  <a:pt x="1380363" y="55932"/>
                </a:cubicBezTo>
                <a:cubicBezTo>
                  <a:pt x="1407816" y="51672"/>
                  <a:pt x="1425117" y="47762"/>
                  <a:pt x="1432267" y="44202"/>
                </a:cubicBezTo>
                <a:cubicBezTo>
                  <a:pt x="1434054" y="43312"/>
                  <a:pt x="1435936" y="42739"/>
                  <a:pt x="1437911" y="42481"/>
                </a:cubicBezTo>
                <a:close/>
                <a:moveTo>
                  <a:pt x="2956174" y="37840"/>
                </a:moveTo>
                <a:cubicBezTo>
                  <a:pt x="2947200" y="38621"/>
                  <a:pt x="2907603" y="42782"/>
                  <a:pt x="2837381" y="50323"/>
                </a:cubicBezTo>
                <a:cubicBezTo>
                  <a:pt x="2837381" y="102586"/>
                  <a:pt x="2836215" y="158304"/>
                  <a:pt x="2833884" y="217475"/>
                </a:cubicBezTo>
                <a:cubicBezTo>
                  <a:pt x="2866787" y="215987"/>
                  <a:pt x="2896490" y="213476"/>
                  <a:pt x="2922994" y="209941"/>
                </a:cubicBezTo>
                <a:cubicBezTo>
                  <a:pt x="2949498" y="206406"/>
                  <a:pt x="2968002" y="206971"/>
                  <a:pt x="2978507" y="211634"/>
                </a:cubicBezTo>
                <a:cubicBezTo>
                  <a:pt x="2980839" y="205284"/>
                  <a:pt x="2981233" y="176659"/>
                  <a:pt x="2979688" y="125760"/>
                </a:cubicBezTo>
                <a:cubicBezTo>
                  <a:pt x="2978144" y="74861"/>
                  <a:pt x="2976082" y="47287"/>
                  <a:pt x="2973503" y="43040"/>
                </a:cubicBezTo>
                <a:cubicBezTo>
                  <a:pt x="2970923" y="38792"/>
                  <a:pt x="2965147" y="37059"/>
                  <a:pt x="2956174" y="37840"/>
                </a:cubicBezTo>
                <a:close/>
                <a:moveTo>
                  <a:pt x="518992" y="30715"/>
                </a:moveTo>
                <a:lnTo>
                  <a:pt x="548200" y="30715"/>
                </a:lnTo>
                <a:lnTo>
                  <a:pt x="607229" y="238628"/>
                </a:lnTo>
                <a:lnTo>
                  <a:pt x="572868" y="238628"/>
                </a:lnTo>
                <a:lnTo>
                  <a:pt x="556534" y="176752"/>
                </a:lnTo>
                <a:lnTo>
                  <a:pt x="510658" y="176752"/>
                </a:lnTo>
                <a:lnTo>
                  <a:pt x="494306" y="238628"/>
                </a:lnTo>
                <a:lnTo>
                  <a:pt x="460001" y="238628"/>
                </a:lnTo>
                <a:close/>
                <a:moveTo>
                  <a:pt x="370629" y="30715"/>
                </a:moveTo>
                <a:lnTo>
                  <a:pt x="390442" y="30715"/>
                </a:lnTo>
                <a:lnTo>
                  <a:pt x="390442" y="237456"/>
                </a:lnTo>
                <a:lnTo>
                  <a:pt x="359951" y="237456"/>
                </a:lnTo>
                <a:lnTo>
                  <a:pt x="359951" y="76368"/>
                </a:lnTo>
                <a:cubicBezTo>
                  <a:pt x="353775" y="85930"/>
                  <a:pt x="340932" y="95660"/>
                  <a:pt x="321423" y="105557"/>
                </a:cubicBezTo>
                <a:lnTo>
                  <a:pt x="321423" y="78916"/>
                </a:lnTo>
                <a:cubicBezTo>
                  <a:pt x="341242" y="65460"/>
                  <a:pt x="357644" y="49393"/>
                  <a:pt x="370629" y="30715"/>
                </a:cubicBezTo>
                <a:close/>
                <a:moveTo>
                  <a:pt x="221178" y="29561"/>
                </a:moveTo>
                <a:cubicBezTo>
                  <a:pt x="235980" y="29561"/>
                  <a:pt x="248690" y="35483"/>
                  <a:pt x="259306" y="47328"/>
                </a:cubicBezTo>
                <a:cubicBezTo>
                  <a:pt x="269922" y="59172"/>
                  <a:pt x="276809" y="73766"/>
                  <a:pt x="279965" y="91111"/>
                </a:cubicBezTo>
                <a:cubicBezTo>
                  <a:pt x="283122" y="108456"/>
                  <a:pt x="284108" y="128380"/>
                  <a:pt x="282923" y="150884"/>
                </a:cubicBezTo>
                <a:cubicBezTo>
                  <a:pt x="281739" y="173388"/>
                  <a:pt x="277689" y="191958"/>
                  <a:pt x="270775" y="206592"/>
                </a:cubicBezTo>
                <a:cubicBezTo>
                  <a:pt x="263861" y="221227"/>
                  <a:pt x="253334" y="231394"/>
                  <a:pt x="239196" y="237093"/>
                </a:cubicBezTo>
                <a:cubicBezTo>
                  <a:pt x="225057" y="242792"/>
                  <a:pt x="210946" y="242184"/>
                  <a:pt x="196863" y="235270"/>
                </a:cubicBezTo>
                <a:cubicBezTo>
                  <a:pt x="182780" y="228355"/>
                  <a:pt x="172899" y="219215"/>
                  <a:pt x="167219" y="207848"/>
                </a:cubicBezTo>
                <a:cubicBezTo>
                  <a:pt x="161538" y="196481"/>
                  <a:pt x="157501" y="184612"/>
                  <a:pt x="155108" y="172241"/>
                </a:cubicBezTo>
                <a:cubicBezTo>
                  <a:pt x="152714" y="159870"/>
                  <a:pt x="151908" y="143247"/>
                  <a:pt x="152689" y="122374"/>
                </a:cubicBezTo>
                <a:cubicBezTo>
                  <a:pt x="153483" y="101501"/>
                  <a:pt x="156447" y="84941"/>
                  <a:pt x="161582" y="72694"/>
                </a:cubicBezTo>
                <a:cubicBezTo>
                  <a:pt x="166716" y="60446"/>
                  <a:pt x="174232" y="50196"/>
                  <a:pt x="184129" y="41942"/>
                </a:cubicBezTo>
                <a:cubicBezTo>
                  <a:pt x="194026" y="33688"/>
                  <a:pt x="206376" y="29561"/>
                  <a:pt x="221178" y="29561"/>
                </a:cubicBezTo>
                <a:close/>
                <a:moveTo>
                  <a:pt x="68778" y="29561"/>
                </a:moveTo>
                <a:cubicBezTo>
                  <a:pt x="83580" y="29561"/>
                  <a:pt x="96290" y="35483"/>
                  <a:pt x="106906" y="47328"/>
                </a:cubicBezTo>
                <a:cubicBezTo>
                  <a:pt x="117522" y="59172"/>
                  <a:pt x="124409" y="73766"/>
                  <a:pt x="127565" y="91111"/>
                </a:cubicBezTo>
                <a:cubicBezTo>
                  <a:pt x="130722" y="108456"/>
                  <a:pt x="131708" y="128380"/>
                  <a:pt x="130523" y="150884"/>
                </a:cubicBezTo>
                <a:cubicBezTo>
                  <a:pt x="129339" y="173388"/>
                  <a:pt x="125289" y="191958"/>
                  <a:pt x="118375" y="206592"/>
                </a:cubicBezTo>
                <a:cubicBezTo>
                  <a:pt x="111461" y="221227"/>
                  <a:pt x="100934" y="231394"/>
                  <a:pt x="86796" y="237093"/>
                </a:cubicBezTo>
                <a:cubicBezTo>
                  <a:pt x="72657" y="242792"/>
                  <a:pt x="58546" y="242184"/>
                  <a:pt x="44463" y="235270"/>
                </a:cubicBezTo>
                <a:cubicBezTo>
                  <a:pt x="30380" y="228355"/>
                  <a:pt x="20499" y="219215"/>
                  <a:pt x="14819" y="207848"/>
                </a:cubicBezTo>
                <a:cubicBezTo>
                  <a:pt x="9138" y="196481"/>
                  <a:pt x="5101" y="184612"/>
                  <a:pt x="2708" y="172241"/>
                </a:cubicBezTo>
                <a:cubicBezTo>
                  <a:pt x="314" y="159870"/>
                  <a:pt x="-492" y="143247"/>
                  <a:pt x="289" y="122374"/>
                </a:cubicBezTo>
                <a:cubicBezTo>
                  <a:pt x="1083" y="101501"/>
                  <a:pt x="4047" y="84941"/>
                  <a:pt x="9182" y="72694"/>
                </a:cubicBezTo>
                <a:cubicBezTo>
                  <a:pt x="14316" y="60446"/>
                  <a:pt x="21832" y="50196"/>
                  <a:pt x="31729" y="41942"/>
                </a:cubicBezTo>
                <a:cubicBezTo>
                  <a:pt x="41626" y="33688"/>
                  <a:pt x="53976" y="29561"/>
                  <a:pt x="68778" y="29561"/>
                </a:cubicBezTo>
                <a:close/>
                <a:moveTo>
                  <a:pt x="2316659" y="27924"/>
                </a:moveTo>
                <a:cubicBezTo>
                  <a:pt x="2309844" y="29090"/>
                  <a:pt x="2295008" y="31428"/>
                  <a:pt x="2272150" y="34938"/>
                </a:cubicBezTo>
                <a:cubicBezTo>
                  <a:pt x="2272919" y="36798"/>
                  <a:pt x="2273955" y="42392"/>
                  <a:pt x="2275257" y="51718"/>
                </a:cubicBezTo>
                <a:cubicBezTo>
                  <a:pt x="2278680" y="51805"/>
                  <a:pt x="2287086" y="50270"/>
                  <a:pt x="2300474" y="47114"/>
                </a:cubicBezTo>
                <a:cubicBezTo>
                  <a:pt x="2313862" y="43957"/>
                  <a:pt x="2321050" y="45588"/>
                  <a:pt x="2322036" y="52006"/>
                </a:cubicBezTo>
                <a:cubicBezTo>
                  <a:pt x="2323022" y="58425"/>
                  <a:pt x="2318064" y="62728"/>
                  <a:pt x="2307162" y="64917"/>
                </a:cubicBezTo>
                <a:cubicBezTo>
                  <a:pt x="2296260" y="67106"/>
                  <a:pt x="2286146" y="67419"/>
                  <a:pt x="2276820" y="65857"/>
                </a:cubicBezTo>
                <a:lnTo>
                  <a:pt x="2279927" y="89074"/>
                </a:lnTo>
                <a:cubicBezTo>
                  <a:pt x="2285644" y="87511"/>
                  <a:pt x="2292893" y="86150"/>
                  <a:pt x="2301674" y="84990"/>
                </a:cubicBezTo>
                <a:cubicBezTo>
                  <a:pt x="2310455" y="83831"/>
                  <a:pt x="2317047" y="83251"/>
                  <a:pt x="2321450" y="83251"/>
                </a:cubicBezTo>
                <a:cubicBezTo>
                  <a:pt x="2325071" y="62973"/>
                  <a:pt x="2326882" y="47811"/>
                  <a:pt x="2326882" y="37765"/>
                </a:cubicBezTo>
                <a:cubicBezTo>
                  <a:pt x="2326882" y="30039"/>
                  <a:pt x="2323474" y="26758"/>
                  <a:pt x="2316659" y="27924"/>
                </a:cubicBezTo>
                <a:close/>
                <a:moveTo>
                  <a:pt x="764768" y="24724"/>
                </a:moveTo>
                <a:cubicBezTo>
                  <a:pt x="768852" y="25534"/>
                  <a:pt x="772366" y="27465"/>
                  <a:pt x="775312" y="30519"/>
                </a:cubicBezTo>
                <a:cubicBezTo>
                  <a:pt x="781203" y="36628"/>
                  <a:pt x="780778" y="40720"/>
                  <a:pt x="774037" y="42798"/>
                </a:cubicBezTo>
                <a:cubicBezTo>
                  <a:pt x="767297" y="44875"/>
                  <a:pt x="758606" y="46565"/>
                  <a:pt x="747965" y="47867"/>
                </a:cubicBezTo>
                <a:cubicBezTo>
                  <a:pt x="756522" y="50670"/>
                  <a:pt x="760218" y="54413"/>
                  <a:pt x="759052" y="59094"/>
                </a:cubicBezTo>
                <a:cubicBezTo>
                  <a:pt x="757886" y="63776"/>
                  <a:pt x="757304" y="68709"/>
                  <a:pt x="757304" y="73893"/>
                </a:cubicBezTo>
                <a:cubicBezTo>
                  <a:pt x="762513" y="73261"/>
                  <a:pt x="768692" y="71934"/>
                  <a:pt x="775842" y="69912"/>
                </a:cubicBezTo>
                <a:cubicBezTo>
                  <a:pt x="782992" y="67891"/>
                  <a:pt x="789081" y="70095"/>
                  <a:pt x="794111" y="76526"/>
                </a:cubicBezTo>
                <a:lnTo>
                  <a:pt x="795594" y="80957"/>
                </a:lnTo>
                <a:lnTo>
                  <a:pt x="795541" y="78142"/>
                </a:lnTo>
                <a:cubicBezTo>
                  <a:pt x="795446" y="75040"/>
                  <a:pt x="795304" y="71332"/>
                  <a:pt x="795115" y="67019"/>
                </a:cubicBezTo>
                <a:cubicBezTo>
                  <a:pt x="794737" y="58394"/>
                  <a:pt x="793180" y="51355"/>
                  <a:pt x="790446" y="45905"/>
                </a:cubicBezTo>
                <a:cubicBezTo>
                  <a:pt x="787711" y="40454"/>
                  <a:pt x="789091" y="37728"/>
                  <a:pt x="794585" y="37728"/>
                </a:cubicBezTo>
                <a:cubicBezTo>
                  <a:pt x="798963" y="37728"/>
                  <a:pt x="804426" y="38956"/>
                  <a:pt x="810975" y="41412"/>
                </a:cubicBezTo>
                <a:cubicBezTo>
                  <a:pt x="819557" y="43471"/>
                  <a:pt x="822679" y="47396"/>
                  <a:pt x="820342" y="53188"/>
                </a:cubicBezTo>
                <a:cubicBezTo>
                  <a:pt x="818004" y="58980"/>
                  <a:pt x="817222" y="68092"/>
                  <a:pt x="817997" y="80526"/>
                </a:cubicBezTo>
                <a:cubicBezTo>
                  <a:pt x="818773" y="92959"/>
                  <a:pt x="817331" y="102766"/>
                  <a:pt x="813672" y="109947"/>
                </a:cubicBezTo>
                <a:cubicBezTo>
                  <a:pt x="810013" y="117128"/>
                  <a:pt x="806308" y="118796"/>
                  <a:pt x="802557" y="114951"/>
                </a:cubicBezTo>
                <a:cubicBezTo>
                  <a:pt x="798805" y="111107"/>
                  <a:pt x="796721" y="106276"/>
                  <a:pt x="796306" y="100459"/>
                </a:cubicBezTo>
                <a:cubicBezTo>
                  <a:pt x="795890" y="94643"/>
                  <a:pt x="795683" y="89700"/>
                  <a:pt x="795683" y="85632"/>
                </a:cubicBezTo>
                <a:lnTo>
                  <a:pt x="795663" y="84603"/>
                </a:lnTo>
                <a:lnTo>
                  <a:pt x="789209" y="87660"/>
                </a:lnTo>
                <a:cubicBezTo>
                  <a:pt x="780911" y="88652"/>
                  <a:pt x="770276" y="90172"/>
                  <a:pt x="757304" y="92218"/>
                </a:cubicBezTo>
                <a:cubicBezTo>
                  <a:pt x="757304" y="98940"/>
                  <a:pt x="756894" y="110018"/>
                  <a:pt x="756076" y="125453"/>
                </a:cubicBezTo>
                <a:cubicBezTo>
                  <a:pt x="755871" y="129312"/>
                  <a:pt x="755582" y="132835"/>
                  <a:pt x="755207" y="136024"/>
                </a:cubicBezTo>
                <a:lnTo>
                  <a:pt x="753930" y="143958"/>
                </a:lnTo>
                <a:lnTo>
                  <a:pt x="758345" y="143424"/>
                </a:lnTo>
                <a:cubicBezTo>
                  <a:pt x="765365" y="144646"/>
                  <a:pt x="772199" y="146649"/>
                  <a:pt x="778846" y="149433"/>
                </a:cubicBezTo>
                <a:cubicBezTo>
                  <a:pt x="785494" y="152217"/>
                  <a:pt x="787826" y="155690"/>
                  <a:pt x="785841" y="159851"/>
                </a:cubicBezTo>
                <a:cubicBezTo>
                  <a:pt x="783857" y="164012"/>
                  <a:pt x="782517" y="170378"/>
                  <a:pt x="781823" y="178948"/>
                </a:cubicBezTo>
                <a:cubicBezTo>
                  <a:pt x="790901" y="177559"/>
                  <a:pt x="799809" y="175655"/>
                  <a:pt x="808547" y="173236"/>
                </a:cubicBezTo>
                <a:cubicBezTo>
                  <a:pt x="817284" y="170818"/>
                  <a:pt x="824546" y="173438"/>
                  <a:pt x="830332" y="181096"/>
                </a:cubicBezTo>
                <a:cubicBezTo>
                  <a:pt x="836117" y="188755"/>
                  <a:pt x="833618" y="193058"/>
                  <a:pt x="822834" y="194007"/>
                </a:cubicBezTo>
                <a:cubicBezTo>
                  <a:pt x="812051" y="194956"/>
                  <a:pt x="798268" y="196484"/>
                  <a:pt x="781488" y="198593"/>
                </a:cubicBezTo>
                <a:cubicBezTo>
                  <a:pt x="780149" y="211888"/>
                  <a:pt x="779479" y="221295"/>
                  <a:pt x="779479" y="226814"/>
                </a:cubicBezTo>
                <a:cubicBezTo>
                  <a:pt x="797078" y="226083"/>
                  <a:pt x="809722" y="225329"/>
                  <a:pt x="817411" y="224554"/>
                </a:cubicBezTo>
                <a:cubicBezTo>
                  <a:pt x="825101" y="223779"/>
                  <a:pt x="835956" y="222796"/>
                  <a:pt x="849977" y="221605"/>
                </a:cubicBezTo>
                <a:cubicBezTo>
                  <a:pt x="863998" y="220415"/>
                  <a:pt x="874431" y="223801"/>
                  <a:pt x="881277" y="231763"/>
                </a:cubicBezTo>
                <a:cubicBezTo>
                  <a:pt x="888123" y="239725"/>
                  <a:pt x="889457" y="244612"/>
                  <a:pt x="885277" y="246423"/>
                </a:cubicBezTo>
                <a:cubicBezTo>
                  <a:pt x="881097" y="248233"/>
                  <a:pt x="872676" y="248360"/>
                  <a:pt x="860014" y="246804"/>
                </a:cubicBezTo>
                <a:cubicBezTo>
                  <a:pt x="847351" y="245247"/>
                  <a:pt x="828921" y="245049"/>
                  <a:pt x="804724" y="246209"/>
                </a:cubicBezTo>
                <a:cubicBezTo>
                  <a:pt x="780527" y="247368"/>
                  <a:pt x="756141" y="249703"/>
                  <a:pt x="731566" y="253213"/>
                </a:cubicBezTo>
                <a:cubicBezTo>
                  <a:pt x="706990" y="256723"/>
                  <a:pt x="691962" y="258865"/>
                  <a:pt x="686480" y="259640"/>
                </a:cubicBezTo>
                <a:cubicBezTo>
                  <a:pt x="680998" y="260415"/>
                  <a:pt x="674481" y="258493"/>
                  <a:pt x="666928" y="253873"/>
                </a:cubicBezTo>
                <a:cubicBezTo>
                  <a:pt x="659375" y="249253"/>
                  <a:pt x="656203" y="245734"/>
                  <a:pt x="657412" y="243316"/>
                </a:cubicBezTo>
                <a:cubicBezTo>
                  <a:pt x="658621" y="240897"/>
                  <a:pt x="663101" y="239688"/>
                  <a:pt x="670853" y="239688"/>
                </a:cubicBezTo>
                <a:cubicBezTo>
                  <a:pt x="676992" y="239688"/>
                  <a:pt x="688030" y="238739"/>
                  <a:pt x="703967" y="236842"/>
                </a:cubicBezTo>
                <a:cubicBezTo>
                  <a:pt x="719904" y="234944"/>
                  <a:pt x="738024" y="232544"/>
                  <a:pt x="758327" y="229642"/>
                </a:cubicBezTo>
                <a:lnTo>
                  <a:pt x="758327" y="201272"/>
                </a:lnTo>
                <a:cubicBezTo>
                  <a:pt x="748541" y="202834"/>
                  <a:pt x="739531" y="204394"/>
                  <a:pt x="731296" y="205951"/>
                </a:cubicBezTo>
                <a:cubicBezTo>
                  <a:pt x="723061" y="207507"/>
                  <a:pt x="715390" y="205042"/>
                  <a:pt x="708283" y="198556"/>
                </a:cubicBezTo>
                <a:cubicBezTo>
                  <a:pt x="701177" y="192069"/>
                  <a:pt x="701667" y="188553"/>
                  <a:pt x="709753" y="188007"/>
                </a:cubicBezTo>
                <a:cubicBezTo>
                  <a:pt x="717839" y="187462"/>
                  <a:pt x="726301" y="186804"/>
                  <a:pt x="735137" y="186035"/>
                </a:cubicBezTo>
                <a:cubicBezTo>
                  <a:pt x="743974" y="185267"/>
                  <a:pt x="751704" y="184281"/>
                  <a:pt x="758327" y="183078"/>
                </a:cubicBezTo>
                <a:cubicBezTo>
                  <a:pt x="758327" y="178377"/>
                  <a:pt x="757955" y="173227"/>
                  <a:pt x="757211" y="167627"/>
                </a:cubicBezTo>
                <a:lnTo>
                  <a:pt x="752056" y="150740"/>
                </a:lnTo>
                <a:lnTo>
                  <a:pt x="751942" y="151135"/>
                </a:lnTo>
                <a:cubicBezTo>
                  <a:pt x="751228" y="152983"/>
                  <a:pt x="750430" y="154496"/>
                  <a:pt x="749546" y="155675"/>
                </a:cubicBezTo>
                <a:cubicBezTo>
                  <a:pt x="746011" y="160387"/>
                  <a:pt x="741726" y="158707"/>
                  <a:pt x="736691" y="150633"/>
                </a:cubicBezTo>
                <a:cubicBezTo>
                  <a:pt x="731655" y="142559"/>
                  <a:pt x="730114" y="136451"/>
                  <a:pt x="732068" y="132309"/>
                </a:cubicBezTo>
                <a:cubicBezTo>
                  <a:pt x="734021" y="128166"/>
                  <a:pt x="735382" y="115745"/>
                  <a:pt x="736151" y="95046"/>
                </a:cubicBezTo>
                <a:cubicBezTo>
                  <a:pt x="724629" y="98035"/>
                  <a:pt x="716506" y="100118"/>
                  <a:pt x="711781" y="101296"/>
                </a:cubicBezTo>
                <a:cubicBezTo>
                  <a:pt x="711781" y="115733"/>
                  <a:pt x="707291" y="129075"/>
                  <a:pt x="698312" y="141322"/>
                </a:cubicBezTo>
                <a:cubicBezTo>
                  <a:pt x="689332" y="153569"/>
                  <a:pt x="676660" y="163314"/>
                  <a:pt x="660295" y="170557"/>
                </a:cubicBezTo>
                <a:cubicBezTo>
                  <a:pt x="643931" y="177800"/>
                  <a:pt x="642225" y="175400"/>
                  <a:pt x="655180" y="163358"/>
                </a:cubicBezTo>
                <a:cubicBezTo>
                  <a:pt x="668134" y="151315"/>
                  <a:pt x="677473" y="139595"/>
                  <a:pt x="683196" y="128197"/>
                </a:cubicBezTo>
                <a:cubicBezTo>
                  <a:pt x="688920" y="116799"/>
                  <a:pt x="691546" y="108862"/>
                  <a:pt x="691075" y="104385"/>
                </a:cubicBezTo>
                <a:cubicBezTo>
                  <a:pt x="673253" y="109829"/>
                  <a:pt x="661595" y="112942"/>
                  <a:pt x="656100" y="113724"/>
                </a:cubicBezTo>
                <a:cubicBezTo>
                  <a:pt x="650606" y="114505"/>
                  <a:pt x="644092" y="111866"/>
                  <a:pt x="636557" y="105808"/>
                </a:cubicBezTo>
                <a:cubicBezTo>
                  <a:pt x="629023" y="99749"/>
                  <a:pt x="628682" y="96429"/>
                  <a:pt x="635534" y="95846"/>
                </a:cubicBezTo>
                <a:cubicBezTo>
                  <a:pt x="642386" y="95263"/>
                  <a:pt x="651034" y="94004"/>
                  <a:pt x="661477" y="92069"/>
                </a:cubicBezTo>
                <a:cubicBezTo>
                  <a:pt x="671920" y="90134"/>
                  <a:pt x="682021" y="88193"/>
                  <a:pt x="691782" y="86246"/>
                </a:cubicBezTo>
                <a:cubicBezTo>
                  <a:pt x="691782" y="70905"/>
                  <a:pt x="691013" y="61702"/>
                  <a:pt x="689475" y="58639"/>
                </a:cubicBezTo>
                <a:cubicBezTo>
                  <a:pt x="682989" y="57919"/>
                  <a:pt x="677860" y="55411"/>
                  <a:pt x="674090" y="51113"/>
                </a:cubicBezTo>
                <a:cubicBezTo>
                  <a:pt x="670320" y="46816"/>
                  <a:pt x="672394" y="43911"/>
                  <a:pt x="680313" y="42398"/>
                </a:cubicBezTo>
                <a:cubicBezTo>
                  <a:pt x="688232" y="40885"/>
                  <a:pt x="699350" y="38435"/>
                  <a:pt x="713669" y="35049"/>
                </a:cubicBezTo>
                <a:cubicBezTo>
                  <a:pt x="727988" y="31664"/>
                  <a:pt x="740368" y="28535"/>
                  <a:pt x="750811" y="25664"/>
                </a:cubicBezTo>
                <a:cubicBezTo>
                  <a:pt x="756032" y="24228"/>
                  <a:pt x="760685" y="23915"/>
                  <a:pt x="764768" y="24724"/>
                </a:cubicBezTo>
                <a:close/>
                <a:moveTo>
                  <a:pt x="2061489" y="24692"/>
                </a:moveTo>
                <a:cubicBezTo>
                  <a:pt x="2063876" y="24524"/>
                  <a:pt x="2066371" y="25078"/>
                  <a:pt x="2068972" y="26352"/>
                </a:cubicBezTo>
                <a:cubicBezTo>
                  <a:pt x="2074175" y="28901"/>
                  <a:pt x="2079716" y="32674"/>
                  <a:pt x="2085594" y="37672"/>
                </a:cubicBezTo>
                <a:cubicBezTo>
                  <a:pt x="2091473" y="42671"/>
                  <a:pt x="2092794" y="46797"/>
                  <a:pt x="2089557" y="50053"/>
                </a:cubicBezTo>
                <a:cubicBezTo>
                  <a:pt x="2086320" y="53309"/>
                  <a:pt x="2083976" y="58573"/>
                  <a:pt x="2082525" y="65847"/>
                </a:cubicBezTo>
                <a:cubicBezTo>
                  <a:pt x="2081074" y="73121"/>
                  <a:pt x="2080153" y="89877"/>
                  <a:pt x="2079762" y="116114"/>
                </a:cubicBezTo>
                <a:cubicBezTo>
                  <a:pt x="2079372" y="142351"/>
                  <a:pt x="2076987" y="159017"/>
                  <a:pt x="2072609" y="166111"/>
                </a:cubicBezTo>
                <a:cubicBezTo>
                  <a:pt x="2068231" y="173205"/>
                  <a:pt x="2063742" y="172151"/>
                  <a:pt x="2059140" y="162949"/>
                </a:cubicBezTo>
                <a:cubicBezTo>
                  <a:pt x="2054539" y="153746"/>
                  <a:pt x="2053212" y="143359"/>
                  <a:pt x="2055159" y="131788"/>
                </a:cubicBezTo>
                <a:cubicBezTo>
                  <a:pt x="2057106" y="120216"/>
                  <a:pt x="2058275" y="103389"/>
                  <a:pt x="2058666" y="81307"/>
                </a:cubicBezTo>
                <a:cubicBezTo>
                  <a:pt x="2059056" y="59225"/>
                  <a:pt x="2058564" y="47821"/>
                  <a:pt x="2057187" y="47095"/>
                </a:cubicBezTo>
                <a:cubicBezTo>
                  <a:pt x="2055810" y="46370"/>
                  <a:pt x="2051984" y="46397"/>
                  <a:pt x="2045708" y="47179"/>
                </a:cubicBezTo>
                <a:cubicBezTo>
                  <a:pt x="2039433" y="47960"/>
                  <a:pt x="2026478" y="49399"/>
                  <a:pt x="2006846" y="51495"/>
                </a:cubicBezTo>
                <a:lnTo>
                  <a:pt x="2006846" y="107808"/>
                </a:lnTo>
                <a:cubicBezTo>
                  <a:pt x="2006846" y="127540"/>
                  <a:pt x="2005041" y="142798"/>
                  <a:pt x="2001432" y="153582"/>
                </a:cubicBezTo>
                <a:cubicBezTo>
                  <a:pt x="1997823" y="164366"/>
                  <a:pt x="1993715" y="166155"/>
                  <a:pt x="1989107" y="158949"/>
                </a:cubicBezTo>
                <a:cubicBezTo>
                  <a:pt x="1984500" y="151743"/>
                  <a:pt x="1982974" y="143309"/>
                  <a:pt x="1984531" y="133648"/>
                </a:cubicBezTo>
                <a:cubicBezTo>
                  <a:pt x="1986087" y="123987"/>
                  <a:pt x="1986866" y="109147"/>
                  <a:pt x="1986866" y="89130"/>
                </a:cubicBezTo>
                <a:cubicBezTo>
                  <a:pt x="1986866" y="68753"/>
                  <a:pt x="1985114" y="54310"/>
                  <a:pt x="1981610" y="45802"/>
                </a:cubicBezTo>
                <a:cubicBezTo>
                  <a:pt x="1978106" y="37294"/>
                  <a:pt x="1979306" y="33428"/>
                  <a:pt x="1985210" y="34203"/>
                </a:cubicBezTo>
                <a:cubicBezTo>
                  <a:pt x="1991113" y="34978"/>
                  <a:pt x="1996012" y="35756"/>
                  <a:pt x="1999906" y="36538"/>
                </a:cubicBezTo>
                <a:cubicBezTo>
                  <a:pt x="2003801" y="37319"/>
                  <a:pt x="2008728" y="37530"/>
                  <a:pt x="2014687" y="37170"/>
                </a:cubicBezTo>
                <a:cubicBezTo>
                  <a:pt x="2020646" y="36810"/>
                  <a:pt x="2027710" y="35890"/>
                  <a:pt x="2035876" y="34408"/>
                </a:cubicBezTo>
                <a:cubicBezTo>
                  <a:pt x="2044043" y="32925"/>
                  <a:pt x="2050300" y="30575"/>
                  <a:pt x="2054647" y="27357"/>
                </a:cubicBezTo>
                <a:cubicBezTo>
                  <a:pt x="2056821" y="25748"/>
                  <a:pt x="2059102" y="24859"/>
                  <a:pt x="2061489" y="24692"/>
                </a:cubicBezTo>
                <a:close/>
                <a:moveTo>
                  <a:pt x="1707162" y="23499"/>
                </a:moveTo>
                <a:cubicBezTo>
                  <a:pt x="1710575" y="23522"/>
                  <a:pt x="1714231" y="24259"/>
                  <a:pt x="1718128" y="25710"/>
                </a:cubicBezTo>
                <a:cubicBezTo>
                  <a:pt x="1725923" y="28613"/>
                  <a:pt x="1732196" y="32098"/>
                  <a:pt x="1736946" y="36166"/>
                </a:cubicBezTo>
                <a:cubicBezTo>
                  <a:pt x="1741696" y="40234"/>
                  <a:pt x="1742697" y="44816"/>
                  <a:pt x="1739950" y="49914"/>
                </a:cubicBezTo>
                <a:cubicBezTo>
                  <a:pt x="1737203" y="55011"/>
                  <a:pt x="1735464" y="71562"/>
                  <a:pt x="1734732" y="99566"/>
                </a:cubicBezTo>
                <a:lnTo>
                  <a:pt x="1782766" y="96181"/>
                </a:lnTo>
                <a:cubicBezTo>
                  <a:pt x="1796260" y="93774"/>
                  <a:pt x="1806610" y="97849"/>
                  <a:pt x="1813816" y="108403"/>
                </a:cubicBezTo>
                <a:cubicBezTo>
                  <a:pt x="1821021" y="118957"/>
                  <a:pt x="1818690" y="123646"/>
                  <a:pt x="1806821" y="122467"/>
                </a:cubicBezTo>
                <a:cubicBezTo>
                  <a:pt x="1794952" y="121289"/>
                  <a:pt x="1784999" y="120511"/>
                  <a:pt x="1776962" y="120133"/>
                </a:cubicBezTo>
                <a:cubicBezTo>
                  <a:pt x="1768925" y="119754"/>
                  <a:pt x="1754849" y="119912"/>
                  <a:pt x="1734732" y="120607"/>
                </a:cubicBezTo>
                <a:cubicBezTo>
                  <a:pt x="1734732" y="134708"/>
                  <a:pt x="1732791" y="155414"/>
                  <a:pt x="1728909" y="182724"/>
                </a:cubicBezTo>
                <a:cubicBezTo>
                  <a:pt x="1741200" y="183394"/>
                  <a:pt x="1752219" y="185636"/>
                  <a:pt x="1761968" y="189449"/>
                </a:cubicBezTo>
                <a:cubicBezTo>
                  <a:pt x="1771716" y="193263"/>
                  <a:pt x="1777008" y="200273"/>
                  <a:pt x="1777846" y="210481"/>
                </a:cubicBezTo>
                <a:cubicBezTo>
                  <a:pt x="1778683" y="220688"/>
                  <a:pt x="1774581" y="223807"/>
                  <a:pt x="1765539" y="219838"/>
                </a:cubicBezTo>
                <a:cubicBezTo>
                  <a:pt x="1756498" y="215869"/>
                  <a:pt x="1743222" y="211237"/>
                  <a:pt x="1725709" y="205941"/>
                </a:cubicBezTo>
                <a:cubicBezTo>
                  <a:pt x="1721406" y="228117"/>
                  <a:pt x="1713050" y="245139"/>
                  <a:pt x="1700641" y="257008"/>
                </a:cubicBezTo>
                <a:cubicBezTo>
                  <a:pt x="1688232" y="268877"/>
                  <a:pt x="1680184" y="270685"/>
                  <a:pt x="1676494" y="262431"/>
                </a:cubicBezTo>
                <a:cubicBezTo>
                  <a:pt x="1672804" y="254177"/>
                  <a:pt x="1666975" y="245790"/>
                  <a:pt x="1659006" y="237270"/>
                </a:cubicBezTo>
                <a:cubicBezTo>
                  <a:pt x="1651038" y="228749"/>
                  <a:pt x="1652207" y="225853"/>
                  <a:pt x="1662513" y="228582"/>
                </a:cubicBezTo>
                <a:cubicBezTo>
                  <a:pt x="1672820" y="231310"/>
                  <a:pt x="1679362" y="232675"/>
                  <a:pt x="1682140" y="232675"/>
                </a:cubicBezTo>
                <a:cubicBezTo>
                  <a:pt x="1684459" y="232675"/>
                  <a:pt x="1687563" y="229493"/>
                  <a:pt x="1691451" y="223131"/>
                </a:cubicBezTo>
                <a:cubicBezTo>
                  <a:pt x="1695339" y="216768"/>
                  <a:pt x="1698436" y="209774"/>
                  <a:pt x="1700743" y="202146"/>
                </a:cubicBezTo>
                <a:cubicBezTo>
                  <a:pt x="1681296" y="200782"/>
                  <a:pt x="1665480" y="200484"/>
                  <a:pt x="1653295" y="201253"/>
                </a:cubicBezTo>
                <a:cubicBezTo>
                  <a:pt x="1641110" y="202022"/>
                  <a:pt x="1629098" y="203365"/>
                  <a:pt x="1617260" y="205281"/>
                </a:cubicBezTo>
                <a:cubicBezTo>
                  <a:pt x="1605422" y="207197"/>
                  <a:pt x="1595246" y="210899"/>
                  <a:pt x="1586732" y="216387"/>
                </a:cubicBezTo>
                <a:cubicBezTo>
                  <a:pt x="1578218" y="221875"/>
                  <a:pt x="1573691" y="221277"/>
                  <a:pt x="1573151" y="214592"/>
                </a:cubicBezTo>
                <a:cubicBezTo>
                  <a:pt x="1572612" y="207907"/>
                  <a:pt x="1572956" y="201876"/>
                  <a:pt x="1574184" y="196500"/>
                </a:cubicBezTo>
                <a:cubicBezTo>
                  <a:pt x="1575412" y="191124"/>
                  <a:pt x="1580512" y="185701"/>
                  <a:pt x="1589485" y="180231"/>
                </a:cubicBezTo>
                <a:cubicBezTo>
                  <a:pt x="1598458" y="174762"/>
                  <a:pt x="1607137" y="159209"/>
                  <a:pt x="1615521" y="133574"/>
                </a:cubicBezTo>
                <a:cubicBezTo>
                  <a:pt x="1594189" y="136674"/>
                  <a:pt x="1579182" y="139198"/>
                  <a:pt x="1570500" y="141145"/>
                </a:cubicBezTo>
                <a:cubicBezTo>
                  <a:pt x="1561818" y="143092"/>
                  <a:pt x="1552951" y="139570"/>
                  <a:pt x="1543897" y="130578"/>
                </a:cubicBezTo>
                <a:cubicBezTo>
                  <a:pt x="1534844" y="121587"/>
                  <a:pt x="1537668" y="117485"/>
                  <a:pt x="1552371" y="118272"/>
                </a:cubicBezTo>
                <a:cubicBezTo>
                  <a:pt x="1567074" y="119060"/>
                  <a:pt x="1589426" y="117630"/>
                  <a:pt x="1619427" y="113984"/>
                </a:cubicBezTo>
                <a:cubicBezTo>
                  <a:pt x="1623049" y="98035"/>
                  <a:pt x="1624860" y="83915"/>
                  <a:pt x="1624860" y="71624"/>
                </a:cubicBezTo>
                <a:cubicBezTo>
                  <a:pt x="1624860" y="58874"/>
                  <a:pt x="1623303" y="48087"/>
                  <a:pt x="1620190" y="39263"/>
                </a:cubicBezTo>
                <a:cubicBezTo>
                  <a:pt x="1617077" y="30439"/>
                  <a:pt x="1620686" y="27778"/>
                  <a:pt x="1631017" y="31282"/>
                </a:cubicBezTo>
                <a:cubicBezTo>
                  <a:pt x="1641349" y="34786"/>
                  <a:pt x="1649208" y="36358"/>
                  <a:pt x="1654597" y="35998"/>
                </a:cubicBezTo>
                <a:cubicBezTo>
                  <a:pt x="1659986" y="35638"/>
                  <a:pt x="1667043" y="34513"/>
                  <a:pt x="1675768" y="32622"/>
                </a:cubicBezTo>
                <a:cubicBezTo>
                  <a:pt x="1684493" y="30730"/>
                  <a:pt x="1691786" y="28380"/>
                  <a:pt x="1697646" y="25571"/>
                </a:cubicBezTo>
                <a:cubicBezTo>
                  <a:pt x="1700576" y="24166"/>
                  <a:pt x="1703748" y="23476"/>
                  <a:pt x="1707162" y="23499"/>
                </a:cubicBezTo>
                <a:close/>
                <a:moveTo>
                  <a:pt x="3165105" y="19478"/>
                </a:moveTo>
                <a:cubicBezTo>
                  <a:pt x="3168513" y="19729"/>
                  <a:pt x="3173187" y="20911"/>
                  <a:pt x="3179128" y="23022"/>
                </a:cubicBezTo>
                <a:cubicBezTo>
                  <a:pt x="3191009" y="27245"/>
                  <a:pt x="3197160" y="34315"/>
                  <a:pt x="3197582" y="44230"/>
                </a:cubicBezTo>
                <a:cubicBezTo>
                  <a:pt x="3198004" y="54146"/>
                  <a:pt x="3195452" y="59842"/>
                  <a:pt x="3189927" y="61318"/>
                </a:cubicBezTo>
                <a:cubicBezTo>
                  <a:pt x="3184402" y="62793"/>
                  <a:pt x="3178786" y="59901"/>
                  <a:pt x="3173082" y="52639"/>
                </a:cubicBezTo>
                <a:cubicBezTo>
                  <a:pt x="3167376" y="45377"/>
                  <a:pt x="3163017" y="39477"/>
                  <a:pt x="3160003" y="34938"/>
                </a:cubicBezTo>
                <a:cubicBezTo>
                  <a:pt x="3157374" y="29208"/>
                  <a:pt x="3156934" y="24734"/>
                  <a:pt x="3158682" y="21515"/>
                </a:cubicBezTo>
                <a:cubicBezTo>
                  <a:pt x="3159557" y="19906"/>
                  <a:pt x="3161698" y="19227"/>
                  <a:pt x="3165105" y="19478"/>
                </a:cubicBezTo>
                <a:close/>
                <a:moveTo>
                  <a:pt x="1105562" y="13133"/>
                </a:moveTo>
                <a:cubicBezTo>
                  <a:pt x="1108051" y="13202"/>
                  <a:pt x="1111183" y="13631"/>
                  <a:pt x="1114956" y="14418"/>
                </a:cubicBezTo>
                <a:cubicBezTo>
                  <a:pt x="1129703" y="16154"/>
                  <a:pt x="1138393" y="19692"/>
                  <a:pt x="1141029" y="25031"/>
                </a:cubicBezTo>
                <a:cubicBezTo>
                  <a:pt x="1143664" y="30371"/>
                  <a:pt x="1144195" y="36175"/>
                  <a:pt x="1142620" y="42444"/>
                </a:cubicBezTo>
                <a:cubicBezTo>
                  <a:pt x="1141044" y="48714"/>
                  <a:pt x="1134992" y="48993"/>
                  <a:pt x="1124462" y="43281"/>
                </a:cubicBezTo>
                <a:cubicBezTo>
                  <a:pt x="1113933" y="37570"/>
                  <a:pt x="1105943" y="30544"/>
                  <a:pt x="1100492" y="22204"/>
                </a:cubicBezTo>
                <a:cubicBezTo>
                  <a:pt x="1096404" y="15948"/>
                  <a:pt x="1098094" y="12925"/>
                  <a:pt x="1105562" y="13133"/>
                </a:cubicBezTo>
                <a:close/>
                <a:moveTo>
                  <a:pt x="2974112" y="12976"/>
                </a:moveTo>
                <a:cubicBezTo>
                  <a:pt x="2977798" y="13010"/>
                  <a:pt x="2981589" y="13755"/>
                  <a:pt x="2985484" y="15209"/>
                </a:cubicBezTo>
                <a:cubicBezTo>
                  <a:pt x="2993272" y="18117"/>
                  <a:pt x="3000109" y="22433"/>
                  <a:pt x="3005994" y="28157"/>
                </a:cubicBezTo>
                <a:cubicBezTo>
                  <a:pt x="3011879" y="33880"/>
                  <a:pt x="3012486" y="40038"/>
                  <a:pt x="3007817" y="46630"/>
                </a:cubicBezTo>
                <a:cubicBezTo>
                  <a:pt x="3003148" y="53222"/>
                  <a:pt x="3001777" y="81385"/>
                  <a:pt x="3003706" y="131118"/>
                </a:cubicBezTo>
                <a:cubicBezTo>
                  <a:pt x="3005634" y="180851"/>
                  <a:pt x="3006998" y="211302"/>
                  <a:pt x="3007798" y="222470"/>
                </a:cubicBezTo>
                <a:cubicBezTo>
                  <a:pt x="3008598" y="233639"/>
                  <a:pt x="3006028" y="245154"/>
                  <a:pt x="3000087" y="257017"/>
                </a:cubicBezTo>
                <a:cubicBezTo>
                  <a:pt x="2994146" y="268880"/>
                  <a:pt x="2988888" y="269708"/>
                  <a:pt x="2984312" y="259501"/>
                </a:cubicBezTo>
                <a:cubicBezTo>
                  <a:pt x="2979735" y="249294"/>
                  <a:pt x="2976430" y="238752"/>
                  <a:pt x="2974396" y="227875"/>
                </a:cubicBezTo>
                <a:cubicBezTo>
                  <a:pt x="2960022" y="226486"/>
                  <a:pt x="2942906" y="226755"/>
                  <a:pt x="2923050" y="228684"/>
                </a:cubicBezTo>
                <a:cubicBezTo>
                  <a:pt x="2903194" y="230613"/>
                  <a:pt x="2885297" y="232169"/>
                  <a:pt x="2869360" y="233354"/>
                </a:cubicBezTo>
                <a:cubicBezTo>
                  <a:pt x="2853423" y="234538"/>
                  <a:pt x="2841288" y="234739"/>
                  <a:pt x="2832953" y="233958"/>
                </a:cubicBezTo>
                <a:cubicBezTo>
                  <a:pt x="2826144" y="254199"/>
                  <a:pt x="2819515" y="257346"/>
                  <a:pt x="2813066" y="243399"/>
                </a:cubicBezTo>
                <a:cubicBezTo>
                  <a:pt x="2806617" y="229453"/>
                  <a:pt x="2805144" y="217519"/>
                  <a:pt x="2808648" y="207597"/>
                </a:cubicBezTo>
                <a:cubicBezTo>
                  <a:pt x="2812152" y="197675"/>
                  <a:pt x="2814291" y="170002"/>
                  <a:pt x="2815066" y="124579"/>
                </a:cubicBezTo>
                <a:cubicBezTo>
                  <a:pt x="2815841" y="79155"/>
                  <a:pt x="2813506" y="51765"/>
                  <a:pt x="2808062" y="42407"/>
                </a:cubicBezTo>
                <a:cubicBezTo>
                  <a:pt x="2802617" y="33049"/>
                  <a:pt x="2803178" y="28777"/>
                  <a:pt x="2809746" y="29589"/>
                </a:cubicBezTo>
                <a:cubicBezTo>
                  <a:pt x="2816312" y="30402"/>
                  <a:pt x="2822600" y="31372"/>
                  <a:pt x="2828610" y="32501"/>
                </a:cubicBezTo>
                <a:cubicBezTo>
                  <a:pt x="2834618" y="33629"/>
                  <a:pt x="2848686" y="33049"/>
                  <a:pt x="2870812" y="30761"/>
                </a:cubicBezTo>
                <a:cubicBezTo>
                  <a:pt x="2892937" y="28473"/>
                  <a:pt x="2912154" y="25968"/>
                  <a:pt x="2928464" y="23245"/>
                </a:cubicBezTo>
                <a:cubicBezTo>
                  <a:pt x="2944773" y="20523"/>
                  <a:pt x="2956406" y="17776"/>
                  <a:pt x="2963364" y="15004"/>
                </a:cubicBezTo>
                <a:cubicBezTo>
                  <a:pt x="2966843" y="13618"/>
                  <a:pt x="2970426" y="12942"/>
                  <a:pt x="2974112" y="12976"/>
                </a:cubicBezTo>
                <a:close/>
                <a:moveTo>
                  <a:pt x="2328875" y="8584"/>
                </a:moveTo>
                <a:cubicBezTo>
                  <a:pt x="2331171" y="8399"/>
                  <a:pt x="2333468" y="8626"/>
                  <a:pt x="2335765" y="9265"/>
                </a:cubicBezTo>
                <a:cubicBezTo>
                  <a:pt x="2340360" y="10542"/>
                  <a:pt x="2346472" y="13643"/>
                  <a:pt x="2354099" y="18567"/>
                </a:cubicBezTo>
                <a:cubicBezTo>
                  <a:pt x="2361726" y="23490"/>
                  <a:pt x="2364080" y="27881"/>
                  <a:pt x="2361159" y="31738"/>
                </a:cubicBezTo>
                <a:cubicBezTo>
                  <a:pt x="2358238" y="35595"/>
                  <a:pt x="2355664" y="40116"/>
                  <a:pt x="2353438" y="45300"/>
                </a:cubicBezTo>
                <a:cubicBezTo>
                  <a:pt x="2351212" y="50484"/>
                  <a:pt x="2348121" y="60397"/>
                  <a:pt x="2344164" y="75038"/>
                </a:cubicBezTo>
                <a:cubicBezTo>
                  <a:pt x="2340208" y="89679"/>
                  <a:pt x="2336116" y="98425"/>
                  <a:pt x="2331886" y="101278"/>
                </a:cubicBezTo>
                <a:cubicBezTo>
                  <a:pt x="2327657" y="104130"/>
                  <a:pt x="2324110" y="102828"/>
                  <a:pt x="2321245" y="97371"/>
                </a:cubicBezTo>
                <a:cubicBezTo>
                  <a:pt x="2312923" y="98934"/>
                  <a:pt x="2298890" y="101123"/>
                  <a:pt x="2279145" y="103938"/>
                </a:cubicBezTo>
                <a:cubicBezTo>
                  <a:pt x="2279145" y="107870"/>
                  <a:pt x="2277173" y="110679"/>
                  <a:pt x="2273230" y="112366"/>
                </a:cubicBezTo>
                <a:cubicBezTo>
                  <a:pt x="2269286" y="114052"/>
                  <a:pt x="2265956" y="109017"/>
                  <a:pt x="2263239" y="97260"/>
                </a:cubicBezTo>
                <a:cubicBezTo>
                  <a:pt x="2260523" y="85502"/>
                  <a:pt x="2257463" y="73115"/>
                  <a:pt x="2254058" y="60099"/>
                </a:cubicBezTo>
                <a:cubicBezTo>
                  <a:pt x="2250654" y="47083"/>
                  <a:pt x="2246958" y="37176"/>
                  <a:pt x="2242971" y="30380"/>
                </a:cubicBezTo>
                <a:cubicBezTo>
                  <a:pt x="2238983" y="23583"/>
                  <a:pt x="2240432" y="20591"/>
                  <a:pt x="2247315" y="21404"/>
                </a:cubicBezTo>
                <a:cubicBezTo>
                  <a:pt x="2254198" y="22216"/>
                  <a:pt x="2259035" y="22607"/>
                  <a:pt x="2261826" y="22576"/>
                </a:cubicBezTo>
                <a:cubicBezTo>
                  <a:pt x="2264616" y="22545"/>
                  <a:pt x="2274194" y="21007"/>
                  <a:pt x="2290558" y="17962"/>
                </a:cubicBezTo>
                <a:cubicBezTo>
                  <a:pt x="2306924" y="14917"/>
                  <a:pt x="2317400" y="12387"/>
                  <a:pt x="2321989" y="10372"/>
                </a:cubicBezTo>
                <a:cubicBezTo>
                  <a:pt x="2324284" y="9364"/>
                  <a:pt x="2326579" y="8768"/>
                  <a:pt x="2328875" y="8584"/>
                </a:cubicBezTo>
                <a:close/>
                <a:moveTo>
                  <a:pt x="1352858" y="6846"/>
                </a:moveTo>
                <a:cubicBezTo>
                  <a:pt x="1362271" y="8062"/>
                  <a:pt x="1370661" y="10635"/>
                  <a:pt x="1378028" y="14567"/>
                </a:cubicBezTo>
                <a:cubicBezTo>
                  <a:pt x="1385395" y="18498"/>
                  <a:pt x="1388357" y="25500"/>
                  <a:pt x="1386912" y="35570"/>
                </a:cubicBezTo>
                <a:cubicBezTo>
                  <a:pt x="1385467" y="45641"/>
                  <a:pt x="1380193" y="48007"/>
                  <a:pt x="1371089" y="42667"/>
                </a:cubicBezTo>
                <a:cubicBezTo>
                  <a:pt x="1361986" y="37328"/>
                  <a:pt x="1354048" y="30417"/>
                  <a:pt x="1347277" y="21934"/>
                </a:cubicBezTo>
                <a:cubicBezTo>
                  <a:pt x="1341584" y="10660"/>
                  <a:pt x="1343444" y="5631"/>
                  <a:pt x="1352858" y="6846"/>
                </a:cubicBezTo>
                <a:close/>
                <a:moveTo>
                  <a:pt x="1019396" y="3160"/>
                </a:moveTo>
                <a:cubicBezTo>
                  <a:pt x="1020930" y="3136"/>
                  <a:pt x="1022800" y="3431"/>
                  <a:pt x="1025008" y="4047"/>
                </a:cubicBezTo>
                <a:cubicBezTo>
                  <a:pt x="1033838" y="6508"/>
                  <a:pt x="1041450" y="10139"/>
                  <a:pt x="1047844" y="14939"/>
                </a:cubicBezTo>
                <a:cubicBezTo>
                  <a:pt x="1054237" y="19739"/>
                  <a:pt x="1053121" y="24833"/>
                  <a:pt x="1044495" y="30222"/>
                </a:cubicBezTo>
                <a:cubicBezTo>
                  <a:pt x="1035869" y="35611"/>
                  <a:pt x="1021895" y="47445"/>
                  <a:pt x="1002572" y="65727"/>
                </a:cubicBezTo>
                <a:cubicBezTo>
                  <a:pt x="1013660" y="63618"/>
                  <a:pt x="1021182" y="60949"/>
                  <a:pt x="1025138" y="57718"/>
                </a:cubicBezTo>
                <a:cubicBezTo>
                  <a:pt x="1029095" y="54487"/>
                  <a:pt x="1034059" y="54329"/>
                  <a:pt x="1040030" y="57243"/>
                </a:cubicBezTo>
                <a:cubicBezTo>
                  <a:pt x="1046002" y="60158"/>
                  <a:pt x="1051369" y="63550"/>
                  <a:pt x="1056132" y="67419"/>
                </a:cubicBezTo>
                <a:cubicBezTo>
                  <a:pt x="1060894" y="71289"/>
                  <a:pt x="1061477" y="74842"/>
                  <a:pt x="1057880" y="78079"/>
                </a:cubicBezTo>
                <a:cubicBezTo>
                  <a:pt x="1054284" y="81316"/>
                  <a:pt x="1051748" y="87735"/>
                  <a:pt x="1050272" y="97334"/>
                </a:cubicBezTo>
                <a:cubicBezTo>
                  <a:pt x="1048796" y="106933"/>
                  <a:pt x="1048842" y="132882"/>
                  <a:pt x="1050411" y="175180"/>
                </a:cubicBezTo>
                <a:cubicBezTo>
                  <a:pt x="1051980" y="217479"/>
                  <a:pt x="1048393" y="243492"/>
                  <a:pt x="1039649" y="253222"/>
                </a:cubicBezTo>
                <a:cubicBezTo>
                  <a:pt x="1030905" y="262952"/>
                  <a:pt x="1025312" y="263879"/>
                  <a:pt x="1022869" y="256003"/>
                </a:cubicBezTo>
                <a:cubicBezTo>
                  <a:pt x="1020425" y="248128"/>
                  <a:pt x="1015434" y="240321"/>
                  <a:pt x="1007893" y="232581"/>
                </a:cubicBezTo>
                <a:cubicBezTo>
                  <a:pt x="1000352" y="224842"/>
                  <a:pt x="1000786" y="221946"/>
                  <a:pt x="1009195" y="223894"/>
                </a:cubicBezTo>
                <a:cubicBezTo>
                  <a:pt x="1017604" y="225841"/>
                  <a:pt x="1022862" y="226436"/>
                  <a:pt x="1024971" y="225680"/>
                </a:cubicBezTo>
                <a:cubicBezTo>
                  <a:pt x="1027079" y="224923"/>
                  <a:pt x="1028323" y="216570"/>
                  <a:pt x="1028701" y="200621"/>
                </a:cubicBezTo>
                <a:cubicBezTo>
                  <a:pt x="1029079" y="184671"/>
                  <a:pt x="1029268" y="166210"/>
                  <a:pt x="1029268" y="145238"/>
                </a:cubicBezTo>
                <a:lnTo>
                  <a:pt x="1001084" y="154949"/>
                </a:lnTo>
                <a:lnTo>
                  <a:pt x="1000131" y="160119"/>
                </a:lnTo>
                <a:lnTo>
                  <a:pt x="1007121" y="159963"/>
                </a:lnTo>
                <a:cubicBezTo>
                  <a:pt x="1014147" y="162090"/>
                  <a:pt x="1019815" y="165351"/>
                  <a:pt x="1024124" y="169748"/>
                </a:cubicBezTo>
                <a:cubicBezTo>
                  <a:pt x="1028434" y="174145"/>
                  <a:pt x="1029259" y="180303"/>
                  <a:pt x="1026599" y="188221"/>
                </a:cubicBezTo>
                <a:cubicBezTo>
                  <a:pt x="1023938" y="196140"/>
                  <a:pt x="1018460" y="196156"/>
                  <a:pt x="1010162" y="188268"/>
                </a:cubicBezTo>
                <a:cubicBezTo>
                  <a:pt x="1004420" y="180901"/>
                  <a:pt x="1000721" y="173810"/>
                  <a:pt x="999065" y="166995"/>
                </a:cubicBezTo>
                <a:lnTo>
                  <a:pt x="999380" y="164193"/>
                </a:lnTo>
                <a:lnTo>
                  <a:pt x="995747" y="183908"/>
                </a:lnTo>
                <a:cubicBezTo>
                  <a:pt x="993293" y="192876"/>
                  <a:pt x="990164" y="201160"/>
                  <a:pt x="986359" y="208760"/>
                </a:cubicBezTo>
                <a:cubicBezTo>
                  <a:pt x="978750" y="223959"/>
                  <a:pt x="968630" y="235850"/>
                  <a:pt x="955998" y="244432"/>
                </a:cubicBezTo>
                <a:cubicBezTo>
                  <a:pt x="943367" y="253014"/>
                  <a:pt x="941171" y="251129"/>
                  <a:pt x="949413" y="238776"/>
                </a:cubicBezTo>
                <a:cubicBezTo>
                  <a:pt x="957654" y="226424"/>
                  <a:pt x="964075" y="214316"/>
                  <a:pt x="968677" y="202453"/>
                </a:cubicBezTo>
                <a:cubicBezTo>
                  <a:pt x="973278" y="190590"/>
                  <a:pt x="977135" y="176579"/>
                  <a:pt x="980248" y="160418"/>
                </a:cubicBezTo>
                <a:cubicBezTo>
                  <a:pt x="963418" y="166458"/>
                  <a:pt x="952736" y="170886"/>
                  <a:pt x="948203" y="173701"/>
                </a:cubicBezTo>
                <a:cubicBezTo>
                  <a:pt x="943670" y="176517"/>
                  <a:pt x="937178" y="173233"/>
                  <a:pt x="928726" y="163851"/>
                </a:cubicBezTo>
                <a:cubicBezTo>
                  <a:pt x="920273" y="154468"/>
                  <a:pt x="920810" y="150168"/>
                  <a:pt x="930335" y="150949"/>
                </a:cubicBezTo>
                <a:cubicBezTo>
                  <a:pt x="939860" y="151731"/>
                  <a:pt x="956888" y="148518"/>
                  <a:pt x="981420" y="141313"/>
                </a:cubicBezTo>
                <a:cubicBezTo>
                  <a:pt x="981420" y="130733"/>
                  <a:pt x="981231" y="118638"/>
                  <a:pt x="980853" y="105026"/>
                </a:cubicBezTo>
                <a:cubicBezTo>
                  <a:pt x="980474" y="91415"/>
                  <a:pt x="978332" y="81397"/>
                  <a:pt x="974425" y="74972"/>
                </a:cubicBezTo>
                <a:cubicBezTo>
                  <a:pt x="970518" y="68548"/>
                  <a:pt x="970587" y="64815"/>
                  <a:pt x="974630" y="63773"/>
                </a:cubicBezTo>
                <a:cubicBezTo>
                  <a:pt x="978673" y="62731"/>
                  <a:pt x="983597" y="63383"/>
                  <a:pt x="989401" y="65727"/>
                </a:cubicBezTo>
                <a:cubicBezTo>
                  <a:pt x="992836" y="62043"/>
                  <a:pt x="998396" y="54115"/>
                  <a:pt x="1006079" y="41942"/>
                </a:cubicBezTo>
                <a:cubicBezTo>
                  <a:pt x="1013762" y="29769"/>
                  <a:pt x="1016630" y="19794"/>
                  <a:pt x="1014683" y="12018"/>
                </a:cubicBezTo>
                <a:cubicBezTo>
                  <a:pt x="1013223" y="6186"/>
                  <a:pt x="1014794" y="3233"/>
                  <a:pt x="1019396" y="3160"/>
                </a:cubicBezTo>
                <a:close/>
                <a:moveTo>
                  <a:pt x="837045" y="3072"/>
                </a:moveTo>
                <a:cubicBezTo>
                  <a:pt x="838647" y="3055"/>
                  <a:pt x="840678" y="3346"/>
                  <a:pt x="843140" y="3944"/>
                </a:cubicBezTo>
                <a:cubicBezTo>
                  <a:pt x="851524" y="5631"/>
                  <a:pt x="857992" y="7876"/>
                  <a:pt x="862544" y="10679"/>
                </a:cubicBezTo>
                <a:cubicBezTo>
                  <a:pt x="867095" y="13482"/>
                  <a:pt x="868773" y="16880"/>
                  <a:pt x="867576" y="20873"/>
                </a:cubicBezTo>
                <a:cubicBezTo>
                  <a:pt x="866379" y="24867"/>
                  <a:pt x="865601" y="29561"/>
                  <a:pt x="865241" y="34956"/>
                </a:cubicBezTo>
                <a:cubicBezTo>
                  <a:pt x="864881" y="40351"/>
                  <a:pt x="864702" y="51017"/>
                  <a:pt x="864702" y="66954"/>
                </a:cubicBezTo>
                <a:cubicBezTo>
                  <a:pt x="864702" y="82867"/>
                  <a:pt x="865285" y="98227"/>
                  <a:pt x="866450" y="113035"/>
                </a:cubicBezTo>
                <a:cubicBezTo>
                  <a:pt x="867616" y="127844"/>
                  <a:pt x="866956" y="138779"/>
                  <a:pt x="864469" y="145843"/>
                </a:cubicBezTo>
                <a:cubicBezTo>
                  <a:pt x="861982" y="152906"/>
                  <a:pt x="857831" y="159045"/>
                  <a:pt x="852014" y="164260"/>
                </a:cubicBezTo>
                <a:cubicBezTo>
                  <a:pt x="846197" y="169475"/>
                  <a:pt x="841863" y="168362"/>
                  <a:pt x="839010" y="160921"/>
                </a:cubicBezTo>
                <a:cubicBezTo>
                  <a:pt x="836158" y="153479"/>
                  <a:pt x="830753" y="145870"/>
                  <a:pt x="822797" y="138094"/>
                </a:cubicBezTo>
                <a:cubicBezTo>
                  <a:pt x="814841" y="130318"/>
                  <a:pt x="814422" y="127211"/>
                  <a:pt x="821541" y="128774"/>
                </a:cubicBezTo>
                <a:cubicBezTo>
                  <a:pt x="828660" y="130337"/>
                  <a:pt x="834074" y="131118"/>
                  <a:pt x="837782" y="131118"/>
                </a:cubicBezTo>
                <a:cubicBezTo>
                  <a:pt x="839519" y="131118"/>
                  <a:pt x="840719" y="129109"/>
                  <a:pt x="841382" y="125090"/>
                </a:cubicBezTo>
                <a:cubicBezTo>
                  <a:pt x="842046" y="121072"/>
                  <a:pt x="842573" y="110239"/>
                  <a:pt x="842963" y="92590"/>
                </a:cubicBezTo>
                <a:cubicBezTo>
                  <a:pt x="843354" y="74941"/>
                  <a:pt x="842979" y="58884"/>
                  <a:pt x="841838" y="44416"/>
                </a:cubicBezTo>
                <a:cubicBezTo>
                  <a:pt x="840697" y="29949"/>
                  <a:pt x="838167" y="18988"/>
                  <a:pt x="834248" y="11535"/>
                </a:cubicBezTo>
                <a:cubicBezTo>
                  <a:pt x="831308" y="5944"/>
                  <a:pt x="832241" y="3123"/>
                  <a:pt x="837045" y="3072"/>
                </a:cubicBezTo>
                <a:close/>
                <a:moveTo>
                  <a:pt x="1937545" y="2612"/>
                </a:moveTo>
                <a:cubicBezTo>
                  <a:pt x="1939103" y="1789"/>
                  <a:pt x="1941733" y="2109"/>
                  <a:pt x="1945435" y="3572"/>
                </a:cubicBezTo>
                <a:cubicBezTo>
                  <a:pt x="1952840" y="6499"/>
                  <a:pt x="1959478" y="10629"/>
                  <a:pt x="1965350" y="15962"/>
                </a:cubicBezTo>
                <a:cubicBezTo>
                  <a:pt x="1971223" y="21295"/>
                  <a:pt x="1970981" y="25410"/>
                  <a:pt x="1964625" y="28306"/>
                </a:cubicBezTo>
                <a:cubicBezTo>
                  <a:pt x="1958269" y="31202"/>
                  <a:pt x="1945107" y="41728"/>
                  <a:pt x="1925139" y="59885"/>
                </a:cubicBezTo>
                <a:cubicBezTo>
                  <a:pt x="1933908" y="57789"/>
                  <a:pt x="1939867" y="55513"/>
                  <a:pt x="1943017" y="53058"/>
                </a:cubicBezTo>
                <a:cubicBezTo>
                  <a:pt x="1946167" y="50602"/>
                  <a:pt x="1950148" y="50434"/>
                  <a:pt x="1954960" y="52555"/>
                </a:cubicBezTo>
                <a:cubicBezTo>
                  <a:pt x="1959772" y="54676"/>
                  <a:pt x="1964761" y="57597"/>
                  <a:pt x="1969927" y="61318"/>
                </a:cubicBezTo>
                <a:cubicBezTo>
                  <a:pt x="1975092" y="65038"/>
                  <a:pt x="1976091" y="68914"/>
                  <a:pt x="1972922" y="72945"/>
                </a:cubicBezTo>
                <a:cubicBezTo>
                  <a:pt x="1969753" y="76975"/>
                  <a:pt x="1967602" y="84615"/>
                  <a:pt x="1966467" y="95864"/>
                </a:cubicBezTo>
                <a:cubicBezTo>
                  <a:pt x="1965332" y="107113"/>
                  <a:pt x="1965158" y="131490"/>
                  <a:pt x="1965946" y="168995"/>
                </a:cubicBezTo>
                <a:cubicBezTo>
                  <a:pt x="1966340" y="187747"/>
                  <a:pt x="1966272" y="202745"/>
                  <a:pt x="1965744" y="213987"/>
                </a:cubicBezTo>
                <a:lnTo>
                  <a:pt x="1965097" y="221958"/>
                </a:lnTo>
                <a:lnTo>
                  <a:pt x="1967350" y="219819"/>
                </a:lnTo>
                <a:cubicBezTo>
                  <a:pt x="1976913" y="211944"/>
                  <a:pt x="1986450" y="201535"/>
                  <a:pt x="1995962" y="188593"/>
                </a:cubicBezTo>
                <a:cubicBezTo>
                  <a:pt x="2005475" y="175652"/>
                  <a:pt x="2011592" y="161206"/>
                  <a:pt x="2014315" y="145257"/>
                </a:cubicBezTo>
                <a:cubicBezTo>
                  <a:pt x="2017038" y="129307"/>
                  <a:pt x="2018591" y="115736"/>
                  <a:pt x="2018975" y="104543"/>
                </a:cubicBezTo>
                <a:cubicBezTo>
                  <a:pt x="2019360" y="93350"/>
                  <a:pt x="2018191" y="84470"/>
                  <a:pt x="2015468" y="77903"/>
                </a:cubicBezTo>
                <a:cubicBezTo>
                  <a:pt x="2012746" y="71336"/>
                  <a:pt x="2018039" y="68877"/>
                  <a:pt x="2031346" y="70526"/>
                </a:cubicBezTo>
                <a:cubicBezTo>
                  <a:pt x="2043030" y="76132"/>
                  <a:pt x="2047879" y="81391"/>
                  <a:pt x="2045894" y="86302"/>
                </a:cubicBezTo>
                <a:cubicBezTo>
                  <a:pt x="2043910" y="91213"/>
                  <a:pt x="2042341" y="99244"/>
                  <a:pt x="2041188" y="110394"/>
                </a:cubicBezTo>
                <a:cubicBezTo>
                  <a:pt x="2040034" y="121543"/>
                  <a:pt x="2037926" y="133592"/>
                  <a:pt x="2034862" y="146540"/>
                </a:cubicBezTo>
                <a:cubicBezTo>
                  <a:pt x="2047314" y="152927"/>
                  <a:pt x="2052744" y="157975"/>
                  <a:pt x="2051150" y="161683"/>
                </a:cubicBezTo>
                <a:cubicBezTo>
                  <a:pt x="2049556" y="165392"/>
                  <a:pt x="2048189" y="174827"/>
                  <a:pt x="2047048" y="189989"/>
                </a:cubicBezTo>
                <a:cubicBezTo>
                  <a:pt x="2045907" y="205151"/>
                  <a:pt x="2046366" y="215274"/>
                  <a:pt x="2048424" y="220359"/>
                </a:cubicBezTo>
                <a:cubicBezTo>
                  <a:pt x="2050483" y="225444"/>
                  <a:pt x="2058796" y="228005"/>
                  <a:pt x="2073362" y="228042"/>
                </a:cubicBezTo>
                <a:cubicBezTo>
                  <a:pt x="2087929" y="228079"/>
                  <a:pt x="2096623" y="225280"/>
                  <a:pt x="2099445" y="219643"/>
                </a:cubicBezTo>
                <a:cubicBezTo>
                  <a:pt x="2102266" y="214006"/>
                  <a:pt x="2105546" y="205231"/>
                  <a:pt x="2109286" y="193319"/>
                </a:cubicBezTo>
                <a:cubicBezTo>
                  <a:pt x="2113025" y="181406"/>
                  <a:pt x="2115552" y="183174"/>
                  <a:pt x="2116867" y="198621"/>
                </a:cubicBezTo>
                <a:cubicBezTo>
                  <a:pt x="2118182" y="214068"/>
                  <a:pt x="2120408" y="224669"/>
                  <a:pt x="2123546" y="230423"/>
                </a:cubicBezTo>
                <a:cubicBezTo>
                  <a:pt x="2126683" y="236178"/>
                  <a:pt x="2123298" y="241514"/>
                  <a:pt x="2113388" y="246432"/>
                </a:cubicBezTo>
                <a:cubicBezTo>
                  <a:pt x="2103478" y="251349"/>
                  <a:pt x="2089070" y="253203"/>
                  <a:pt x="2070163" y="251994"/>
                </a:cubicBezTo>
                <a:cubicBezTo>
                  <a:pt x="2051255" y="250785"/>
                  <a:pt x="2039650" y="245654"/>
                  <a:pt x="2035346" y="236600"/>
                </a:cubicBezTo>
                <a:cubicBezTo>
                  <a:pt x="2031042" y="227546"/>
                  <a:pt x="2029282" y="212874"/>
                  <a:pt x="2030063" y="192584"/>
                </a:cubicBezTo>
                <a:cubicBezTo>
                  <a:pt x="2030844" y="172294"/>
                  <a:pt x="2031526" y="161572"/>
                  <a:pt x="2032109" y="160418"/>
                </a:cubicBezTo>
                <a:cubicBezTo>
                  <a:pt x="2028240" y="175574"/>
                  <a:pt x="2020650" y="189210"/>
                  <a:pt x="2009338" y="201328"/>
                </a:cubicBezTo>
                <a:cubicBezTo>
                  <a:pt x="1998028" y="213445"/>
                  <a:pt x="1985811" y="221525"/>
                  <a:pt x="1972690" y="225568"/>
                </a:cubicBezTo>
                <a:cubicBezTo>
                  <a:pt x="1969409" y="226579"/>
                  <a:pt x="1966838" y="227217"/>
                  <a:pt x="1964975" y="227483"/>
                </a:cubicBezTo>
                <a:lnTo>
                  <a:pt x="1964652" y="227453"/>
                </a:lnTo>
                <a:lnTo>
                  <a:pt x="1964605" y="228035"/>
                </a:lnTo>
                <a:cubicBezTo>
                  <a:pt x="1964110" y="231779"/>
                  <a:pt x="1963500" y="234584"/>
                  <a:pt x="1962774" y="236451"/>
                </a:cubicBezTo>
                <a:cubicBezTo>
                  <a:pt x="1959872" y="243917"/>
                  <a:pt x="1955804" y="249650"/>
                  <a:pt x="1950570" y="253650"/>
                </a:cubicBezTo>
                <a:cubicBezTo>
                  <a:pt x="1945336" y="257650"/>
                  <a:pt x="1941237" y="257278"/>
                  <a:pt x="1938273" y="252534"/>
                </a:cubicBezTo>
                <a:cubicBezTo>
                  <a:pt x="1935309" y="247790"/>
                  <a:pt x="1930019" y="240566"/>
                  <a:pt x="1922404" y="230861"/>
                </a:cubicBezTo>
                <a:cubicBezTo>
                  <a:pt x="1914789" y="221156"/>
                  <a:pt x="1915611" y="217668"/>
                  <a:pt x="1924869" y="220396"/>
                </a:cubicBezTo>
                <a:cubicBezTo>
                  <a:pt x="1934128" y="223125"/>
                  <a:pt x="1939389" y="223813"/>
                  <a:pt x="1940654" y="222461"/>
                </a:cubicBezTo>
                <a:cubicBezTo>
                  <a:pt x="1941919" y="221109"/>
                  <a:pt x="1943324" y="215231"/>
                  <a:pt x="1944868" y="204825"/>
                </a:cubicBezTo>
                <a:cubicBezTo>
                  <a:pt x="1946412" y="194419"/>
                  <a:pt x="1946824" y="173001"/>
                  <a:pt x="1946105" y="140568"/>
                </a:cubicBezTo>
                <a:lnTo>
                  <a:pt x="1918944" y="149163"/>
                </a:lnTo>
                <a:cubicBezTo>
                  <a:pt x="1915968" y="172194"/>
                  <a:pt x="1910666" y="190733"/>
                  <a:pt x="1903038" y="204779"/>
                </a:cubicBezTo>
                <a:cubicBezTo>
                  <a:pt x="1895411" y="218824"/>
                  <a:pt x="1885489" y="229534"/>
                  <a:pt x="1873272" y="236907"/>
                </a:cubicBezTo>
                <a:cubicBezTo>
                  <a:pt x="1861056" y="244280"/>
                  <a:pt x="1859252" y="242001"/>
                  <a:pt x="1867859" y="230070"/>
                </a:cubicBezTo>
                <a:cubicBezTo>
                  <a:pt x="1876466" y="218139"/>
                  <a:pt x="1883086" y="205808"/>
                  <a:pt x="1887718" y="193077"/>
                </a:cubicBezTo>
                <a:cubicBezTo>
                  <a:pt x="1892350" y="180346"/>
                  <a:pt x="1895435" y="167903"/>
                  <a:pt x="1896973" y="155749"/>
                </a:cubicBezTo>
                <a:cubicBezTo>
                  <a:pt x="1877812" y="161789"/>
                  <a:pt x="1866200" y="166021"/>
                  <a:pt x="1862138" y="168446"/>
                </a:cubicBezTo>
                <a:cubicBezTo>
                  <a:pt x="1858076" y="170871"/>
                  <a:pt x="1851584" y="167975"/>
                  <a:pt x="1842660" y="159758"/>
                </a:cubicBezTo>
                <a:cubicBezTo>
                  <a:pt x="1833737" y="151541"/>
                  <a:pt x="1833855" y="147827"/>
                  <a:pt x="1843014" y="148615"/>
                </a:cubicBezTo>
                <a:cubicBezTo>
                  <a:pt x="1852173" y="149402"/>
                  <a:pt x="1870550" y="145802"/>
                  <a:pt x="1898145" y="137815"/>
                </a:cubicBezTo>
                <a:cubicBezTo>
                  <a:pt x="1898145" y="126455"/>
                  <a:pt x="1897953" y="114288"/>
                  <a:pt x="1897569" y="101315"/>
                </a:cubicBezTo>
                <a:cubicBezTo>
                  <a:pt x="1897184" y="88342"/>
                  <a:pt x="1895432" y="77803"/>
                  <a:pt x="1892313" y="69698"/>
                </a:cubicBezTo>
                <a:cubicBezTo>
                  <a:pt x="1889194" y="61593"/>
                  <a:pt x="1890102" y="57947"/>
                  <a:pt x="1895038" y="58760"/>
                </a:cubicBezTo>
                <a:cubicBezTo>
                  <a:pt x="1899975" y="59572"/>
                  <a:pt x="1905084" y="60338"/>
                  <a:pt x="1910368" y="61057"/>
                </a:cubicBezTo>
                <a:cubicBezTo>
                  <a:pt x="1918764" y="49610"/>
                  <a:pt x="1925443" y="39545"/>
                  <a:pt x="1930404" y="30864"/>
                </a:cubicBezTo>
                <a:cubicBezTo>
                  <a:pt x="1935365" y="22182"/>
                  <a:pt x="1937259" y="14731"/>
                  <a:pt x="1936087" y="8511"/>
                </a:cubicBezTo>
                <a:cubicBezTo>
                  <a:pt x="1935501" y="5402"/>
                  <a:pt x="1935987" y="3435"/>
                  <a:pt x="1937545" y="2612"/>
                </a:cubicBezTo>
                <a:close/>
                <a:moveTo>
                  <a:pt x="3245589" y="2205"/>
                </a:moveTo>
                <a:cubicBezTo>
                  <a:pt x="3252354" y="3439"/>
                  <a:pt x="3260354" y="7209"/>
                  <a:pt x="3269587" y="13516"/>
                </a:cubicBezTo>
                <a:cubicBezTo>
                  <a:pt x="3278820" y="19822"/>
                  <a:pt x="3279772" y="25859"/>
                  <a:pt x="3272443" y="31626"/>
                </a:cubicBezTo>
                <a:cubicBezTo>
                  <a:pt x="3265113" y="37393"/>
                  <a:pt x="3249709" y="48760"/>
                  <a:pt x="3226232" y="65727"/>
                </a:cubicBezTo>
                <a:cubicBezTo>
                  <a:pt x="3239837" y="64201"/>
                  <a:pt x="3256416" y="62071"/>
                  <a:pt x="3275968" y="59336"/>
                </a:cubicBezTo>
                <a:cubicBezTo>
                  <a:pt x="3295520" y="56602"/>
                  <a:pt x="3308106" y="55234"/>
                  <a:pt x="3313724" y="55234"/>
                </a:cubicBezTo>
                <a:cubicBezTo>
                  <a:pt x="3321215" y="55234"/>
                  <a:pt x="3328352" y="59730"/>
                  <a:pt x="3335137" y="68722"/>
                </a:cubicBezTo>
                <a:cubicBezTo>
                  <a:pt x="3341921" y="77713"/>
                  <a:pt x="3335375" y="81236"/>
                  <a:pt x="3315501" y="79289"/>
                </a:cubicBezTo>
                <a:cubicBezTo>
                  <a:pt x="3295626" y="77341"/>
                  <a:pt x="3261200" y="78799"/>
                  <a:pt x="3212223" y="83660"/>
                </a:cubicBezTo>
                <a:cubicBezTo>
                  <a:pt x="3223125" y="90358"/>
                  <a:pt x="3225754" y="95216"/>
                  <a:pt x="3220111" y="98236"/>
                </a:cubicBezTo>
                <a:cubicBezTo>
                  <a:pt x="3214468" y="101256"/>
                  <a:pt x="3203672" y="107541"/>
                  <a:pt x="3187722" y="117091"/>
                </a:cubicBezTo>
                <a:cubicBezTo>
                  <a:pt x="3216831" y="114127"/>
                  <a:pt x="3234334" y="110465"/>
                  <a:pt x="3240231" y="106105"/>
                </a:cubicBezTo>
                <a:cubicBezTo>
                  <a:pt x="3246128" y="101746"/>
                  <a:pt x="3254745" y="102478"/>
                  <a:pt x="3266080" y="108301"/>
                </a:cubicBezTo>
                <a:cubicBezTo>
                  <a:pt x="3277416" y="114124"/>
                  <a:pt x="3283534" y="118719"/>
                  <a:pt x="3284433" y="122086"/>
                </a:cubicBezTo>
                <a:cubicBezTo>
                  <a:pt x="3285332" y="125453"/>
                  <a:pt x="3284225" y="129720"/>
                  <a:pt x="3281112" y="134885"/>
                </a:cubicBezTo>
                <a:cubicBezTo>
                  <a:pt x="3277999" y="140051"/>
                  <a:pt x="3277212" y="154329"/>
                  <a:pt x="3278750" y="177720"/>
                </a:cubicBezTo>
                <a:cubicBezTo>
                  <a:pt x="3280288" y="201111"/>
                  <a:pt x="3281255" y="217448"/>
                  <a:pt x="3281652" y="226731"/>
                </a:cubicBezTo>
                <a:cubicBezTo>
                  <a:pt x="3282048" y="236014"/>
                  <a:pt x="3279292" y="245378"/>
                  <a:pt x="3273382" y="254822"/>
                </a:cubicBezTo>
                <a:cubicBezTo>
                  <a:pt x="3267472" y="264266"/>
                  <a:pt x="3262784" y="266105"/>
                  <a:pt x="3259318" y="260338"/>
                </a:cubicBezTo>
                <a:cubicBezTo>
                  <a:pt x="3255852" y="254571"/>
                  <a:pt x="3252404" y="248537"/>
                  <a:pt x="3248974" y="242237"/>
                </a:cubicBezTo>
                <a:cubicBezTo>
                  <a:pt x="3245545" y="235936"/>
                  <a:pt x="3238330" y="232786"/>
                  <a:pt x="3227329" y="232786"/>
                </a:cubicBezTo>
                <a:cubicBezTo>
                  <a:pt x="3215845" y="232786"/>
                  <a:pt x="3197731" y="233884"/>
                  <a:pt x="3172988" y="236079"/>
                </a:cubicBezTo>
                <a:cubicBezTo>
                  <a:pt x="3171810" y="240755"/>
                  <a:pt x="3169450" y="246240"/>
                  <a:pt x="3165910" y="252534"/>
                </a:cubicBezTo>
                <a:cubicBezTo>
                  <a:pt x="3162369" y="258828"/>
                  <a:pt x="3158481" y="257333"/>
                  <a:pt x="3154245" y="248050"/>
                </a:cubicBezTo>
                <a:cubicBezTo>
                  <a:pt x="3150010" y="238767"/>
                  <a:pt x="3148674" y="231499"/>
                  <a:pt x="3150236" y="226247"/>
                </a:cubicBezTo>
                <a:cubicBezTo>
                  <a:pt x="3151799" y="220995"/>
                  <a:pt x="3153160" y="213314"/>
                  <a:pt x="3154320" y="203207"/>
                </a:cubicBezTo>
                <a:cubicBezTo>
                  <a:pt x="3155479" y="193099"/>
                  <a:pt x="3156059" y="178811"/>
                  <a:pt x="3156059" y="160344"/>
                </a:cubicBezTo>
                <a:cubicBezTo>
                  <a:pt x="3156059" y="141554"/>
                  <a:pt x="3154698" y="128870"/>
                  <a:pt x="3151976" y="122291"/>
                </a:cubicBezTo>
                <a:cubicBezTo>
                  <a:pt x="3149254" y="115711"/>
                  <a:pt x="3151650" y="113392"/>
                  <a:pt x="3159166" y="115333"/>
                </a:cubicBezTo>
                <a:cubicBezTo>
                  <a:pt x="3166682" y="117274"/>
                  <a:pt x="3171494" y="118387"/>
                  <a:pt x="3173602" y="118672"/>
                </a:cubicBezTo>
                <a:cubicBezTo>
                  <a:pt x="3188361" y="100515"/>
                  <a:pt x="3195021" y="89917"/>
                  <a:pt x="3193582" y="86879"/>
                </a:cubicBezTo>
                <a:cubicBezTo>
                  <a:pt x="3154230" y="92311"/>
                  <a:pt x="3129472" y="96196"/>
                  <a:pt x="3119308" y="98534"/>
                </a:cubicBezTo>
                <a:cubicBezTo>
                  <a:pt x="3109144" y="100872"/>
                  <a:pt x="3099303" y="98326"/>
                  <a:pt x="3089784" y="90897"/>
                </a:cubicBezTo>
                <a:cubicBezTo>
                  <a:pt x="3080265" y="83468"/>
                  <a:pt x="3080200" y="79754"/>
                  <a:pt x="3089589" y="79754"/>
                </a:cubicBezTo>
                <a:cubicBezTo>
                  <a:pt x="3096732" y="79754"/>
                  <a:pt x="3107715" y="79186"/>
                  <a:pt x="3122536" y="78051"/>
                </a:cubicBezTo>
                <a:cubicBezTo>
                  <a:pt x="3137356" y="76917"/>
                  <a:pt x="3166483" y="73676"/>
                  <a:pt x="3209916" y="68331"/>
                </a:cubicBezTo>
                <a:cubicBezTo>
                  <a:pt x="3225482" y="50546"/>
                  <a:pt x="3234405" y="37564"/>
                  <a:pt x="3236687" y="29385"/>
                </a:cubicBezTo>
                <a:cubicBezTo>
                  <a:pt x="3238969" y="21205"/>
                  <a:pt x="3239332" y="14322"/>
                  <a:pt x="3237775" y="8735"/>
                </a:cubicBezTo>
                <a:cubicBezTo>
                  <a:pt x="3236218" y="3147"/>
                  <a:pt x="3238823" y="971"/>
                  <a:pt x="3245589" y="2205"/>
                </a:cubicBezTo>
                <a:close/>
                <a:moveTo>
                  <a:pt x="2579416" y="1358"/>
                </a:moveTo>
                <a:cubicBezTo>
                  <a:pt x="2580870" y="1126"/>
                  <a:pt x="2582776" y="1213"/>
                  <a:pt x="2585136" y="1619"/>
                </a:cubicBezTo>
                <a:cubicBezTo>
                  <a:pt x="2594574" y="3244"/>
                  <a:pt x="2603156" y="6105"/>
                  <a:pt x="2610883" y="10204"/>
                </a:cubicBezTo>
                <a:cubicBezTo>
                  <a:pt x="2618610" y="14303"/>
                  <a:pt x="2620706" y="18790"/>
                  <a:pt x="2617171" y="23664"/>
                </a:cubicBezTo>
                <a:cubicBezTo>
                  <a:pt x="2613636" y="28538"/>
                  <a:pt x="2611516" y="42943"/>
                  <a:pt x="2610809" y="66880"/>
                </a:cubicBezTo>
                <a:cubicBezTo>
                  <a:pt x="2636270" y="63122"/>
                  <a:pt x="2652555" y="59265"/>
                  <a:pt x="2659662" y="55309"/>
                </a:cubicBezTo>
                <a:cubicBezTo>
                  <a:pt x="2666768" y="51352"/>
                  <a:pt x="2673453" y="51259"/>
                  <a:pt x="2679716" y="55030"/>
                </a:cubicBezTo>
                <a:cubicBezTo>
                  <a:pt x="2685979" y="58800"/>
                  <a:pt x="2692404" y="63172"/>
                  <a:pt x="2698990" y="68145"/>
                </a:cubicBezTo>
                <a:cubicBezTo>
                  <a:pt x="2705575" y="73118"/>
                  <a:pt x="2706040" y="77859"/>
                  <a:pt x="2700385" y="82367"/>
                </a:cubicBezTo>
                <a:cubicBezTo>
                  <a:pt x="2694729" y="86876"/>
                  <a:pt x="2687827" y="101061"/>
                  <a:pt x="2679679" y="124923"/>
                </a:cubicBezTo>
                <a:cubicBezTo>
                  <a:pt x="2691350" y="137412"/>
                  <a:pt x="2689254" y="144116"/>
                  <a:pt x="2673391" y="145033"/>
                </a:cubicBezTo>
                <a:cubicBezTo>
                  <a:pt x="2657528" y="145951"/>
                  <a:pt x="2636277" y="147849"/>
                  <a:pt x="2609637" y="150726"/>
                </a:cubicBezTo>
                <a:cubicBezTo>
                  <a:pt x="2609637" y="207777"/>
                  <a:pt x="2608796" y="242807"/>
                  <a:pt x="2607116" y="255817"/>
                </a:cubicBezTo>
                <a:cubicBezTo>
                  <a:pt x="2605435" y="268827"/>
                  <a:pt x="2601944" y="275832"/>
                  <a:pt x="2596642" y="276830"/>
                </a:cubicBezTo>
                <a:cubicBezTo>
                  <a:pt x="2591340" y="277828"/>
                  <a:pt x="2588264" y="269816"/>
                  <a:pt x="2587415" y="252794"/>
                </a:cubicBezTo>
                <a:cubicBezTo>
                  <a:pt x="2586565" y="235772"/>
                  <a:pt x="2586140" y="202258"/>
                  <a:pt x="2586140" y="152252"/>
                </a:cubicBezTo>
                <a:cubicBezTo>
                  <a:pt x="2574197" y="152996"/>
                  <a:pt x="2558570" y="154800"/>
                  <a:pt x="2539260" y="157665"/>
                </a:cubicBezTo>
                <a:cubicBezTo>
                  <a:pt x="2538615" y="164077"/>
                  <a:pt x="2537337" y="168861"/>
                  <a:pt x="2535427" y="172018"/>
                </a:cubicBezTo>
                <a:cubicBezTo>
                  <a:pt x="2533517" y="175174"/>
                  <a:pt x="2530842" y="175707"/>
                  <a:pt x="2527400" y="173618"/>
                </a:cubicBezTo>
                <a:cubicBezTo>
                  <a:pt x="2523958" y="171528"/>
                  <a:pt x="2521447" y="166331"/>
                  <a:pt x="2519866" y="158028"/>
                </a:cubicBezTo>
                <a:cubicBezTo>
                  <a:pt x="2518284" y="149725"/>
                  <a:pt x="2515738" y="137372"/>
                  <a:pt x="2512229" y="120970"/>
                </a:cubicBezTo>
                <a:cubicBezTo>
                  <a:pt x="2508719" y="104568"/>
                  <a:pt x="2504790" y="92429"/>
                  <a:pt x="2500444" y="84553"/>
                </a:cubicBezTo>
                <a:cubicBezTo>
                  <a:pt x="2496096" y="76678"/>
                  <a:pt x="2497451" y="72740"/>
                  <a:pt x="2504508" y="72740"/>
                </a:cubicBezTo>
                <a:cubicBezTo>
                  <a:pt x="2509593" y="72740"/>
                  <a:pt x="2514632" y="73320"/>
                  <a:pt x="2519624" y="74480"/>
                </a:cubicBezTo>
                <a:cubicBezTo>
                  <a:pt x="2524616" y="75639"/>
                  <a:pt x="2533685" y="75658"/>
                  <a:pt x="2546831" y="74535"/>
                </a:cubicBezTo>
                <a:cubicBezTo>
                  <a:pt x="2559978" y="73413"/>
                  <a:pt x="2573081" y="71822"/>
                  <a:pt x="2586140" y="69764"/>
                </a:cubicBezTo>
                <a:cubicBezTo>
                  <a:pt x="2586140" y="39886"/>
                  <a:pt x="2583613" y="20653"/>
                  <a:pt x="2578560" y="12065"/>
                </a:cubicBezTo>
                <a:cubicBezTo>
                  <a:pt x="2574769" y="5623"/>
                  <a:pt x="2575054" y="2054"/>
                  <a:pt x="2579416" y="1358"/>
                </a:cubicBezTo>
                <a:close/>
                <a:moveTo>
                  <a:pt x="3802215" y="624"/>
                </a:moveTo>
                <a:cubicBezTo>
                  <a:pt x="3807126" y="-338"/>
                  <a:pt x="3814735" y="1634"/>
                  <a:pt x="3825042" y="6539"/>
                </a:cubicBezTo>
                <a:cubicBezTo>
                  <a:pt x="3835348" y="11445"/>
                  <a:pt x="3836827" y="18098"/>
                  <a:pt x="3829478" y="26501"/>
                </a:cubicBezTo>
                <a:cubicBezTo>
                  <a:pt x="3822130" y="34904"/>
                  <a:pt x="3816205" y="41917"/>
                  <a:pt x="3811703" y="47542"/>
                </a:cubicBezTo>
                <a:cubicBezTo>
                  <a:pt x="3807201" y="53166"/>
                  <a:pt x="3801626" y="60394"/>
                  <a:pt x="3794978" y="69224"/>
                </a:cubicBezTo>
                <a:cubicBezTo>
                  <a:pt x="3806773" y="68517"/>
                  <a:pt x="3817296" y="67392"/>
                  <a:pt x="3826548" y="65847"/>
                </a:cubicBezTo>
                <a:cubicBezTo>
                  <a:pt x="3835800" y="64303"/>
                  <a:pt x="3843506" y="62145"/>
                  <a:pt x="3849664" y="59373"/>
                </a:cubicBezTo>
                <a:cubicBezTo>
                  <a:pt x="3855821" y="56602"/>
                  <a:pt x="3862562" y="56453"/>
                  <a:pt x="3869886" y="58927"/>
                </a:cubicBezTo>
                <a:cubicBezTo>
                  <a:pt x="3877209" y="61401"/>
                  <a:pt x="3885038" y="65665"/>
                  <a:pt x="3893372" y="71717"/>
                </a:cubicBezTo>
                <a:cubicBezTo>
                  <a:pt x="3901707" y="77769"/>
                  <a:pt x="3903914" y="83769"/>
                  <a:pt x="3899995" y="89716"/>
                </a:cubicBezTo>
                <a:cubicBezTo>
                  <a:pt x="3896076" y="95663"/>
                  <a:pt x="3893936" y="103789"/>
                  <a:pt x="3893577" y="114096"/>
                </a:cubicBezTo>
                <a:cubicBezTo>
                  <a:pt x="3893218" y="124402"/>
                  <a:pt x="3893038" y="138652"/>
                  <a:pt x="3893038" y="156847"/>
                </a:cubicBezTo>
                <a:lnTo>
                  <a:pt x="3893038" y="194202"/>
                </a:lnTo>
                <a:cubicBezTo>
                  <a:pt x="3893038" y="202686"/>
                  <a:pt x="3893230" y="210964"/>
                  <a:pt x="3893614" y="219038"/>
                </a:cubicBezTo>
                <a:cubicBezTo>
                  <a:pt x="3893999" y="227112"/>
                  <a:pt x="3890687" y="238621"/>
                  <a:pt x="3883680" y="253566"/>
                </a:cubicBezTo>
                <a:cubicBezTo>
                  <a:pt x="3876672" y="268511"/>
                  <a:pt x="3870307" y="270251"/>
                  <a:pt x="3864584" y="258785"/>
                </a:cubicBezTo>
                <a:cubicBezTo>
                  <a:pt x="3858860" y="247319"/>
                  <a:pt x="3854264" y="238953"/>
                  <a:pt x="3850798" y="233688"/>
                </a:cubicBezTo>
                <a:cubicBezTo>
                  <a:pt x="3847332" y="228424"/>
                  <a:pt x="3841661" y="226179"/>
                  <a:pt x="3833785" y="226954"/>
                </a:cubicBezTo>
                <a:cubicBezTo>
                  <a:pt x="3825910" y="227729"/>
                  <a:pt x="3817619" y="228117"/>
                  <a:pt x="3808912" y="228117"/>
                </a:cubicBezTo>
                <a:cubicBezTo>
                  <a:pt x="3800541" y="228117"/>
                  <a:pt x="3788684" y="228817"/>
                  <a:pt x="3773342" y="230219"/>
                </a:cubicBezTo>
                <a:cubicBezTo>
                  <a:pt x="3768295" y="249839"/>
                  <a:pt x="3762639" y="253693"/>
                  <a:pt x="3756376" y="241781"/>
                </a:cubicBezTo>
                <a:cubicBezTo>
                  <a:pt x="3750113" y="229868"/>
                  <a:pt x="3748147" y="217584"/>
                  <a:pt x="3750479" y="204927"/>
                </a:cubicBezTo>
                <a:cubicBezTo>
                  <a:pt x="3752810" y="192271"/>
                  <a:pt x="3753976" y="170793"/>
                  <a:pt x="3753976" y="140494"/>
                </a:cubicBezTo>
                <a:cubicBezTo>
                  <a:pt x="3753976" y="109984"/>
                  <a:pt x="3752228" y="90674"/>
                  <a:pt x="3748730" y="82563"/>
                </a:cubicBezTo>
                <a:cubicBezTo>
                  <a:pt x="3745232" y="74452"/>
                  <a:pt x="3746801" y="70790"/>
                  <a:pt x="3753437" y="71577"/>
                </a:cubicBezTo>
                <a:cubicBezTo>
                  <a:pt x="3760072" y="72365"/>
                  <a:pt x="3768419" y="72430"/>
                  <a:pt x="3778477" y="71773"/>
                </a:cubicBezTo>
                <a:cubicBezTo>
                  <a:pt x="3782471" y="65770"/>
                  <a:pt x="3787364" y="55724"/>
                  <a:pt x="3793155" y="41635"/>
                </a:cubicBezTo>
                <a:cubicBezTo>
                  <a:pt x="3798947" y="27546"/>
                  <a:pt x="3800677" y="17429"/>
                  <a:pt x="3798346" y="11283"/>
                </a:cubicBezTo>
                <a:cubicBezTo>
                  <a:pt x="3796014" y="5138"/>
                  <a:pt x="3797304" y="1585"/>
                  <a:pt x="3802215" y="624"/>
                </a:cubicBezTo>
                <a:close/>
                <a:moveTo>
                  <a:pt x="3551672" y="503"/>
                </a:moveTo>
                <a:cubicBezTo>
                  <a:pt x="3559294" y="2165"/>
                  <a:pt x="3565154" y="4391"/>
                  <a:pt x="3569252" y="7181"/>
                </a:cubicBezTo>
                <a:cubicBezTo>
                  <a:pt x="3573352" y="9972"/>
                  <a:pt x="3574806" y="14127"/>
                  <a:pt x="3573615" y="19646"/>
                </a:cubicBezTo>
                <a:cubicBezTo>
                  <a:pt x="3572424" y="25165"/>
                  <a:pt x="3571637" y="35428"/>
                  <a:pt x="3571252" y="50434"/>
                </a:cubicBezTo>
                <a:cubicBezTo>
                  <a:pt x="3570868" y="65441"/>
                  <a:pt x="3570304" y="83766"/>
                  <a:pt x="3569560" y="105408"/>
                </a:cubicBezTo>
                <a:cubicBezTo>
                  <a:pt x="3576926" y="104676"/>
                  <a:pt x="3585218" y="103647"/>
                  <a:pt x="3594432" y="102320"/>
                </a:cubicBezTo>
                <a:cubicBezTo>
                  <a:pt x="3595735" y="97768"/>
                  <a:pt x="3597514" y="93006"/>
                  <a:pt x="3599772" y="88032"/>
                </a:cubicBezTo>
                <a:cubicBezTo>
                  <a:pt x="3594624" y="88814"/>
                  <a:pt x="3589590" y="89204"/>
                  <a:pt x="3584666" y="89204"/>
                </a:cubicBezTo>
                <a:cubicBezTo>
                  <a:pt x="3578861" y="89204"/>
                  <a:pt x="3574285" y="86761"/>
                  <a:pt x="3570936" y="81874"/>
                </a:cubicBezTo>
                <a:cubicBezTo>
                  <a:pt x="3567588" y="76988"/>
                  <a:pt x="3570400" y="74052"/>
                  <a:pt x="3579373" y="73066"/>
                </a:cubicBezTo>
                <a:cubicBezTo>
                  <a:pt x="3588346" y="72080"/>
                  <a:pt x="3596162" y="71587"/>
                  <a:pt x="3602823" y="71587"/>
                </a:cubicBezTo>
                <a:cubicBezTo>
                  <a:pt x="3603902" y="68325"/>
                  <a:pt x="3604636" y="65581"/>
                  <a:pt x="3605027" y="63355"/>
                </a:cubicBezTo>
                <a:cubicBezTo>
                  <a:pt x="3605418" y="61128"/>
                  <a:pt x="3604138" y="60207"/>
                  <a:pt x="3601186" y="60592"/>
                </a:cubicBezTo>
                <a:cubicBezTo>
                  <a:pt x="3598234" y="60976"/>
                  <a:pt x="3594386" y="61562"/>
                  <a:pt x="3589642" y="62350"/>
                </a:cubicBezTo>
                <a:cubicBezTo>
                  <a:pt x="3584898" y="63138"/>
                  <a:pt x="3580148" y="60983"/>
                  <a:pt x="3575392" y="55885"/>
                </a:cubicBezTo>
                <a:cubicBezTo>
                  <a:pt x="3570635" y="50788"/>
                  <a:pt x="3571780" y="48239"/>
                  <a:pt x="3578824" y="48239"/>
                </a:cubicBezTo>
                <a:cubicBezTo>
                  <a:pt x="3583984" y="48239"/>
                  <a:pt x="3589859" y="47508"/>
                  <a:pt x="3596451" y="46044"/>
                </a:cubicBezTo>
                <a:cubicBezTo>
                  <a:pt x="3603043" y="44581"/>
                  <a:pt x="3608032" y="42826"/>
                  <a:pt x="3611418" y="40779"/>
                </a:cubicBezTo>
                <a:cubicBezTo>
                  <a:pt x="3614803" y="38733"/>
                  <a:pt x="3621125" y="41533"/>
                  <a:pt x="3630384" y="49179"/>
                </a:cubicBezTo>
                <a:cubicBezTo>
                  <a:pt x="3639642" y="56825"/>
                  <a:pt x="3642349" y="62136"/>
                  <a:pt x="3638504" y="65113"/>
                </a:cubicBezTo>
                <a:cubicBezTo>
                  <a:pt x="3634659" y="68089"/>
                  <a:pt x="3630532" y="73249"/>
                  <a:pt x="3626124" y="80591"/>
                </a:cubicBezTo>
                <a:cubicBezTo>
                  <a:pt x="3621714" y="87933"/>
                  <a:pt x="3617510" y="96413"/>
                  <a:pt x="3613510" y="106031"/>
                </a:cubicBezTo>
                <a:cubicBezTo>
                  <a:pt x="3609510" y="115649"/>
                  <a:pt x="3605703" y="121475"/>
                  <a:pt x="3602088" y="123509"/>
                </a:cubicBezTo>
                <a:cubicBezTo>
                  <a:pt x="3598472" y="125543"/>
                  <a:pt x="3595666" y="123838"/>
                  <a:pt x="3593670" y="118393"/>
                </a:cubicBezTo>
                <a:cubicBezTo>
                  <a:pt x="3585732" y="119162"/>
                  <a:pt x="3577243" y="120514"/>
                  <a:pt x="3568202" y="122449"/>
                </a:cubicBezTo>
                <a:lnTo>
                  <a:pt x="3567234" y="139266"/>
                </a:lnTo>
                <a:cubicBezTo>
                  <a:pt x="3571252" y="137269"/>
                  <a:pt x="3575162" y="135018"/>
                  <a:pt x="3578964" y="132513"/>
                </a:cubicBezTo>
                <a:cubicBezTo>
                  <a:pt x="3582765" y="130008"/>
                  <a:pt x="3589152" y="131995"/>
                  <a:pt x="3598125" y="138476"/>
                </a:cubicBezTo>
                <a:cubicBezTo>
                  <a:pt x="3607098" y="144956"/>
                  <a:pt x="3610035" y="149312"/>
                  <a:pt x="3606934" y="151545"/>
                </a:cubicBezTo>
                <a:cubicBezTo>
                  <a:pt x="3603833" y="153777"/>
                  <a:pt x="3601018" y="156701"/>
                  <a:pt x="3598488" y="160316"/>
                </a:cubicBezTo>
                <a:cubicBezTo>
                  <a:pt x="3595958" y="163931"/>
                  <a:pt x="3592736" y="169847"/>
                  <a:pt x="3588824" y="178064"/>
                </a:cubicBezTo>
                <a:cubicBezTo>
                  <a:pt x="3584911" y="186280"/>
                  <a:pt x="3580436" y="194618"/>
                  <a:pt x="3575401" y="203076"/>
                </a:cubicBezTo>
                <a:cubicBezTo>
                  <a:pt x="3586898" y="209947"/>
                  <a:pt x="3598972" y="216834"/>
                  <a:pt x="3611622" y="223736"/>
                </a:cubicBezTo>
                <a:cubicBezTo>
                  <a:pt x="3624272" y="230637"/>
                  <a:pt x="3635990" y="235468"/>
                  <a:pt x="3646774" y="238228"/>
                </a:cubicBezTo>
                <a:cubicBezTo>
                  <a:pt x="3657558" y="240987"/>
                  <a:pt x="3657579" y="244078"/>
                  <a:pt x="3646838" y="247502"/>
                </a:cubicBezTo>
                <a:cubicBezTo>
                  <a:pt x="3636098" y="250925"/>
                  <a:pt x="3626269" y="252636"/>
                  <a:pt x="3617352" y="252636"/>
                </a:cubicBezTo>
                <a:cubicBezTo>
                  <a:pt x="3607814" y="252636"/>
                  <a:pt x="3600603" y="250416"/>
                  <a:pt x="3595716" y="245976"/>
                </a:cubicBezTo>
                <a:cubicBezTo>
                  <a:pt x="3590830" y="241536"/>
                  <a:pt x="3580690" y="232085"/>
                  <a:pt x="3565299" y="217624"/>
                </a:cubicBezTo>
                <a:cubicBezTo>
                  <a:pt x="3561132" y="224074"/>
                  <a:pt x="3552978" y="230737"/>
                  <a:pt x="3540836" y="237614"/>
                </a:cubicBezTo>
                <a:cubicBezTo>
                  <a:pt x="3528694" y="244491"/>
                  <a:pt x="3516025" y="248131"/>
                  <a:pt x="3502829" y="248534"/>
                </a:cubicBezTo>
                <a:cubicBezTo>
                  <a:pt x="3489633" y="248937"/>
                  <a:pt x="3488352" y="246472"/>
                  <a:pt x="3498987" y="241139"/>
                </a:cubicBezTo>
                <a:cubicBezTo>
                  <a:pt x="3509622" y="235806"/>
                  <a:pt x="3518893" y="230687"/>
                  <a:pt x="3526799" y="225782"/>
                </a:cubicBezTo>
                <a:cubicBezTo>
                  <a:pt x="3534706" y="220877"/>
                  <a:pt x="3542690" y="214009"/>
                  <a:pt x="3550752" y="205179"/>
                </a:cubicBezTo>
                <a:cubicBezTo>
                  <a:pt x="3545976" y="200379"/>
                  <a:pt x="3540432" y="195753"/>
                  <a:pt x="3534120" y="191300"/>
                </a:cubicBezTo>
                <a:cubicBezTo>
                  <a:pt x="3527807" y="186848"/>
                  <a:pt x="3521606" y="183223"/>
                  <a:pt x="3515516" y="180427"/>
                </a:cubicBezTo>
                <a:cubicBezTo>
                  <a:pt x="3509427" y="177630"/>
                  <a:pt x="3509578" y="174545"/>
                  <a:pt x="3515972" y="171171"/>
                </a:cubicBezTo>
                <a:cubicBezTo>
                  <a:pt x="3522366" y="167798"/>
                  <a:pt x="3529193" y="168368"/>
                  <a:pt x="3536454" y="172883"/>
                </a:cubicBezTo>
                <a:cubicBezTo>
                  <a:pt x="3543716" y="177397"/>
                  <a:pt x="3551632" y="183313"/>
                  <a:pt x="3560202" y="190631"/>
                </a:cubicBezTo>
                <a:cubicBezTo>
                  <a:pt x="3563240" y="184975"/>
                  <a:pt x="3565929" y="178448"/>
                  <a:pt x="3568266" y="171050"/>
                </a:cubicBezTo>
                <a:cubicBezTo>
                  <a:pt x="3570604" y="163652"/>
                  <a:pt x="3571966" y="158670"/>
                  <a:pt x="3572350" y="156102"/>
                </a:cubicBezTo>
                <a:cubicBezTo>
                  <a:pt x="3572735" y="153535"/>
                  <a:pt x="3570884" y="152831"/>
                  <a:pt x="3566797" y="153991"/>
                </a:cubicBezTo>
                <a:cubicBezTo>
                  <a:pt x="3562710" y="155151"/>
                  <a:pt x="3557033" y="156688"/>
                  <a:pt x="3549766" y="158605"/>
                </a:cubicBezTo>
                <a:cubicBezTo>
                  <a:pt x="3542498" y="160521"/>
                  <a:pt x="3535676" y="162276"/>
                  <a:pt x="3529302" y="163869"/>
                </a:cubicBezTo>
                <a:cubicBezTo>
                  <a:pt x="3522927" y="165463"/>
                  <a:pt x="3516735" y="163597"/>
                  <a:pt x="3510726" y="158270"/>
                </a:cubicBezTo>
                <a:cubicBezTo>
                  <a:pt x="3504717" y="152943"/>
                  <a:pt x="3506100" y="150013"/>
                  <a:pt x="3514874" y="149480"/>
                </a:cubicBezTo>
                <a:cubicBezTo>
                  <a:pt x="3523649" y="148946"/>
                  <a:pt x="3534827" y="147322"/>
                  <a:pt x="3548407" y="144605"/>
                </a:cubicBezTo>
                <a:lnTo>
                  <a:pt x="3548407" y="125388"/>
                </a:lnTo>
                <a:cubicBezTo>
                  <a:pt x="3542616" y="126157"/>
                  <a:pt x="3536247" y="127484"/>
                  <a:pt x="3529302" y="129369"/>
                </a:cubicBezTo>
                <a:cubicBezTo>
                  <a:pt x="3526486" y="136835"/>
                  <a:pt x="3522601" y="136352"/>
                  <a:pt x="3517646" y="127918"/>
                </a:cubicBezTo>
                <a:cubicBezTo>
                  <a:pt x="3512692" y="119485"/>
                  <a:pt x="3507923" y="110688"/>
                  <a:pt x="3503340" y="101529"/>
                </a:cubicBezTo>
                <a:cubicBezTo>
                  <a:pt x="3498758" y="92370"/>
                  <a:pt x="3494618" y="85639"/>
                  <a:pt x="3490922" y="81335"/>
                </a:cubicBezTo>
                <a:lnTo>
                  <a:pt x="3490308" y="80205"/>
                </a:lnTo>
                <a:lnTo>
                  <a:pt x="3488336" y="91678"/>
                </a:lnTo>
                <a:cubicBezTo>
                  <a:pt x="3487208" y="102605"/>
                  <a:pt x="3487624" y="128020"/>
                  <a:pt x="3489583" y="167925"/>
                </a:cubicBezTo>
                <a:cubicBezTo>
                  <a:pt x="3491542" y="207830"/>
                  <a:pt x="3489164" y="233093"/>
                  <a:pt x="3482448" y="243716"/>
                </a:cubicBezTo>
                <a:cubicBezTo>
                  <a:pt x="3475733" y="254338"/>
                  <a:pt x="3470164" y="255910"/>
                  <a:pt x="3465743" y="248432"/>
                </a:cubicBezTo>
                <a:cubicBezTo>
                  <a:pt x="3461321" y="240953"/>
                  <a:pt x="3455120" y="232758"/>
                  <a:pt x="3447139" y="223847"/>
                </a:cubicBezTo>
                <a:cubicBezTo>
                  <a:pt x="3439158" y="214936"/>
                  <a:pt x="3439713" y="211646"/>
                  <a:pt x="3448804" y="213978"/>
                </a:cubicBezTo>
                <a:cubicBezTo>
                  <a:pt x="3457895" y="216310"/>
                  <a:pt x="3463631" y="216700"/>
                  <a:pt x="3466012" y="215150"/>
                </a:cubicBezTo>
                <a:cubicBezTo>
                  <a:pt x="3466658" y="215919"/>
                  <a:pt x="3467516" y="209693"/>
                  <a:pt x="3468589" y="196472"/>
                </a:cubicBezTo>
                <a:cubicBezTo>
                  <a:pt x="3469662" y="183251"/>
                  <a:pt x="3469851" y="163451"/>
                  <a:pt x="3469156" y="137071"/>
                </a:cubicBezTo>
                <a:cubicBezTo>
                  <a:pt x="3460574" y="140841"/>
                  <a:pt x="3451545" y="144748"/>
                  <a:pt x="3442070" y="148791"/>
                </a:cubicBezTo>
                <a:lnTo>
                  <a:pt x="3441872" y="150302"/>
                </a:lnTo>
                <a:lnTo>
                  <a:pt x="3442037" y="150256"/>
                </a:lnTo>
                <a:cubicBezTo>
                  <a:pt x="3443360" y="150286"/>
                  <a:pt x="3445004" y="150619"/>
                  <a:pt x="3446972" y="151256"/>
                </a:cubicBezTo>
                <a:cubicBezTo>
                  <a:pt x="3454841" y="153805"/>
                  <a:pt x="3460701" y="157516"/>
                  <a:pt x="3464552" y="162390"/>
                </a:cubicBezTo>
                <a:cubicBezTo>
                  <a:pt x="3468403" y="167265"/>
                  <a:pt x="3468490" y="173211"/>
                  <a:pt x="3464812" y="180231"/>
                </a:cubicBezTo>
                <a:cubicBezTo>
                  <a:pt x="3461135" y="187251"/>
                  <a:pt x="3455762" y="187183"/>
                  <a:pt x="3448692" y="180027"/>
                </a:cubicBezTo>
                <a:lnTo>
                  <a:pt x="3440386" y="161618"/>
                </a:lnTo>
                <a:lnTo>
                  <a:pt x="3439751" y="166460"/>
                </a:lnTo>
                <a:cubicBezTo>
                  <a:pt x="3436816" y="183157"/>
                  <a:pt x="3432033" y="196937"/>
                  <a:pt x="3425401" y="207802"/>
                </a:cubicBezTo>
                <a:cubicBezTo>
                  <a:pt x="3416558" y="222288"/>
                  <a:pt x="3407414" y="232020"/>
                  <a:pt x="3397970" y="237000"/>
                </a:cubicBezTo>
                <a:cubicBezTo>
                  <a:pt x="3388526" y="241979"/>
                  <a:pt x="3387137" y="239669"/>
                  <a:pt x="3393803" y="230070"/>
                </a:cubicBezTo>
                <a:cubicBezTo>
                  <a:pt x="3400469" y="220471"/>
                  <a:pt x="3406506" y="207569"/>
                  <a:pt x="3411913" y="191365"/>
                </a:cubicBezTo>
                <a:cubicBezTo>
                  <a:pt x="3417321" y="175162"/>
                  <a:pt x="3420403" y="162899"/>
                  <a:pt x="3421159" y="154577"/>
                </a:cubicBezTo>
                <a:cubicBezTo>
                  <a:pt x="3409613" y="159898"/>
                  <a:pt x="3401629" y="163562"/>
                  <a:pt x="3397207" y="165572"/>
                </a:cubicBezTo>
                <a:cubicBezTo>
                  <a:pt x="3392786" y="167581"/>
                  <a:pt x="3386142" y="164871"/>
                  <a:pt x="3377274" y="157442"/>
                </a:cubicBezTo>
                <a:cubicBezTo>
                  <a:pt x="3368406" y="150013"/>
                  <a:pt x="3369832" y="146298"/>
                  <a:pt x="3381552" y="146298"/>
                </a:cubicBezTo>
                <a:cubicBezTo>
                  <a:pt x="3391139" y="146298"/>
                  <a:pt x="3404373" y="143130"/>
                  <a:pt x="3421252" y="136792"/>
                </a:cubicBezTo>
                <a:cubicBezTo>
                  <a:pt x="3421972" y="126870"/>
                  <a:pt x="3421761" y="114700"/>
                  <a:pt x="3420620" y="100283"/>
                </a:cubicBezTo>
                <a:cubicBezTo>
                  <a:pt x="3419479" y="85865"/>
                  <a:pt x="3417535" y="76083"/>
                  <a:pt x="3414788" y="70936"/>
                </a:cubicBezTo>
                <a:cubicBezTo>
                  <a:pt x="3412040" y="65789"/>
                  <a:pt x="3412236" y="62660"/>
                  <a:pt x="3415374" y="61550"/>
                </a:cubicBezTo>
                <a:cubicBezTo>
                  <a:pt x="3418512" y="60440"/>
                  <a:pt x="3423144" y="60660"/>
                  <a:pt x="3429270" y="62210"/>
                </a:cubicBezTo>
                <a:cubicBezTo>
                  <a:pt x="3434281" y="58378"/>
                  <a:pt x="3439632" y="51337"/>
                  <a:pt x="3445325" y="41086"/>
                </a:cubicBezTo>
                <a:cubicBezTo>
                  <a:pt x="3451018" y="30836"/>
                  <a:pt x="3454056" y="23906"/>
                  <a:pt x="3454441" y="20297"/>
                </a:cubicBezTo>
                <a:cubicBezTo>
                  <a:pt x="3454826" y="16688"/>
                  <a:pt x="3454435" y="12266"/>
                  <a:pt x="3453269" y="7032"/>
                </a:cubicBezTo>
                <a:cubicBezTo>
                  <a:pt x="3452103" y="1799"/>
                  <a:pt x="3458546" y="1848"/>
                  <a:pt x="3472598" y="7181"/>
                </a:cubicBezTo>
                <a:cubicBezTo>
                  <a:pt x="3486650" y="12514"/>
                  <a:pt x="3490380" y="18210"/>
                  <a:pt x="3483788" y="24269"/>
                </a:cubicBezTo>
                <a:cubicBezTo>
                  <a:pt x="3477196" y="30327"/>
                  <a:pt x="3464927" y="42199"/>
                  <a:pt x="3446981" y="59885"/>
                </a:cubicBezTo>
                <a:cubicBezTo>
                  <a:pt x="3455538" y="57107"/>
                  <a:pt x="3461610" y="54078"/>
                  <a:pt x="3465194" y="50797"/>
                </a:cubicBezTo>
                <a:cubicBezTo>
                  <a:pt x="3468778" y="47517"/>
                  <a:pt x="3475395" y="48106"/>
                  <a:pt x="3485044" y="52565"/>
                </a:cubicBezTo>
                <a:cubicBezTo>
                  <a:pt x="3494693" y="57023"/>
                  <a:pt x="3497936" y="61925"/>
                  <a:pt x="3494774" y="67271"/>
                </a:cubicBezTo>
                <a:lnTo>
                  <a:pt x="3493290" y="71037"/>
                </a:lnTo>
                <a:lnTo>
                  <a:pt x="3500001" y="68833"/>
                </a:lnTo>
                <a:cubicBezTo>
                  <a:pt x="3503622" y="68474"/>
                  <a:pt x="3508900" y="64282"/>
                  <a:pt x="3515832" y="56257"/>
                </a:cubicBezTo>
                <a:cubicBezTo>
                  <a:pt x="3522766" y="48233"/>
                  <a:pt x="3526232" y="42460"/>
                  <a:pt x="3526232" y="38937"/>
                </a:cubicBezTo>
                <a:cubicBezTo>
                  <a:pt x="3526232" y="32662"/>
                  <a:pt x="3529385" y="30814"/>
                  <a:pt x="3535692" y="33394"/>
                </a:cubicBezTo>
                <a:lnTo>
                  <a:pt x="3548210" y="42154"/>
                </a:lnTo>
                <a:lnTo>
                  <a:pt x="3548152" y="38256"/>
                </a:lnTo>
                <a:cubicBezTo>
                  <a:pt x="3547642" y="22950"/>
                  <a:pt x="3546366" y="12827"/>
                  <a:pt x="3544324" y="7888"/>
                </a:cubicBezTo>
                <a:cubicBezTo>
                  <a:pt x="3541602" y="1303"/>
                  <a:pt x="3544051" y="-1159"/>
                  <a:pt x="3551672" y="5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r="67105" b="67105"/>
          <a:stretch>
            <a:fillRect/>
          </a:stretch>
        </p:blipFill>
        <p:spPr>
          <a:xfrm>
            <a:off x="1358649" y="1919686"/>
            <a:ext cx="1566194" cy="1040021"/>
          </a:xfrm>
          <a:custGeom>
            <a:avLst/>
            <a:gdLst>
              <a:gd name="connsiteX0" fmla="*/ 0 w 1566194"/>
              <a:gd name="connsiteY0" fmla="*/ 0 h 1040021"/>
              <a:gd name="connsiteX1" fmla="*/ 1566194 w 1566194"/>
              <a:gd name="connsiteY1" fmla="*/ 0 h 1040021"/>
              <a:gd name="connsiteX2" fmla="*/ 1566194 w 1566194"/>
              <a:gd name="connsiteY2" fmla="*/ 1040021 h 1040021"/>
              <a:gd name="connsiteX3" fmla="*/ 0 w 1566194"/>
              <a:gd name="connsiteY3" fmla="*/ 1040021 h 104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194" h="1040021">
                <a:moveTo>
                  <a:pt x="0" y="0"/>
                </a:moveTo>
                <a:lnTo>
                  <a:pt x="1566194" y="0"/>
                </a:lnTo>
                <a:lnTo>
                  <a:pt x="1566194" y="1040021"/>
                </a:lnTo>
                <a:lnTo>
                  <a:pt x="0" y="1040021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l="33553" r="33553" b="67105"/>
          <a:stretch>
            <a:fillRect/>
          </a:stretch>
        </p:blipFill>
        <p:spPr>
          <a:xfrm>
            <a:off x="2956167" y="1919686"/>
            <a:ext cx="1566194" cy="1040021"/>
          </a:xfrm>
          <a:custGeom>
            <a:avLst/>
            <a:gdLst>
              <a:gd name="connsiteX0" fmla="*/ 0 w 1566194"/>
              <a:gd name="connsiteY0" fmla="*/ 0 h 1040021"/>
              <a:gd name="connsiteX1" fmla="*/ 1566194 w 1566194"/>
              <a:gd name="connsiteY1" fmla="*/ 0 h 1040021"/>
              <a:gd name="connsiteX2" fmla="*/ 1566194 w 1566194"/>
              <a:gd name="connsiteY2" fmla="*/ 1040021 h 1040021"/>
              <a:gd name="connsiteX3" fmla="*/ 0 w 1566194"/>
              <a:gd name="connsiteY3" fmla="*/ 1040021 h 104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194" h="1040021">
                <a:moveTo>
                  <a:pt x="0" y="0"/>
                </a:moveTo>
                <a:lnTo>
                  <a:pt x="1566194" y="0"/>
                </a:lnTo>
                <a:lnTo>
                  <a:pt x="1566194" y="1040021"/>
                </a:lnTo>
                <a:lnTo>
                  <a:pt x="0" y="1040021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rcRect l="67105" b="67105"/>
          <a:stretch>
            <a:fillRect/>
          </a:stretch>
        </p:blipFill>
        <p:spPr>
          <a:xfrm>
            <a:off x="4553685" y="1919686"/>
            <a:ext cx="1566194" cy="1040021"/>
          </a:xfrm>
          <a:custGeom>
            <a:avLst/>
            <a:gdLst>
              <a:gd name="connsiteX0" fmla="*/ 0 w 1566194"/>
              <a:gd name="connsiteY0" fmla="*/ 0 h 1040021"/>
              <a:gd name="connsiteX1" fmla="*/ 1566194 w 1566194"/>
              <a:gd name="connsiteY1" fmla="*/ 0 h 1040021"/>
              <a:gd name="connsiteX2" fmla="*/ 1566194 w 1566194"/>
              <a:gd name="connsiteY2" fmla="*/ 1040021 h 1040021"/>
              <a:gd name="connsiteX3" fmla="*/ 0 w 1566194"/>
              <a:gd name="connsiteY3" fmla="*/ 1040021 h 104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194" h="1040021">
                <a:moveTo>
                  <a:pt x="0" y="0"/>
                </a:moveTo>
                <a:lnTo>
                  <a:pt x="1566194" y="0"/>
                </a:lnTo>
                <a:lnTo>
                  <a:pt x="1566194" y="1040021"/>
                </a:lnTo>
                <a:lnTo>
                  <a:pt x="0" y="1040021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rcRect t="33553" r="67105" b="33553"/>
          <a:stretch>
            <a:fillRect/>
          </a:stretch>
        </p:blipFill>
        <p:spPr>
          <a:xfrm>
            <a:off x="1358649" y="2980508"/>
            <a:ext cx="1566194" cy="1040021"/>
          </a:xfrm>
          <a:custGeom>
            <a:avLst/>
            <a:gdLst>
              <a:gd name="connsiteX0" fmla="*/ 0 w 1566194"/>
              <a:gd name="connsiteY0" fmla="*/ 0 h 1040021"/>
              <a:gd name="connsiteX1" fmla="*/ 1566194 w 1566194"/>
              <a:gd name="connsiteY1" fmla="*/ 0 h 1040021"/>
              <a:gd name="connsiteX2" fmla="*/ 1566194 w 1566194"/>
              <a:gd name="connsiteY2" fmla="*/ 1040021 h 1040021"/>
              <a:gd name="connsiteX3" fmla="*/ 0 w 1566194"/>
              <a:gd name="connsiteY3" fmla="*/ 1040021 h 104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194" h="1040021">
                <a:moveTo>
                  <a:pt x="0" y="0"/>
                </a:moveTo>
                <a:lnTo>
                  <a:pt x="1566194" y="0"/>
                </a:lnTo>
                <a:lnTo>
                  <a:pt x="1566194" y="1040021"/>
                </a:lnTo>
                <a:lnTo>
                  <a:pt x="0" y="1040021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rcRect l="33553" t="33553" r="33553" b="33553"/>
          <a:stretch>
            <a:fillRect/>
          </a:stretch>
        </p:blipFill>
        <p:spPr>
          <a:xfrm>
            <a:off x="2956167" y="2980508"/>
            <a:ext cx="1566194" cy="1040021"/>
          </a:xfrm>
          <a:custGeom>
            <a:avLst/>
            <a:gdLst>
              <a:gd name="connsiteX0" fmla="*/ 0 w 1566194"/>
              <a:gd name="connsiteY0" fmla="*/ 0 h 1040021"/>
              <a:gd name="connsiteX1" fmla="*/ 1566194 w 1566194"/>
              <a:gd name="connsiteY1" fmla="*/ 0 h 1040021"/>
              <a:gd name="connsiteX2" fmla="*/ 1566194 w 1566194"/>
              <a:gd name="connsiteY2" fmla="*/ 1040021 h 1040021"/>
              <a:gd name="connsiteX3" fmla="*/ 0 w 1566194"/>
              <a:gd name="connsiteY3" fmla="*/ 1040021 h 104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194" h="1040021">
                <a:moveTo>
                  <a:pt x="0" y="0"/>
                </a:moveTo>
                <a:lnTo>
                  <a:pt x="1566194" y="0"/>
                </a:lnTo>
                <a:lnTo>
                  <a:pt x="1566194" y="1040021"/>
                </a:lnTo>
                <a:lnTo>
                  <a:pt x="0" y="1040021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rcRect l="67105" t="33553" b="33553"/>
          <a:stretch>
            <a:fillRect/>
          </a:stretch>
        </p:blipFill>
        <p:spPr>
          <a:xfrm>
            <a:off x="4553685" y="2980508"/>
            <a:ext cx="1566194" cy="1040021"/>
          </a:xfrm>
          <a:custGeom>
            <a:avLst/>
            <a:gdLst>
              <a:gd name="connsiteX0" fmla="*/ 0 w 1566194"/>
              <a:gd name="connsiteY0" fmla="*/ 0 h 1040021"/>
              <a:gd name="connsiteX1" fmla="*/ 1566194 w 1566194"/>
              <a:gd name="connsiteY1" fmla="*/ 0 h 1040021"/>
              <a:gd name="connsiteX2" fmla="*/ 1566194 w 1566194"/>
              <a:gd name="connsiteY2" fmla="*/ 1040021 h 1040021"/>
              <a:gd name="connsiteX3" fmla="*/ 0 w 1566194"/>
              <a:gd name="connsiteY3" fmla="*/ 1040021 h 104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194" h="1040021">
                <a:moveTo>
                  <a:pt x="0" y="0"/>
                </a:moveTo>
                <a:lnTo>
                  <a:pt x="1566194" y="0"/>
                </a:lnTo>
                <a:lnTo>
                  <a:pt x="1566194" y="1040021"/>
                </a:lnTo>
                <a:lnTo>
                  <a:pt x="0" y="1040021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rcRect t="67105" r="67105"/>
          <a:stretch>
            <a:fillRect/>
          </a:stretch>
        </p:blipFill>
        <p:spPr>
          <a:xfrm>
            <a:off x="1358649" y="4041330"/>
            <a:ext cx="1566194" cy="1040021"/>
          </a:xfrm>
          <a:custGeom>
            <a:avLst/>
            <a:gdLst>
              <a:gd name="connsiteX0" fmla="*/ 0 w 1566194"/>
              <a:gd name="connsiteY0" fmla="*/ 0 h 1040021"/>
              <a:gd name="connsiteX1" fmla="*/ 1566194 w 1566194"/>
              <a:gd name="connsiteY1" fmla="*/ 0 h 1040021"/>
              <a:gd name="connsiteX2" fmla="*/ 1566194 w 1566194"/>
              <a:gd name="connsiteY2" fmla="*/ 1040021 h 1040021"/>
              <a:gd name="connsiteX3" fmla="*/ 0 w 1566194"/>
              <a:gd name="connsiteY3" fmla="*/ 1040021 h 104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194" h="1040021">
                <a:moveTo>
                  <a:pt x="0" y="0"/>
                </a:moveTo>
                <a:lnTo>
                  <a:pt x="1566194" y="0"/>
                </a:lnTo>
                <a:lnTo>
                  <a:pt x="1566194" y="1040021"/>
                </a:lnTo>
                <a:lnTo>
                  <a:pt x="0" y="1040021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rcRect l="33553" t="67105" r="33553"/>
          <a:stretch>
            <a:fillRect/>
          </a:stretch>
        </p:blipFill>
        <p:spPr>
          <a:xfrm>
            <a:off x="2956167" y="4041330"/>
            <a:ext cx="1566194" cy="1040021"/>
          </a:xfrm>
          <a:custGeom>
            <a:avLst/>
            <a:gdLst>
              <a:gd name="connsiteX0" fmla="*/ 0 w 1566194"/>
              <a:gd name="connsiteY0" fmla="*/ 0 h 1040021"/>
              <a:gd name="connsiteX1" fmla="*/ 1566194 w 1566194"/>
              <a:gd name="connsiteY1" fmla="*/ 0 h 1040021"/>
              <a:gd name="connsiteX2" fmla="*/ 1566194 w 1566194"/>
              <a:gd name="connsiteY2" fmla="*/ 1040021 h 1040021"/>
              <a:gd name="connsiteX3" fmla="*/ 0 w 1566194"/>
              <a:gd name="connsiteY3" fmla="*/ 1040021 h 104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194" h="1040021">
                <a:moveTo>
                  <a:pt x="0" y="0"/>
                </a:moveTo>
                <a:lnTo>
                  <a:pt x="1566194" y="0"/>
                </a:lnTo>
                <a:lnTo>
                  <a:pt x="1566194" y="1040021"/>
                </a:lnTo>
                <a:lnTo>
                  <a:pt x="0" y="1040021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rcRect l="67105" t="67105"/>
          <a:stretch>
            <a:fillRect/>
          </a:stretch>
        </p:blipFill>
        <p:spPr>
          <a:xfrm>
            <a:off x="4553685" y="4041330"/>
            <a:ext cx="1566194" cy="1040021"/>
          </a:xfrm>
          <a:custGeom>
            <a:avLst/>
            <a:gdLst>
              <a:gd name="connsiteX0" fmla="*/ 0 w 1566194"/>
              <a:gd name="connsiteY0" fmla="*/ 0 h 1040021"/>
              <a:gd name="connsiteX1" fmla="*/ 1566194 w 1566194"/>
              <a:gd name="connsiteY1" fmla="*/ 0 h 1040021"/>
              <a:gd name="connsiteX2" fmla="*/ 1566194 w 1566194"/>
              <a:gd name="connsiteY2" fmla="*/ 1040021 h 1040021"/>
              <a:gd name="connsiteX3" fmla="*/ 0 w 1566194"/>
              <a:gd name="connsiteY3" fmla="*/ 1040021 h 104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194" h="1040021">
                <a:moveTo>
                  <a:pt x="0" y="0"/>
                </a:moveTo>
                <a:lnTo>
                  <a:pt x="1566194" y="0"/>
                </a:lnTo>
                <a:lnTo>
                  <a:pt x="1566194" y="1040021"/>
                </a:lnTo>
                <a:lnTo>
                  <a:pt x="0" y="1040021"/>
                </a:ln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848412" y="1414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18576"/>
          <a:stretch>
            <a:fillRect/>
          </a:stretch>
        </p:blipFill>
        <p:spPr>
          <a:xfrm>
            <a:off x="1687908" y="1473991"/>
            <a:ext cx="2260600" cy="327134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51458" y="1484784"/>
            <a:ext cx="1333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辽宁舰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58394" y="2631766"/>
            <a:ext cx="5801327" cy="637110"/>
          </a:xfrm>
          <a:custGeom>
            <a:avLst/>
            <a:gdLst/>
            <a:ahLst/>
            <a:cxnLst/>
            <a:rect l="l" t="t" r="r" b="b"/>
            <a:pathLst>
              <a:path w="5801327" h="637110">
                <a:moveTo>
                  <a:pt x="2209361" y="560195"/>
                </a:moveTo>
                <a:cubicBezTo>
                  <a:pt x="2206445" y="560359"/>
                  <a:pt x="2203609" y="561466"/>
                  <a:pt x="2200853" y="563516"/>
                </a:cubicBezTo>
                <a:cubicBezTo>
                  <a:pt x="2195340" y="567615"/>
                  <a:pt x="2192583" y="573078"/>
                  <a:pt x="2192583" y="579906"/>
                </a:cubicBezTo>
                <a:cubicBezTo>
                  <a:pt x="2192583" y="586733"/>
                  <a:pt x="2195653" y="591858"/>
                  <a:pt x="2201792" y="595281"/>
                </a:cubicBezTo>
                <a:cubicBezTo>
                  <a:pt x="2207931" y="598704"/>
                  <a:pt x="2213940" y="598531"/>
                  <a:pt x="2219819" y="594760"/>
                </a:cubicBezTo>
                <a:cubicBezTo>
                  <a:pt x="2225698" y="590978"/>
                  <a:pt x="2228460" y="585521"/>
                  <a:pt x="2228107" y="578389"/>
                </a:cubicBezTo>
                <a:cubicBezTo>
                  <a:pt x="2227753" y="571258"/>
                  <a:pt x="2224501" y="565972"/>
                  <a:pt x="2218349" y="562530"/>
                </a:cubicBezTo>
                <a:cubicBezTo>
                  <a:pt x="2215273" y="560809"/>
                  <a:pt x="2212277" y="560031"/>
                  <a:pt x="2209361" y="560195"/>
                </a:cubicBezTo>
                <a:close/>
                <a:moveTo>
                  <a:pt x="2211508" y="540373"/>
                </a:moveTo>
                <a:cubicBezTo>
                  <a:pt x="2216283" y="540478"/>
                  <a:pt x="2221165" y="541579"/>
                  <a:pt x="2226153" y="543675"/>
                </a:cubicBezTo>
                <a:cubicBezTo>
                  <a:pt x="2236131" y="547867"/>
                  <a:pt x="2242757" y="554509"/>
                  <a:pt x="2246031" y="563600"/>
                </a:cubicBezTo>
                <a:cubicBezTo>
                  <a:pt x="2249305" y="572690"/>
                  <a:pt x="2249690" y="581682"/>
                  <a:pt x="2247185" y="590575"/>
                </a:cubicBezTo>
                <a:cubicBezTo>
                  <a:pt x="2244679" y="599467"/>
                  <a:pt x="2239991" y="606273"/>
                  <a:pt x="2233120" y="610992"/>
                </a:cubicBezTo>
                <a:cubicBezTo>
                  <a:pt x="2226249" y="615711"/>
                  <a:pt x="2218086" y="618071"/>
                  <a:pt x="2208629" y="618071"/>
                </a:cubicBezTo>
                <a:cubicBezTo>
                  <a:pt x="2199172" y="618071"/>
                  <a:pt x="2190608" y="614232"/>
                  <a:pt x="2182937" y="606555"/>
                </a:cubicBezTo>
                <a:cubicBezTo>
                  <a:pt x="2175266" y="598878"/>
                  <a:pt x="2171431" y="590624"/>
                  <a:pt x="2171431" y="581794"/>
                </a:cubicBezTo>
                <a:cubicBezTo>
                  <a:pt x="2171431" y="572963"/>
                  <a:pt x="2173496" y="565240"/>
                  <a:pt x="2177626" y="558623"/>
                </a:cubicBezTo>
                <a:cubicBezTo>
                  <a:pt x="2181756" y="552006"/>
                  <a:pt x="2188382" y="546813"/>
                  <a:pt x="2197504" y="543043"/>
                </a:cubicBezTo>
                <a:cubicBezTo>
                  <a:pt x="2202065" y="541157"/>
                  <a:pt x="2206733" y="540268"/>
                  <a:pt x="2211508" y="540373"/>
                </a:cubicBezTo>
                <a:close/>
                <a:moveTo>
                  <a:pt x="1986070" y="498724"/>
                </a:moveTo>
                <a:cubicBezTo>
                  <a:pt x="1988399" y="498142"/>
                  <a:pt x="1992409" y="498679"/>
                  <a:pt x="1998102" y="500338"/>
                </a:cubicBezTo>
                <a:cubicBezTo>
                  <a:pt x="2009487" y="503656"/>
                  <a:pt x="2017682" y="508682"/>
                  <a:pt x="2022687" y="515416"/>
                </a:cubicBezTo>
                <a:cubicBezTo>
                  <a:pt x="2027691" y="522151"/>
                  <a:pt x="2028925" y="530436"/>
                  <a:pt x="2026389" y="540271"/>
                </a:cubicBezTo>
                <a:cubicBezTo>
                  <a:pt x="2023852" y="550106"/>
                  <a:pt x="2015856" y="547787"/>
                  <a:pt x="2002400" y="533313"/>
                </a:cubicBezTo>
                <a:cubicBezTo>
                  <a:pt x="1992292" y="519311"/>
                  <a:pt x="1986202" y="509485"/>
                  <a:pt x="1984131" y="503836"/>
                </a:cubicBezTo>
                <a:cubicBezTo>
                  <a:pt x="1983095" y="501011"/>
                  <a:pt x="1983742" y="499307"/>
                  <a:pt x="1986070" y="498724"/>
                </a:cubicBezTo>
                <a:close/>
                <a:moveTo>
                  <a:pt x="147745" y="498724"/>
                </a:moveTo>
                <a:cubicBezTo>
                  <a:pt x="150074" y="498142"/>
                  <a:pt x="154085" y="498679"/>
                  <a:pt x="159777" y="500338"/>
                </a:cubicBezTo>
                <a:cubicBezTo>
                  <a:pt x="171163" y="503656"/>
                  <a:pt x="179357" y="508682"/>
                  <a:pt x="184362" y="515416"/>
                </a:cubicBezTo>
                <a:cubicBezTo>
                  <a:pt x="189366" y="522151"/>
                  <a:pt x="190600" y="530436"/>
                  <a:pt x="188064" y="540271"/>
                </a:cubicBezTo>
                <a:cubicBezTo>
                  <a:pt x="185528" y="550106"/>
                  <a:pt x="177531" y="547787"/>
                  <a:pt x="164075" y="533313"/>
                </a:cubicBezTo>
                <a:cubicBezTo>
                  <a:pt x="153967" y="519311"/>
                  <a:pt x="147877" y="509485"/>
                  <a:pt x="145806" y="503836"/>
                </a:cubicBezTo>
                <a:cubicBezTo>
                  <a:pt x="144770" y="501011"/>
                  <a:pt x="145417" y="499307"/>
                  <a:pt x="147745" y="498724"/>
                </a:cubicBezTo>
                <a:close/>
                <a:moveTo>
                  <a:pt x="393102" y="483507"/>
                </a:moveTo>
                <a:cubicBezTo>
                  <a:pt x="391937" y="482908"/>
                  <a:pt x="390331" y="482984"/>
                  <a:pt x="388284" y="483735"/>
                </a:cubicBezTo>
                <a:cubicBezTo>
                  <a:pt x="384191" y="485235"/>
                  <a:pt x="377128" y="487648"/>
                  <a:pt x="367095" y="490971"/>
                </a:cubicBezTo>
                <a:cubicBezTo>
                  <a:pt x="367839" y="502431"/>
                  <a:pt x="368540" y="514790"/>
                  <a:pt x="369197" y="528048"/>
                </a:cubicBezTo>
                <a:cubicBezTo>
                  <a:pt x="376304" y="525828"/>
                  <a:pt x="383788" y="523410"/>
                  <a:pt x="391651" y="520793"/>
                </a:cubicBezTo>
                <a:cubicBezTo>
                  <a:pt x="394640" y="502375"/>
                  <a:pt x="395850" y="491219"/>
                  <a:pt x="395279" y="487325"/>
                </a:cubicBezTo>
                <a:cubicBezTo>
                  <a:pt x="394994" y="485378"/>
                  <a:pt x="394268" y="484105"/>
                  <a:pt x="393102" y="483507"/>
                </a:cubicBezTo>
                <a:close/>
                <a:moveTo>
                  <a:pt x="725808" y="476833"/>
                </a:moveTo>
                <a:cubicBezTo>
                  <a:pt x="733051" y="478495"/>
                  <a:pt x="739106" y="481208"/>
                  <a:pt x="743974" y="484972"/>
                </a:cubicBezTo>
                <a:cubicBezTo>
                  <a:pt x="748842" y="488736"/>
                  <a:pt x="750216" y="492320"/>
                  <a:pt x="748095" y="495725"/>
                </a:cubicBezTo>
                <a:cubicBezTo>
                  <a:pt x="745974" y="499129"/>
                  <a:pt x="743146" y="504062"/>
                  <a:pt x="739612" y="510524"/>
                </a:cubicBezTo>
                <a:cubicBezTo>
                  <a:pt x="749992" y="508415"/>
                  <a:pt x="757288" y="505749"/>
                  <a:pt x="761499" y="502524"/>
                </a:cubicBezTo>
                <a:cubicBezTo>
                  <a:pt x="765709" y="499300"/>
                  <a:pt x="770630" y="498528"/>
                  <a:pt x="776261" y="500208"/>
                </a:cubicBezTo>
                <a:cubicBezTo>
                  <a:pt x="781891" y="501889"/>
                  <a:pt x="786722" y="504524"/>
                  <a:pt x="790753" y="508115"/>
                </a:cubicBezTo>
                <a:cubicBezTo>
                  <a:pt x="794783" y="511705"/>
                  <a:pt x="794526" y="515364"/>
                  <a:pt x="789981" y="519091"/>
                </a:cubicBezTo>
                <a:cubicBezTo>
                  <a:pt x="785435" y="522818"/>
                  <a:pt x="781913" y="527000"/>
                  <a:pt x="779414" y="531639"/>
                </a:cubicBezTo>
                <a:cubicBezTo>
                  <a:pt x="776915" y="536277"/>
                  <a:pt x="774909" y="545160"/>
                  <a:pt x="773395" y="558288"/>
                </a:cubicBezTo>
                <a:cubicBezTo>
                  <a:pt x="771882" y="571416"/>
                  <a:pt x="773430" y="581161"/>
                  <a:pt x="778037" y="587524"/>
                </a:cubicBezTo>
                <a:cubicBezTo>
                  <a:pt x="782645" y="593886"/>
                  <a:pt x="792765" y="597238"/>
                  <a:pt x="808398" y="597579"/>
                </a:cubicBezTo>
                <a:cubicBezTo>
                  <a:pt x="824031" y="597920"/>
                  <a:pt x="835748" y="596332"/>
                  <a:pt x="843549" y="592816"/>
                </a:cubicBezTo>
                <a:cubicBezTo>
                  <a:pt x="851350" y="589300"/>
                  <a:pt x="858029" y="579183"/>
                  <a:pt x="863585" y="562465"/>
                </a:cubicBezTo>
                <a:cubicBezTo>
                  <a:pt x="869142" y="545746"/>
                  <a:pt x="872230" y="545883"/>
                  <a:pt x="872850" y="562874"/>
                </a:cubicBezTo>
                <a:cubicBezTo>
                  <a:pt x="873470" y="579865"/>
                  <a:pt x="875737" y="591920"/>
                  <a:pt x="879649" y="599039"/>
                </a:cubicBezTo>
                <a:cubicBezTo>
                  <a:pt x="883562" y="606158"/>
                  <a:pt x="877020" y="612276"/>
                  <a:pt x="860023" y="617392"/>
                </a:cubicBezTo>
                <a:cubicBezTo>
                  <a:pt x="843025" y="622508"/>
                  <a:pt x="826019" y="624666"/>
                  <a:pt x="809003" y="623866"/>
                </a:cubicBezTo>
                <a:cubicBezTo>
                  <a:pt x="791987" y="623066"/>
                  <a:pt x="779088" y="618486"/>
                  <a:pt x="770307" y="610127"/>
                </a:cubicBezTo>
                <a:cubicBezTo>
                  <a:pt x="761526" y="601768"/>
                  <a:pt x="756330" y="591263"/>
                  <a:pt x="754718" y="578613"/>
                </a:cubicBezTo>
                <a:cubicBezTo>
                  <a:pt x="753105" y="565962"/>
                  <a:pt x="753468" y="553228"/>
                  <a:pt x="755806" y="540410"/>
                </a:cubicBezTo>
                <a:cubicBezTo>
                  <a:pt x="758144" y="527592"/>
                  <a:pt x="758076" y="521562"/>
                  <a:pt x="755601" y="522318"/>
                </a:cubicBezTo>
                <a:cubicBezTo>
                  <a:pt x="753127" y="523075"/>
                  <a:pt x="747078" y="524483"/>
                  <a:pt x="737453" y="526541"/>
                </a:cubicBezTo>
                <a:cubicBezTo>
                  <a:pt x="726849" y="553058"/>
                  <a:pt x="714553" y="573109"/>
                  <a:pt x="700563" y="586696"/>
                </a:cubicBezTo>
                <a:cubicBezTo>
                  <a:pt x="686573" y="600283"/>
                  <a:pt x="672050" y="609687"/>
                  <a:pt x="656993" y="614908"/>
                </a:cubicBezTo>
                <a:cubicBezTo>
                  <a:pt x="641937" y="620129"/>
                  <a:pt x="640746" y="617447"/>
                  <a:pt x="653421" y="606862"/>
                </a:cubicBezTo>
                <a:cubicBezTo>
                  <a:pt x="666097" y="596277"/>
                  <a:pt x="677994" y="584460"/>
                  <a:pt x="689112" y="571413"/>
                </a:cubicBezTo>
                <a:cubicBezTo>
                  <a:pt x="700231" y="558366"/>
                  <a:pt x="708457" y="544736"/>
                  <a:pt x="713790" y="530523"/>
                </a:cubicBezTo>
                <a:cubicBezTo>
                  <a:pt x="702491" y="533635"/>
                  <a:pt x="692932" y="535775"/>
                  <a:pt x="685113" y="536941"/>
                </a:cubicBezTo>
                <a:cubicBezTo>
                  <a:pt x="677293" y="538107"/>
                  <a:pt x="669610" y="535359"/>
                  <a:pt x="662063" y="528699"/>
                </a:cubicBezTo>
                <a:cubicBezTo>
                  <a:pt x="654516" y="522039"/>
                  <a:pt x="656131" y="519100"/>
                  <a:pt x="666909" y="519881"/>
                </a:cubicBezTo>
                <a:cubicBezTo>
                  <a:pt x="677687" y="520663"/>
                  <a:pt x="694213" y="519261"/>
                  <a:pt x="716487" y="515677"/>
                </a:cubicBezTo>
                <a:cubicBezTo>
                  <a:pt x="720134" y="500224"/>
                  <a:pt x="720788" y="489471"/>
                  <a:pt x="718450" y="483418"/>
                </a:cubicBezTo>
                <a:cubicBezTo>
                  <a:pt x="716112" y="477366"/>
                  <a:pt x="718565" y="475171"/>
                  <a:pt x="725808" y="476833"/>
                </a:cubicBezTo>
                <a:close/>
                <a:moveTo>
                  <a:pt x="1924981" y="475056"/>
                </a:moveTo>
                <a:cubicBezTo>
                  <a:pt x="1920721" y="475434"/>
                  <a:pt x="1909878" y="477360"/>
                  <a:pt x="1892453" y="480832"/>
                </a:cubicBezTo>
                <a:lnTo>
                  <a:pt x="1893476" y="514040"/>
                </a:lnTo>
                <a:cubicBezTo>
                  <a:pt x="1900334" y="513395"/>
                  <a:pt x="1906043" y="511869"/>
                  <a:pt x="1910601" y="509463"/>
                </a:cubicBezTo>
                <a:cubicBezTo>
                  <a:pt x="1915158" y="507057"/>
                  <a:pt x="1920082" y="508456"/>
                  <a:pt x="1925372" y="513658"/>
                </a:cubicBezTo>
                <a:cubicBezTo>
                  <a:pt x="1930661" y="518861"/>
                  <a:pt x="1929142" y="523165"/>
                  <a:pt x="1920814" y="526569"/>
                </a:cubicBezTo>
                <a:cubicBezTo>
                  <a:pt x="1912486" y="529974"/>
                  <a:pt x="1903423" y="531676"/>
                  <a:pt x="1893625" y="531676"/>
                </a:cubicBezTo>
                <a:lnTo>
                  <a:pt x="1894629" y="561888"/>
                </a:lnTo>
                <a:cubicBezTo>
                  <a:pt x="1898549" y="562000"/>
                  <a:pt x="1904390" y="560471"/>
                  <a:pt x="1912154" y="557302"/>
                </a:cubicBezTo>
                <a:cubicBezTo>
                  <a:pt x="1919918" y="554133"/>
                  <a:pt x="1925124" y="554301"/>
                  <a:pt x="1927772" y="557805"/>
                </a:cubicBezTo>
                <a:cubicBezTo>
                  <a:pt x="1930420" y="561308"/>
                  <a:pt x="1932370" y="561085"/>
                  <a:pt x="1933622" y="557135"/>
                </a:cubicBezTo>
                <a:cubicBezTo>
                  <a:pt x="1934875" y="553185"/>
                  <a:pt x="1935697" y="539765"/>
                  <a:pt x="1936087" y="516877"/>
                </a:cubicBezTo>
                <a:cubicBezTo>
                  <a:pt x="1936478" y="493988"/>
                  <a:pt x="1935790" y="481201"/>
                  <a:pt x="1934022" y="478516"/>
                </a:cubicBezTo>
                <a:cubicBezTo>
                  <a:pt x="1932255" y="475831"/>
                  <a:pt x="1929241" y="474678"/>
                  <a:pt x="1924981" y="475056"/>
                </a:cubicBezTo>
                <a:close/>
                <a:moveTo>
                  <a:pt x="86656" y="475056"/>
                </a:moveTo>
                <a:cubicBezTo>
                  <a:pt x="82396" y="475434"/>
                  <a:pt x="71553" y="477360"/>
                  <a:pt x="54128" y="480832"/>
                </a:cubicBezTo>
                <a:lnTo>
                  <a:pt x="55151" y="514040"/>
                </a:lnTo>
                <a:cubicBezTo>
                  <a:pt x="62010" y="513395"/>
                  <a:pt x="67718" y="511869"/>
                  <a:pt x="72276" y="509463"/>
                </a:cubicBezTo>
                <a:cubicBezTo>
                  <a:pt x="76833" y="507057"/>
                  <a:pt x="81757" y="508456"/>
                  <a:pt x="87047" y="513658"/>
                </a:cubicBezTo>
                <a:cubicBezTo>
                  <a:pt x="92336" y="518861"/>
                  <a:pt x="90817" y="523165"/>
                  <a:pt x="82489" y="526569"/>
                </a:cubicBezTo>
                <a:cubicBezTo>
                  <a:pt x="74161" y="529974"/>
                  <a:pt x="65098" y="531676"/>
                  <a:pt x="55300" y="531676"/>
                </a:cubicBezTo>
                <a:lnTo>
                  <a:pt x="56304" y="561888"/>
                </a:lnTo>
                <a:cubicBezTo>
                  <a:pt x="60224" y="562000"/>
                  <a:pt x="66065" y="560471"/>
                  <a:pt x="73829" y="557302"/>
                </a:cubicBezTo>
                <a:cubicBezTo>
                  <a:pt x="81593" y="554133"/>
                  <a:pt x="86799" y="554301"/>
                  <a:pt x="89447" y="557805"/>
                </a:cubicBezTo>
                <a:cubicBezTo>
                  <a:pt x="92095" y="561308"/>
                  <a:pt x="94045" y="561085"/>
                  <a:pt x="95297" y="557135"/>
                </a:cubicBezTo>
                <a:cubicBezTo>
                  <a:pt x="96550" y="553185"/>
                  <a:pt x="97372" y="539765"/>
                  <a:pt x="97762" y="516877"/>
                </a:cubicBezTo>
                <a:cubicBezTo>
                  <a:pt x="98153" y="493988"/>
                  <a:pt x="97465" y="481201"/>
                  <a:pt x="95697" y="478516"/>
                </a:cubicBezTo>
                <a:cubicBezTo>
                  <a:pt x="93930" y="475831"/>
                  <a:pt x="90916" y="474678"/>
                  <a:pt x="86656" y="475056"/>
                </a:cubicBezTo>
                <a:close/>
                <a:moveTo>
                  <a:pt x="1429802" y="454639"/>
                </a:moveTo>
                <a:lnTo>
                  <a:pt x="1410101" y="457727"/>
                </a:lnTo>
                <a:lnTo>
                  <a:pt x="1410101" y="474340"/>
                </a:lnTo>
                <a:lnTo>
                  <a:pt x="1428630" y="471456"/>
                </a:lnTo>
                <a:cubicBezTo>
                  <a:pt x="1428630" y="466297"/>
                  <a:pt x="1429021" y="460691"/>
                  <a:pt x="1429802" y="454639"/>
                </a:cubicBezTo>
                <a:close/>
                <a:moveTo>
                  <a:pt x="706193" y="441712"/>
                </a:moveTo>
                <a:cubicBezTo>
                  <a:pt x="708256" y="440820"/>
                  <a:pt x="711111" y="441114"/>
                  <a:pt x="714757" y="442593"/>
                </a:cubicBezTo>
                <a:cubicBezTo>
                  <a:pt x="722050" y="445551"/>
                  <a:pt x="727625" y="449535"/>
                  <a:pt x="731482" y="454546"/>
                </a:cubicBezTo>
                <a:cubicBezTo>
                  <a:pt x="735339" y="459556"/>
                  <a:pt x="735060" y="463075"/>
                  <a:pt x="730645" y="465103"/>
                </a:cubicBezTo>
                <a:cubicBezTo>
                  <a:pt x="726229" y="467131"/>
                  <a:pt x="719960" y="472014"/>
                  <a:pt x="711836" y="479753"/>
                </a:cubicBezTo>
                <a:cubicBezTo>
                  <a:pt x="703713" y="487493"/>
                  <a:pt x="694613" y="493412"/>
                  <a:pt x="684536" y="497511"/>
                </a:cubicBezTo>
                <a:cubicBezTo>
                  <a:pt x="674459" y="501610"/>
                  <a:pt x="672785" y="499402"/>
                  <a:pt x="679513" y="490888"/>
                </a:cubicBezTo>
                <a:cubicBezTo>
                  <a:pt x="686241" y="482373"/>
                  <a:pt x="691590" y="474551"/>
                  <a:pt x="695558" y="467419"/>
                </a:cubicBezTo>
                <a:cubicBezTo>
                  <a:pt x="699143" y="460958"/>
                  <a:pt x="701415" y="454465"/>
                  <a:pt x="702377" y="447941"/>
                </a:cubicBezTo>
                <a:cubicBezTo>
                  <a:pt x="702857" y="444680"/>
                  <a:pt x="704129" y="442603"/>
                  <a:pt x="706193" y="441712"/>
                </a:cubicBezTo>
                <a:close/>
                <a:moveTo>
                  <a:pt x="766094" y="438277"/>
                </a:moveTo>
                <a:cubicBezTo>
                  <a:pt x="776840" y="439920"/>
                  <a:pt x="785618" y="443514"/>
                  <a:pt x="792427" y="449058"/>
                </a:cubicBezTo>
                <a:cubicBezTo>
                  <a:pt x="799236" y="454602"/>
                  <a:pt x="802144" y="461587"/>
                  <a:pt x="801152" y="470015"/>
                </a:cubicBezTo>
                <a:cubicBezTo>
                  <a:pt x="800160" y="478442"/>
                  <a:pt x="796076" y="480981"/>
                  <a:pt x="788902" y="477633"/>
                </a:cubicBezTo>
                <a:cubicBezTo>
                  <a:pt x="781727" y="474284"/>
                  <a:pt x="775398" y="470650"/>
                  <a:pt x="769917" y="466731"/>
                </a:cubicBezTo>
                <a:cubicBezTo>
                  <a:pt x="764919" y="461745"/>
                  <a:pt x="760345" y="455346"/>
                  <a:pt x="756197" y="447532"/>
                </a:cubicBezTo>
                <a:cubicBezTo>
                  <a:pt x="752048" y="439719"/>
                  <a:pt x="755347" y="436634"/>
                  <a:pt x="766094" y="438277"/>
                </a:cubicBezTo>
                <a:close/>
                <a:moveTo>
                  <a:pt x="506044" y="421952"/>
                </a:moveTo>
                <a:cubicBezTo>
                  <a:pt x="495750" y="423453"/>
                  <a:pt x="486790" y="424637"/>
                  <a:pt x="479162" y="425506"/>
                </a:cubicBezTo>
                <a:cubicBezTo>
                  <a:pt x="485388" y="428941"/>
                  <a:pt x="488086" y="432671"/>
                  <a:pt x="487255" y="436696"/>
                </a:cubicBezTo>
                <a:cubicBezTo>
                  <a:pt x="486424" y="440720"/>
                  <a:pt x="485826" y="443275"/>
                  <a:pt x="485460" y="444360"/>
                </a:cubicBezTo>
                <a:cubicBezTo>
                  <a:pt x="485094" y="445446"/>
                  <a:pt x="484160" y="455829"/>
                  <a:pt x="482660" y="475512"/>
                </a:cubicBezTo>
                <a:cubicBezTo>
                  <a:pt x="490659" y="474793"/>
                  <a:pt x="499174" y="473466"/>
                  <a:pt x="508202" y="471531"/>
                </a:cubicBezTo>
                <a:lnTo>
                  <a:pt x="508202" y="438230"/>
                </a:lnTo>
                <a:cubicBezTo>
                  <a:pt x="508202" y="430975"/>
                  <a:pt x="507483" y="425549"/>
                  <a:pt x="506044" y="421952"/>
                </a:cubicBezTo>
                <a:close/>
                <a:moveTo>
                  <a:pt x="1429979" y="421680"/>
                </a:moveTo>
                <a:cubicBezTo>
                  <a:pt x="1429207" y="421443"/>
                  <a:pt x="1428159" y="421506"/>
                  <a:pt x="1426835" y="421869"/>
                </a:cubicBezTo>
                <a:cubicBezTo>
                  <a:pt x="1424187" y="422594"/>
                  <a:pt x="1418609" y="424265"/>
                  <a:pt x="1410101" y="426882"/>
                </a:cubicBezTo>
                <a:lnTo>
                  <a:pt x="1410101" y="441653"/>
                </a:lnTo>
                <a:lnTo>
                  <a:pt x="1431104" y="438677"/>
                </a:lnTo>
                <a:cubicBezTo>
                  <a:pt x="1431786" y="430095"/>
                  <a:pt x="1431907" y="424966"/>
                  <a:pt x="1431467" y="423292"/>
                </a:cubicBezTo>
                <a:cubicBezTo>
                  <a:pt x="1431247" y="422455"/>
                  <a:pt x="1430751" y="421917"/>
                  <a:pt x="1429979" y="421680"/>
                </a:cubicBezTo>
                <a:close/>
                <a:moveTo>
                  <a:pt x="1124249" y="401161"/>
                </a:moveTo>
                <a:cubicBezTo>
                  <a:pt x="1127439" y="400982"/>
                  <a:pt x="1130378" y="401315"/>
                  <a:pt x="1133067" y="402158"/>
                </a:cubicBezTo>
                <a:cubicBezTo>
                  <a:pt x="1138443" y="403845"/>
                  <a:pt x="1143134" y="406911"/>
                  <a:pt x="1147140" y="411358"/>
                </a:cubicBezTo>
                <a:cubicBezTo>
                  <a:pt x="1151146" y="415804"/>
                  <a:pt x="1148176" y="419456"/>
                  <a:pt x="1138229" y="422315"/>
                </a:cubicBezTo>
                <a:cubicBezTo>
                  <a:pt x="1128282" y="425174"/>
                  <a:pt x="1116072" y="427382"/>
                  <a:pt x="1101599" y="428938"/>
                </a:cubicBezTo>
                <a:cubicBezTo>
                  <a:pt x="1087125" y="430495"/>
                  <a:pt x="1072404" y="432463"/>
                  <a:pt x="1057434" y="434845"/>
                </a:cubicBezTo>
                <a:cubicBezTo>
                  <a:pt x="1066773" y="444308"/>
                  <a:pt x="1069142" y="450227"/>
                  <a:pt x="1064541" y="452602"/>
                </a:cubicBezTo>
                <a:cubicBezTo>
                  <a:pt x="1059939" y="454977"/>
                  <a:pt x="1049788" y="470396"/>
                  <a:pt x="1034087" y="498859"/>
                </a:cubicBezTo>
                <a:cubicBezTo>
                  <a:pt x="1094672" y="491964"/>
                  <a:pt x="1127904" y="487127"/>
                  <a:pt x="1133783" y="484349"/>
                </a:cubicBezTo>
                <a:cubicBezTo>
                  <a:pt x="1139662" y="481570"/>
                  <a:pt x="1146452" y="482026"/>
                  <a:pt x="1154154" y="485716"/>
                </a:cubicBezTo>
                <a:cubicBezTo>
                  <a:pt x="1161856" y="489406"/>
                  <a:pt x="1168869" y="493706"/>
                  <a:pt x="1175194" y="498617"/>
                </a:cubicBezTo>
                <a:cubicBezTo>
                  <a:pt x="1181519" y="503529"/>
                  <a:pt x="1182899" y="508177"/>
                  <a:pt x="1179334" y="512561"/>
                </a:cubicBezTo>
                <a:cubicBezTo>
                  <a:pt x="1175768" y="516945"/>
                  <a:pt x="1173625" y="522383"/>
                  <a:pt x="1172906" y="528876"/>
                </a:cubicBezTo>
                <a:cubicBezTo>
                  <a:pt x="1172187" y="535369"/>
                  <a:pt x="1171827" y="545232"/>
                  <a:pt x="1171827" y="558465"/>
                </a:cubicBezTo>
                <a:cubicBezTo>
                  <a:pt x="1171827" y="571326"/>
                  <a:pt x="1170181" y="582290"/>
                  <a:pt x="1166888" y="591356"/>
                </a:cubicBezTo>
                <a:cubicBezTo>
                  <a:pt x="1163595" y="600422"/>
                  <a:pt x="1158048" y="607919"/>
                  <a:pt x="1150247" y="613848"/>
                </a:cubicBezTo>
                <a:cubicBezTo>
                  <a:pt x="1142446" y="619776"/>
                  <a:pt x="1136952" y="618406"/>
                  <a:pt x="1133764" y="609736"/>
                </a:cubicBezTo>
                <a:cubicBezTo>
                  <a:pt x="1130577" y="601067"/>
                  <a:pt x="1124428" y="591703"/>
                  <a:pt x="1115319" y="581645"/>
                </a:cubicBezTo>
                <a:cubicBezTo>
                  <a:pt x="1106209" y="571587"/>
                  <a:pt x="1107077" y="568328"/>
                  <a:pt x="1117923" y="571869"/>
                </a:cubicBezTo>
                <a:cubicBezTo>
                  <a:pt x="1128769" y="575410"/>
                  <a:pt x="1136003" y="577162"/>
                  <a:pt x="1139624" y="577124"/>
                </a:cubicBezTo>
                <a:cubicBezTo>
                  <a:pt x="1143246" y="577087"/>
                  <a:pt x="1145605" y="570666"/>
                  <a:pt x="1146703" y="557860"/>
                </a:cubicBezTo>
                <a:cubicBezTo>
                  <a:pt x="1147801" y="545055"/>
                  <a:pt x="1147980" y="533744"/>
                  <a:pt x="1147242" y="523928"/>
                </a:cubicBezTo>
                <a:cubicBezTo>
                  <a:pt x="1146504" y="514111"/>
                  <a:pt x="1144613" y="508279"/>
                  <a:pt x="1141568" y="506431"/>
                </a:cubicBezTo>
                <a:cubicBezTo>
                  <a:pt x="1138524" y="504583"/>
                  <a:pt x="1133767" y="503848"/>
                  <a:pt x="1127300" y="504226"/>
                </a:cubicBezTo>
                <a:cubicBezTo>
                  <a:pt x="1120832" y="504605"/>
                  <a:pt x="1108439" y="505699"/>
                  <a:pt x="1090120" y="507510"/>
                </a:cubicBezTo>
                <a:cubicBezTo>
                  <a:pt x="1096346" y="510871"/>
                  <a:pt x="1098861" y="514310"/>
                  <a:pt x="1097664" y="517826"/>
                </a:cubicBezTo>
                <a:cubicBezTo>
                  <a:pt x="1096467" y="521342"/>
                  <a:pt x="1095094" y="529478"/>
                  <a:pt x="1093543" y="542233"/>
                </a:cubicBezTo>
                <a:cubicBezTo>
                  <a:pt x="1091993" y="554989"/>
                  <a:pt x="1090418" y="565181"/>
                  <a:pt x="1088818" y="572808"/>
                </a:cubicBezTo>
                <a:cubicBezTo>
                  <a:pt x="1087218" y="580436"/>
                  <a:pt x="1085345" y="585995"/>
                  <a:pt x="1083200" y="589486"/>
                </a:cubicBezTo>
                <a:cubicBezTo>
                  <a:pt x="1081054" y="592978"/>
                  <a:pt x="1077950" y="594165"/>
                  <a:pt x="1073889" y="593049"/>
                </a:cubicBezTo>
                <a:cubicBezTo>
                  <a:pt x="1069827" y="591933"/>
                  <a:pt x="1067991" y="585499"/>
                  <a:pt x="1068382" y="573748"/>
                </a:cubicBezTo>
                <a:cubicBezTo>
                  <a:pt x="1068773" y="561997"/>
                  <a:pt x="1068968" y="540971"/>
                  <a:pt x="1068968" y="510673"/>
                </a:cubicBezTo>
                <a:cubicBezTo>
                  <a:pt x="1048467" y="512198"/>
                  <a:pt x="1036059" y="513147"/>
                  <a:pt x="1031742" y="513519"/>
                </a:cubicBezTo>
                <a:cubicBezTo>
                  <a:pt x="1034025" y="515156"/>
                  <a:pt x="1035758" y="518539"/>
                  <a:pt x="1036942" y="523667"/>
                </a:cubicBezTo>
                <a:cubicBezTo>
                  <a:pt x="1038127" y="528795"/>
                  <a:pt x="1038508" y="539483"/>
                  <a:pt x="1038086" y="555730"/>
                </a:cubicBezTo>
                <a:cubicBezTo>
                  <a:pt x="1037665" y="571977"/>
                  <a:pt x="1034403" y="580591"/>
                  <a:pt x="1028301" y="581571"/>
                </a:cubicBezTo>
                <a:cubicBezTo>
                  <a:pt x="1022199" y="582550"/>
                  <a:pt x="1018317" y="574235"/>
                  <a:pt x="1016655" y="556623"/>
                </a:cubicBezTo>
                <a:cubicBezTo>
                  <a:pt x="1014993" y="539012"/>
                  <a:pt x="1013517" y="525642"/>
                  <a:pt x="1012227" y="516514"/>
                </a:cubicBezTo>
                <a:lnTo>
                  <a:pt x="986220" y="518579"/>
                </a:lnTo>
                <a:cubicBezTo>
                  <a:pt x="987733" y="534764"/>
                  <a:pt x="988688" y="549024"/>
                  <a:pt x="989085" y="561358"/>
                </a:cubicBezTo>
                <a:cubicBezTo>
                  <a:pt x="989482" y="573692"/>
                  <a:pt x="988926" y="584671"/>
                  <a:pt x="987420" y="594295"/>
                </a:cubicBezTo>
                <a:cubicBezTo>
                  <a:pt x="985913" y="603920"/>
                  <a:pt x="981032" y="605014"/>
                  <a:pt x="972779" y="597579"/>
                </a:cubicBezTo>
                <a:cubicBezTo>
                  <a:pt x="964525" y="590144"/>
                  <a:pt x="961961" y="579313"/>
                  <a:pt x="965086" y="565088"/>
                </a:cubicBezTo>
                <a:cubicBezTo>
                  <a:pt x="965855" y="552983"/>
                  <a:pt x="965864" y="542091"/>
                  <a:pt x="965114" y="532411"/>
                </a:cubicBezTo>
                <a:cubicBezTo>
                  <a:pt x="964364" y="522731"/>
                  <a:pt x="962029" y="514917"/>
                  <a:pt x="958110" y="508970"/>
                </a:cubicBezTo>
                <a:cubicBezTo>
                  <a:pt x="954191" y="503023"/>
                  <a:pt x="955369" y="500050"/>
                  <a:pt x="961645" y="500050"/>
                </a:cubicBezTo>
                <a:cubicBezTo>
                  <a:pt x="966903" y="500050"/>
                  <a:pt x="971259" y="500630"/>
                  <a:pt x="974713" y="501789"/>
                </a:cubicBezTo>
                <a:cubicBezTo>
                  <a:pt x="978168" y="502949"/>
                  <a:pt x="991956" y="502840"/>
                  <a:pt x="1016078" y="501464"/>
                </a:cubicBezTo>
                <a:cubicBezTo>
                  <a:pt x="1021833" y="488503"/>
                  <a:pt x="1026639" y="476058"/>
                  <a:pt x="1030496" y="464127"/>
                </a:cubicBezTo>
                <a:cubicBezTo>
                  <a:pt x="1034353" y="452196"/>
                  <a:pt x="1036282" y="443582"/>
                  <a:pt x="1036282" y="438286"/>
                </a:cubicBezTo>
                <a:cubicBezTo>
                  <a:pt x="1025678" y="440630"/>
                  <a:pt x="1017557" y="441595"/>
                  <a:pt x="1011920" y="441179"/>
                </a:cubicBezTo>
                <a:cubicBezTo>
                  <a:pt x="1006284" y="440764"/>
                  <a:pt x="1000178" y="437297"/>
                  <a:pt x="993605" y="430780"/>
                </a:cubicBezTo>
                <a:cubicBezTo>
                  <a:pt x="987032" y="424262"/>
                  <a:pt x="989677" y="420762"/>
                  <a:pt x="1001540" y="420278"/>
                </a:cubicBezTo>
                <a:cubicBezTo>
                  <a:pt x="1013403" y="419794"/>
                  <a:pt x="1025997" y="418768"/>
                  <a:pt x="1039323" y="417199"/>
                </a:cubicBezTo>
                <a:cubicBezTo>
                  <a:pt x="1052650" y="415630"/>
                  <a:pt x="1066568" y="413509"/>
                  <a:pt x="1081079" y="410837"/>
                </a:cubicBezTo>
                <a:cubicBezTo>
                  <a:pt x="1095590" y="408164"/>
                  <a:pt x="1106538" y="405628"/>
                  <a:pt x="1113924" y="403228"/>
                </a:cubicBezTo>
                <a:cubicBezTo>
                  <a:pt x="1117616" y="402028"/>
                  <a:pt x="1121058" y="401339"/>
                  <a:pt x="1124249" y="401161"/>
                </a:cubicBezTo>
                <a:close/>
                <a:moveTo>
                  <a:pt x="820837" y="400351"/>
                </a:moveTo>
                <a:cubicBezTo>
                  <a:pt x="824395" y="400989"/>
                  <a:pt x="828642" y="402642"/>
                  <a:pt x="833578" y="405312"/>
                </a:cubicBezTo>
                <a:cubicBezTo>
                  <a:pt x="843450" y="410651"/>
                  <a:pt x="851853" y="417357"/>
                  <a:pt x="858786" y="425431"/>
                </a:cubicBezTo>
                <a:cubicBezTo>
                  <a:pt x="865719" y="433505"/>
                  <a:pt x="863511" y="438240"/>
                  <a:pt x="852163" y="439635"/>
                </a:cubicBezTo>
                <a:cubicBezTo>
                  <a:pt x="840815" y="441030"/>
                  <a:pt x="829312" y="444267"/>
                  <a:pt x="817653" y="449346"/>
                </a:cubicBezTo>
                <a:cubicBezTo>
                  <a:pt x="805995" y="454425"/>
                  <a:pt x="801924" y="453188"/>
                  <a:pt x="805440" y="445635"/>
                </a:cubicBezTo>
                <a:cubicBezTo>
                  <a:pt x="808956" y="438082"/>
                  <a:pt x="811682" y="432187"/>
                  <a:pt x="813616" y="427952"/>
                </a:cubicBezTo>
                <a:cubicBezTo>
                  <a:pt x="815551" y="423717"/>
                  <a:pt x="814602" y="421463"/>
                  <a:pt x="810770" y="421190"/>
                </a:cubicBezTo>
                <a:cubicBezTo>
                  <a:pt x="806938" y="420917"/>
                  <a:pt x="794287" y="422126"/>
                  <a:pt x="772819" y="424817"/>
                </a:cubicBezTo>
                <a:cubicBezTo>
                  <a:pt x="751350" y="427509"/>
                  <a:pt x="721386" y="431874"/>
                  <a:pt x="682927" y="437914"/>
                </a:cubicBezTo>
                <a:cubicBezTo>
                  <a:pt x="680831" y="446906"/>
                  <a:pt x="676090" y="455832"/>
                  <a:pt x="668704" y="464694"/>
                </a:cubicBezTo>
                <a:cubicBezTo>
                  <a:pt x="661319" y="473555"/>
                  <a:pt x="655313" y="474926"/>
                  <a:pt x="650687" y="468805"/>
                </a:cubicBezTo>
                <a:cubicBezTo>
                  <a:pt x="646061" y="462685"/>
                  <a:pt x="646095" y="455764"/>
                  <a:pt x="650789" y="448044"/>
                </a:cubicBezTo>
                <a:cubicBezTo>
                  <a:pt x="655483" y="440323"/>
                  <a:pt x="658789" y="433508"/>
                  <a:pt x="660705" y="427599"/>
                </a:cubicBezTo>
                <a:cubicBezTo>
                  <a:pt x="662621" y="421689"/>
                  <a:pt x="664680" y="416523"/>
                  <a:pt x="666881" y="412102"/>
                </a:cubicBezTo>
                <a:cubicBezTo>
                  <a:pt x="669083" y="407680"/>
                  <a:pt x="674226" y="411696"/>
                  <a:pt x="682313" y="424148"/>
                </a:cubicBezTo>
                <a:cubicBezTo>
                  <a:pt x="721603" y="418740"/>
                  <a:pt x="751989" y="414309"/>
                  <a:pt x="773470" y="410855"/>
                </a:cubicBezTo>
                <a:cubicBezTo>
                  <a:pt x="794951" y="407401"/>
                  <a:pt x="807871" y="404279"/>
                  <a:pt x="812230" y="401488"/>
                </a:cubicBezTo>
                <a:cubicBezTo>
                  <a:pt x="814410" y="400093"/>
                  <a:pt x="817279" y="399714"/>
                  <a:pt x="820837" y="400351"/>
                </a:cubicBezTo>
                <a:close/>
                <a:moveTo>
                  <a:pt x="549681" y="395826"/>
                </a:moveTo>
                <a:cubicBezTo>
                  <a:pt x="554036" y="396578"/>
                  <a:pt x="557899" y="398394"/>
                  <a:pt x="561269" y="401275"/>
                </a:cubicBezTo>
                <a:cubicBezTo>
                  <a:pt x="568010" y="407035"/>
                  <a:pt x="566918" y="410948"/>
                  <a:pt x="557995" y="413013"/>
                </a:cubicBezTo>
                <a:cubicBezTo>
                  <a:pt x="549071" y="415078"/>
                  <a:pt x="537193" y="416929"/>
                  <a:pt x="522360" y="418567"/>
                </a:cubicBezTo>
                <a:cubicBezTo>
                  <a:pt x="530917" y="422833"/>
                  <a:pt x="534223" y="427307"/>
                  <a:pt x="532275" y="431989"/>
                </a:cubicBezTo>
                <a:cubicBezTo>
                  <a:pt x="530328" y="436671"/>
                  <a:pt x="529355" y="448456"/>
                  <a:pt x="529355" y="467345"/>
                </a:cubicBezTo>
                <a:cubicBezTo>
                  <a:pt x="539686" y="466626"/>
                  <a:pt x="548777" y="465277"/>
                  <a:pt x="556627" y="463299"/>
                </a:cubicBezTo>
                <a:cubicBezTo>
                  <a:pt x="564478" y="461320"/>
                  <a:pt x="571625" y="462102"/>
                  <a:pt x="578068" y="465643"/>
                </a:cubicBezTo>
                <a:cubicBezTo>
                  <a:pt x="584511" y="469184"/>
                  <a:pt x="587732" y="472498"/>
                  <a:pt x="587732" y="475586"/>
                </a:cubicBezTo>
                <a:cubicBezTo>
                  <a:pt x="587732" y="480299"/>
                  <a:pt x="581091" y="482656"/>
                  <a:pt x="567808" y="482656"/>
                </a:cubicBezTo>
                <a:cubicBezTo>
                  <a:pt x="557998" y="482656"/>
                  <a:pt x="545180" y="483685"/>
                  <a:pt x="529355" y="485744"/>
                </a:cubicBezTo>
                <a:cubicBezTo>
                  <a:pt x="529355" y="521673"/>
                  <a:pt x="529544" y="551052"/>
                  <a:pt x="529922" y="573878"/>
                </a:cubicBezTo>
                <a:cubicBezTo>
                  <a:pt x="530300" y="596705"/>
                  <a:pt x="528632" y="612694"/>
                  <a:pt x="524918" y="621847"/>
                </a:cubicBezTo>
                <a:cubicBezTo>
                  <a:pt x="521203" y="631000"/>
                  <a:pt x="516518" y="630591"/>
                  <a:pt x="510863" y="620619"/>
                </a:cubicBezTo>
                <a:cubicBezTo>
                  <a:pt x="505207" y="610648"/>
                  <a:pt x="503158" y="602220"/>
                  <a:pt x="504714" y="595337"/>
                </a:cubicBezTo>
                <a:cubicBezTo>
                  <a:pt x="506271" y="588454"/>
                  <a:pt x="507241" y="574749"/>
                  <a:pt x="507626" y="554223"/>
                </a:cubicBezTo>
                <a:cubicBezTo>
                  <a:pt x="508010" y="533697"/>
                  <a:pt x="508202" y="511789"/>
                  <a:pt x="508202" y="488497"/>
                </a:cubicBezTo>
                <a:cubicBezTo>
                  <a:pt x="496247" y="490829"/>
                  <a:pt x="487602" y="492590"/>
                  <a:pt x="482269" y="493781"/>
                </a:cubicBezTo>
                <a:cubicBezTo>
                  <a:pt x="478524" y="521463"/>
                  <a:pt x="471839" y="542925"/>
                  <a:pt x="462215" y="558167"/>
                </a:cubicBezTo>
                <a:cubicBezTo>
                  <a:pt x="452590" y="573410"/>
                  <a:pt x="439949" y="584674"/>
                  <a:pt x="424291" y="591961"/>
                </a:cubicBezTo>
                <a:cubicBezTo>
                  <a:pt x="408633" y="599247"/>
                  <a:pt x="406500" y="597263"/>
                  <a:pt x="417892" y="586008"/>
                </a:cubicBezTo>
                <a:cubicBezTo>
                  <a:pt x="429283" y="574752"/>
                  <a:pt x="438622" y="561640"/>
                  <a:pt x="445909" y="546670"/>
                </a:cubicBezTo>
                <a:cubicBezTo>
                  <a:pt x="453195" y="531701"/>
                  <a:pt x="458395" y="515032"/>
                  <a:pt x="461508" y="496664"/>
                </a:cubicBezTo>
                <a:cubicBezTo>
                  <a:pt x="456460" y="498202"/>
                  <a:pt x="450928" y="499169"/>
                  <a:pt x="444913" y="499566"/>
                </a:cubicBezTo>
                <a:cubicBezTo>
                  <a:pt x="438898" y="499963"/>
                  <a:pt x="432964" y="497225"/>
                  <a:pt x="427110" y="491353"/>
                </a:cubicBezTo>
                <a:lnTo>
                  <a:pt x="424994" y="487191"/>
                </a:lnTo>
                <a:lnTo>
                  <a:pt x="421705" y="492289"/>
                </a:lnTo>
                <a:cubicBezTo>
                  <a:pt x="418180" y="498709"/>
                  <a:pt x="414766" y="507826"/>
                  <a:pt x="411464" y="519639"/>
                </a:cubicBezTo>
                <a:cubicBezTo>
                  <a:pt x="417690" y="528830"/>
                  <a:pt x="416227" y="533908"/>
                  <a:pt x="407074" y="534876"/>
                </a:cubicBezTo>
                <a:cubicBezTo>
                  <a:pt x="397921" y="535843"/>
                  <a:pt x="385611" y="538088"/>
                  <a:pt x="370146" y="541610"/>
                </a:cubicBezTo>
                <a:cubicBezTo>
                  <a:pt x="366499" y="556009"/>
                  <a:pt x="362534" y="558657"/>
                  <a:pt x="358249" y="549554"/>
                </a:cubicBezTo>
                <a:cubicBezTo>
                  <a:pt x="353964" y="540451"/>
                  <a:pt x="350953" y="526709"/>
                  <a:pt x="349217" y="508329"/>
                </a:cubicBezTo>
                <a:cubicBezTo>
                  <a:pt x="342371" y="519503"/>
                  <a:pt x="331943" y="528913"/>
                  <a:pt x="317935" y="536559"/>
                </a:cubicBezTo>
                <a:cubicBezTo>
                  <a:pt x="303927" y="544205"/>
                  <a:pt x="300035" y="544038"/>
                  <a:pt x="306261" y="536057"/>
                </a:cubicBezTo>
                <a:cubicBezTo>
                  <a:pt x="312487" y="528076"/>
                  <a:pt x="319535" y="519550"/>
                  <a:pt x="327404" y="510477"/>
                </a:cubicBezTo>
                <a:cubicBezTo>
                  <a:pt x="335273" y="501405"/>
                  <a:pt x="340678" y="493929"/>
                  <a:pt x="343617" y="488051"/>
                </a:cubicBezTo>
                <a:cubicBezTo>
                  <a:pt x="343617" y="485967"/>
                  <a:pt x="342839" y="482966"/>
                  <a:pt x="341282" y="479047"/>
                </a:cubicBezTo>
                <a:cubicBezTo>
                  <a:pt x="339726" y="475127"/>
                  <a:pt x="343282" y="473559"/>
                  <a:pt x="351951" y="474340"/>
                </a:cubicBezTo>
                <a:cubicBezTo>
                  <a:pt x="357347" y="466229"/>
                  <a:pt x="362754" y="456825"/>
                  <a:pt x="368174" y="446128"/>
                </a:cubicBezTo>
                <a:cubicBezTo>
                  <a:pt x="373594" y="435431"/>
                  <a:pt x="375894" y="428929"/>
                  <a:pt x="375076" y="426622"/>
                </a:cubicBezTo>
                <a:cubicBezTo>
                  <a:pt x="361421" y="428954"/>
                  <a:pt x="351595" y="427772"/>
                  <a:pt x="345598" y="423078"/>
                </a:cubicBezTo>
                <a:cubicBezTo>
                  <a:pt x="339602" y="418384"/>
                  <a:pt x="339856" y="415450"/>
                  <a:pt x="346361" y="414278"/>
                </a:cubicBezTo>
                <a:cubicBezTo>
                  <a:pt x="352866" y="413106"/>
                  <a:pt x="359920" y="411758"/>
                  <a:pt x="367523" y="410232"/>
                </a:cubicBezTo>
                <a:cubicBezTo>
                  <a:pt x="375125" y="408707"/>
                  <a:pt x="383233" y="406769"/>
                  <a:pt x="391847" y="404419"/>
                </a:cubicBezTo>
                <a:cubicBezTo>
                  <a:pt x="400460" y="402068"/>
                  <a:pt x="408556" y="399904"/>
                  <a:pt x="416134" y="397926"/>
                </a:cubicBezTo>
                <a:cubicBezTo>
                  <a:pt x="423711" y="395948"/>
                  <a:pt x="430468" y="397588"/>
                  <a:pt x="436402" y="402847"/>
                </a:cubicBezTo>
                <a:cubicBezTo>
                  <a:pt x="442337" y="408105"/>
                  <a:pt x="439955" y="412406"/>
                  <a:pt x="429258" y="415748"/>
                </a:cubicBezTo>
                <a:cubicBezTo>
                  <a:pt x="418561" y="419091"/>
                  <a:pt x="406788" y="421605"/>
                  <a:pt x="393940" y="423292"/>
                </a:cubicBezTo>
                <a:cubicBezTo>
                  <a:pt x="403279" y="431341"/>
                  <a:pt x="404894" y="437979"/>
                  <a:pt x="398786" y="443207"/>
                </a:cubicBezTo>
                <a:cubicBezTo>
                  <a:pt x="392678" y="448434"/>
                  <a:pt x="383280" y="459203"/>
                  <a:pt x="370592" y="475512"/>
                </a:cubicBezTo>
                <a:cubicBezTo>
                  <a:pt x="382895" y="471990"/>
                  <a:pt x="389968" y="468970"/>
                  <a:pt x="391810" y="466452"/>
                </a:cubicBezTo>
                <a:cubicBezTo>
                  <a:pt x="393651" y="463934"/>
                  <a:pt x="398218" y="463696"/>
                  <a:pt x="405511" y="465736"/>
                </a:cubicBezTo>
                <a:cubicBezTo>
                  <a:pt x="412804" y="467776"/>
                  <a:pt x="419119" y="470250"/>
                  <a:pt x="424459" y="473159"/>
                </a:cubicBezTo>
                <a:cubicBezTo>
                  <a:pt x="427128" y="474613"/>
                  <a:pt x="428531" y="476474"/>
                  <a:pt x="428665" y="478742"/>
                </a:cubicBezTo>
                <a:lnTo>
                  <a:pt x="426461" y="483949"/>
                </a:lnTo>
                <a:lnTo>
                  <a:pt x="431240" y="482544"/>
                </a:lnTo>
                <a:cubicBezTo>
                  <a:pt x="438036" y="482544"/>
                  <a:pt x="448541" y="481521"/>
                  <a:pt x="462754" y="479474"/>
                </a:cubicBezTo>
                <a:cubicBezTo>
                  <a:pt x="463486" y="462062"/>
                  <a:pt x="463852" y="451036"/>
                  <a:pt x="463852" y="446397"/>
                </a:cubicBezTo>
                <a:cubicBezTo>
                  <a:pt x="463852" y="442131"/>
                  <a:pt x="463238" y="436314"/>
                  <a:pt x="462010" y="428947"/>
                </a:cubicBezTo>
                <a:cubicBezTo>
                  <a:pt x="455610" y="428947"/>
                  <a:pt x="449257" y="426560"/>
                  <a:pt x="442951" y="421785"/>
                </a:cubicBezTo>
                <a:cubicBezTo>
                  <a:pt x="436644" y="417010"/>
                  <a:pt x="437825" y="414086"/>
                  <a:pt x="446495" y="413013"/>
                </a:cubicBezTo>
                <a:cubicBezTo>
                  <a:pt x="455164" y="411941"/>
                  <a:pt x="469436" y="409652"/>
                  <a:pt x="489311" y="406149"/>
                </a:cubicBezTo>
                <a:cubicBezTo>
                  <a:pt x="509185" y="402645"/>
                  <a:pt x="524462" y="399517"/>
                  <a:pt x="535140" y="396763"/>
                </a:cubicBezTo>
                <a:cubicBezTo>
                  <a:pt x="540480" y="395387"/>
                  <a:pt x="545326" y="395074"/>
                  <a:pt x="549681" y="395826"/>
                </a:cubicBezTo>
                <a:close/>
                <a:moveTo>
                  <a:pt x="1717152" y="385638"/>
                </a:moveTo>
                <a:cubicBezTo>
                  <a:pt x="1726503" y="385638"/>
                  <a:pt x="1734497" y="387632"/>
                  <a:pt x="1741132" y="391619"/>
                </a:cubicBezTo>
                <a:cubicBezTo>
                  <a:pt x="1747767" y="395607"/>
                  <a:pt x="1750827" y="401464"/>
                  <a:pt x="1750313" y="409190"/>
                </a:cubicBezTo>
                <a:cubicBezTo>
                  <a:pt x="1749798" y="416917"/>
                  <a:pt x="1740840" y="417519"/>
                  <a:pt x="1723440" y="410995"/>
                </a:cubicBezTo>
                <a:cubicBezTo>
                  <a:pt x="1714349" y="403541"/>
                  <a:pt x="1708489" y="397452"/>
                  <a:pt x="1705860" y="392726"/>
                </a:cubicBezTo>
                <a:cubicBezTo>
                  <a:pt x="1703230" y="388001"/>
                  <a:pt x="1706994" y="385638"/>
                  <a:pt x="1717152" y="385638"/>
                </a:cubicBezTo>
                <a:close/>
                <a:moveTo>
                  <a:pt x="2018583" y="377246"/>
                </a:moveTo>
                <a:cubicBezTo>
                  <a:pt x="2020217" y="377196"/>
                  <a:pt x="2022236" y="377529"/>
                  <a:pt x="2024640" y="378243"/>
                </a:cubicBezTo>
                <a:cubicBezTo>
                  <a:pt x="2034258" y="381102"/>
                  <a:pt x="2041479" y="384429"/>
                  <a:pt x="2046304" y="388224"/>
                </a:cubicBezTo>
                <a:cubicBezTo>
                  <a:pt x="2051128" y="392019"/>
                  <a:pt x="2051696" y="396186"/>
                  <a:pt x="2048006" y="400726"/>
                </a:cubicBezTo>
                <a:cubicBezTo>
                  <a:pt x="2044316" y="405265"/>
                  <a:pt x="2039957" y="412558"/>
                  <a:pt x="2034928" y="422603"/>
                </a:cubicBezTo>
                <a:cubicBezTo>
                  <a:pt x="2029899" y="432649"/>
                  <a:pt x="2022485" y="442894"/>
                  <a:pt x="2012687" y="453337"/>
                </a:cubicBezTo>
                <a:cubicBezTo>
                  <a:pt x="2037207" y="452654"/>
                  <a:pt x="2052366" y="450149"/>
                  <a:pt x="2058164" y="445821"/>
                </a:cubicBezTo>
                <a:cubicBezTo>
                  <a:pt x="2063962" y="441492"/>
                  <a:pt x="2070681" y="440996"/>
                  <a:pt x="2078320" y="444332"/>
                </a:cubicBezTo>
                <a:cubicBezTo>
                  <a:pt x="2085960" y="447669"/>
                  <a:pt x="2092109" y="451839"/>
                  <a:pt x="2096766" y="456843"/>
                </a:cubicBezTo>
                <a:cubicBezTo>
                  <a:pt x="2101423" y="461848"/>
                  <a:pt x="2101773" y="466505"/>
                  <a:pt x="2097817" y="470815"/>
                </a:cubicBezTo>
                <a:cubicBezTo>
                  <a:pt x="2093861" y="475124"/>
                  <a:pt x="2091117" y="485344"/>
                  <a:pt x="2089585" y="501473"/>
                </a:cubicBezTo>
                <a:cubicBezTo>
                  <a:pt x="2088053" y="517602"/>
                  <a:pt x="2086704" y="533825"/>
                  <a:pt x="2085539" y="550140"/>
                </a:cubicBezTo>
                <a:cubicBezTo>
                  <a:pt x="2084373" y="566455"/>
                  <a:pt x="2080931" y="580529"/>
                  <a:pt x="2075214" y="592361"/>
                </a:cubicBezTo>
                <a:cubicBezTo>
                  <a:pt x="2069496" y="604192"/>
                  <a:pt x="2060625" y="613187"/>
                  <a:pt x="2048601" y="619345"/>
                </a:cubicBezTo>
                <a:cubicBezTo>
                  <a:pt x="2036577" y="625503"/>
                  <a:pt x="2030109" y="623956"/>
                  <a:pt x="2029198" y="614703"/>
                </a:cubicBezTo>
                <a:cubicBezTo>
                  <a:pt x="2028286" y="605451"/>
                  <a:pt x="2023338" y="594922"/>
                  <a:pt x="2014352" y="583115"/>
                </a:cubicBezTo>
                <a:cubicBezTo>
                  <a:pt x="2005367" y="571308"/>
                  <a:pt x="2006582" y="568170"/>
                  <a:pt x="2017999" y="573701"/>
                </a:cubicBezTo>
                <a:cubicBezTo>
                  <a:pt x="2029415" y="579233"/>
                  <a:pt x="2037386" y="582346"/>
                  <a:pt x="2041913" y="583040"/>
                </a:cubicBezTo>
                <a:cubicBezTo>
                  <a:pt x="2046440" y="583735"/>
                  <a:pt x="2050654" y="579577"/>
                  <a:pt x="2054554" y="570567"/>
                </a:cubicBezTo>
                <a:cubicBezTo>
                  <a:pt x="2058455" y="561556"/>
                  <a:pt x="2061184" y="547911"/>
                  <a:pt x="2062740" y="529630"/>
                </a:cubicBezTo>
                <a:cubicBezTo>
                  <a:pt x="2064296" y="511348"/>
                  <a:pt x="2065075" y="496056"/>
                  <a:pt x="2065075" y="483753"/>
                </a:cubicBezTo>
                <a:cubicBezTo>
                  <a:pt x="2065075" y="472653"/>
                  <a:pt x="2064005" y="466387"/>
                  <a:pt x="2061866" y="464954"/>
                </a:cubicBezTo>
                <a:cubicBezTo>
                  <a:pt x="2059726" y="463522"/>
                  <a:pt x="2054409" y="463872"/>
                  <a:pt x="2045913" y="466005"/>
                </a:cubicBezTo>
                <a:lnTo>
                  <a:pt x="2021580" y="472107"/>
                </a:lnTo>
                <a:cubicBezTo>
                  <a:pt x="2015676" y="472914"/>
                  <a:pt x="2010430" y="470979"/>
                  <a:pt x="2005841" y="466303"/>
                </a:cubicBezTo>
                <a:cubicBezTo>
                  <a:pt x="1993972" y="479784"/>
                  <a:pt x="1981616" y="490159"/>
                  <a:pt x="1968774" y="497427"/>
                </a:cubicBezTo>
                <a:cubicBezTo>
                  <a:pt x="1965563" y="499244"/>
                  <a:pt x="1963146" y="500350"/>
                  <a:pt x="1961522" y="500744"/>
                </a:cubicBezTo>
                <a:lnTo>
                  <a:pt x="1960084" y="500196"/>
                </a:lnTo>
                <a:lnTo>
                  <a:pt x="1959809" y="505008"/>
                </a:lnTo>
                <a:cubicBezTo>
                  <a:pt x="1959631" y="511348"/>
                  <a:pt x="1959736" y="519187"/>
                  <a:pt x="1960123" y="528523"/>
                </a:cubicBezTo>
                <a:cubicBezTo>
                  <a:pt x="1960898" y="547194"/>
                  <a:pt x="1960284" y="561333"/>
                  <a:pt x="1958281" y="570939"/>
                </a:cubicBezTo>
                <a:cubicBezTo>
                  <a:pt x="1956278" y="580544"/>
                  <a:pt x="1953587" y="588271"/>
                  <a:pt x="1950207" y="594119"/>
                </a:cubicBezTo>
                <a:cubicBezTo>
                  <a:pt x="1946828" y="599966"/>
                  <a:pt x="1943209" y="600053"/>
                  <a:pt x="1939352" y="594379"/>
                </a:cubicBezTo>
                <a:cubicBezTo>
                  <a:pt x="1935495" y="588705"/>
                  <a:pt x="1932543" y="583992"/>
                  <a:pt x="1930497" y="580240"/>
                </a:cubicBezTo>
                <a:cubicBezTo>
                  <a:pt x="1928451" y="576489"/>
                  <a:pt x="1926451" y="574461"/>
                  <a:pt x="1924497" y="574157"/>
                </a:cubicBezTo>
                <a:cubicBezTo>
                  <a:pt x="1922544" y="573853"/>
                  <a:pt x="1912836" y="575128"/>
                  <a:pt x="1895374" y="577980"/>
                </a:cubicBezTo>
                <a:cubicBezTo>
                  <a:pt x="1891306" y="595368"/>
                  <a:pt x="1886664" y="600124"/>
                  <a:pt x="1881449" y="592249"/>
                </a:cubicBezTo>
                <a:cubicBezTo>
                  <a:pt x="1876234" y="584373"/>
                  <a:pt x="1873626" y="573887"/>
                  <a:pt x="1873626" y="560790"/>
                </a:cubicBezTo>
                <a:cubicBezTo>
                  <a:pt x="1873626" y="548450"/>
                  <a:pt x="1873245" y="533118"/>
                  <a:pt x="1872482" y="514793"/>
                </a:cubicBezTo>
                <a:cubicBezTo>
                  <a:pt x="1871719" y="496469"/>
                  <a:pt x="1868997" y="483204"/>
                  <a:pt x="1864315" y="475000"/>
                </a:cubicBezTo>
                <a:cubicBezTo>
                  <a:pt x="1859633" y="466796"/>
                  <a:pt x="1860430" y="462694"/>
                  <a:pt x="1866706" y="462694"/>
                </a:cubicBezTo>
                <a:cubicBezTo>
                  <a:pt x="1870848" y="462694"/>
                  <a:pt x="1875691" y="463072"/>
                  <a:pt x="1881235" y="463829"/>
                </a:cubicBezTo>
                <a:cubicBezTo>
                  <a:pt x="1887188" y="456350"/>
                  <a:pt x="1893829" y="444785"/>
                  <a:pt x="1901159" y="429133"/>
                </a:cubicBezTo>
                <a:cubicBezTo>
                  <a:pt x="1908489" y="413482"/>
                  <a:pt x="1910793" y="401151"/>
                  <a:pt x="1908070" y="392140"/>
                </a:cubicBezTo>
                <a:cubicBezTo>
                  <a:pt x="1905348" y="383130"/>
                  <a:pt x="1912203" y="382190"/>
                  <a:pt x="1928637" y="389322"/>
                </a:cubicBezTo>
                <a:cubicBezTo>
                  <a:pt x="1942651" y="396093"/>
                  <a:pt x="1946983" y="402056"/>
                  <a:pt x="1941631" y="407209"/>
                </a:cubicBezTo>
                <a:cubicBezTo>
                  <a:pt x="1936280" y="412362"/>
                  <a:pt x="1930516" y="419571"/>
                  <a:pt x="1924339" y="428836"/>
                </a:cubicBezTo>
                <a:cubicBezTo>
                  <a:pt x="1918163" y="438100"/>
                  <a:pt x="1908700" y="449765"/>
                  <a:pt x="1895950" y="463829"/>
                </a:cubicBezTo>
                <a:cubicBezTo>
                  <a:pt x="1910957" y="461671"/>
                  <a:pt x="1921388" y="458018"/>
                  <a:pt x="1927241" y="452871"/>
                </a:cubicBezTo>
                <a:cubicBezTo>
                  <a:pt x="1933095" y="447724"/>
                  <a:pt x="1939433" y="446813"/>
                  <a:pt x="1946254" y="450137"/>
                </a:cubicBezTo>
                <a:cubicBezTo>
                  <a:pt x="1953075" y="453461"/>
                  <a:pt x="1959044" y="456921"/>
                  <a:pt x="1964160" y="460517"/>
                </a:cubicBezTo>
                <a:cubicBezTo>
                  <a:pt x="1969276" y="464114"/>
                  <a:pt x="1970432" y="468334"/>
                  <a:pt x="1967630" y="473177"/>
                </a:cubicBezTo>
                <a:cubicBezTo>
                  <a:pt x="1964827" y="478020"/>
                  <a:pt x="1962681" y="483787"/>
                  <a:pt x="1961193" y="490478"/>
                </a:cubicBezTo>
                <a:cubicBezTo>
                  <a:pt x="1960821" y="492151"/>
                  <a:pt x="1960519" y="494198"/>
                  <a:pt x="1960289" y="496620"/>
                </a:cubicBezTo>
                <a:lnTo>
                  <a:pt x="1960270" y="496942"/>
                </a:lnTo>
                <a:lnTo>
                  <a:pt x="1961299" y="494577"/>
                </a:lnTo>
                <a:cubicBezTo>
                  <a:pt x="1962848" y="492127"/>
                  <a:pt x="1965191" y="488965"/>
                  <a:pt x="1968327" y="485093"/>
                </a:cubicBezTo>
                <a:cubicBezTo>
                  <a:pt x="1980872" y="469602"/>
                  <a:pt x="1992351" y="451895"/>
                  <a:pt x="2002762" y="431970"/>
                </a:cubicBezTo>
                <a:cubicBezTo>
                  <a:pt x="2013174" y="412046"/>
                  <a:pt x="2017019" y="397396"/>
                  <a:pt x="2014296" y="388020"/>
                </a:cubicBezTo>
                <a:cubicBezTo>
                  <a:pt x="2012255" y="380987"/>
                  <a:pt x="2013684" y="377396"/>
                  <a:pt x="2018583" y="377246"/>
                </a:cubicBezTo>
                <a:close/>
                <a:moveTo>
                  <a:pt x="180258" y="377246"/>
                </a:moveTo>
                <a:cubicBezTo>
                  <a:pt x="181892" y="377196"/>
                  <a:pt x="183911" y="377529"/>
                  <a:pt x="186315" y="378243"/>
                </a:cubicBezTo>
                <a:cubicBezTo>
                  <a:pt x="195933" y="381102"/>
                  <a:pt x="203154" y="384429"/>
                  <a:pt x="207979" y="388224"/>
                </a:cubicBezTo>
                <a:cubicBezTo>
                  <a:pt x="212803" y="392019"/>
                  <a:pt x="213371" y="396186"/>
                  <a:pt x="209681" y="400726"/>
                </a:cubicBezTo>
                <a:cubicBezTo>
                  <a:pt x="205991" y="405265"/>
                  <a:pt x="201632" y="412558"/>
                  <a:pt x="196603" y="422603"/>
                </a:cubicBezTo>
                <a:cubicBezTo>
                  <a:pt x="191574" y="432649"/>
                  <a:pt x="184160" y="442894"/>
                  <a:pt x="174362" y="453337"/>
                </a:cubicBezTo>
                <a:cubicBezTo>
                  <a:pt x="198882" y="452654"/>
                  <a:pt x="214041" y="450149"/>
                  <a:pt x="219839" y="445821"/>
                </a:cubicBezTo>
                <a:cubicBezTo>
                  <a:pt x="225637" y="441492"/>
                  <a:pt x="232356" y="440996"/>
                  <a:pt x="239996" y="444332"/>
                </a:cubicBezTo>
                <a:cubicBezTo>
                  <a:pt x="247635" y="447669"/>
                  <a:pt x="253784" y="451839"/>
                  <a:pt x="258441" y="456843"/>
                </a:cubicBezTo>
                <a:cubicBezTo>
                  <a:pt x="263098" y="461848"/>
                  <a:pt x="263448" y="466505"/>
                  <a:pt x="259492" y="470815"/>
                </a:cubicBezTo>
                <a:cubicBezTo>
                  <a:pt x="255536" y="475124"/>
                  <a:pt x="252792" y="485344"/>
                  <a:pt x="251260" y="501473"/>
                </a:cubicBezTo>
                <a:cubicBezTo>
                  <a:pt x="249728" y="517602"/>
                  <a:pt x="248380" y="533825"/>
                  <a:pt x="247214" y="550140"/>
                </a:cubicBezTo>
                <a:cubicBezTo>
                  <a:pt x="246048" y="566455"/>
                  <a:pt x="242606" y="580529"/>
                  <a:pt x="236889" y="592361"/>
                </a:cubicBezTo>
                <a:cubicBezTo>
                  <a:pt x="231171" y="604192"/>
                  <a:pt x="222301" y="613187"/>
                  <a:pt x="210276" y="619345"/>
                </a:cubicBezTo>
                <a:cubicBezTo>
                  <a:pt x="198252" y="625503"/>
                  <a:pt x="191785" y="623956"/>
                  <a:pt x="190873" y="614703"/>
                </a:cubicBezTo>
                <a:cubicBezTo>
                  <a:pt x="189961" y="605451"/>
                  <a:pt x="185013" y="594922"/>
                  <a:pt x="176027" y="583115"/>
                </a:cubicBezTo>
                <a:cubicBezTo>
                  <a:pt x="167042" y="571308"/>
                  <a:pt x="168257" y="568170"/>
                  <a:pt x="179674" y="573701"/>
                </a:cubicBezTo>
                <a:cubicBezTo>
                  <a:pt x="191090" y="579233"/>
                  <a:pt x="199062" y="582346"/>
                  <a:pt x="203588" y="583040"/>
                </a:cubicBezTo>
                <a:cubicBezTo>
                  <a:pt x="208115" y="583735"/>
                  <a:pt x="212329" y="579577"/>
                  <a:pt x="216230" y="570567"/>
                </a:cubicBezTo>
                <a:cubicBezTo>
                  <a:pt x="220130" y="561556"/>
                  <a:pt x="222859" y="547911"/>
                  <a:pt x="224415" y="529630"/>
                </a:cubicBezTo>
                <a:cubicBezTo>
                  <a:pt x="225972" y="511348"/>
                  <a:pt x="226750" y="496056"/>
                  <a:pt x="226750" y="483753"/>
                </a:cubicBezTo>
                <a:cubicBezTo>
                  <a:pt x="226750" y="472653"/>
                  <a:pt x="225680" y="466387"/>
                  <a:pt x="223541" y="464954"/>
                </a:cubicBezTo>
                <a:cubicBezTo>
                  <a:pt x="221401" y="463522"/>
                  <a:pt x="216084" y="463872"/>
                  <a:pt x="207588" y="466005"/>
                </a:cubicBezTo>
                <a:lnTo>
                  <a:pt x="183255" y="472107"/>
                </a:lnTo>
                <a:cubicBezTo>
                  <a:pt x="177351" y="472914"/>
                  <a:pt x="172105" y="470979"/>
                  <a:pt x="167516" y="466303"/>
                </a:cubicBezTo>
                <a:cubicBezTo>
                  <a:pt x="155647" y="479784"/>
                  <a:pt x="143291" y="490159"/>
                  <a:pt x="130449" y="497427"/>
                </a:cubicBezTo>
                <a:cubicBezTo>
                  <a:pt x="127238" y="499244"/>
                  <a:pt x="124821" y="500350"/>
                  <a:pt x="123197" y="500744"/>
                </a:cubicBezTo>
                <a:lnTo>
                  <a:pt x="121759" y="500196"/>
                </a:lnTo>
                <a:lnTo>
                  <a:pt x="121484" y="505008"/>
                </a:lnTo>
                <a:cubicBezTo>
                  <a:pt x="121306" y="511348"/>
                  <a:pt x="121411" y="519187"/>
                  <a:pt x="121798" y="528523"/>
                </a:cubicBezTo>
                <a:cubicBezTo>
                  <a:pt x="122573" y="547194"/>
                  <a:pt x="121959" y="561333"/>
                  <a:pt x="119956" y="570939"/>
                </a:cubicBezTo>
                <a:cubicBezTo>
                  <a:pt x="117953" y="580544"/>
                  <a:pt x="115262" y="588271"/>
                  <a:pt x="111882" y="594119"/>
                </a:cubicBezTo>
                <a:cubicBezTo>
                  <a:pt x="108503" y="599966"/>
                  <a:pt x="104884" y="600053"/>
                  <a:pt x="101027" y="594379"/>
                </a:cubicBezTo>
                <a:cubicBezTo>
                  <a:pt x="97170" y="588705"/>
                  <a:pt x="94218" y="583992"/>
                  <a:pt x="92172" y="580240"/>
                </a:cubicBezTo>
                <a:cubicBezTo>
                  <a:pt x="90126" y="576489"/>
                  <a:pt x="88126" y="574461"/>
                  <a:pt x="86172" y="574157"/>
                </a:cubicBezTo>
                <a:cubicBezTo>
                  <a:pt x="84219" y="573853"/>
                  <a:pt x="74511" y="575128"/>
                  <a:pt x="57049" y="577980"/>
                </a:cubicBezTo>
                <a:cubicBezTo>
                  <a:pt x="52981" y="595368"/>
                  <a:pt x="48339" y="600124"/>
                  <a:pt x="43124" y="592249"/>
                </a:cubicBezTo>
                <a:cubicBezTo>
                  <a:pt x="37909" y="584373"/>
                  <a:pt x="35301" y="573887"/>
                  <a:pt x="35301" y="560790"/>
                </a:cubicBezTo>
                <a:cubicBezTo>
                  <a:pt x="35301" y="548450"/>
                  <a:pt x="34920" y="533118"/>
                  <a:pt x="34157" y="514793"/>
                </a:cubicBezTo>
                <a:cubicBezTo>
                  <a:pt x="33394" y="496469"/>
                  <a:pt x="30672" y="483204"/>
                  <a:pt x="25990" y="475000"/>
                </a:cubicBezTo>
                <a:cubicBezTo>
                  <a:pt x="21308" y="466796"/>
                  <a:pt x="22105" y="462694"/>
                  <a:pt x="28381" y="462694"/>
                </a:cubicBezTo>
                <a:cubicBezTo>
                  <a:pt x="32523" y="462694"/>
                  <a:pt x="37366" y="463072"/>
                  <a:pt x="42910" y="463829"/>
                </a:cubicBezTo>
                <a:cubicBezTo>
                  <a:pt x="48863" y="456350"/>
                  <a:pt x="55504" y="444785"/>
                  <a:pt x="62834" y="429133"/>
                </a:cubicBezTo>
                <a:cubicBezTo>
                  <a:pt x="70164" y="413482"/>
                  <a:pt x="72468" y="401151"/>
                  <a:pt x="69745" y="392140"/>
                </a:cubicBezTo>
                <a:cubicBezTo>
                  <a:pt x="67023" y="383130"/>
                  <a:pt x="73879" y="382190"/>
                  <a:pt x="90312" y="389322"/>
                </a:cubicBezTo>
                <a:cubicBezTo>
                  <a:pt x="104326" y="396093"/>
                  <a:pt x="108658" y="402056"/>
                  <a:pt x="103306" y="407209"/>
                </a:cubicBezTo>
                <a:cubicBezTo>
                  <a:pt x="97955" y="412362"/>
                  <a:pt x="92191" y="419571"/>
                  <a:pt x="86014" y="428836"/>
                </a:cubicBezTo>
                <a:cubicBezTo>
                  <a:pt x="79838" y="438100"/>
                  <a:pt x="70375" y="449765"/>
                  <a:pt x="57625" y="463829"/>
                </a:cubicBezTo>
                <a:cubicBezTo>
                  <a:pt x="72632" y="461671"/>
                  <a:pt x="83063" y="458018"/>
                  <a:pt x="88916" y="452871"/>
                </a:cubicBezTo>
                <a:cubicBezTo>
                  <a:pt x="94770" y="447724"/>
                  <a:pt x="101108" y="446813"/>
                  <a:pt x="107929" y="450137"/>
                </a:cubicBezTo>
                <a:cubicBezTo>
                  <a:pt x="114750" y="453461"/>
                  <a:pt x="120719" y="456921"/>
                  <a:pt x="125835" y="460517"/>
                </a:cubicBezTo>
                <a:cubicBezTo>
                  <a:pt x="130951" y="464114"/>
                  <a:pt x="132108" y="468334"/>
                  <a:pt x="129305" y="473177"/>
                </a:cubicBezTo>
                <a:cubicBezTo>
                  <a:pt x="126502" y="478020"/>
                  <a:pt x="124356" y="483787"/>
                  <a:pt x="122868" y="490478"/>
                </a:cubicBezTo>
                <a:cubicBezTo>
                  <a:pt x="122496" y="492151"/>
                  <a:pt x="122194" y="494198"/>
                  <a:pt x="121964" y="496620"/>
                </a:cubicBezTo>
                <a:lnTo>
                  <a:pt x="121945" y="496942"/>
                </a:lnTo>
                <a:lnTo>
                  <a:pt x="122974" y="494577"/>
                </a:lnTo>
                <a:cubicBezTo>
                  <a:pt x="124523" y="492127"/>
                  <a:pt x="126866" y="488965"/>
                  <a:pt x="130002" y="485093"/>
                </a:cubicBezTo>
                <a:cubicBezTo>
                  <a:pt x="142547" y="469602"/>
                  <a:pt x="154026" y="451895"/>
                  <a:pt x="164437" y="431970"/>
                </a:cubicBezTo>
                <a:cubicBezTo>
                  <a:pt x="174849" y="412046"/>
                  <a:pt x="178694" y="397396"/>
                  <a:pt x="175972" y="388020"/>
                </a:cubicBezTo>
                <a:cubicBezTo>
                  <a:pt x="173930" y="380987"/>
                  <a:pt x="175359" y="377396"/>
                  <a:pt x="180258" y="377246"/>
                </a:cubicBezTo>
                <a:close/>
                <a:moveTo>
                  <a:pt x="733110" y="374011"/>
                </a:moveTo>
                <a:cubicBezTo>
                  <a:pt x="742108" y="374830"/>
                  <a:pt x="750110" y="377000"/>
                  <a:pt x="757117" y="380522"/>
                </a:cubicBezTo>
                <a:cubicBezTo>
                  <a:pt x="764125" y="384045"/>
                  <a:pt x="767139" y="390469"/>
                  <a:pt x="766159" y="399796"/>
                </a:cubicBezTo>
                <a:cubicBezTo>
                  <a:pt x="765179" y="409122"/>
                  <a:pt x="758755" y="411268"/>
                  <a:pt x="746885" y="406232"/>
                </a:cubicBezTo>
                <a:cubicBezTo>
                  <a:pt x="737088" y="398890"/>
                  <a:pt x="730093" y="391480"/>
                  <a:pt x="725901" y="384001"/>
                </a:cubicBezTo>
                <a:cubicBezTo>
                  <a:pt x="721709" y="376523"/>
                  <a:pt x="724112" y="373193"/>
                  <a:pt x="733110" y="374011"/>
                </a:cubicBezTo>
                <a:close/>
                <a:moveTo>
                  <a:pt x="1651100" y="367593"/>
                </a:moveTo>
                <a:cubicBezTo>
                  <a:pt x="1660024" y="368808"/>
                  <a:pt x="1668023" y="370796"/>
                  <a:pt x="1675099" y="373555"/>
                </a:cubicBezTo>
                <a:cubicBezTo>
                  <a:pt x="1682174" y="376315"/>
                  <a:pt x="1684351" y="380677"/>
                  <a:pt x="1681628" y="386643"/>
                </a:cubicBezTo>
                <a:cubicBezTo>
                  <a:pt x="1678906" y="392608"/>
                  <a:pt x="1681526" y="410555"/>
                  <a:pt x="1689488" y="440481"/>
                </a:cubicBezTo>
                <a:cubicBezTo>
                  <a:pt x="1699956" y="437542"/>
                  <a:pt x="1708988" y="435059"/>
                  <a:pt x="1716584" y="433031"/>
                </a:cubicBezTo>
                <a:cubicBezTo>
                  <a:pt x="1724181" y="431003"/>
                  <a:pt x="1730274" y="433096"/>
                  <a:pt x="1734862" y="439309"/>
                </a:cubicBezTo>
                <a:cubicBezTo>
                  <a:pt x="1739451" y="445523"/>
                  <a:pt x="1736379" y="450019"/>
                  <a:pt x="1725644" y="452797"/>
                </a:cubicBezTo>
                <a:cubicBezTo>
                  <a:pt x="1714910" y="455575"/>
                  <a:pt x="1705103" y="458161"/>
                  <a:pt x="1696223" y="460555"/>
                </a:cubicBezTo>
                <a:cubicBezTo>
                  <a:pt x="1700886" y="474569"/>
                  <a:pt x="1705512" y="487651"/>
                  <a:pt x="1710101" y="499799"/>
                </a:cubicBezTo>
                <a:cubicBezTo>
                  <a:pt x="1714690" y="511947"/>
                  <a:pt x="1718609" y="521748"/>
                  <a:pt x="1721859" y="529202"/>
                </a:cubicBezTo>
                <a:cubicBezTo>
                  <a:pt x="1726485" y="519627"/>
                  <a:pt x="1729960" y="511060"/>
                  <a:pt x="1732286" y="503501"/>
                </a:cubicBezTo>
                <a:cubicBezTo>
                  <a:pt x="1734611" y="495942"/>
                  <a:pt x="1734800" y="488413"/>
                  <a:pt x="1732853" y="480916"/>
                </a:cubicBezTo>
                <a:cubicBezTo>
                  <a:pt x="1730906" y="473419"/>
                  <a:pt x="1733656" y="471149"/>
                  <a:pt x="1741104" y="474107"/>
                </a:cubicBezTo>
                <a:cubicBezTo>
                  <a:pt x="1748552" y="477065"/>
                  <a:pt x="1754994" y="481242"/>
                  <a:pt x="1760433" y="486637"/>
                </a:cubicBezTo>
                <a:cubicBezTo>
                  <a:pt x="1765871" y="492032"/>
                  <a:pt x="1766169" y="497138"/>
                  <a:pt x="1761326" y="501957"/>
                </a:cubicBezTo>
                <a:cubicBezTo>
                  <a:pt x="1756483" y="506775"/>
                  <a:pt x="1752750" y="512939"/>
                  <a:pt x="1750127" y="520449"/>
                </a:cubicBezTo>
                <a:cubicBezTo>
                  <a:pt x="1747504" y="527958"/>
                  <a:pt x="1742763" y="537964"/>
                  <a:pt x="1735904" y="550465"/>
                </a:cubicBezTo>
                <a:cubicBezTo>
                  <a:pt x="1752635" y="575171"/>
                  <a:pt x="1765022" y="590255"/>
                  <a:pt x="1773065" y="595719"/>
                </a:cubicBezTo>
                <a:cubicBezTo>
                  <a:pt x="1781108" y="601182"/>
                  <a:pt x="1785855" y="601724"/>
                  <a:pt x="1787306" y="597346"/>
                </a:cubicBezTo>
                <a:cubicBezTo>
                  <a:pt x="1788757" y="592968"/>
                  <a:pt x="1791733" y="585186"/>
                  <a:pt x="1796235" y="573999"/>
                </a:cubicBezTo>
                <a:cubicBezTo>
                  <a:pt x="1800737" y="562812"/>
                  <a:pt x="1803274" y="567097"/>
                  <a:pt x="1803844" y="586854"/>
                </a:cubicBezTo>
                <a:cubicBezTo>
                  <a:pt x="1804415" y="606611"/>
                  <a:pt x="1805686" y="620449"/>
                  <a:pt x="1807658" y="628368"/>
                </a:cubicBezTo>
                <a:cubicBezTo>
                  <a:pt x="1809630" y="636287"/>
                  <a:pt x="1804660" y="638826"/>
                  <a:pt x="1792747" y="635986"/>
                </a:cubicBezTo>
                <a:cubicBezTo>
                  <a:pt x="1780835" y="633146"/>
                  <a:pt x="1768470" y="625714"/>
                  <a:pt x="1755652" y="613690"/>
                </a:cubicBezTo>
                <a:cubicBezTo>
                  <a:pt x="1742834" y="601665"/>
                  <a:pt x="1730596" y="585614"/>
                  <a:pt x="1718938" y="565534"/>
                </a:cubicBezTo>
                <a:cubicBezTo>
                  <a:pt x="1707404" y="580008"/>
                  <a:pt x="1694874" y="589269"/>
                  <a:pt x="1681349" y="593319"/>
                </a:cubicBezTo>
                <a:cubicBezTo>
                  <a:pt x="1667825" y="597368"/>
                  <a:pt x="1666203" y="594705"/>
                  <a:pt x="1676485" y="585328"/>
                </a:cubicBezTo>
                <a:cubicBezTo>
                  <a:pt x="1686766" y="575952"/>
                  <a:pt x="1697575" y="563531"/>
                  <a:pt x="1708911" y="548066"/>
                </a:cubicBezTo>
                <a:cubicBezTo>
                  <a:pt x="1702102" y="535738"/>
                  <a:pt x="1695972" y="522576"/>
                  <a:pt x="1690521" y="508580"/>
                </a:cubicBezTo>
                <a:cubicBezTo>
                  <a:pt x="1685070" y="494584"/>
                  <a:pt x="1679926" y="480107"/>
                  <a:pt x="1675089" y="465150"/>
                </a:cubicBezTo>
                <a:cubicBezTo>
                  <a:pt x="1661112" y="468932"/>
                  <a:pt x="1648158" y="472018"/>
                  <a:pt x="1636227" y="474405"/>
                </a:cubicBezTo>
                <a:cubicBezTo>
                  <a:pt x="1624295" y="476792"/>
                  <a:pt x="1615887" y="478259"/>
                  <a:pt x="1611000" y="478805"/>
                </a:cubicBezTo>
                <a:lnTo>
                  <a:pt x="1611000" y="522207"/>
                </a:lnTo>
                <a:cubicBezTo>
                  <a:pt x="1624109" y="518672"/>
                  <a:pt x="1633191" y="513897"/>
                  <a:pt x="1638245" y="507882"/>
                </a:cubicBezTo>
                <a:cubicBezTo>
                  <a:pt x="1643299" y="501867"/>
                  <a:pt x="1648310" y="499910"/>
                  <a:pt x="1653277" y="502013"/>
                </a:cubicBezTo>
                <a:cubicBezTo>
                  <a:pt x="1658244" y="504115"/>
                  <a:pt x="1663723" y="506757"/>
                  <a:pt x="1669713" y="509938"/>
                </a:cubicBezTo>
                <a:cubicBezTo>
                  <a:pt x="1675703" y="513119"/>
                  <a:pt x="1677505" y="516778"/>
                  <a:pt x="1675117" y="520914"/>
                </a:cubicBezTo>
                <a:cubicBezTo>
                  <a:pt x="1672730" y="525050"/>
                  <a:pt x="1671158" y="530144"/>
                  <a:pt x="1670401" y="536197"/>
                </a:cubicBezTo>
                <a:cubicBezTo>
                  <a:pt x="1669645" y="542249"/>
                  <a:pt x="1668876" y="551579"/>
                  <a:pt x="1668094" y="564186"/>
                </a:cubicBezTo>
                <a:cubicBezTo>
                  <a:pt x="1667313" y="576793"/>
                  <a:pt x="1664442" y="586606"/>
                  <a:pt x="1659481" y="593626"/>
                </a:cubicBezTo>
                <a:cubicBezTo>
                  <a:pt x="1654520" y="600645"/>
                  <a:pt x="1648917" y="606279"/>
                  <a:pt x="1642673" y="610527"/>
                </a:cubicBezTo>
                <a:cubicBezTo>
                  <a:pt x="1636428" y="614775"/>
                  <a:pt x="1632335" y="613497"/>
                  <a:pt x="1630394" y="606695"/>
                </a:cubicBezTo>
                <a:cubicBezTo>
                  <a:pt x="1628453" y="599892"/>
                  <a:pt x="1623545" y="591697"/>
                  <a:pt x="1615670" y="582110"/>
                </a:cubicBezTo>
                <a:cubicBezTo>
                  <a:pt x="1607794" y="572523"/>
                  <a:pt x="1608895" y="569869"/>
                  <a:pt x="1618972" y="574148"/>
                </a:cubicBezTo>
                <a:cubicBezTo>
                  <a:pt x="1629049" y="578427"/>
                  <a:pt x="1635293" y="580005"/>
                  <a:pt x="1637706" y="578882"/>
                </a:cubicBezTo>
                <a:cubicBezTo>
                  <a:pt x="1640118" y="577760"/>
                  <a:pt x="1642279" y="570002"/>
                  <a:pt x="1644189" y="555609"/>
                </a:cubicBezTo>
                <a:cubicBezTo>
                  <a:pt x="1646099" y="541216"/>
                  <a:pt x="1646803" y="532463"/>
                  <a:pt x="1646300" y="529351"/>
                </a:cubicBezTo>
                <a:cubicBezTo>
                  <a:pt x="1645798" y="526237"/>
                  <a:pt x="1644291" y="525416"/>
                  <a:pt x="1641780" y="526886"/>
                </a:cubicBezTo>
                <a:cubicBezTo>
                  <a:pt x="1639268" y="528355"/>
                  <a:pt x="1634394" y="530293"/>
                  <a:pt x="1627157" y="532699"/>
                </a:cubicBezTo>
                <a:cubicBezTo>
                  <a:pt x="1619921" y="535105"/>
                  <a:pt x="1614398" y="536587"/>
                  <a:pt x="1610591" y="537145"/>
                </a:cubicBezTo>
                <a:cubicBezTo>
                  <a:pt x="1608421" y="553814"/>
                  <a:pt x="1602877" y="568833"/>
                  <a:pt x="1593959" y="582203"/>
                </a:cubicBezTo>
                <a:cubicBezTo>
                  <a:pt x="1585042" y="595573"/>
                  <a:pt x="1573176" y="604893"/>
                  <a:pt x="1558362" y="610164"/>
                </a:cubicBezTo>
                <a:cubicBezTo>
                  <a:pt x="1543547" y="615435"/>
                  <a:pt x="1540493" y="614170"/>
                  <a:pt x="1549199" y="606369"/>
                </a:cubicBezTo>
                <a:cubicBezTo>
                  <a:pt x="1557906" y="598568"/>
                  <a:pt x="1566082" y="588162"/>
                  <a:pt x="1573728" y="575152"/>
                </a:cubicBezTo>
                <a:cubicBezTo>
                  <a:pt x="1581374" y="562142"/>
                  <a:pt x="1585777" y="547976"/>
                  <a:pt x="1586937" y="532653"/>
                </a:cubicBezTo>
                <a:cubicBezTo>
                  <a:pt x="1588096" y="517330"/>
                  <a:pt x="1588109" y="504791"/>
                  <a:pt x="1586974" y="495036"/>
                </a:cubicBezTo>
                <a:cubicBezTo>
                  <a:pt x="1585839" y="485282"/>
                  <a:pt x="1583504" y="477258"/>
                  <a:pt x="1579970" y="470963"/>
                </a:cubicBezTo>
                <a:cubicBezTo>
                  <a:pt x="1576435" y="464669"/>
                  <a:pt x="1577805" y="461522"/>
                  <a:pt x="1584081" y="461522"/>
                </a:cubicBezTo>
                <a:cubicBezTo>
                  <a:pt x="1588992" y="461522"/>
                  <a:pt x="1594093" y="461907"/>
                  <a:pt x="1599382" y="462675"/>
                </a:cubicBezTo>
                <a:cubicBezTo>
                  <a:pt x="1604672" y="463444"/>
                  <a:pt x="1613552" y="462496"/>
                  <a:pt x="1626023" y="459829"/>
                </a:cubicBezTo>
                <a:cubicBezTo>
                  <a:pt x="1638493" y="457163"/>
                  <a:pt x="1652895" y="453045"/>
                  <a:pt x="1669229" y="447476"/>
                </a:cubicBezTo>
                <a:cubicBezTo>
                  <a:pt x="1658551" y="408235"/>
                  <a:pt x="1650629" y="384807"/>
                  <a:pt x="1645463" y="377192"/>
                </a:cubicBezTo>
                <a:cubicBezTo>
                  <a:pt x="1640298" y="369577"/>
                  <a:pt x="1642177" y="366377"/>
                  <a:pt x="1651100" y="367593"/>
                </a:cubicBezTo>
                <a:close/>
                <a:moveTo>
                  <a:pt x="1388995" y="365267"/>
                </a:moveTo>
                <a:cubicBezTo>
                  <a:pt x="1396034" y="366483"/>
                  <a:pt x="1402281" y="368287"/>
                  <a:pt x="1407738" y="370681"/>
                </a:cubicBezTo>
                <a:cubicBezTo>
                  <a:pt x="1413195" y="373075"/>
                  <a:pt x="1414953" y="376507"/>
                  <a:pt x="1413012" y="380978"/>
                </a:cubicBezTo>
                <a:cubicBezTo>
                  <a:pt x="1411071" y="385449"/>
                  <a:pt x="1410101" y="395170"/>
                  <a:pt x="1410101" y="410139"/>
                </a:cubicBezTo>
                <a:cubicBezTo>
                  <a:pt x="1419589" y="408056"/>
                  <a:pt x="1426274" y="405395"/>
                  <a:pt x="1430155" y="402158"/>
                </a:cubicBezTo>
                <a:cubicBezTo>
                  <a:pt x="1434037" y="398921"/>
                  <a:pt x="1438781" y="398348"/>
                  <a:pt x="1444387" y="400437"/>
                </a:cubicBezTo>
                <a:cubicBezTo>
                  <a:pt x="1449993" y="402527"/>
                  <a:pt x="1455602" y="405473"/>
                  <a:pt x="1461214" y="409274"/>
                </a:cubicBezTo>
                <a:cubicBezTo>
                  <a:pt x="1466826" y="413075"/>
                  <a:pt x="1467784" y="416867"/>
                  <a:pt x="1464088" y="420650"/>
                </a:cubicBezTo>
                <a:cubicBezTo>
                  <a:pt x="1460392" y="424433"/>
                  <a:pt x="1456789" y="429102"/>
                  <a:pt x="1453280" y="434659"/>
                </a:cubicBezTo>
                <a:cubicBezTo>
                  <a:pt x="1462656" y="432414"/>
                  <a:pt x="1470875" y="430684"/>
                  <a:pt x="1477939" y="429468"/>
                </a:cubicBezTo>
                <a:cubicBezTo>
                  <a:pt x="1485002" y="428253"/>
                  <a:pt x="1491804" y="431561"/>
                  <a:pt x="1498347" y="439393"/>
                </a:cubicBezTo>
                <a:cubicBezTo>
                  <a:pt x="1504889" y="447225"/>
                  <a:pt x="1501909" y="451141"/>
                  <a:pt x="1489408" y="451141"/>
                </a:cubicBezTo>
                <a:cubicBezTo>
                  <a:pt x="1479362" y="451141"/>
                  <a:pt x="1466166" y="451495"/>
                  <a:pt x="1449819" y="452202"/>
                </a:cubicBezTo>
                <a:cubicBezTo>
                  <a:pt x="1448951" y="454372"/>
                  <a:pt x="1448164" y="460431"/>
                  <a:pt x="1447457" y="470377"/>
                </a:cubicBezTo>
                <a:cubicBezTo>
                  <a:pt x="1452901" y="478786"/>
                  <a:pt x="1451878" y="483654"/>
                  <a:pt x="1444387" y="484981"/>
                </a:cubicBezTo>
                <a:lnTo>
                  <a:pt x="1410101" y="490339"/>
                </a:lnTo>
                <a:lnTo>
                  <a:pt x="1410101" y="503529"/>
                </a:lnTo>
                <a:cubicBezTo>
                  <a:pt x="1414169" y="503591"/>
                  <a:pt x="1420147" y="502437"/>
                  <a:pt x="1428035" y="500069"/>
                </a:cubicBezTo>
                <a:cubicBezTo>
                  <a:pt x="1435923" y="497700"/>
                  <a:pt x="1443271" y="499182"/>
                  <a:pt x="1450080" y="504515"/>
                </a:cubicBezTo>
                <a:cubicBezTo>
                  <a:pt x="1456889" y="509848"/>
                  <a:pt x="1456104" y="513565"/>
                  <a:pt x="1447726" y="515668"/>
                </a:cubicBezTo>
                <a:cubicBezTo>
                  <a:pt x="1439349" y="517770"/>
                  <a:pt x="1426807" y="519863"/>
                  <a:pt x="1410101" y="521946"/>
                </a:cubicBezTo>
                <a:lnTo>
                  <a:pt x="1410101" y="532718"/>
                </a:lnTo>
                <a:cubicBezTo>
                  <a:pt x="1431917" y="530473"/>
                  <a:pt x="1446415" y="528160"/>
                  <a:pt x="1453596" y="525779"/>
                </a:cubicBezTo>
                <a:cubicBezTo>
                  <a:pt x="1460777" y="523397"/>
                  <a:pt x="1468162" y="525382"/>
                  <a:pt x="1475753" y="531732"/>
                </a:cubicBezTo>
                <a:cubicBezTo>
                  <a:pt x="1483343" y="538082"/>
                  <a:pt x="1479399" y="542190"/>
                  <a:pt x="1463921" y="544057"/>
                </a:cubicBezTo>
                <a:cubicBezTo>
                  <a:pt x="1448443" y="545923"/>
                  <a:pt x="1430503" y="547911"/>
                  <a:pt x="1410101" y="550019"/>
                </a:cubicBezTo>
                <a:cubicBezTo>
                  <a:pt x="1410101" y="581112"/>
                  <a:pt x="1408154" y="597055"/>
                  <a:pt x="1404259" y="597849"/>
                </a:cubicBezTo>
                <a:cubicBezTo>
                  <a:pt x="1415025" y="600428"/>
                  <a:pt x="1427210" y="602475"/>
                  <a:pt x="1440815" y="603988"/>
                </a:cubicBezTo>
                <a:cubicBezTo>
                  <a:pt x="1458675" y="606307"/>
                  <a:pt x="1476308" y="607070"/>
                  <a:pt x="1493714" y="606276"/>
                </a:cubicBezTo>
                <a:cubicBezTo>
                  <a:pt x="1511121" y="605482"/>
                  <a:pt x="1515322" y="608198"/>
                  <a:pt x="1506318" y="614424"/>
                </a:cubicBezTo>
                <a:cubicBezTo>
                  <a:pt x="1497314" y="620650"/>
                  <a:pt x="1485048" y="625345"/>
                  <a:pt x="1469520" y="628507"/>
                </a:cubicBezTo>
                <a:cubicBezTo>
                  <a:pt x="1453993" y="631670"/>
                  <a:pt x="1440797" y="632460"/>
                  <a:pt x="1429932" y="630879"/>
                </a:cubicBezTo>
                <a:cubicBezTo>
                  <a:pt x="1419068" y="629298"/>
                  <a:pt x="1401739" y="622356"/>
                  <a:pt x="1377945" y="610053"/>
                </a:cubicBezTo>
                <a:cubicBezTo>
                  <a:pt x="1354151" y="597749"/>
                  <a:pt x="1329355" y="583691"/>
                  <a:pt x="1303559" y="567878"/>
                </a:cubicBezTo>
                <a:cubicBezTo>
                  <a:pt x="1296043" y="578892"/>
                  <a:pt x="1287243" y="588029"/>
                  <a:pt x="1277160" y="595291"/>
                </a:cubicBezTo>
                <a:cubicBezTo>
                  <a:pt x="1267077" y="602552"/>
                  <a:pt x="1257115" y="607191"/>
                  <a:pt x="1247274" y="609206"/>
                </a:cubicBezTo>
                <a:cubicBezTo>
                  <a:pt x="1237432" y="611221"/>
                  <a:pt x="1235786" y="609429"/>
                  <a:pt x="1242334" y="603830"/>
                </a:cubicBezTo>
                <a:cubicBezTo>
                  <a:pt x="1248883" y="598230"/>
                  <a:pt x="1255961" y="592004"/>
                  <a:pt x="1263570" y="585152"/>
                </a:cubicBezTo>
                <a:cubicBezTo>
                  <a:pt x="1271179" y="578299"/>
                  <a:pt x="1279113" y="569447"/>
                  <a:pt x="1287373" y="558595"/>
                </a:cubicBezTo>
                <a:cubicBezTo>
                  <a:pt x="1277228" y="552989"/>
                  <a:pt x="1267496" y="549142"/>
                  <a:pt x="1258175" y="547052"/>
                </a:cubicBezTo>
                <a:cubicBezTo>
                  <a:pt x="1248855" y="544962"/>
                  <a:pt x="1247689" y="541660"/>
                  <a:pt x="1254678" y="537145"/>
                </a:cubicBezTo>
                <a:cubicBezTo>
                  <a:pt x="1261666" y="532631"/>
                  <a:pt x="1267303" y="531450"/>
                  <a:pt x="1271588" y="533601"/>
                </a:cubicBezTo>
                <a:cubicBezTo>
                  <a:pt x="1275873" y="535753"/>
                  <a:pt x="1282884" y="539347"/>
                  <a:pt x="1292620" y="544382"/>
                </a:cubicBezTo>
                <a:cubicBezTo>
                  <a:pt x="1297705" y="534039"/>
                  <a:pt x="1300632" y="524594"/>
                  <a:pt x="1301401" y="516049"/>
                </a:cubicBezTo>
                <a:cubicBezTo>
                  <a:pt x="1302170" y="507504"/>
                  <a:pt x="1301726" y="503110"/>
                  <a:pt x="1300070" y="502868"/>
                </a:cubicBezTo>
                <a:cubicBezTo>
                  <a:pt x="1298415" y="502627"/>
                  <a:pt x="1295729" y="503476"/>
                  <a:pt x="1292015" y="505417"/>
                </a:cubicBezTo>
                <a:cubicBezTo>
                  <a:pt x="1288301" y="507358"/>
                  <a:pt x="1284654" y="505823"/>
                  <a:pt x="1281076" y="500813"/>
                </a:cubicBezTo>
                <a:cubicBezTo>
                  <a:pt x="1277498" y="495802"/>
                  <a:pt x="1277498" y="491182"/>
                  <a:pt x="1281076" y="486953"/>
                </a:cubicBezTo>
                <a:cubicBezTo>
                  <a:pt x="1284654" y="482724"/>
                  <a:pt x="1288759" y="475974"/>
                  <a:pt x="1293392" y="466703"/>
                </a:cubicBezTo>
                <a:cubicBezTo>
                  <a:pt x="1298024" y="457432"/>
                  <a:pt x="1300904" y="450955"/>
                  <a:pt x="1302033" y="447272"/>
                </a:cubicBezTo>
                <a:cubicBezTo>
                  <a:pt x="1303162" y="443588"/>
                  <a:pt x="1303583" y="441560"/>
                  <a:pt x="1303298" y="441188"/>
                </a:cubicBezTo>
                <a:cubicBezTo>
                  <a:pt x="1303013" y="440816"/>
                  <a:pt x="1299466" y="441991"/>
                  <a:pt x="1292657" y="444714"/>
                </a:cubicBezTo>
                <a:cubicBezTo>
                  <a:pt x="1285848" y="447436"/>
                  <a:pt x="1278986" y="446165"/>
                  <a:pt x="1272072" y="440900"/>
                </a:cubicBezTo>
                <a:cubicBezTo>
                  <a:pt x="1265158" y="435635"/>
                  <a:pt x="1265083" y="432711"/>
                  <a:pt x="1271849" y="432128"/>
                </a:cubicBezTo>
                <a:cubicBezTo>
                  <a:pt x="1278614" y="431546"/>
                  <a:pt x="1284496" y="430718"/>
                  <a:pt x="1289494" y="429645"/>
                </a:cubicBezTo>
                <a:cubicBezTo>
                  <a:pt x="1294492" y="428572"/>
                  <a:pt x="1298787" y="426414"/>
                  <a:pt x="1302377" y="423171"/>
                </a:cubicBezTo>
                <a:cubicBezTo>
                  <a:pt x="1305968" y="419928"/>
                  <a:pt x="1312612" y="420842"/>
                  <a:pt x="1322311" y="425915"/>
                </a:cubicBezTo>
                <a:cubicBezTo>
                  <a:pt x="1333361" y="432649"/>
                  <a:pt x="1336422" y="438147"/>
                  <a:pt x="1331492" y="442407"/>
                </a:cubicBezTo>
                <a:cubicBezTo>
                  <a:pt x="1326562" y="446667"/>
                  <a:pt x="1322292" y="452406"/>
                  <a:pt x="1318683" y="459624"/>
                </a:cubicBezTo>
                <a:cubicBezTo>
                  <a:pt x="1315074" y="466843"/>
                  <a:pt x="1309747" y="476814"/>
                  <a:pt x="1302703" y="489539"/>
                </a:cubicBezTo>
                <a:cubicBezTo>
                  <a:pt x="1304253" y="489539"/>
                  <a:pt x="1306501" y="488758"/>
                  <a:pt x="1309447" y="487195"/>
                </a:cubicBezTo>
                <a:cubicBezTo>
                  <a:pt x="1312392" y="485632"/>
                  <a:pt x="1316866" y="487846"/>
                  <a:pt x="1322869" y="493836"/>
                </a:cubicBezTo>
                <a:cubicBezTo>
                  <a:pt x="1328872" y="499827"/>
                  <a:pt x="1330475" y="504406"/>
                  <a:pt x="1327678" y="507575"/>
                </a:cubicBezTo>
                <a:cubicBezTo>
                  <a:pt x="1324881" y="510744"/>
                  <a:pt x="1322919" y="516471"/>
                  <a:pt x="1321790" y="524755"/>
                </a:cubicBezTo>
                <a:cubicBezTo>
                  <a:pt x="1320661" y="533040"/>
                  <a:pt x="1317412" y="543588"/>
                  <a:pt x="1312042" y="556400"/>
                </a:cubicBezTo>
                <a:cubicBezTo>
                  <a:pt x="1354371" y="575872"/>
                  <a:pt x="1381879" y="588218"/>
                  <a:pt x="1394567" y="593440"/>
                </a:cubicBezTo>
                <a:cubicBezTo>
                  <a:pt x="1396229" y="593440"/>
                  <a:pt x="1396297" y="593433"/>
                  <a:pt x="1394772" y="593421"/>
                </a:cubicBezTo>
                <a:cubicBezTo>
                  <a:pt x="1391659" y="591908"/>
                  <a:pt x="1390102" y="578334"/>
                  <a:pt x="1390102" y="552698"/>
                </a:cubicBezTo>
                <a:cubicBezTo>
                  <a:pt x="1369018" y="557274"/>
                  <a:pt x="1355292" y="560558"/>
                  <a:pt x="1348923" y="562548"/>
                </a:cubicBezTo>
                <a:cubicBezTo>
                  <a:pt x="1342555" y="564539"/>
                  <a:pt x="1335569" y="562272"/>
                  <a:pt x="1327966" y="555749"/>
                </a:cubicBezTo>
                <a:cubicBezTo>
                  <a:pt x="1320364" y="549225"/>
                  <a:pt x="1321933" y="545712"/>
                  <a:pt x="1332673" y="545210"/>
                </a:cubicBezTo>
                <a:cubicBezTo>
                  <a:pt x="1343413" y="544708"/>
                  <a:pt x="1362557" y="541920"/>
                  <a:pt x="1390102" y="536848"/>
                </a:cubicBezTo>
                <a:lnTo>
                  <a:pt x="1390102" y="525853"/>
                </a:lnTo>
                <a:cubicBezTo>
                  <a:pt x="1382933" y="527366"/>
                  <a:pt x="1376748" y="528715"/>
                  <a:pt x="1371545" y="529899"/>
                </a:cubicBezTo>
                <a:cubicBezTo>
                  <a:pt x="1366342" y="531084"/>
                  <a:pt x="1360547" y="528870"/>
                  <a:pt x="1354160" y="523258"/>
                </a:cubicBezTo>
                <a:cubicBezTo>
                  <a:pt x="1347773" y="517646"/>
                  <a:pt x="1349274" y="514337"/>
                  <a:pt x="1358662" y="513333"/>
                </a:cubicBezTo>
                <a:cubicBezTo>
                  <a:pt x="1368051" y="512328"/>
                  <a:pt x="1378531" y="510809"/>
                  <a:pt x="1390102" y="508775"/>
                </a:cubicBezTo>
                <a:lnTo>
                  <a:pt x="1390102" y="495492"/>
                </a:lnTo>
                <a:cubicBezTo>
                  <a:pt x="1384521" y="496980"/>
                  <a:pt x="1378574" y="498521"/>
                  <a:pt x="1372261" y="500115"/>
                </a:cubicBezTo>
                <a:cubicBezTo>
                  <a:pt x="1365948" y="501709"/>
                  <a:pt x="1359174" y="499957"/>
                  <a:pt x="1351937" y="494860"/>
                </a:cubicBezTo>
                <a:cubicBezTo>
                  <a:pt x="1344700" y="489762"/>
                  <a:pt x="1346216" y="486448"/>
                  <a:pt x="1356486" y="484916"/>
                </a:cubicBezTo>
                <a:cubicBezTo>
                  <a:pt x="1366755" y="483384"/>
                  <a:pt x="1377960" y="481267"/>
                  <a:pt x="1390102" y="478563"/>
                </a:cubicBezTo>
                <a:lnTo>
                  <a:pt x="1390102" y="460480"/>
                </a:lnTo>
                <a:cubicBezTo>
                  <a:pt x="1368286" y="465838"/>
                  <a:pt x="1354591" y="469512"/>
                  <a:pt x="1349016" y="471503"/>
                </a:cubicBezTo>
                <a:cubicBezTo>
                  <a:pt x="1343441" y="473493"/>
                  <a:pt x="1336443" y="471028"/>
                  <a:pt x="1328022" y="464108"/>
                </a:cubicBezTo>
                <a:cubicBezTo>
                  <a:pt x="1319601" y="457187"/>
                  <a:pt x="1321151" y="453479"/>
                  <a:pt x="1332673" y="452983"/>
                </a:cubicBezTo>
                <a:cubicBezTo>
                  <a:pt x="1344195" y="452487"/>
                  <a:pt x="1363338" y="449709"/>
                  <a:pt x="1390102" y="444649"/>
                </a:cubicBezTo>
                <a:lnTo>
                  <a:pt x="1390102" y="431291"/>
                </a:lnTo>
                <a:cubicBezTo>
                  <a:pt x="1382375" y="433623"/>
                  <a:pt x="1376267" y="435372"/>
                  <a:pt x="1371778" y="436538"/>
                </a:cubicBezTo>
                <a:cubicBezTo>
                  <a:pt x="1367288" y="437703"/>
                  <a:pt x="1361828" y="435688"/>
                  <a:pt x="1355397" y="430491"/>
                </a:cubicBezTo>
                <a:cubicBezTo>
                  <a:pt x="1348967" y="425295"/>
                  <a:pt x="1350266" y="422182"/>
                  <a:pt x="1359295" y="421152"/>
                </a:cubicBezTo>
                <a:cubicBezTo>
                  <a:pt x="1368324" y="420123"/>
                  <a:pt x="1378208" y="418263"/>
                  <a:pt x="1388949" y="415571"/>
                </a:cubicBezTo>
                <a:cubicBezTo>
                  <a:pt x="1388949" y="408366"/>
                  <a:pt x="1388574" y="401011"/>
                  <a:pt x="1387823" y="393508"/>
                </a:cubicBezTo>
                <a:cubicBezTo>
                  <a:pt x="1387073" y="386004"/>
                  <a:pt x="1385321" y="379118"/>
                  <a:pt x="1382568" y="372848"/>
                </a:cubicBezTo>
                <a:cubicBezTo>
                  <a:pt x="1379814" y="366579"/>
                  <a:pt x="1381957" y="364052"/>
                  <a:pt x="1388995" y="365267"/>
                </a:cubicBezTo>
                <a:close/>
                <a:moveTo>
                  <a:pt x="2195216" y="181441"/>
                </a:moveTo>
                <a:cubicBezTo>
                  <a:pt x="2197640" y="182139"/>
                  <a:pt x="2198549" y="186010"/>
                  <a:pt x="2197941" y="193055"/>
                </a:cubicBezTo>
                <a:cubicBezTo>
                  <a:pt x="2196726" y="207144"/>
                  <a:pt x="2192221" y="218647"/>
                  <a:pt x="2184426" y="227564"/>
                </a:cubicBezTo>
                <a:cubicBezTo>
                  <a:pt x="2176631" y="236482"/>
                  <a:pt x="2171186" y="236801"/>
                  <a:pt x="2168092" y="228522"/>
                </a:cubicBezTo>
                <a:cubicBezTo>
                  <a:pt x="2164997" y="220244"/>
                  <a:pt x="2165447" y="213844"/>
                  <a:pt x="2169441" y="209323"/>
                </a:cubicBezTo>
                <a:cubicBezTo>
                  <a:pt x="2173434" y="204803"/>
                  <a:pt x="2178085" y="197985"/>
                  <a:pt x="2183393" y="188869"/>
                </a:cubicBezTo>
                <a:cubicBezTo>
                  <a:pt x="2188850" y="183220"/>
                  <a:pt x="2192791" y="180744"/>
                  <a:pt x="2195216" y="181441"/>
                </a:cubicBezTo>
                <a:close/>
                <a:moveTo>
                  <a:pt x="2256957" y="171851"/>
                </a:moveTo>
                <a:cubicBezTo>
                  <a:pt x="2258328" y="171613"/>
                  <a:pt x="2260035" y="171704"/>
                  <a:pt x="2262077" y="172126"/>
                </a:cubicBezTo>
                <a:cubicBezTo>
                  <a:pt x="2270244" y="173812"/>
                  <a:pt x="2276687" y="177279"/>
                  <a:pt x="2281406" y="182525"/>
                </a:cubicBezTo>
                <a:lnTo>
                  <a:pt x="2284367" y="200150"/>
                </a:lnTo>
                <a:lnTo>
                  <a:pt x="2283029" y="202510"/>
                </a:lnTo>
                <a:lnTo>
                  <a:pt x="2278811" y="206568"/>
                </a:lnTo>
                <a:cubicBezTo>
                  <a:pt x="2276324" y="206672"/>
                  <a:pt x="2273255" y="205048"/>
                  <a:pt x="2269602" y="201696"/>
                </a:cubicBezTo>
                <a:cubicBezTo>
                  <a:pt x="2262297" y="194993"/>
                  <a:pt x="2256983" y="188732"/>
                  <a:pt x="2253659" y="182916"/>
                </a:cubicBezTo>
                <a:cubicBezTo>
                  <a:pt x="2251742" y="176256"/>
                  <a:pt x="2252842" y="172568"/>
                  <a:pt x="2256957" y="171851"/>
                </a:cubicBezTo>
                <a:close/>
                <a:moveTo>
                  <a:pt x="2886541" y="163903"/>
                </a:moveTo>
                <a:cubicBezTo>
                  <a:pt x="2894497" y="165553"/>
                  <a:pt x="2900940" y="167788"/>
                  <a:pt x="2905870" y="170610"/>
                </a:cubicBezTo>
                <a:cubicBezTo>
                  <a:pt x="2910800" y="173431"/>
                  <a:pt x="2912468" y="176684"/>
                  <a:pt x="2910874" y="180367"/>
                </a:cubicBezTo>
                <a:cubicBezTo>
                  <a:pt x="2909281" y="184051"/>
                  <a:pt x="2908130" y="189799"/>
                  <a:pt x="2907423" y="197613"/>
                </a:cubicBezTo>
                <a:cubicBezTo>
                  <a:pt x="2909160" y="197675"/>
                  <a:pt x="2913683" y="196717"/>
                  <a:pt x="2920995" y="194738"/>
                </a:cubicBezTo>
                <a:cubicBezTo>
                  <a:pt x="2928306" y="192760"/>
                  <a:pt x="2934489" y="194686"/>
                  <a:pt x="2939542" y="200515"/>
                </a:cubicBezTo>
                <a:cubicBezTo>
                  <a:pt x="2944596" y="206344"/>
                  <a:pt x="2943886" y="210065"/>
                  <a:pt x="2937412" y="211677"/>
                </a:cubicBezTo>
                <a:cubicBezTo>
                  <a:pt x="2930938" y="213289"/>
                  <a:pt x="2920867" y="215118"/>
                  <a:pt x="2907200" y="217165"/>
                </a:cubicBezTo>
                <a:cubicBezTo>
                  <a:pt x="2906580" y="227868"/>
                  <a:pt x="2906270" y="236525"/>
                  <a:pt x="2906270" y="243135"/>
                </a:cubicBezTo>
                <a:cubicBezTo>
                  <a:pt x="2916812" y="242404"/>
                  <a:pt x="2925190" y="241647"/>
                  <a:pt x="2931403" y="240866"/>
                </a:cubicBezTo>
                <a:cubicBezTo>
                  <a:pt x="2937617" y="240084"/>
                  <a:pt x="2945275" y="238906"/>
                  <a:pt x="2954379" y="237331"/>
                </a:cubicBezTo>
                <a:cubicBezTo>
                  <a:pt x="2963482" y="235756"/>
                  <a:pt x="2971940" y="238286"/>
                  <a:pt x="2979754" y="244921"/>
                </a:cubicBezTo>
                <a:cubicBezTo>
                  <a:pt x="2987567" y="251557"/>
                  <a:pt x="2989257" y="256056"/>
                  <a:pt x="2984823" y="258418"/>
                </a:cubicBezTo>
                <a:cubicBezTo>
                  <a:pt x="2980389" y="260781"/>
                  <a:pt x="2969730" y="261767"/>
                  <a:pt x="2952844" y="261376"/>
                </a:cubicBezTo>
                <a:cubicBezTo>
                  <a:pt x="2935958" y="260985"/>
                  <a:pt x="2923112" y="261367"/>
                  <a:pt x="2914307" y="262520"/>
                </a:cubicBezTo>
                <a:cubicBezTo>
                  <a:pt x="2905501" y="263674"/>
                  <a:pt x="2892497" y="265032"/>
                  <a:pt x="2875295" y="266594"/>
                </a:cubicBezTo>
                <a:cubicBezTo>
                  <a:pt x="2858093" y="268157"/>
                  <a:pt x="2845375" y="269720"/>
                  <a:pt x="2837139" y="271282"/>
                </a:cubicBezTo>
                <a:cubicBezTo>
                  <a:pt x="2828904" y="272845"/>
                  <a:pt x="2820833" y="270104"/>
                  <a:pt x="2812927" y="263060"/>
                </a:cubicBezTo>
                <a:cubicBezTo>
                  <a:pt x="2805020" y="256015"/>
                  <a:pt x="2806146" y="252493"/>
                  <a:pt x="2816303" y="252493"/>
                </a:cubicBezTo>
                <a:cubicBezTo>
                  <a:pt x="2824836" y="252493"/>
                  <a:pt x="2834501" y="251916"/>
                  <a:pt x="2845297" y="250763"/>
                </a:cubicBezTo>
                <a:cubicBezTo>
                  <a:pt x="2856093" y="249609"/>
                  <a:pt x="2869367" y="248351"/>
                  <a:pt x="2885118" y="246986"/>
                </a:cubicBezTo>
                <a:lnTo>
                  <a:pt x="2885118" y="219937"/>
                </a:lnTo>
                <a:cubicBezTo>
                  <a:pt x="2876932" y="221487"/>
                  <a:pt x="2870660" y="222653"/>
                  <a:pt x="2866300" y="223434"/>
                </a:cubicBezTo>
                <a:cubicBezTo>
                  <a:pt x="2861941" y="224216"/>
                  <a:pt x="2856397" y="221555"/>
                  <a:pt x="2849669" y="215453"/>
                </a:cubicBezTo>
                <a:cubicBezTo>
                  <a:pt x="2842940" y="209351"/>
                  <a:pt x="2843548" y="206037"/>
                  <a:pt x="2851492" y="205510"/>
                </a:cubicBezTo>
                <a:cubicBezTo>
                  <a:pt x="2859436" y="204983"/>
                  <a:pt x="2870644" y="203677"/>
                  <a:pt x="2885118" y="201594"/>
                </a:cubicBezTo>
                <a:cubicBezTo>
                  <a:pt x="2885118" y="189539"/>
                  <a:pt x="2883366" y="179831"/>
                  <a:pt x="2879862" y="172470"/>
                </a:cubicBezTo>
                <a:cubicBezTo>
                  <a:pt x="2876358" y="165109"/>
                  <a:pt x="2878585" y="162253"/>
                  <a:pt x="2886541" y="163903"/>
                </a:cubicBezTo>
                <a:close/>
                <a:moveTo>
                  <a:pt x="5596828" y="163412"/>
                </a:moveTo>
                <a:cubicBezTo>
                  <a:pt x="5597878" y="162918"/>
                  <a:pt x="5599340" y="162939"/>
                  <a:pt x="5601212" y="163475"/>
                </a:cubicBezTo>
                <a:cubicBezTo>
                  <a:pt x="5608703" y="165621"/>
                  <a:pt x="5613980" y="168966"/>
                  <a:pt x="5617044" y="173512"/>
                </a:cubicBezTo>
                <a:cubicBezTo>
                  <a:pt x="5620107" y="178057"/>
                  <a:pt x="5619673" y="183427"/>
                  <a:pt x="5615742" y="189622"/>
                </a:cubicBezTo>
                <a:cubicBezTo>
                  <a:pt x="5611810" y="195817"/>
                  <a:pt x="5606056" y="193204"/>
                  <a:pt x="5598478" y="181781"/>
                </a:cubicBezTo>
                <a:cubicBezTo>
                  <a:pt x="5594226" y="171019"/>
                  <a:pt x="5593676" y="164896"/>
                  <a:pt x="5596828" y="163412"/>
                </a:cubicBezTo>
                <a:close/>
                <a:moveTo>
                  <a:pt x="1920178" y="163412"/>
                </a:moveTo>
                <a:cubicBezTo>
                  <a:pt x="1921228" y="162918"/>
                  <a:pt x="1922690" y="162939"/>
                  <a:pt x="1924563" y="163475"/>
                </a:cubicBezTo>
                <a:cubicBezTo>
                  <a:pt x="1932054" y="165621"/>
                  <a:pt x="1937331" y="168966"/>
                  <a:pt x="1940394" y="173512"/>
                </a:cubicBezTo>
                <a:cubicBezTo>
                  <a:pt x="1943457" y="178057"/>
                  <a:pt x="1943024" y="183427"/>
                  <a:pt x="1939092" y="189622"/>
                </a:cubicBezTo>
                <a:cubicBezTo>
                  <a:pt x="1935160" y="195817"/>
                  <a:pt x="1929406" y="193204"/>
                  <a:pt x="1921828" y="181781"/>
                </a:cubicBezTo>
                <a:cubicBezTo>
                  <a:pt x="1917577" y="171019"/>
                  <a:pt x="1917027" y="164896"/>
                  <a:pt x="1920178" y="163412"/>
                </a:cubicBezTo>
                <a:close/>
                <a:moveTo>
                  <a:pt x="5078476" y="158434"/>
                </a:moveTo>
                <a:cubicBezTo>
                  <a:pt x="5082764" y="157947"/>
                  <a:pt x="5086360" y="158018"/>
                  <a:pt x="5089262" y="158647"/>
                </a:cubicBezTo>
                <a:cubicBezTo>
                  <a:pt x="5095066" y="159906"/>
                  <a:pt x="5099795" y="162560"/>
                  <a:pt x="5103447" y="166610"/>
                </a:cubicBezTo>
                <a:cubicBezTo>
                  <a:pt x="5107100" y="170659"/>
                  <a:pt x="5104358" y="174132"/>
                  <a:pt x="5095224" y="177028"/>
                </a:cubicBezTo>
                <a:cubicBezTo>
                  <a:pt x="5086090" y="179924"/>
                  <a:pt x="5071198" y="182643"/>
                  <a:pt x="5050548" y="185185"/>
                </a:cubicBezTo>
                <a:cubicBezTo>
                  <a:pt x="5058337" y="191176"/>
                  <a:pt x="5061236" y="195926"/>
                  <a:pt x="5059245" y="199436"/>
                </a:cubicBezTo>
                <a:cubicBezTo>
                  <a:pt x="5057254" y="202946"/>
                  <a:pt x="5055528" y="213233"/>
                  <a:pt x="5054064" y="230299"/>
                </a:cubicBezTo>
                <a:cubicBezTo>
                  <a:pt x="5082254" y="228811"/>
                  <a:pt x="5100542" y="227270"/>
                  <a:pt x="5108926" y="225676"/>
                </a:cubicBezTo>
                <a:cubicBezTo>
                  <a:pt x="5117310" y="224082"/>
                  <a:pt x="5125536" y="223906"/>
                  <a:pt x="5133604" y="225146"/>
                </a:cubicBezTo>
                <a:cubicBezTo>
                  <a:pt x="5141672" y="226386"/>
                  <a:pt x="5148718" y="229921"/>
                  <a:pt x="5154746" y="235750"/>
                </a:cubicBezTo>
                <a:cubicBezTo>
                  <a:pt x="5160774" y="241579"/>
                  <a:pt x="5161155" y="245848"/>
                  <a:pt x="5155890" y="248558"/>
                </a:cubicBezTo>
                <a:cubicBezTo>
                  <a:pt x="5150626" y="251268"/>
                  <a:pt x="5137768" y="251650"/>
                  <a:pt x="5117316" y="249702"/>
                </a:cubicBezTo>
                <a:cubicBezTo>
                  <a:pt x="5096865" y="247755"/>
                  <a:pt x="5078928" y="247560"/>
                  <a:pt x="5063506" y="249116"/>
                </a:cubicBezTo>
                <a:cubicBezTo>
                  <a:pt x="5048083" y="250673"/>
                  <a:pt x="5032109" y="252412"/>
                  <a:pt x="5015582" y="254335"/>
                </a:cubicBezTo>
                <a:cubicBezTo>
                  <a:pt x="4999057" y="256257"/>
                  <a:pt x="4985424" y="258009"/>
                  <a:pt x="4974683" y="259590"/>
                </a:cubicBezTo>
                <a:cubicBezTo>
                  <a:pt x="4963943" y="261171"/>
                  <a:pt x="4954033" y="258046"/>
                  <a:pt x="4944954" y="250214"/>
                </a:cubicBezTo>
                <a:cubicBezTo>
                  <a:pt x="4935876" y="242382"/>
                  <a:pt x="4936366" y="238863"/>
                  <a:pt x="4946424" y="239657"/>
                </a:cubicBezTo>
                <a:cubicBezTo>
                  <a:pt x="4956482" y="240450"/>
                  <a:pt x="4969068" y="240072"/>
                  <a:pt x="4984180" y="238522"/>
                </a:cubicBezTo>
                <a:cubicBezTo>
                  <a:pt x="4999292" y="236971"/>
                  <a:pt x="5015536" y="235154"/>
                  <a:pt x="5032912" y="233071"/>
                </a:cubicBezTo>
                <a:lnTo>
                  <a:pt x="5032912" y="203510"/>
                </a:lnTo>
                <a:cubicBezTo>
                  <a:pt x="5032912" y="196639"/>
                  <a:pt x="5031641" y="191604"/>
                  <a:pt x="5029098" y="188404"/>
                </a:cubicBezTo>
                <a:cubicBezTo>
                  <a:pt x="5015617" y="189967"/>
                  <a:pt x="5005488" y="188407"/>
                  <a:pt x="4998709" y="183725"/>
                </a:cubicBezTo>
                <a:cubicBezTo>
                  <a:pt x="4991932" y="179043"/>
                  <a:pt x="4993491" y="175924"/>
                  <a:pt x="5003388" y="174367"/>
                </a:cubicBezTo>
                <a:cubicBezTo>
                  <a:pt x="5013285" y="172811"/>
                  <a:pt x="5022946" y="171090"/>
                  <a:pt x="5032372" y="169205"/>
                </a:cubicBezTo>
                <a:cubicBezTo>
                  <a:pt x="5041798" y="167320"/>
                  <a:pt x="5052185" y="164774"/>
                  <a:pt x="5063533" y="161568"/>
                </a:cubicBezTo>
                <a:cubicBezTo>
                  <a:pt x="5069208" y="159965"/>
                  <a:pt x="5074188" y="158920"/>
                  <a:pt x="5078476" y="158434"/>
                </a:cubicBezTo>
                <a:close/>
                <a:moveTo>
                  <a:pt x="1401827" y="158434"/>
                </a:moveTo>
                <a:cubicBezTo>
                  <a:pt x="1406115" y="157947"/>
                  <a:pt x="1409710" y="158018"/>
                  <a:pt x="1412612" y="158647"/>
                </a:cubicBezTo>
                <a:cubicBezTo>
                  <a:pt x="1418417" y="159906"/>
                  <a:pt x="1423145" y="162560"/>
                  <a:pt x="1426798" y="166610"/>
                </a:cubicBezTo>
                <a:cubicBezTo>
                  <a:pt x="1430450" y="170659"/>
                  <a:pt x="1427709" y="174132"/>
                  <a:pt x="1418575" y="177028"/>
                </a:cubicBezTo>
                <a:cubicBezTo>
                  <a:pt x="1409440" y="179924"/>
                  <a:pt x="1394548" y="182643"/>
                  <a:pt x="1373898" y="185185"/>
                </a:cubicBezTo>
                <a:cubicBezTo>
                  <a:pt x="1381687" y="191176"/>
                  <a:pt x="1384586" y="195926"/>
                  <a:pt x="1382596" y="199436"/>
                </a:cubicBezTo>
                <a:cubicBezTo>
                  <a:pt x="1380605" y="202946"/>
                  <a:pt x="1378878" y="213233"/>
                  <a:pt x="1377414" y="230299"/>
                </a:cubicBezTo>
                <a:cubicBezTo>
                  <a:pt x="1405605" y="228811"/>
                  <a:pt x="1423892" y="227270"/>
                  <a:pt x="1432276" y="225676"/>
                </a:cubicBezTo>
                <a:cubicBezTo>
                  <a:pt x="1440660" y="224082"/>
                  <a:pt x="1448886" y="223906"/>
                  <a:pt x="1456954" y="225146"/>
                </a:cubicBezTo>
                <a:cubicBezTo>
                  <a:pt x="1465022" y="226386"/>
                  <a:pt x="1472069" y="229921"/>
                  <a:pt x="1478097" y="235750"/>
                </a:cubicBezTo>
                <a:cubicBezTo>
                  <a:pt x="1484124" y="241579"/>
                  <a:pt x="1484506" y="245848"/>
                  <a:pt x="1479241" y="248558"/>
                </a:cubicBezTo>
                <a:cubicBezTo>
                  <a:pt x="1473976" y="251268"/>
                  <a:pt x="1461118" y="251650"/>
                  <a:pt x="1440666" y="249702"/>
                </a:cubicBezTo>
                <a:cubicBezTo>
                  <a:pt x="1420215" y="247755"/>
                  <a:pt x="1402278" y="247560"/>
                  <a:pt x="1386856" y="249116"/>
                </a:cubicBezTo>
                <a:cubicBezTo>
                  <a:pt x="1371433" y="250673"/>
                  <a:pt x="1355459" y="252412"/>
                  <a:pt x="1338933" y="254335"/>
                </a:cubicBezTo>
                <a:cubicBezTo>
                  <a:pt x="1322407" y="256257"/>
                  <a:pt x="1308774" y="258009"/>
                  <a:pt x="1298033" y="259590"/>
                </a:cubicBezTo>
                <a:cubicBezTo>
                  <a:pt x="1287293" y="261171"/>
                  <a:pt x="1277383" y="258046"/>
                  <a:pt x="1268305" y="250214"/>
                </a:cubicBezTo>
                <a:cubicBezTo>
                  <a:pt x="1259226" y="242382"/>
                  <a:pt x="1259716" y="238863"/>
                  <a:pt x="1269775" y="239657"/>
                </a:cubicBezTo>
                <a:cubicBezTo>
                  <a:pt x="1279833" y="240450"/>
                  <a:pt x="1292418" y="240072"/>
                  <a:pt x="1307530" y="238522"/>
                </a:cubicBezTo>
                <a:cubicBezTo>
                  <a:pt x="1322643" y="236971"/>
                  <a:pt x="1338887" y="235154"/>
                  <a:pt x="1356262" y="233071"/>
                </a:cubicBezTo>
                <a:lnTo>
                  <a:pt x="1356262" y="203510"/>
                </a:lnTo>
                <a:cubicBezTo>
                  <a:pt x="1356262" y="196639"/>
                  <a:pt x="1354991" y="191604"/>
                  <a:pt x="1352449" y="188404"/>
                </a:cubicBezTo>
                <a:cubicBezTo>
                  <a:pt x="1338967" y="189967"/>
                  <a:pt x="1328838" y="188407"/>
                  <a:pt x="1322060" y="183725"/>
                </a:cubicBezTo>
                <a:cubicBezTo>
                  <a:pt x="1315282" y="179043"/>
                  <a:pt x="1316841" y="175924"/>
                  <a:pt x="1326739" y="174367"/>
                </a:cubicBezTo>
                <a:cubicBezTo>
                  <a:pt x="1336636" y="172811"/>
                  <a:pt x="1346297" y="171090"/>
                  <a:pt x="1355723" y="169205"/>
                </a:cubicBezTo>
                <a:cubicBezTo>
                  <a:pt x="1365149" y="167320"/>
                  <a:pt x="1375536" y="164774"/>
                  <a:pt x="1386884" y="161568"/>
                </a:cubicBezTo>
                <a:cubicBezTo>
                  <a:pt x="1392558" y="159965"/>
                  <a:pt x="1397539" y="158920"/>
                  <a:pt x="1401827" y="158434"/>
                </a:cubicBezTo>
                <a:close/>
                <a:moveTo>
                  <a:pt x="5335091" y="142284"/>
                </a:moveTo>
                <a:cubicBezTo>
                  <a:pt x="5336630" y="142153"/>
                  <a:pt x="5338534" y="142405"/>
                  <a:pt x="5340800" y="143039"/>
                </a:cubicBezTo>
                <a:cubicBezTo>
                  <a:pt x="5349866" y="145575"/>
                  <a:pt x="5356114" y="149510"/>
                  <a:pt x="5359543" y="154843"/>
                </a:cubicBezTo>
                <a:cubicBezTo>
                  <a:pt x="5362972" y="160176"/>
                  <a:pt x="5362604" y="166325"/>
                  <a:pt x="5358436" y="173288"/>
                </a:cubicBezTo>
                <a:cubicBezTo>
                  <a:pt x="5354269" y="180252"/>
                  <a:pt x="5349259" y="180131"/>
                  <a:pt x="5343404" y="172926"/>
                </a:cubicBezTo>
                <a:cubicBezTo>
                  <a:pt x="5337551" y="165720"/>
                  <a:pt x="5333433" y="159339"/>
                  <a:pt x="5331052" y="153783"/>
                </a:cubicBezTo>
                <a:cubicBezTo>
                  <a:pt x="5329126" y="146509"/>
                  <a:pt x="5330472" y="142676"/>
                  <a:pt x="5335091" y="142284"/>
                </a:cubicBezTo>
                <a:close/>
                <a:moveTo>
                  <a:pt x="1658442" y="142284"/>
                </a:moveTo>
                <a:cubicBezTo>
                  <a:pt x="1659981" y="142153"/>
                  <a:pt x="1661884" y="142405"/>
                  <a:pt x="1664150" y="143039"/>
                </a:cubicBezTo>
                <a:cubicBezTo>
                  <a:pt x="1673217" y="145575"/>
                  <a:pt x="1679464" y="149510"/>
                  <a:pt x="1682894" y="154843"/>
                </a:cubicBezTo>
                <a:cubicBezTo>
                  <a:pt x="1686323" y="160176"/>
                  <a:pt x="1685954" y="166325"/>
                  <a:pt x="1681787" y="173288"/>
                </a:cubicBezTo>
                <a:cubicBezTo>
                  <a:pt x="1677619" y="180252"/>
                  <a:pt x="1672609" y="180131"/>
                  <a:pt x="1666755" y="172926"/>
                </a:cubicBezTo>
                <a:cubicBezTo>
                  <a:pt x="1660901" y="165720"/>
                  <a:pt x="1656783" y="159339"/>
                  <a:pt x="1654402" y="153783"/>
                </a:cubicBezTo>
                <a:cubicBezTo>
                  <a:pt x="1652477" y="146509"/>
                  <a:pt x="1653823" y="142676"/>
                  <a:pt x="1658442" y="142284"/>
                </a:cubicBezTo>
                <a:close/>
                <a:moveTo>
                  <a:pt x="2595219" y="141709"/>
                </a:moveTo>
                <a:lnTo>
                  <a:pt x="2551002" y="152309"/>
                </a:lnTo>
                <a:lnTo>
                  <a:pt x="2555863" y="154778"/>
                </a:lnTo>
                <a:cubicBezTo>
                  <a:pt x="2566027" y="160464"/>
                  <a:pt x="2570250" y="165252"/>
                  <a:pt x="2568532" y="169140"/>
                </a:cubicBezTo>
                <a:cubicBezTo>
                  <a:pt x="2566814" y="173028"/>
                  <a:pt x="2564561" y="176262"/>
                  <a:pt x="2561770" y="178842"/>
                </a:cubicBezTo>
                <a:lnTo>
                  <a:pt x="2596652" y="203454"/>
                </a:lnTo>
                <a:lnTo>
                  <a:pt x="2596652" y="160331"/>
                </a:lnTo>
                <a:cubicBezTo>
                  <a:pt x="2596652" y="149504"/>
                  <a:pt x="2596174" y="143296"/>
                  <a:pt x="2595219" y="141709"/>
                </a:cubicBezTo>
                <a:close/>
                <a:moveTo>
                  <a:pt x="3505626" y="129957"/>
                </a:moveTo>
                <a:cubicBezTo>
                  <a:pt x="3507118" y="129733"/>
                  <a:pt x="3509066" y="129979"/>
                  <a:pt x="3511470" y="130696"/>
                </a:cubicBezTo>
                <a:cubicBezTo>
                  <a:pt x="3521088" y="133561"/>
                  <a:pt x="3528288" y="136733"/>
                  <a:pt x="3533069" y="140211"/>
                </a:cubicBezTo>
                <a:cubicBezTo>
                  <a:pt x="3537850" y="143690"/>
                  <a:pt x="3540653" y="148422"/>
                  <a:pt x="3541478" y="154406"/>
                </a:cubicBezTo>
                <a:cubicBezTo>
                  <a:pt x="3542302" y="160390"/>
                  <a:pt x="3541034" y="165996"/>
                  <a:pt x="3537673" y="171223"/>
                </a:cubicBezTo>
                <a:cubicBezTo>
                  <a:pt x="3534312" y="176451"/>
                  <a:pt x="3529361" y="175353"/>
                  <a:pt x="3522818" y="167931"/>
                </a:cubicBezTo>
                <a:cubicBezTo>
                  <a:pt x="3516276" y="160508"/>
                  <a:pt x="3510177" y="152753"/>
                  <a:pt x="3504522" y="144667"/>
                </a:cubicBezTo>
                <a:cubicBezTo>
                  <a:pt x="3500782" y="135533"/>
                  <a:pt x="3501150" y="130629"/>
                  <a:pt x="3505626" y="129957"/>
                </a:cubicBezTo>
                <a:close/>
                <a:moveTo>
                  <a:pt x="5386732" y="128873"/>
                </a:moveTo>
                <a:cubicBezTo>
                  <a:pt x="5372618" y="130398"/>
                  <a:pt x="5348186" y="133418"/>
                  <a:pt x="5313434" y="137932"/>
                </a:cubicBezTo>
                <a:cubicBezTo>
                  <a:pt x="5310247" y="145498"/>
                  <a:pt x="5307044" y="153897"/>
                  <a:pt x="5303826" y="163131"/>
                </a:cubicBezTo>
                <a:cubicBezTo>
                  <a:pt x="5300607" y="172364"/>
                  <a:pt x="5297494" y="179251"/>
                  <a:pt x="5294486" y="183790"/>
                </a:cubicBezTo>
                <a:cubicBezTo>
                  <a:pt x="5291479" y="188329"/>
                  <a:pt x="5290617" y="190618"/>
                  <a:pt x="5291900" y="190655"/>
                </a:cubicBezTo>
                <a:cubicBezTo>
                  <a:pt x="5293184" y="190692"/>
                  <a:pt x="5302890" y="190118"/>
                  <a:pt x="5321015" y="188934"/>
                </a:cubicBezTo>
                <a:cubicBezTo>
                  <a:pt x="5339142" y="187750"/>
                  <a:pt x="5359254" y="187139"/>
                  <a:pt x="5381356" y="187102"/>
                </a:cubicBezTo>
                <a:cubicBezTo>
                  <a:pt x="5384159" y="174538"/>
                  <a:pt x="5385950" y="155128"/>
                  <a:pt x="5386732" y="128873"/>
                </a:cubicBezTo>
                <a:close/>
                <a:moveTo>
                  <a:pt x="1710083" y="128873"/>
                </a:moveTo>
                <a:cubicBezTo>
                  <a:pt x="1695969" y="130398"/>
                  <a:pt x="1671536" y="133418"/>
                  <a:pt x="1636785" y="137932"/>
                </a:cubicBezTo>
                <a:cubicBezTo>
                  <a:pt x="1633597" y="145498"/>
                  <a:pt x="1630394" y="153897"/>
                  <a:pt x="1627176" y="163131"/>
                </a:cubicBezTo>
                <a:cubicBezTo>
                  <a:pt x="1623958" y="172364"/>
                  <a:pt x="1620845" y="179251"/>
                  <a:pt x="1617837" y="183790"/>
                </a:cubicBezTo>
                <a:cubicBezTo>
                  <a:pt x="1614829" y="188329"/>
                  <a:pt x="1613967" y="190618"/>
                  <a:pt x="1615251" y="190655"/>
                </a:cubicBezTo>
                <a:cubicBezTo>
                  <a:pt x="1616535" y="190692"/>
                  <a:pt x="1626240" y="190118"/>
                  <a:pt x="1644366" y="188934"/>
                </a:cubicBezTo>
                <a:cubicBezTo>
                  <a:pt x="1662492" y="187750"/>
                  <a:pt x="1682605" y="187139"/>
                  <a:pt x="1704706" y="187102"/>
                </a:cubicBezTo>
                <a:cubicBezTo>
                  <a:pt x="1707509" y="174538"/>
                  <a:pt x="1709301" y="155128"/>
                  <a:pt x="1710083" y="128873"/>
                </a:cubicBezTo>
                <a:close/>
                <a:moveTo>
                  <a:pt x="2243380" y="127710"/>
                </a:moveTo>
                <a:cubicBezTo>
                  <a:pt x="2240410" y="128485"/>
                  <a:pt x="2230541" y="131285"/>
                  <a:pt x="2213773" y="136109"/>
                </a:cubicBezTo>
                <a:cubicBezTo>
                  <a:pt x="2215335" y="143092"/>
                  <a:pt x="2216371" y="148803"/>
                  <a:pt x="2216879" y="153243"/>
                </a:cubicBezTo>
                <a:cubicBezTo>
                  <a:pt x="2228215" y="150205"/>
                  <a:pt x="2238143" y="147693"/>
                  <a:pt x="2246664" y="145709"/>
                </a:cubicBezTo>
                <a:cubicBezTo>
                  <a:pt x="2247991" y="139830"/>
                  <a:pt x="2248518" y="135167"/>
                  <a:pt x="2248245" y="131719"/>
                </a:cubicBezTo>
                <a:cubicBezTo>
                  <a:pt x="2247972" y="128271"/>
                  <a:pt x="2246350" y="126935"/>
                  <a:pt x="2243380" y="127710"/>
                </a:cubicBezTo>
                <a:close/>
                <a:moveTo>
                  <a:pt x="4805456" y="117134"/>
                </a:moveTo>
                <a:cubicBezTo>
                  <a:pt x="4807316" y="116737"/>
                  <a:pt x="4809155" y="116755"/>
                  <a:pt x="4810972" y="117190"/>
                </a:cubicBezTo>
                <a:cubicBezTo>
                  <a:pt x="4814606" y="118058"/>
                  <a:pt x="4819238" y="121177"/>
                  <a:pt x="4824868" y="126547"/>
                </a:cubicBezTo>
                <a:cubicBezTo>
                  <a:pt x="4830500" y="131917"/>
                  <a:pt x="4830937" y="135973"/>
                  <a:pt x="4826180" y="138714"/>
                </a:cubicBezTo>
                <a:cubicBezTo>
                  <a:pt x="4821424" y="141455"/>
                  <a:pt x="4818302" y="150260"/>
                  <a:pt x="4816814" y="165131"/>
                </a:cubicBezTo>
                <a:cubicBezTo>
                  <a:pt x="4815325" y="180001"/>
                  <a:pt x="4814767" y="193811"/>
                  <a:pt x="4815139" y="206561"/>
                </a:cubicBezTo>
                <a:cubicBezTo>
                  <a:pt x="4815511" y="219310"/>
                  <a:pt x="4819784" y="227642"/>
                  <a:pt x="4827957" y="231555"/>
                </a:cubicBezTo>
                <a:cubicBezTo>
                  <a:pt x="4836130" y="235468"/>
                  <a:pt x="4843042" y="237402"/>
                  <a:pt x="4848690" y="237359"/>
                </a:cubicBezTo>
                <a:cubicBezTo>
                  <a:pt x="4854340" y="237316"/>
                  <a:pt x="4858225" y="233775"/>
                  <a:pt x="4860346" y="226736"/>
                </a:cubicBezTo>
                <a:cubicBezTo>
                  <a:pt x="4862466" y="219698"/>
                  <a:pt x="4865884" y="210554"/>
                  <a:pt x="4870596" y="199305"/>
                </a:cubicBezTo>
                <a:cubicBezTo>
                  <a:pt x="4875309" y="188057"/>
                  <a:pt x="4877666" y="192187"/>
                  <a:pt x="4877666" y="211695"/>
                </a:cubicBezTo>
                <a:cubicBezTo>
                  <a:pt x="4877666" y="228637"/>
                  <a:pt x="4879805" y="242028"/>
                  <a:pt x="4884084" y="251870"/>
                </a:cubicBezTo>
                <a:cubicBezTo>
                  <a:pt x="4888362" y="261711"/>
                  <a:pt x="4878078" y="265236"/>
                  <a:pt x="4853230" y="262446"/>
                </a:cubicBezTo>
                <a:cubicBezTo>
                  <a:pt x="4828382" y="259655"/>
                  <a:pt x="4812212" y="252412"/>
                  <a:pt x="4804721" y="240717"/>
                </a:cubicBezTo>
                <a:cubicBezTo>
                  <a:pt x="4797230" y="229022"/>
                  <a:pt x="4793872" y="215035"/>
                  <a:pt x="4794648" y="198757"/>
                </a:cubicBezTo>
                <a:cubicBezTo>
                  <a:pt x="4795423" y="182479"/>
                  <a:pt x="4795810" y="168889"/>
                  <a:pt x="4795810" y="157987"/>
                </a:cubicBezTo>
                <a:lnTo>
                  <a:pt x="4795810" y="138137"/>
                </a:lnTo>
                <a:cubicBezTo>
                  <a:pt x="4795810" y="137405"/>
                  <a:pt x="4789634" y="139098"/>
                  <a:pt x="4777281" y="143216"/>
                </a:cubicBezTo>
                <a:cubicBezTo>
                  <a:pt x="4777281" y="163320"/>
                  <a:pt x="4776478" y="178587"/>
                  <a:pt x="4774872" y="189018"/>
                </a:cubicBezTo>
                <a:cubicBezTo>
                  <a:pt x="4773266" y="199448"/>
                  <a:pt x="4769226" y="210328"/>
                  <a:pt x="4762752" y="221658"/>
                </a:cubicBezTo>
                <a:cubicBezTo>
                  <a:pt x="4756278" y="232987"/>
                  <a:pt x="4746939" y="242729"/>
                  <a:pt x="4734735" y="250884"/>
                </a:cubicBezTo>
                <a:cubicBezTo>
                  <a:pt x="4722531" y="259038"/>
                  <a:pt x="4719198" y="258688"/>
                  <a:pt x="4724736" y="249833"/>
                </a:cubicBezTo>
                <a:cubicBezTo>
                  <a:pt x="4730274" y="240977"/>
                  <a:pt x="4736115" y="230597"/>
                  <a:pt x="4742260" y="218690"/>
                </a:cubicBezTo>
                <a:cubicBezTo>
                  <a:pt x="4748406" y="206784"/>
                  <a:pt x="4752446" y="192075"/>
                  <a:pt x="4754380" y="174563"/>
                </a:cubicBezTo>
                <a:cubicBezTo>
                  <a:pt x="4756315" y="157051"/>
                  <a:pt x="4755534" y="144844"/>
                  <a:pt x="4752036" y="137942"/>
                </a:cubicBezTo>
                <a:cubicBezTo>
                  <a:pt x="4748539" y="131040"/>
                  <a:pt x="4749922" y="127589"/>
                  <a:pt x="4756185" y="127589"/>
                </a:cubicBezTo>
                <a:cubicBezTo>
                  <a:pt x="4760526" y="127589"/>
                  <a:pt x="4764324" y="127973"/>
                  <a:pt x="4767580" y="128742"/>
                </a:cubicBezTo>
                <a:cubicBezTo>
                  <a:pt x="4770835" y="129511"/>
                  <a:pt x="4776069" y="128789"/>
                  <a:pt x="4783280" y="126575"/>
                </a:cubicBezTo>
                <a:cubicBezTo>
                  <a:pt x="4790493" y="124361"/>
                  <a:pt x="4796002" y="122026"/>
                  <a:pt x="4799810" y="119571"/>
                </a:cubicBezTo>
                <a:cubicBezTo>
                  <a:pt x="4801714" y="118343"/>
                  <a:pt x="4803596" y="117531"/>
                  <a:pt x="4805456" y="117134"/>
                </a:cubicBezTo>
                <a:close/>
                <a:moveTo>
                  <a:pt x="1128806" y="117134"/>
                </a:moveTo>
                <a:cubicBezTo>
                  <a:pt x="1130667" y="116737"/>
                  <a:pt x="1132505" y="116755"/>
                  <a:pt x="1134322" y="117190"/>
                </a:cubicBezTo>
                <a:cubicBezTo>
                  <a:pt x="1137956" y="118058"/>
                  <a:pt x="1142589" y="121177"/>
                  <a:pt x="1148219" y="126547"/>
                </a:cubicBezTo>
                <a:cubicBezTo>
                  <a:pt x="1153850" y="131917"/>
                  <a:pt x="1154287" y="135973"/>
                  <a:pt x="1149531" y="138714"/>
                </a:cubicBezTo>
                <a:cubicBezTo>
                  <a:pt x="1144774" y="141455"/>
                  <a:pt x="1141652" y="150260"/>
                  <a:pt x="1140164" y="165131"/>
                </a:cubicBezTo>
                <a:cubicBezTo>
                  <a:pt x="1138676" y="180001"/>
                  <a:pt x="1138117" y="193811"/>
                  <a:pt x="1138490" y="206561"/>
                </a:cubicBezTo>
                <a:cubicBezTo>
                  <a:pt x="1138862" y="219310"/>
                  <a:pt x="1143134" y="227642"/>
                  <a:pt x="1151307" y="231555"/>
                </a:cubicBezTo>
                <a:cubicBezTo>
                  <a:pt x="1159480" y="235468"/>
                  <a:pt x="1166392" y="237402"/>
                  <a:pt x="1172041" y="237359"/>
                </a:cubicBezTo>
                <a:cubicBezTo>
                  <a:pt x="1177690" y="237316"/>
                  <a:pt x="1181575" y="233775"/>
                  <a:pt x="1183696" y="226736"/>
                </a:cubicBezTo>
                <a:cubicBezTo>
                  <a:pt x="1185817" y="219698"/>
                  <a:pt x="1189234" y="210554"/>
                  <a:pt x="1193947" y="199305"/>
                </a:cubicBezTo>
                <a:cubicBezTo>
                  <a:pt x="1198660" y="188057"/>
                  <a:pt x="1201016" y="192187"/>
                  <a:pt x="1201016" y="211695"/>
                </a:cubicBezTo>
                <a:cubicBezTo>
                  <a:pt x="1201016" y="228637"/>
                  <a:pt x="1203155" y="242028"/>
                  <a:pt x="1207434" y="251870"/>
                </a:cubicBezTo>
                <a:cubicBezTo>
                  <a:pt x="1211713" y="261711"/>
                  <a:pt x="1201428" y="265236"/>
                  <a:pt x="1176580" y="262446"/>
                </a:cubicBezTo>
                <a:cubicBezTo>
                  <a:pt x="1151732" y="259655"/>
                  <a:pt x="1135563" y="252412"/>
                  <a:pt x="1128072" y="240717"/>
                </a:cubicBezTo>
                <a:cubicBezTo>
                  <a:pt x="1120581" y="229022"/>
                  <a:pt x="1117223" y="215035"/>
                  <a:pt x="1117998" y="198757"/>
                </a:cubicBezTo>
                <a:cubicBezTo>
                  <a:pt x="1118773" y="182479"/>
                  <a:pt x="1119160" y="168889"/>
                  <a:pt x="1119160" y="157987"/>
                </a:cubicBezTo>
                <a:lnTo>
                  <a:pt x="1119160" y="138137"/>
                </a:lnTo>
                <a:cubicBezTo>
                  <a:pt x="1119160" y="137405"/>
                  <a:pt x="1112984" y="139098"/>
                  <a:pt x="1100631" y="143216"/>
                </a:cubicBezTo>
                <a:cubicBezTo>
                  <a:pt x="1100631" y="163320"/>
                  <a:pt x="1099828" y="178587"/>
                  <a:pt x="1098222" y="189018"/>
                </a:cubicBezTo>
                <a:cubicBezTo>
                  <a:pt x="1096616" y="199448"/>
                  <a:pt x="1092576" y="210328"/>
                  <a:pt x="1086102" y="221658"/>
                </a:cubicBezTo>
                <a:cubicBezTo>
                  <a:pt x="1079628" y="232987"/>
                  <a:pt x="1070289" y="242729"/>
                  <a:pt x="1058085" y="250884"/>
                </a:cubicBezTo>
                <a:cubicBezTo>
                  <a:pt x="1045881" y="259038"/>
                  <a:pt x="1042548" y="258688"/>
                  <a:pt x="1048086" y="249833"/>
                </a:cubicBezTo>
                <a:cubicBezTo>
                  <a:pt x="1053623" y="240977"/>
                  <a:pt x="1059465" y="230597"/>
                  <a:pt x="1065610" y="218690"/>
                </a:cubicBezTo>
                <a:cubicBezTo>
                  <a:pt x="1071756" y="206784"/>
                  <a:pt x="1075796" y="192075"/>
                  <a:pt x="1077731" y="174563"/>
                </a:cubicBezTo>
                <a:cubicBezTo>
                  <a:pt x="1079665" y="157051"/>
                  <a:pt x="1078884" y="144844"/>
                  <a:pt x="1075386" y="137942"/>
                </a:cubicBezTo>
                <a:cubicBezTo>
                  <a:pt x="1071889" y="131040"/>
                  <a:pt x="1073272" y="127589"/>
                  <a:pt x="1079535" y="127589"/>
                </a:cubicBezTo>
                <a:cubicBezTo>
                  <a:pt x="1083876" y="127589"/>
                  <a:pt x="1087674" y="127973"/>
                  <a:pt x="1090930" y="128742"/>
                </a:cubicBezTo>
                <a:cubicBezTo>
                  <a:pt x="1094185" y="129511"/>
                  <a:pt x="1099419" y="128789"/>
                  <a:pt x="1106631" y="126575"/>
                </a:cubicBezTo>
                <a:cubicBezTo>
                  <a:pt x="1113843" y="124361"/>
                  <a:pt x="1119353" y="122026"/>
                  <a:pt x="1123160" y="119571"/>
                </a:cubicBezTo>
                <a:cubicBezTo>
                  <a:pt x="1125064" y="118343"/>
                  <a:pt x="1126946" y="117531"/>
                  <a:pt x="1128806" y="117134"/>
                </a:cubicBezTo>
                <a:close/>
                <a:moveTo>
                  <a:pt x="4193752" y="109462"/>
                </a:moveTo>
                <a:cubicBezTo>
                  <a:pt x="4197024" y="110040"/>
                  <a:pt x="4200238" y="111199"/>
                  <a:pt x="4203390" y="112939"/>
                </a:cubicBezTo>
                <a:cubicBezTo>
                  <a:pt x="4209697" y="116418"/>
                  <a:pt x="4213492" y="120916"/>
                  <a:pt x="4214776" y="126436"/>
                </a:cubicBezTo>
                <a:cubicBezTo>
                  <a:pt x="4216060" y="131955"/>
                  <a:pt x="4211080" y="134323"/>
                  <a:pt x="4199838" y="133542"/>
                </a:cubicBezTo>
                <a:cubicBezTo>
                  <a:pt x="4188594" y="132761"/>
                  <a:pt x="4169312" y="134020"/>
                  <a:pt x="4141990" y="137319"/>
                </a:cubicBezTo>
                <a:cubicBezTo>
                  <a:pt x="4149778" y="142292"/>
                  <a:pt x="4152500" y="148437"/>
                  <a:pt x="4150156" y="155755"/>
                </a:cubicBezTo>
                <a:cubicBezTo>
                  <a:pt x="4147812" y="163072"/>
                  <a:pt x="4147034" y="174802"/>
                  <a:pt x="4147822" y="190943"/>
                </a:cubicBezTo>
                <a:cubicBezTo>
                  <a:pt x="4148610" y="207085"/>
                  <a:pt x="4149004" y="221003"/>
                  <a:pt x="4149004" y="232699"/>
                </a:cubicBezTo>
                <a:cubicBezTo>
                  <a:pt x="4149004" y="246069"/>
                  <a:pt x="4144116" y="257789"/>
                  <a:pt x="4134344" y="267859"/>
                </a:cubicBezTo>
                <a:cubicBezTo>
                  <a:pt x="4124570" y="277930"/>
                  <a:pt x="4117833" y="278649"/>
                  <a:pt x="4114131" y="270017"/>
                </a:cubicBezTo>
                <a:cubicBezTo>
                  <a:pt x="4110429" y="261385"/>
                  <a:pt x="4104200" y="252217"/>
                  <a:pt x="4095444" y="242512"/>
                </a:cubicBezTo>
                <a:cubicBezTo>
                  <a:pt x="4086688" y="232807"/>
                  <a:pt x="4087596" y="229511"/>
                  <a:pt x="4098169" y="232624"/>
                </a:cubicBezTo>
                <a:cubicBezTo>
                  <a:pt x="4108742" y="235737"/>
                  <a:pt x="4115566" y="237043"/>
                  <a:pt x="4118642" y="236540"/>
                </a:cubicBezTo>
                <a:cubicBezTo>
                  <a:pt x="4121718" y="236038"/>
                  <a:pt x="4123436" y="232544"/>
                  <a:pt x="4123796" y="226057"/>
                </a:cubicBezTo>
                <a:cubicBezTo>
                  <a:pt x="4124155" y="219571"/>
                  <a:pt x="4124530" y="207423"/>
                  <a:pt x="4124921" y="189613"/>
                </a:cubicBezTo>
                <a:cubicBezTo>
                  <a:pt x="4125312" y="171803"/>
                  <a:pt x="4125141" y="159444"/>
                  <a:pt x="4124410" y="152536"/>
                </a:cubicBezTo>
                <a:cubicBezTo>
                  <a:pt x="4123678" y="145628"/>
                  <a:pt x="4122859" y="141635"/>
                  <a:pt x="4121954" y="140556"/>
                </a:cubicBezTo>
                <a:cubicBezTo>
                  <a:pt x="4097410" y="144438"/>
                  <a:pt x="4081221" y="147157"/>
                  <a:pt x="4073389" y="148713"/>
                </a:cubicBezTo>
                <a:cubicBezTo>
                  <a:pt x="4065557" y="150270"/>
                  <a:pt x="4058082" y="147721"/>
                  <a:pt x="4050963" y="141067"/>
                </a:cubicBezTo>
                <a:cubicBezTo>
                  <a:pt x="4043844" y="134413"/>
                  <a:pt x="4043813" y="131086"/>
                  <a:pt x="4050870" y="131086"/>
                </a:cubicBezTo>
                <a:cubicBezTo>
                  <a:pt x="4055520" y="131086"/>
                  <a:pt x="4063613" y="130510"/>
                  <a:pt x="4075147" y="129356"/>
                </a:cubicBezTo>
                <a:cubicBezTo>
                  <a:pt x="4086682" y="128203"/>
                  <a:pt x="4101741" y="125921"/>
                  <a:pt x="4120326" y="122510"/>
                </a:cubicBezTo>
                <a:cubicBezTo>
                  <a:pt x="4138911" y="119100"/>
                  <a:pt x="4152432" y="116365"/>
                  <a:pt x="4160891" y="114306"/>
                </a:cubicBezTo>
                <a:cubicBezTo>
                  <a:pt x="4169350" y="112247"/>
                  <a:pt x="4176970" y="110635"/>
                  <a:pt x="4183754" y="109469"/>
                </a:cubicBezTo>
                <a:cubicBezTo>
                  <a:pt x="4187146" y="108886"/>
                  <a:pt x="4190479" y="108884"/>
                  <a:pt x="4193752" y="109462"/>
                </a:cubicBezTo>
                <a:close/>
                <a:moveTo>
                  <a:pt x="2254814" y="108432"/>
                </a:moveTo>
                <a:cubicBezTo>
                  <a:pt x="2257405" y="108447"/>
                  <a:pt x="2260182" y="109091"/>
                  <a:pt x="2263147" y="110362"/>
                </a:cubicBezTo>
                <a:cubicBezTo>
                  <a:pt x="2269075" y="112905"/>
                  <a:pt x="2273614" y="115714"/>
                  <a:pt x="2276764" y="118789"/>
                </a:cubicBezTo>
                <a:cubicBezTo>
                  <a:pt x="2279915" y="121865"/>
                  <a:pt x="2279636" y="125245"/>
                  <a:pt x="2275927" y="128928"/>
                </a:cubicBezTo>
                <a:cubicBezTo>
                  <a:pt x="2272219" y="132612"/>
                  <a:pt x="2268622" y="137926"/>
                  <a:pt x="2265137" y="144872"/>
                </a:cubicBezTo>
                <a:cubicBezTo>
                  <a:pt x="2270594" y="151358"/>
                  <a:pt x="2270504" y="155175"/>
                  <a:pt x="2264867" y="156322"/>
                </a:cubicBezTo>
                <a:cubicBezTo>
                  <a:pt x="2259230" y="157469"/>
                  <a:pt x="2252710" y="159054"/>
                  <a:pt x="2245306" y="161075"/>
                </a:cubicBezTo>
                <a:cubicBezTo>
                  <a:pt x="2249188" y="164399"/>
                  <a:pt x="2250546" y="167549"/>
                  <a:pt x="2249380" y="170526"/>
                </a:cubicBezTo>
                <a:cubicBezTo>
                  <a:pt x="2248214" y="173502"/>
                  <a:pt x="2247631" y="177887"/>
                  <a:pt x="2247631" y="183679"/>
                </a:cubicBezTo>
                <a:lnTo>
                  <a:pt x="2247631" y="212849"/>
                </a:lnTo>
                <a:cubicBezTo>
                  <a:pt x="2247631" y="226020"/>
                  <a:pt x="2244317" y="236720"/>
                  <a:pt x="2237688" y="244949"/>
                </a:cubicBezTo>
                <a:cubicBezTo>
                  <a:pt x="2231059" y="253178"/>
                  <a:pt x="2226262" y="253575"/>
                  <a:pt x="2223298" y="246140"/>
                </a:cubicBezTo>
                <a:cubicBezTo>
                  <a:pt x="2220334" y="238705"/>
                  <a:pt x="2214870" y="231288"/>
                  <a:pt x="2206908" y="223890"/>
                </a:cubicBezTo>
                <a:cubicBezTo>
                  <a:pt x="2198946" y="216492"/>
                  <a:pt x="2199125" y="213764"/>
                  <a:pt x="2207447" y="215704"/>
                </a:cubicBezTo>
                <a:cubicBezTo>
                  <a:pt x="2215770" y="217645"/>
                  <a:pt x="2221022" y="218080"/>
                  <a:pt x="2223205" y="217007"/>
                </a:cubicBezTo>
                <a:cubicBezTo>
                  <a:pt x="2225388" y="215934"/>
                  <a:pt x="2226479" y="208322"/>
                  <a:pt x="2226479" y="194171"/>
                </a:cubicBezTo>
                <a:cubicBezTo>
                  <a:pt x="2226479" y="179834"/>
                  <a:pt x="2225995" y="170520"/>
                  <a:pt x="2225028" y="166228"/>
                </a:cubicBezTo>
                <a:cubicBezTo>
                  <a:pt x="2223043" y="167010"/>
                  <a:pt x="2220185" y="167686"/>
                  <a:pt x="2216452" y="168256"/>
                </a:cubicBezTo>
                <a:cubicBezTo>
                  <a:pt x="2212545" y="176243"/>
                  <a:pt x="2208961" y="177000"/>
                  <a:pt x="2205699" y="170526"/>
                </a:cubicBezTo>
                <a:cubicBezTo>
                  <a:pt x="2202437" y="164052"/>
                  <a:pt x="2199324" y="156982"/>
                  <a:pt x="2196360" y="149318"/>
                </a:cubicBezTo>
                <a:cubicBezTo>
                  <a:pt x="2193396" y="141653"/>
                  <a:pt x="2189892" y="135247"/>
                  <a:pt x="2185849" y="130100"/>
                </a:cubicBezTo>
                <a:cubicBezTo>
                  <a:pt x="2181806" y="124953"/>
                  <a:pt x="2182584" y="121884"/>
                  <a:pt x="2188184" y="120892"/>
                </a:cubicBezTo>
                <a:cubicBezTo>
                  <a:pt x="2193783" y="119899"/>
                  <a:pt x="2198831" y="119986"/>
                  <a:pt x="2203327" y="121152"/>
                </a:cubicBezTo>
                <a:cubicBezTo>
                  <a:pt x="2207823" y="122318"/>
                  <a:pt x="2215217" y="121416"/>
                  <a:pt x="2225512" y="118445"/>
                </a:cubicBezTo>
                <a:cubicBezTo>
                  <a:pt x="2235806" y="115475"/>
                  <a:pt x="2243169" y="112750"/>
                  <a:pt x="2247603" y="110269"/>
                </a:cubicBezTo>
                <a:cubicBezTo>
                  <a:pt x="2249820" y="109029"/>
                  <a:pt x="2252224" y="108416"/>
                  <a:pt x="2254814" y="108432"/>
                </a:cubicBezTo>
                <a:close/>
                <a:moveTo>
                  <a:pt x="2669699" y="107713"/>
                </a:moveTo>
                <a:cubicBezTo>
                  <a:pt x="2678276" y="107620"/>
                  <a:pt x="2685321" y="110925"/>
                  <a:pt x="2690832" y="117627"/>
                </a:cubicBezTo>
                <a:cubicBezTo>
                  <a:pt x="2698180" y="126563"/>
                  <a:pt x="2693396" y="131251"/>
                  <a:pt x="2676479" y="131691"/>
                </a:cubicBezTo>
                <a:cubicBezTo>
                  <a:pt x="2659562" y="132131"/>
                  <a:pt x="2640004" y="134044"/>
                  <a:pt x="2617804" y="137430"/>
                </a:cubicBezTo>
                <a:cubicBezTo>
                  <a:pt x="2620917" y="140952"/>
                  <a:pt x="2621875" y="144980"/>
                  <a:pt x="2620678" y="149513"/>
                </a:cubicBezTo>
                <a:cubicBezTo>
                  <a:pt x="2619481" y="154046"/>
                  <a:pt x="2618523" y="159184"/>
                  <a:pt x="2617804" y="164926"/>
                </a:cubicBezTo>
                <a:cubicBezTo>
                  <a:pt x="2627056" y="162706"/>
                  <a:pt x="2635307" y="160204"/>
                  <a:pt x="2642556" y="157420"/>
                </a:cubicBezTo>
                <a:cubicBezTo>
                  <a:pt x="2649805" y="154635"/>
                  <a:pt x="2656831" y="156276"/>
                  <a:pt x="2663634" y="162340"/>
                </a:cubicBezTo>
                <a:cubicBezTo>
                  <a:pt x="2670436" y="168405"/>
                  <a:pt x="2667664" y="173295"/>
                  <a:pt x="2655318" y="177009"/>
                </a:cubicBezTo>
                <a:cubicBezTo>
                  <a:pt x="2642971" y="180724"/>
                  <a:pt x="2630411" y="182190"/>
                  <a:pt x="2617636" y="181409"/>
                </a:cubicBezTo>
                <a:lnTo>
                  <a:pt x="2616613" y="214077"/>
                </a:lnTo>
                <a:cubicBezTo>
                  <a:pt x="2638540" y="225028"/>
                  <a:pt x="2658561" y="232045"/>
                  <a:pt x="2676675" y="235127"/>
                </a:cubicBezTo>
                <a:cubicBezTo>
                  <a:pt x="2694788" y="238209"/>
                  <a:pt x="2711879" y="241027"/>
                  <a:pt x="2727946" y="243582"/>
                </a:cubicBezTo>
                <a:cubicBezTo>
                  <a:pt x="2744013" y="246137"/>
                  <a:pt x="2745967" y="249625"/>
                  <a:pt x="2733806" y="254046"/>
                </a:cubicBezTo>
                <a:cubicBezTo>
                  <a:pt x="2721646" y="258468"/>
                  <a:pt x="2707768" y="262254"/>
                  <a:pt x="2692171" y="265404"/>
                </a:cubicBezTo>
                <a:cubicBezTo>
                  <a:pt x="2676576" y="268554"/>
                  <a:pt x="2664644" y="268709"/>
                  <a:pt x="2656378" y="265869"/>
                </a:cubicBezTo>
                <a:cubicBezTo>
                  <a:pt x="2648112" y="263029"/>
                  <a:pt x="2633660" y="253426"/>
                  <a:pt x="2613023" y="237061"/>
                </a:cubicBezTo>
                <a:cubicBezTo>
                  <a:pt x="2592385" y="220696"/>
                  <a:pt x="2572380" y="204868"/>
                  <a:pt x="2553008" y="189576"/>
                </a:cubicBezTo>
                <a:cubicBezTo>
                  <a:pt x="2549076" y="195591"/>
                  <a:pt x="2542137" y="203966"/>
                  <a:pt x="2532190" y="214700"/>
                </a:cubicBezTo>
                <a:cubicBezTo>
                  <a:pt x="2522244" y="225434"/>
                  <a:pt x="2512635" y="233824"/>
                  <a:pt x="2503364" y="239870"/>
                </a:cubicBezTo>
                <a:cubicBezTo>
                  <a:pt x="2494094" y="245917"/>
                  <a:pt x="2483977" y="250136"/>
                  <a:pt x="2473013" y="252530"/>
                </a:cubicBezTo>
                <a:cubicBezTo>
                  <a:pt x="2462049" y="254924"/>
                  <a:pt x="2462536" y="251581"/>
                  <a:pt x="2474473" y="242503"/>
                </a:cubicBezTo>
                <a:cubicBezTo>
                  <a:pt x="2486410" y="233424"/>
                  <a:pt x="2498893" y="220833"/>
                  <a:pt x="2511922" y="204728"/>
                </a:cubicBezTo>
                <a:cubicBezTo>
                  <a:pt x="2524950" y="188624"/>
                  <a:pt x="2533186" y="176786"/>
                  <a:pt x="2536627" y="169214"/>
                </a:cubicBezTo>
                <a:cubicBezTo>
                  <a:pt x="2538348" y="165428"/>
                  <a:pt x="2539590" y="162105"/>
                  <a:pt x="2540353" y="159245"/>
                </a:cubicBezTo>
                <a:lnTo>
                  <a:pt x="2540865" y="154914"/>
                </a:lnTo>
                <a:lnTo>
                  <a:pt x="2522638" y="159782"/>
                </a:lnTo>
                <a:cubicBezTo>
                  <a:pt x="2513987" y="162529"/>
                  <a:pt x="2505094" y="159599"/>
                  <a:pt x="2495960" y="150992"/>
                </a:cubicBezTo>
                <a:cubicBezTo>
                  <a:pt x="2486826" y="142385"/>
                  <a:pt x="2485731" y="138475"/>
                  <a:pt x="2492677" y="139263"/>
                </a:cubicBezTo>
                <a:cubicBezTo>
                  <a:pt x="2499622" y="140050"/>
                  <a:pt x="2506065" y="140072"/>
                  <a:pt x="2512006" y="139328"/>
                </a:cubicBezTo>
                <a:cubicBezTo>
                  <a:pt x="2517946" y="138584"/>
                  <a:pt x="2529325" y="136844"/>
                  <a:pt x="2546143" y="134109"/>
                </a:cubicBezTo>
                <a:cubicBezTo>
                  <a:pt x="2562961" y="131375"/>
                  <a:pt x="2583043" y="127282"/>
                  <a:pt x="2606391" y="121831"/>
                </a:cubicBezTo>
                <a:cubicBezTo>
                  <a:pt x="2629738" y="116380"/>
                  <a:pt x="2647811" y="112083"/>
                  <a:pt x="2660611" y="108939"/>
                </a:cubicBezTo>
                <a:cubicBezTo>
                  <a:pt x="2663810" y="108153"/>
                  <a:pt x="2666840" y="107744"/>
                  <a:pt x="2669699" y="107713"/>
                </a:cubicBezTo>
                <a:close/>
                <a:moveTo>
                  <a:pt x="3744409" y="103883"/>
                </a:moveTo>
                <a:cubicBezTo>
                  <a:pt x="3746772" y="103576"/>
                  <a:pt x="3749332" y="103938"/>
                  <a:pt x="3752088" y="104967"/>
                </a:cubicBezTo>
                <a:cubicBezTo>
                  <a:pt x="3757601" y="107026"/>
                  <a:pt x="3763598" y="109829"/>
                  <a:pt x="3770078" y="113376"/>
                </a:cubicBezTo>
                <a:cubicBezTo>
                  <a:pt x="3776558" y="116923"/>
                  <a:pt x="3776415" y="120780"/>
                  <a:pt x="3769650" y="124947"/>
                </a:cubicBezTo>
                <a:cubicBezTo>
                  <a:pt x="3762884" y="129114"/>
                  <a:pt x="3758410" y="136407"/>
                  <a:pt x="3756227" y="146825"/>
                </a:cubicBezTo>
                <a:cubicBezTo>
                  <a:pt x="3754044" y="157243"/>
                  <a:pt x="3755092" y="166253"/>
                  <a:pt x="3759371" y="173856"/>
                </a:cubicBezTo>
                <a:cubicBezTo>
                  <a:pt x="3763650" y="181459"/>
                  <a:pt x="3761901" y="190376"/>
                  <a:pt x="3754125" y="200608"/>
                </a:cubicBezTo>
                <a:cubicBezTo>
                  <a:pt x="3765672" y="201811"/>
                  <a:pt x="3777668" y="204552"/>
                  <a:pt x="3790114" y="208830"/>
                </a:cubicBezTo>
                <a:cubicBezTo>
                  <a:pt x="3802559" y="213109"/>
                  <a:pt x="3820812" y="218163"/>
                  <a:pt x="3844873" y="223992"/>
                </a:cubicBezTo>
                <a:cubicBezTo>
                  <a:pt x="3868934" y="229821"/>
                  <a:pt x="3888597" y="233114"/>
                  <a:pt x="3903865" y="233871"/>
                </a:cubicBezTo>
                <a:cubicBezTo>
                  <a:pt x="3919132" y="234627"/>
                  <a:pt x="3934374" y="234417"/>
                  <a:pt x="3949592" y="233238"/>
                </a:cubicBezTo>
                <a:cubicBezTo>
                  <a:pt x="3964810" y="232060"/>
                  <a:pt x="3966608" y="235344"/>
                  <a:pt x="3954987" y="243089"/>
                </a:cubicBezTo>
                <a:cubicBezTo>
                  <a:pt x="3943366" y="250834"/>
                  <a:pt x="3929494" y="256886"/>
                  <a:pt x="3913371" y="261246"/>
                </a:cubicBezTo>
                <a:cubicBezTo>
                  <a:pt x="3897248" y="265605"/>
                  <a:pt x="3882201" y="264830"/>
                  <a:pt x="3868230" y="258920"/>
                </a:cubicBezTo>
                <a:cubicBezTo>
                  <a:pt x="3854258" y="253011"/>
                  <a:pt x="3837729" y="246279"/>
                  <a:pt x="3818642" y="238726"/>
                </a:cubicBezTo>
                <a:cubicBezTo>
                  <a:pt x="3799555" y="231173"/>
                  <a:pt x="3783766" y="224789"/>
                  <a:pt x="3771278" y="219574"/>
                </a:cubicBezTo>
                <a:cubicBezTo>
                  <a:pt x="3758788" y="214359"/>
                  <a:pt x="3748553" y="212877"/>
                  <a:pt x="3740572" y="215128"/>
                </a:cubicBezTo>
                <a:cubicBezTo>
                  <a:pt x="3732592" y="217379"/>
                  <a:pt x="3725172" y="220104"/>
                  <a:pt x="3718313" y="223304"/>
                </a:cubicBezTo>
                <a:cubicBezTo>
                  <a:pt x="3711455" y="226504"/>
                  <a:pt x="3704010" y="223995"/>
                  <a:pt x="3695980" y="215779"/>
                </a:cubicBezTo>
                <a:cubicBezTo>
                  <a:pt x="3687949" y="207562"/>
                  <a:pt x="3688349" y="203845"/>
                  <a:pt x="3697180" y="204626"/>
                </a:cubicBezTo>
                <a:cubicBezTo>
                  <a:pt x="3706010" y="205407"/>
                  <a:pt x="3720583" y="203621"/>
                  <a:pt x="3740898" y="199268"/>
                </a:cubicBezTo>
                <a:cubicBezTo>
                  <a:pt x="3744954" y="192955"/>
                  <a:pt x="3744451" y="185402"/>
                  <a:pt x="3739391" y="176609"/>
                </a:cubicBezTo>
                <a:cubicBezTo>
                  <a:pt x="3734331" y="167816"/>
                  <a:pt x="3732579" y="157662"/>
                  <a:pt x="3734136" y="146146"/>
                </a:cubicBezTo>
                <a:cubicBezTo>
                  <a:pt x="3735692" y="134630"/>
                  <a:pt x="3735248" y="129062"/>
                  <a:pt x="3732806" y="129440"/>
                </a:cubicBezTo>
                <a:cubicBezTo>
                  <a:pt x="3730362" y="129818"/>
                  <a:pt x="3725959" y="130209"/>
                  <a:pt x="3719597" y="130612"/>
                </a:cubicBezTo>
                <a:cubicBezTo>
                  <a:pt x="3713234" y="131015"/>
                  <a:pt x="3707647" y="129397"/>
                  <a:pt x="3702835" y="125756"/>
                </a:cubicBezTo>
                <a:cubicBezTo>
                  <a:pt x="3698023" y="122116"/>
                  <a:pt x="3698560" y="119971"/>
                  <a:pt x="3704444" y="119320"/>
                </a:cubicBezTo>
                <a:cubicBezTo>
                  <a:pt x="3710329" y="118669"/>
                  <a:pt x="3716394" y="117242"/>
                  <a:pt x="3722638" y="115041"/>
                </a:cubicBezTo>
                <a:cubicBezTo>
                  <a:pt x="3728883" y="112839"/>
                  <a:pt x="3733974" y="110095"/>
                  <a:pt x="3737912" y="106809"/>
                </a:cubicBezTo>
                <a:cubicBezTo>
                  <a:pt x="3739881" y="105165"/>
                  <a:pt x="3742047" y="104190"/>
                  <a:pt x="3744409" y="103883"/>
                </a:cubicBezTo>
                <a:close/>
                <a:moveTo>
                  <a:pt x="4539881" y="98945"/>
                </a:moveTo>
                <a:cubicBezTo>
                  <a:pt x="4548512" y="99364"/>
                  <a:pt x="4556025" y="103093"/>
                  <a:pt x="4562420" y="110130"/>
                </a:cubicBezTo>
                <a:cubicBezTo>
                  <a:pt x="4570946" y="119512"/>
                  <a:pt x="4568572" y="124008"/>
                  <a:pt x="4555294" y="123617"/>
                </a:cubicBezTo>
                <a:cubicBezTo>
                  <a:pt x="4542018" y="123226"/>
                  <a:pt x="4528053" y="123422"/>
                  <a:pt x="4513400" y="124203"/>
                </a:cubicBezTo>
                <a:cubicBezTo>
                  <a:pt x="4498746" y="124984"/>
                  <a:pt x="4472264" y="127093"/>
                  <a:pt x="4433954" y="130528"/>
                </a:cubicBezTo>
                <a:cubicBezTo>
                  <a:pt x="4440180" y="134534"/>
                  <a:pt x="4441138" y="138233"/>
                  <a:pt x="4436828" y="141625"/>
                </a:cubicBezTo>
                <a:cubicBezTo>
                  <a:pt x="4432518" y="145017"/>
                  <a:pt x="4428236" y="148778"/>
                  <a:pt x="4423982" y="152908"/>
                </a:cubicBezTo>
                <a:cubicBezTo>
                  <a:pt x="4419728" y="157038"/>
                  <a:pt x="4417967" y="159103"/>
                  <a:pt x="4418698" y="159103"/>
                </a:cubicBezTo>
                <a:cubicBezTo>
                  <a:pt x="4422382" y="159103"/>
                  <a:pt x="4429104" y="158353"/>
                  <a:pt x="4438864" y="156852"/>
                </a:cubicBezTo>
                <a:cubicBezTo>
                  <a:pt x="4448626" y="155352"/>
                  <a:pt x="4456274" y="153209"/>
                  <a:pt x="4461812" y="150425"/>
                </a:cubicBezTo>
                <a:cubicBezTo>
                  <a:pt x="4467350" y="147640"/>
                  <a:pt x="4472810" y="147709"/>
                  <a:pt x="4478192" y="150629"/>
                </a:cubicBezTo>
                <a:cubicBezTo>
                  <a:pt x="4483575" y="153550"/>
                  <a:pt x="4489804" y="157686"/>
                  <a:pt x="4496880" y="163038"/>
                </a:cubicBezTo>
                <a:cubicBezTo>
                  <a:pt x="4503955" y="168390"/>
                  <a:pt x="4505670" y="172910"/>
                  <a:pt x="4502024" y="176600"/>
                </a:cubicBezTo>
                <a:cubicBezTo>
                  <a:pt x="4498378" y="180290"/>
                  <a:pt x="4495636" y="185626"/>
                  <a:pt x="4493801" y="192608"/>
                </a:cubicBezTo>
                <a:cubicBezTo>
                  <a:pt x="4491965" y="199591"/>
                  <a:pt x="4489466" y="210796"/>
                  <a:pt x="4486304" y="226225"/>
                </a:cubicBezTo>
                <a:cubicBezTo>
                  <a:pt x="4483141" y="241653"/>
                  <a:pt x="4478673" y="253280"/>
                  <a:pt x="4472900" y="261106"/>
                </a:cubicBezTo>
                <a:cubicBezTo>
                  <a:pt x="4467126" y="268932"/>
                  <a:pt x="4460113" y="274923"/>
                  <a:pt x="4451859" y="279077"/>
                </a:cubicBezTo>
                <a:cubicBezTo>
                  <a:pt x="4443606" y="283232"/>
                  <a:pt x="4438784" y="281958"/>
                  <a:pt x="4437395" y="275254"/>
                </a:cubicBezTo>
                <a:cubicBezTo>
                  <a:pt x="4436006" y="268551"/>
                  <a:pt x="4429612" y="260356"/>
                  <a:pt x="4418214" y="250670"/>
                </a:cubicBezTo>
                <a:cubicBezTo>
                  <a:pt x="4406817" y="240984"/>
                  <a:pt x="4407782" y="237889"/>
                  <a:pt x="4421108" y="241387"/>
                </a:cubicBezTo>
                <a:cubicBezTo>
                  <a:pt x="4434434" y="244884"/>
                  <a:pt x="4442914" y="246512"/>
                  <a:pt x="4446548" y="246270"/>
                </a:cubicBezTo>
                <a:cubicBezTo>
                  <a:pt x="4450182" y="246028"/>
                  <a:pt x="4453456" y="242261"/>
                  <a:pt x="4456370" y="234968"/>
                </a:cubicBezTo>
                <a:cubicBezTo>
                  <a:pt x="4459285" y="227676"/>
                  <a:pt x="4462286" y="215832"/>
                  <a:pt x="4465374" y="199436"/>
                </a:cubicBezTo>
                <a:cubicBezTo>
                  <a:pt x="4468463" y="183040"/>
                  <a:pt x="4468506" y="173797"/>
                  <a:pt x="4465505" y="171707"/>
                </a:cubicBezTo>
                <a:cubicBezTo>
                  <a:pt x="4462504" y="169617"/>
                  <a:pt x="4453376" y="169723"/>
                  <a:pt x="4438120" y="172023"/>
                </a:cubicBezTo>
                <a:cubicBezTo>
                  <a:pt x="4422866" y="174324"/>
                  <a:pt x="4410271" y="178020"/>
                  <a:pt x="4400336" y="183111"/>
                </a:cubicBezTo>
                <a:cubicBezTo>
                  <a:pt x="4390402" y="188202"/>
                  <a:pt x="4384936" y="186689"/>
                  <a:pt x="4383938" y="178572"/>
                </a:cubicBezTo>
                <a:cubicBezTo>
                  <a:pt x="4382940" y="170455"/>
                  <a:pt x="4386753" y="163832"/>
                  <a:pt x="4395379" y="158703"/>
                </a:cubicBezTo>
                <a:cubicBezTo>
                  <a:pt x="4404005" y="153575"/>
                  <a:pt x="4409812" y="145188"/>
                  <a:pt x="4412801" y="133542"/>
                </a:cubicBezTo>
                <a:cubicBezTo>
                  <a:pt x="4380840" y="138218"/>
                  <a:pt x="4359490" y="141526"/>
                  <a:pt x="4348749" y="143467"/>
                </a:cubicBezTo>
                <a:cubicBezTo>
                  <a:pt x="4338009" y="145408"/>
                  <a:pt x="4327708" y="142273"/>
                  <a:pt x="4317849" y="134063"/>
                </a:cubicBezTo>
                <a:cubicBezTo>
                  <a:pt x="4307989" y="125853"/>
                  <a:pt x="4310091" y="121747"/>
                  <a:pt x="4324156" y="121747"/>
                </a:cubicBezTo>
                <a:cubicBezTo>
                  <a:pt x="4336744" y="121747"/>
                  <a:pt x="4350436" y="121180"/>
                  <a:pt x="4365232" y="120045"/>
                </a:cubicBezTo>
                <a:cubicBezTo>
                  <a:pt x="4380028" y="118910"/>
                  <a:pt x="4399366" y="116973"/>
                  <a:pt x="4423247" y="114232"/>
                </a:cubicBezTo>
                <a:cubicBezTo>
                  <a:pt x="4447128" y="111491"/>
                  <a:pt x="4467911" y="108967"/>
                  <a:pt x="4485596" y="106660"/>
                </a:cubicBezTo>
                <a:cubicBezTo>
                  <a:pt x="4503282" y="104353"/>
                  <a:pt x="4518376" y="102009"/>
                  <a:pt x="4530878" y="99628"/>
                </a:cubicBezTo>
                <a:cubicBezTo>
                  <a:pt x="4534003" y="99033"/>
                  <a:pt x="4537004" y="98805"/>
                  <a:pt x="4539881" y="98945"/>
                </a:cubicBezTo>
                <a:close/>
                <a:moveTo>
                  <a:pt x="5052332" y="98291"/>
                </a:moveTo>
                <a:cubicBezTo>
                  <a:pt x="5054432" y="97226"/>
                  <a:pt x="5058728" y="97296"/>
                  <a:pt x="5065217" y="98502"/>
                </a:cubicBezTo>
                <a:cubicBezTo>
                  <a:pt x="5078196" y="100915"/>
                  <a:pt x="5090087" y="105237"/>
                  <a:pt x="5100889" y="111469"/>
                </a:cubicBezTo>
                <a:cubicBezTo>
                  <a:pt x="5111692" y="117701"/>
                  <a:pt x="5117092" y="126591"/>
                  <a:pt x="5117092" y="138137"/>
                </a:cubicBezTo>
                <a:cubicBezTo>
                  <a:pt x="5117092" y="151420"/>
                  <a:pt x="5111248" y="154617"/>
                  <a:pt x="5099559" y="147727"/>
                </a:cubicBezTo>
                <a:cubicBezTo>
                  <a:pt x="5087870" y="140838"/>
                  <a:pt x="5078044" y="133803"/>
                  <a:pt x="5070082" y="126622"/>
                </a:cubicBezTo>
                <a:cubicBezTo>
                  <a:pt x="5063012" y="118808"/>
                  <a:pt x="5057190" y="111565"/>
                  <a:pt x="5052613" y="104893"/>
                </a:cubicBezTo>
                <a:cubicBezTo>
                  <a:pt x="5050324" y="101556"/>
                  <a:pt x="5050231" y="99356"/>
                  <a:pt x="5052332" y="98291"/>
                </a:cubicBezTo>
                <a:close/>
                <a:moveTo>
                  <a:pt x="1375682" y="98291"/>
                </a:moveTo>
                <a:cubicBezTo>
                  <a:pt x="1377783" y="97226"/>
                  <a:pt x="1382078" y="97296"/>
                  <a:pt x="1388567" y="98502"/>
                </a:cubicBezTo>
                <a:cubicBezTo>
                  <a:pt x="1401546" y="100915"/>
                  <a:pt x="1413437" y="105237"/>
                  <a:pt x="1424240" y="111469"/>
                </a:cubicBezTo>
                <a:cubicBezTo>
                  <a:pt x="1435042" y="117701"/>
                  <a:pt x="1440443" y="126591"/>
                  <a:pt x="1440443" y="138137"/>
                </a:cubicBezTo>
                <a:cubicBezTo>
                  <a:pt x="1440443" y="151420"/>
                  <a:pt x="1434599" y="154617"/>
                  <a:pt x="1422909" y="147727"/>
                </a:cubicBezTo>
                <a:cubicBezTo>
                  <a:pt x="1411220" y="140838"/>
                  <a:pt x="1401394" y="133803"/>
                  <a:pt x="1393432" y="126622"/>
                </a:cubicBezTo>
                <a:cubicBezTo>
                  <a:pt x="1386363" y="118808"/>
                  <a:pt x="1380540" y="111565"/>
                  <a:pt x="1375963" y="104893"/>
                </a:cubicBezTo>
                <a:cubicBezTo>
                  <a:pt x="1373675" y="101556"/>
                  <a:pt x="1373581" y="99356"/>
                  <a:pt x="1375682" y="98291"/>
                </a:cubicBezTo>
                <a:close/>
                <a:moveTo>
                  <a:pt x="5001808" y="96691"/>
                </a:moveTo>
                <a:cubicBezTo>
                  <a:pt x="5003198" y="96607"/>
                  <a:pt x="5004820" y="96882"/>
                  <a:pt x="5006672" y="97516"/>
                </a:cubicBezTo>
                <a:cubicBezTo>
                  <a:pt x="5014082" y="100053"/>
                  <a:pt x="5020330" y="103962"/>
                  <a:pt x="5025414" y="109246"/>
                </a:cubicBezTo>
                <a:cubicBezTo>
                  <a:pt x="5030500" y="114529"/>
                  <a:pt x="5030860" y="118433"/>
                  <a:pt x="5026494" y="120957"/>
                </a:cubicBezTo>
                <a:cubicBezTo>
                  <a:pt x="5022128" y="123481"/>
                  <a:pt x="5015276" y="129998"/>
                  <a:pt x="5005936" y="140509"/>
                </a:cubicBezTo>
                <a:cubicBezTo>
                  <a:pt x="4996598" y="151020"/>
                  <a:pt x="4984360" y="159686"/>
                  <a:pt x="4969222" y="166507"/>
                </a:cubicBezTo>
                <a:cubicBezTo>
                  <a:pt x="4954086" y="173329"/>
                  <a:pt x="4951674" y="171072"/>
                  <a:pt x="4961986" y="159736"/>
                </a:cubicBezTo>
                <a:cubicBezTo>
                  <a:pt x="4972298" y="148400"/>
                  <a:pt x="4980664" y="138035"/>
                  <a:pt x="4987082" y="128640"/>
                </a:cubicBezTo>
                <a:cubicBezTo>
                  <a:pt x="4993500" y="119245"/>
                  <a:pt x="4996325" y="112080"/>
                  <a:pt x="4995556" y="107144"/>
                </a:cubicBezTo>
                <a:cubicBezTo>
                  <a:pt x="4995556" y="100428"/>
                  <a:pt x="4997640" y="96944"/>
                  <a:pt x="5001808" y="96691"/>
                </a:cubicBezTo>
                <a:close/>
                <a:moveTo>
                  <a:pt x="1325159" y="96691"/>
                </a:moveTo>
                <a:cubicBezTo>
                  <a:pt x="1326548" y="96607"/>
                  <a:pt x="1328169" y="96882"/>
                  <a:pt x="1330022" y="97516"/>
                </a:cubicBezTo>
                <a:cubicBezTo>
                  <a:pt x="1337432" y="100053"/>
                  <a:pt x="1343680" y="103962"/>
                  <a:pt x="1348765" y="109246"/>
                </a:cubicBezTo>
                <a:cubicBezTo>
                  <a:pt x="1353850" y="114529"/>
                  <a:pt x="1354210" y="118433"/>
                  <a:pt x="1349844" y="120957"/>
                </a:cubicBezTo>
                <a:cubicBezTo>
                  <a:pt x="1345478" y="123481"/>
                  <a:pt x="1338626" y="129998"/>
                  <a:pt x="1329287" y="140509"/>
                </a:cubicBezTo>
                <a:cubicBezTo>
                  <a:pt x="1319948" y="151020"/>
                  <a:pt x="1307710" y="159686"/>
                  <a:pt x="1292573" y="166507"/>
                </a:cubicBezTo>
                <a:cubicBezTo>
                  <a:pt x="1277436" y="173329"/>
                  <a:pt x="1275024" y="171072"/>
                  <a:pt x="1285336" y="159736"/>
                </a:cubicBezTo>
                <a:cubicBezTo>
                  <a:pt x="1295649" y="148400"/>
                  <a:pt x="1304014" y="138035"/>
                  <a:pt x="1310433" y="128640"/>
                </a:cubicBezTo>
                <a:cubicBezTo>
                  <a:pt x="1316851" y="119245"/>
                  <a:pt x="1319675" y="112080"/>
                  <a:pt x="1318906" y="107144"/>
                </a:cubicBezTo>
                <a:cubicBezTo>
                  <a:pt x="1318906" y="100428"/>
                  <a:pt x="1320991" y="96944"/>
                  <a:pt x="1325159" y="96691"/>
                </a:cubicBezTo>
                <a:close/>
                <a:moveTo>
                  <a:pt x="533599" y="96126"/>
                </a:moveTo>
                <a:lnTo>
                  <a:pt x="517355" y="155606"/>
                </a:lnTo>
                <a:lnTo>
                  <a:pt x="549893" y="155606"/>
                </a:lnTo>
                <a:close/>
                <a:moveTo>
                  <a:pt x="4703592" y="81341"/>
                </a:moveTo>
                <a:cubicBezTo>
                  <a:pt x="4703580" y="81117"/>
                  <a:pt x="4701326" y="81551"/>
                  <a:pt x="4696830" y="82643"/>
                </a:cubicBezTo>
                <a:cubicBezTo>
                  <a:pt x="4692334" y="83734"/>
                  <a:pt x="4686074" y="85278"/>
                  <a:pt x="4678050" y="87275"/>
                </a:cubicBezTo>
                <a:lnTo>
                  <a:pt x="4678050" y="101086"/>
                </a:lnTo>
                <a:lnTo>
                  <a:pt x="4682282" y="99637"/>
                </a:lnTo>
                <a:cubicBezTo>
                  <a:pt x="4689085" y="100474"/>
                  <a:pt x="4695138" y="102914"/>
                  <a:pt x="4700440" y="106958"/>
                </a:cubicBezTo>
                <a:cubicBezTo>
                  <a:pt x="4705742" y="111001"/>
                  <a:pt x="4707360" y="116833"/>
                  <a:pt x="4705295" y="124454"/>
                </a:cubicBezTo>
                <a:cubicBezTo>
                  <a:pt x="4703230" y="132075"/>
                  <a:pt x="4698408" y="133678"/>
                  <a:pt x="4690830" y="129263"/>
                </a:cubicBezTo>
                <a:cubicBezTo>
                  <a:pt x="4688338" y="127180"/>
                  <a:pt x="4685998" y="124591"/>
                  <a:pt x="4683812" y="121496"/>
                </a:cubicBezTo>
                <a:lnTo>
                  <a:pt x="4678050" y="111290"/>
                </a:lnTo>
                <a:lnTo>
                  <a:pt x="4678050" y="143904"/>
                </a:lnTo>
                <a:lnTo>
                  <a:pt x="4705918" y="137635"/>
                </a:lnTo>
                <a:cubicBezTo>
                  <a:pt x="4705918" y="109593"/>
                  <a:pt x="4705534" y="93256"/>
                  <a:pt x="4704764" y="88624"/>
                </a:cubicBezTo>
                <a:cubicBezTo>
                  <a:pt x="4703996" y="83992"/>
                  <a:pt x="4703605" y="81564"/>
                  <a:pt x="4703592" y="81341"/>
                </a:cubicBezTo>
                <a:close/>
                <a:moveTo>
                  <a:pt x="1026943" y="81341"/>
                </a:moveTo>
                <a:cubicBezTo>
                  <a:pt x="1026930" y="81117"/>
                  <a:pt x="1024676" y="81551"/>
                  <a:pt x="1020180" y="82643"/>
                </a:cubicBezTo>
                <a:cubicBezTo>
                  <a:pt x="1015685" y="83734"/>
                  <a:pt x="1009425" y="85278"/>
                  <a:pt x="1001400" y="87275"/>
                </a:cubicBezTo>
                <a:lnTo>
                  <a:pt x="1001400" y="101086"/>
                </a:lnTo>
                <a:lnTo>
                  <a:pt x="1005633" y="99637"/>
                </a:lnTo>
                <a:cubicBezTo>
                  <a:pt x="1012435" y="100474"/>
                  <a:pt x="1018488" y="102914"/>
                  <a:pt x="1023790" y="106958"/>
                </a:cubicBezTo>
                <a:cubicBezTo>
                  <a:pt x="1029092" y="111001"/>
                  <a:pt x="1030710" y="116833"/>
                  <a:pt x="1028645" y="124454"/>
                </a:cubicBezTo>
                <a:cubicBezTo>
                  <a:pt x="1026580" y="132075"/>
                  <a:pt x="1021759" y="133678"/>
                  <a:pt x="1014181" y="129263"/>
                </a:cubicBezTo>
                <a:cubicBezTo>
                  <a:pt x="1011688" y="127180"/>
                  <a:pt x="1009349" y="124591"/>
                  <a:pt x="1007163" y="121496"/>
                </a:cubicBezTo>
                <a:lnTo>
                  <a:pt x="1001400" y="111290"/>
                </a:lnTo>
                <a:lnTo>
                  <a:pt x="1001400" y="143904"/>
                </a:lnTo>
                <a:lnTo>
                  <a:pt x="1029268" y="137635"/>
                </a:lnTo>
                <a:cubicBezTo>
                  <a:pt x="1029268" y="109593"/>
                  <a:pt x="1028884" y="93256"/>
                  <a:pt x="1028115" y="88624"/>
                </a:cubicBezTo>
                <a:cubicBezTo>
                  <a:pt x="1027346" y="83992"/>
                  <a:pt x="1026955" y="81564"/>
                  <a:pt x="1026943" y="81341"/>
                </a:cubicBezTo>
                <a:close/>
                <a:moveTo>
                  <a:pt x="5617378" y="76913"/>
                </a:moveTo>
                <a:cubicBezTo>
                  <a:pt x="5615072" y="77297"/>
                  <a:pt x="5607537" y="79170"/>
                  <a:pt x="5594775" y="82531"/>
                </a:cubicBezTo>
                <a:lnTo>
                  <a:pt x="5595196" y="97449"/>
                </a:lnTo>
                <a:lnTo>
                  <a:pt x="5596345" y="95749"/>
                </a:lnTo>
                <a:cubicBezTo>
                  <a:pt x="5598350" y="94791"/>
                  <a:pt x="5602086" y="95287"/>
                  <a:pt x="5607556" y="97237"/>
                </a:cubicBezTo>
                <a:cubicBezTo>
                  <a:pt x="5618494" y="101138"/>
                  <a:pt x="5622671" y="107581"/>
                  <a:pt x="5620086" y="116566"/>
                </a:cubicBezTo>
                <a:cubicBezTo>
                  <a:pt x="5617500" y="125552"/>
                  <a:pt x="5612784" y="127291"/>
                  <a:pt x="5605938" y="121785"/>
                </a:cubicBezTo>
                <a:cubicBezTo>
                  <a:pt x="5601919" y="116985"/>
                  <a:pt x="5598450" y="110719"/>
                  <a:pt x="5595528" y="102986"/>
                </a:cubicBezTo>
                <a:lnTo>
                  <a:pt x="5595322" y="101892"/>
                </a:lnTo>
                <a:lnTo>
                  <a:pt x="5595654" y="113674"/>
                </a:lnTo>
                <a:cubicBezTo>
                  <a:pt x="5595850" y="123124"/>
                  <a:pt x="5595947" y="131644"/>
                  <a:pt x="5595947" y="139235"/>
                </a:cubicBezTo>
                <a:lnTo>
                  <a:pt x="5622662" y="132984"/>
                </a:lnTo>
                <a:cubicBezTo>
                  <a:pt x="5622662" y="103330"/>
                  <a:pt x="5622358" y="86475"/>
                  <a:pt x="5621750" y="82420"/>
                </a:cubicBezTo>
                <a:cubicBezTo>
                  <a:pt x="5621143" y="78364"/>
                  <a:pt x="5619686" y="76528"/>
                  <a:pt x="5617378" y="76913"/>
                </a:cubicBezTo>
                <a:close/>
                <a:moveTo>
                  <a:pt x="1940729" y="76913"/>
                </a:moveTo>
                <a:cubicBezTo>
                  <a:pt x="1938422" y="77297"/>
                  <a:pt x="1930888" y="79170"/>
                  <a:pt x="1918126" y="82531"/>
                </a:cubicBezTo>
                <a:lnTo>
                  <a:pt x="1918547" y="97449"/>
                </a:lnTo>
                <a:lnTo>
                  <a:pt x="1919695" y="95749"/>
                </a:lnTo>
                <a:cubicBezTo>
                  <a:pt x="1921700" y="94791"/>
                  <a:pt x="1925437" y="95287"/>
                  <a:pt x="1930906" y="97237"/>
                </a:cubicBezTo>
                <a:cubicBezTo>
                  <a:pt x="1941845" y="101138"/>
                  <a:pt x="1946022" y="107581"/>
                  <a:pt x="1943436" y="116566"/>
                </a:cubicBezTo>
                <a:cubicBezTo>
                  <a:pt x="1940850" y="125552"/>
                  <a:pt x="1936134" y="127291"/>
                  <a:pt x="1929288" y="121785"/>
                </a:cubicBezTo>
                <a:cubicBezTo>
                  <a:pt x="1925270" y="116985"/>
                  <a:pt x="1921800" y="110719"/>
                  <a:pt x="1918879" y="102986"/>
                </a:cubicBezTo>
                <a:lnTo>
                  <a:pt x="1918672" y="101892"/>
                </a:lnTo>
                <a:lnTo>
                  <a:pt x="1919005" y="113674"/>
                </a:lnTo>
                <a:cubicBezTo>
                  <a:pt x="1919200" y="123124"/>
                  <a:pt x="1919298" y="131644"/>
                  <a:pt x="1919298" y="139235"/>
                </a:cubicBezTo>
                <a:lnTo>
                  <a:pt x="1946012" y="132984"/>
                </a:lnTo>
                <a:cubicBezTo>
                  <a:pt x="1946012" y="103330"/>
                  <a:pt x="1945709" y="86475"/>
                  <a:pt x="1945101" y="82420"/>
                </a:cubicBezTo>
                <a:cubicBezTo>
                  <a:pt x="1944493" y="78364"/>
                  <a:pt x="1943036" y="76528"/>
                  <a:pt x="1940729" y="76913"/>
                </a:cubicBezTo>
                <a:close/>
                <a:moveTo>
                  <a:pt x="2286182" y="71418"/>
                </a:moveTo>
                <a:cubicBezTo>
                  <a:pt x="2291087" y="71723"/>
                  <a:pt x="2294276" y="73155"/>
                  <a:pt x="2295749" y="75713"/>
                </a:cubicBezTo>
                <a:cubicBezTo>
                  <a:pt x="2298695" y="80829"/>
                  <a:pt x="2294375" y="84705"/>
                  <a:pt x="2282792" y="87340"/>
                </a:cubicBezTo>
                <a:cubicBezTo>
                  <a:pt x="2271208" y="89976"/>
                  <a:pt x="2253997" y="94050"/>
                  <a:pt x="2231158" y="99563"/>
                </a:cubicBezTo>
                <a:cubicBezTo>
                  <a:pt x="2208319" y="105076"/>
                  <a:pt x="2193693" y="108809"/>
                  <a:pt x="2187281" y="110762"/>
                </a:cubicBezTo>
                <a:cubicBezTo>
                  <a:pt x="2180869" y="112715"/>
                  <a:pt x="2173757" y="109965"/>
                  <a:pt x="2165943" y="102511"/>
                </a:cubicBezTo>
                <a:cubicBezTo>
                  <a:pt x="2158824" y="91200"/>
                  <a:pt x="2160285" y="85933"/>
                  <a:pt x="2170324" y="86708"/>
                </a:cubicBezTo>
                <a:cubicBezTo>
                  <a:pt x="2180364" y="87483"/>
                  <a:pt x="2194704" y="86512"/>
                  <a:pt x="2213345" y="83796"/>
                </a:cubicBezTo>
                <a:cubicBezTo>
                  <a:pt x="2231986" y="81080"/>
                  <a:pt x="2249643" y="77775"/>
                  <a:pt x="2266318" y="73881"/>
                </a:cubicBezTo>
                <a:cubicBezTo>
                  <a:pt x="2274656" y="71933"/>
                  <a:pt x="2281277" y="71113"/>
                  <a:pt x="2286182" y="71418"/>
                </a:cubicBezTo>
                <a:close/>
                <a:moveTo>
                  <a:pt x="4834331" y="70395"/>
                </a:moveTo>
                <a:cubicBezTo>
                  <a:pt x="4840620" y="70359"/>
                  <a:pt x="4845456" y="71890"/>
                  <a:pt x="4848840" y="74987"/>
                </a:cubicBezTo>
                <a:cubicBezTo>
                  <a:pt x="4855605" y="81182"/>
                  <a:pt x="4853503" y="85467"/>
                  <a:pt x="4842532" y="87843"/>
                </a:cubicBezTo>
                <a:cubicBezTo>
                  <a:pt x="4831563" y="90218"/>
                  <a:pt x="4820187" y="93172"/>
                  <a:pt x="4808404" y="96707"/>
                </a:cubicBezTo>
                <a:cubicBezTo>
                  <a:pt x="4796622" y="100242"/>
                  <a:pt x="4785817" y="102790"/>
                  <a:pt x="4775988" y="104353"/>
                </a:cubicBezTo>
                <a:cubicBezTo>
                  <a:pt x="4766160" y="105916"/>
                  <a:pt x="4757084" y="103460"/>
                  <a:pt x="4748762" y="96986"/>
                </a:cubicBezTo>
                <a:cubicBezTo>
                  <a:pt x="4740440" y="90512"/>
                  <a:pt x="4740443" y="87002"/>
                  <a:pt x="4748772" y="86457"/>
                </a:cubicBezTo>
                <a:cubicBezTo>
                  <a:pt x="4757100" y="85911"/>
                  <a:pt x="4765344" y="85055"/>
                  <a:pt x="4773504" y="83889"/>
                </a:cubicBezTo>
                <a:cubicBezTo>
                  <a:pt x="4781666" y="82723"/>
                  <a:pt x="4794198" y="79827"/>
                  <a:pt x="4811102" y="75201"/>
                </a:cubicBezTo>
                <a:cubicBezTo>
                  <a:pt x="4820298" y="72033"/>
                  <a:pt x="4828042" y="70430"/>
                  <a:pt x="4834331" y="70395"/>
                </a:cubicBezTo>
                <a:close/>
                <a:moveTo>
                  <a:pt x="1157681" y="70395"/>
                </a:moveTo>
                <a:cubicBezTo>
                  <a:pt x="1163971" y="70359"/>
                  <a:pt x="1168807" y="71890"/>
                  <a:pt x="1172190" y="74987"/>
                </a:cubicBezTo>
                <a:cubicBezTo>
                  <a:pt x="1178955" y="81182"/>
                  <a:pt x="1176853" y="85467"/>
                  <a:pt x="1165883" y="87843"/>
                </a:cubicBezTo>
                <a:cubicBezTo>
                  <a:pt x="1154913" y="90218"/>
                  <a:pt x="1143537" y="93172"/>
                  <a:pt x="1131755" y="96707"/>
                </a:cubicBezTo>
                <a:cubicBezTo>
                  <a:pt x="1119973" y="100242"/>
                  <a:pt x="1109167" y="102790"/>
                  <a:pt x="1099338" y="104353"/>
                </a:cubicBezTo>
                <a:cubicBezTo>
                  <a:pt x="1089510" y="105916"/>
                  <a:pt x="1080434" y="103460"/>
                  <a:pt x="1072112" y="96986"/>
                </a:cubicBezTo>
                <a:cubicBezTo>
                  <a:pt x="1063790" y="90512"/>
                  <a:pt x="1063793" y="87002"/>
                  <a:pt x="1072122" y="86457"/>
                </a:cubicBezTo>
                <a:cubicBezTo>
                  <a:pt x="1080450" y="85911"/>
                  <a:pt x="1088694" y="85055"/>
                  <a:pt x="1096855" y="83889"/>
                </a:cubicBezTo>
                <a:cubicBezTo>
                  <a:pt x="1105016" y="82723"/>
                  <a:pt x="1117548" y="79827"/>
                  <a:pt x="1134453" y="75201"/>
                </a:cubicBezTo>
                <a:cubicBezTo>
                  <a:pt x="1143649" y="72033"/>
                  <a:pt x="1151392" y="70430"/>
                  <a:pt x="1157681" y="70395"/>
                </a:cubicBezTo>
                <a:close/>
                <a:moveTo>
                  <a:pt x="5338176" y="67518"/>
                </a:moveTo>
                <a:cubicBezTo>
                  <a:pt x="5339824" y="67575"/>
                  <a:pt x="5341882" y="68075"/>
                  <a:pt x="5344354" y="69016"/>
                </a:cubicBezTo>
                <a:cubicBezTo>
                  <a:pt x="5354238" y="72780"/>
                  <a:pt x="5360684" y="77087"/>
                  <a:pt x="5363692" y="81936"/>
                </a:cubicBezTo>
                <a:cubicBezTo>
                  <a:pt x="5366700" y="86785"/>
                  <a:pt x="5366361" y="92903"/>
                  <a:pt x="5362678" y="100288"/>
                </a:cubicBezTo>
                <a:cubicBezTo>
                  <a:pt x="5358994" y="107674"/>
                  <a:pt x="5354176" y="107764"/>
                  <a:pt x="5348223" y="100558"/>
                </a:cubicBezTo>
                <a:cubicBezTo>
                  <a:pt x="5342270" y="93352"/>
                  <a:pt x="5337688" y="86140"/>
                  <a:pt x="5334475" y="78922"/>
                </a:cubicBezTo>
                <a:cubicBezTo>
                  <a:pt x="5332000" y="71146"/>
                  <a:pt x="5333234" y="67344"/>
                  <a:pt x="5338176" y="67518"/>
                </a:cubicBezTo>
                <a:close/>
                <a:moveTo>
                  <a:pt x="1661526" y="67518"/>
                </a:moveTo>
                <a:cubicBezTo>
                  <a:pt x="1663173" y="67575"/>
                  <a:pt x="1665233" y="68075"/>
                  <a:pt x="1667704" y="69016"/>
                </a:cubicBezTo>
                <a:cubicBezTo>
                  <a:pt x="1677588" y="72780"/>
                  <a:pt x="1684035" y="77087"/>
                  <a:pt x="1687042" y="81936"/>
                </a:cubicBezTo>
                <a:cubicBezTo>
                  <a:pt x="1690050" y="86785"/>
                  <a:pt x="1689712" y="92903"/>
                  <a:pt x="1686028" y="100288"/>
                </a:cubicBezTo>
                <a:cubicBezTo>
                  <a:pt x="1682345" y="107674"/>
                  <a:pt x="1677526" y="107764"/>
                  <a:pt x="1671573" y="100558"/>
                </a:cubicBezTo>
                <a:cubicBezTo>
                  <a:pt x="1665620" y="93352"/>
                  <a:pt x="1661038" y="86140"/>
                  <a:pt x="1657825" y="78922"/>
                </a:cubicBezTo>
                <a:cubicBezTo>
                  <a:pt x="1655351" y="71146"/>
                  <a:pt x="1656585" y="67344"/>
                  <a:pt x="1661526" y="67518"/>
                </a:cubicBezTo>
                <a:close/>
                <a:moveTo>
                  <a:pt x="2917804" y="64672"/>
                </a:moveTo>
                <a:cubicBezTo>
                  <a:pt x="2898246" y="67785"/>
                  <a:pt x="2883505" y="70302"/>
                  <a:pt x="2873584" y="72225"/>
                </a:cubicBezTo>
                <a:lnTo>
                  <a:pt x="2873584" y="83201"/>
                </a:lnTo>
                <a:cubicBezTo>
                  <a:pt x="2877180" y="81651"/>
                  <a:pt x="2882727" y="79902"/>
                  <a:pt x="2890224" y="77955"/>
                </a:cubicBezTo>
                <a:cubicBezTo>
                  <a:pt x="2897722" y="76008"/>
                  <a:pt x="2903826" y="77713"/>
                  <a:pt x="2908540" y="83071"/>
                </a:cubicBezTo>
                <a:cubicBezTo>
                  <a:pt x="2913252" y="88429"/>
                  <a:pt x="2910583" y="92537"/>
                  <a:pt x="2900531" y="95396"/>
                </a:cubicBezTo>
                <a:cubicBezTo>
                  <a:pt x="2890478" y="98254"/>
                  <a:pt x="2881496" y="99299"/>
                  <a:pt x="2873584" y="98530"/>
                </a:cubicBezTo>
                <a:lnTo>
                  <a:pt x="2873584" y="112390"/>
                </a:lnTo>
                <a:cubicBezTo>
                  <a:pt x="2878805" y="111782"/>
                  <a:pt x="2884724" y="110074"/>
                  <a:pt x="2891341" y="107265"/>
                </a:cubicBezTo>
                <a:cubicBezTo>
                  <a:pt x="2897957" y="104455"/>
                  <a:pt x="2903848" y="105928"/>
                  <a:pt x="2909014" y="111683"/>
                </a:cubicBezTo>
                <a:cubicBezTo>
                  <a:pt x="2914179" y="117438"/>
                  <a:pt x="2910865" y="121937"/>
                  <a:pt x="2899070" y="125180"/>
                </a:cubicBezTo>
                <a:cubicBezTo>
                  <a:pt x="2887276" y="128423"/>
                  <a:pt x="2878780" y="128488"/>
                  <a:pt x="2873584" y="125375"/>
                </a:cubicBezTo>
                <a:lnTo>
                  <a:pt x="2873584" y="142751"/>
                </a:lnTo>
                <a:cubicBezTo>
                  <a:pt x="2879661" y="142081"/>
                  <a:pt x="2894401" y="140283"/>
                  <a:pt x="2917804" y="137356"/>
                </a:cubicBezTo>
                <a:close/>
                <a:moveTo>
                  <a:pt x="220843" y="64049"/>
                </a:moveTo>
                <a:cubicBezTo>
                  <a:pt x="212403" y="63683"/>
                  <a:pt x="204767" y="68191"/>
                  <a:pt x="197933" y="77573"/>
                </a:cubicBezTo>
                <a:cubicBezTo>
                  <a:pt x="191099" y="86956"/>
                  <a:pt x="186535" y="102108"/>
                  <a:pt x="184241" y="123031"/>
                </a:cubicBezTo>
                <a:cubicBezTo>
                  <a:pt x="181959" y="143941"/>
                  <a:pt x="182734" y="162622"/>
                  <a:pt x="186566" y="179074"/>
                </a:cubicBezTo>
                <a:cubicBezTo>
                  <a:pt x="190399" y="195526"/>
                  <a:pt x="196324" y="206815"/>
                  <a:pt x="204342" y="212942"/>
                </a:cubicBezTo>
                <a:cubicBezTo>
                  <a:pt x="212360" y="219069"/>
                  <a:pt x="220409" y="220355"/>
                  <a:pt x="228489" y="216802"/>
                </a:cubicBezTo>
                <a:cubicBezTo>
                  <a:pt x="236569" y="213249"/>
                  <a:pt x="242687" y="205246"/>
                  <a:pt x="246842" y="192794"/>
                </a:cubicBezTo>
                <a:cubicBezTo>
                  <a:pt x="250996" y="180342"/>
                  <a:pt x="253074" y="166619"/>
                  <a:pt x="253074" y="151625"/>
                </a:cubicBezTo>
                <a:cubicBezTo>
                  <a:pt x="253074" y="136630"/>
                  <a:pt x="252503" y="123040"/>
                  <a:pt x="251362" y="110855"/>
                </a:cubicBezTo>
                <a:cubicBezTo>
                  <a:pt x="250221" y="98670"/>
                  <a:pt x="246959" y="87914"/>
                  <a:pt x="241577" y="78587"/>
                </a:cubicBezTo>
                <a:cubicBezTo>
                  <a:pt x="236194" y="69261"/>
                  <a:pt x="229283" y="64414"/>
                  <a:pt x="220843" y="64049"/>
                </a:cubicBezTo>
                <a:close/>
                <a:moveTo>
                  <a:pt x="68443" y="64049"/>
                </a:moveTo>
                <a:cubicBezTo>
                  <a:pt x="60003" y="63683"/>
                  <a:pt x="52367" y="68191"/>
                  <a:pt x="45533" y="77573"/>
                </a:cubicBezTo>
                <a:cubicBezTo>
                  <a:pt x="38699" y="86956"/>
                  <a:pt x="34135" y="102108"/>
                  <a:pt x="31841" y="123031"/>
                </a:cubicBezTo>
                <a:cubicBezTo>
                  <a:pt x="29559" y="143941"/>
                  <a:pt x="30334" y="162622"/>
                  <a:pt x="34166" y="179074"/>
                </a:cubicBezTo>
                <a:cubicBezTo>
                  <a:pt x="37999" y="195526"/>
                  <a:pt x="43924" y="206815"/>
                  <a:pt x="51942" y="212942"/>
                </a:cubicBezTo>
                <a:cubicBezTo>
                  <a:pt x="59960" y="219069"/>
                  <a:pt x="68009" y="220355"/>
                  <a:pt x="76089" y="216802"/>
                </a:cubicBezTo>
                <a:cubicBezTo>
                  <a:pt x="84169" y="213249"/>
                  <a:pt x="90287" y="205246"/>
                  <a:pt x="94442" y="192794"/>
                </a:cubicBezTo>
                <a:cubicBezTo>
                  <a:pt x="98596" y="180342"/>
                  <a:pt x="100674" y="166619"/>
                  <a:pt x="100674" y="151625"/>
                </a:cubicBezTo>
                <a:cubicBezTo>
                  <a:pt x="100674" y="136630"/>
                  <a:pt x="100103" y="123040"/>
                  <a:pt x="98962" y="110855"/>
                </a:cubicBezTo>
                <a:cubicBezTo>
                  <a:pt x="97821" y="98670"/>
                  <a:pt x="94559" y="87914"/>
                  <a:pt x="89177" y="78587"/>
                </a:cubicBezTo>
                <a:cubicBezTo>
                  <a:pt x="83794" y="69261"/>
                  <a:pt x="76883" y="64414"/>
                  <a:pt x="68443" y="64049"/>
                </a:cubicBezTo>
                <a:close/>
                <a:moveTo>
                  <a:pt x="734458" y="58830"/>
                </a:moveTo>
                <a:lnTo>
                  <a:pt x="709902" y="62973"/>
                </a:lnTo>
                <a:lnTo>
                  <a:pt x="712832" y="64570"/>
                </a:lnTo>
                <a:cubicBezTo>
                  <a:pt x="715244" y="66548"/>
                  <a:pt x="716047" y="69481"/>
                  <a:pt x="715241" y="73369"/>
                </a:cubicBezTo>
                <a:cubicBezTo>
                  <a:pt x="714435" y="77257"/>
                  <a:pt x="713666" y="82482"/>
                  <a:pt x="712934" y="89042"/>
                </a:cubicBezTo>
                <a:cubicBezTo>
                  <a:pt x="717399" y="87492"/>
                  <a:pt x="725138" y="86128"/>
                  <a:pt x="736151" y="84950"/>
                </a:cubicBezTo>
                <a:cubicBezTo>
                  <a:pt x="736151" y="69720"/>
                  <a:pt x="735587" y="61013"/>
                  <a:pt x="734458" y="58830"/>
                </a:cubicBezTo>
                <a:close/>
                <a:moveTo>
                  <a:pt x="5366650" y="54710"/>
                </a:moveTo>
                <a:cubicBezTo>
                  <a:pt x="5355854" y="55857"/>
                  <a:pt x="5342288" y="57497"/>
                  <a:pt x="5325954" y="59630"/>
                </a:cubicBezTo>
                <a:cubicBezTo>
                  <a:pt x="5325260" y="72020"/>
                  <a:pt x="5322606" y="91163"/>
                  <a:pt x="5317992" y="117059"/>
                </a:cubicBezTo>
                <a:cubicBezTo>
                  <a:pt x="5330878" y="116328"/>
                  <a:pt x="5353792" y="114132"/>
                  <a:pt x="5386732" y="110474"/>
                </a:cubicBezTo>
                <a:cubicBezTo>
                  <a:pt x="5386732" y="83399"/>
                  <a:pt x="5386084" y="67050"/>
                  <a:pt x="5384788" y="61426"/>
                </a:cubicBezTo>
                <a:cubicBezTo>
                  <a:pt x="5383492" y="55801"/>
                  <a:pt x="5377446" y="53562"/>
                  <a:pt x="5366650" y="54710"/>
                </a:cubicBezTo>
                <a:close/>
                <a:moveTo>
                  <a:pt x="1690000" y="54710"/>
                </a:moveTo>
                <a:cubicBezTo>
                  <a:pt x="1679204" y="55857"/>
                  <a:pt x="1665639" y="57497"/>
                  <a:pt x="1649305" y="59630"/>
                </a:cubicBezTo>
                <a:cubicBezTo>
                  <a:pt x="1648610" y="72020"/>
                  <a:pt x="1645956" y="91163"/>
                  <a:pt x="1641343" y="117059"/>
                </a:cubicBezTo>
                <a:cubicBezTo>
                  <a:pt x="1654229" y="116328"/>
                  <a:pt x="1677142" y="114132"/>
                  <a:pt x="1710083" y="110474"/>
                </a:cubicBezTo>
                <a:cubicBezTo>
                  <a:pt x="1710083" y="83399"/>
                  <a:pt x="1709435" y="67050"/>
                  <a:pt x="1708138" y="61426"/>
                </a:cubicBezTo>
                <a:cubicBezTo>
                  <a:pt x="1706842" y="55801"/>
                  <a:pt x="1700796" y="53562"/>
                  <a:pt x="1690000" y="54710"/>
                </a:cubicBezTo>
                <a:close/>
                <a:moveTo>
                  <a:pt x="3467873" y="52824"/>
                </a:moveTo>
                <a:cubicBezTo>
                  <a:pt x="3470552" y="52531"/>
                  <a:pt x="3473491" y="53007"/>
                  <a:pt x="3476691" y="54254"/>
                </a:cubicBezTo>
                <a:cubicBezTo>
                  <a:pt x="3483091" y="56747"/>
                  <a:pt x="3488690" y="59978"/>
                  <a:pt x="3493490" y="63946"/>
                </a:cubicBezTo>
                <a:cubicBezTo>
                  <a:pt x="3498290" y="67915"/>
                  <a:pt x="3498851" y="71344"/>
                  <a:pt x="3495174" y="74234"/>
                </a:cubicBezTo>
                <a:cubicBezTo>
                  <a:pt x="3491496" y="77124"/>
                  <a:pt x="3488743" y="81855"/>
                  <a:pt x="3486914" y="88429"/>
                </a:cubicBezTo>
                <a:cubicBezTo>
                  <a:pt x="3485084" y="95002"/>
                  <a:pt x="3482412" y="104542"/>
                  <a:pt x="3478895" y="117050"/>
                </a:cubicBezTo>
                <a:cubicBezTo>
                  <a:pt x="3475379" y="129558"/>
                  <a:pt x="3472139" y="140022"/>
                  <a:pt x="3469175" y="148443"/>
                </a:cubicBezTo>
                <a:cubicBezTo>
                  <a:pt x="3481453" y="162855"/>
                  <a:pt x="3489385" y="173713"/>
                  <a:pt x="3492969" y="181018"/>
                </a:cubicBezTo>
                <a:cubicBezTo>
                  <a:pt x="3496553" y="188323"/>
                  <a:pt x="3496516" y="196050"/>
                  <a:pt x="3492857" y="204198"/>
                </a:cubicBezTo>
                <a:cubicBezTo>
                  <a:pt x="3489199" y="212347"/>
                  <a:pt x="3483413" y="210973"/>
                  <a:pt x="3475500" y="200078"/>
                </a:cubicBezTo>
                <a:cubicBezTo>
                  <a:pt x="3467588" y="189182"/>
                  <a:pt x="3461138" y="179065"/>
                  <a:pt x="3456153" y="169726"/>
                </a:cubicBezTo>
                <a:cubicBezTo>
                  <a:pt x="3447049" y="184584"/>
                  <a:pt x="3436703" y="196611"/>
                  <a:pt x="3425113" y="205807"/>
                </a:cubicBezTo>
                <a:cubicBezTo>
                  <a:pt x="3413523" y="215004"/>
                  <a:pt x="3401601" y="221602"/>
                  <a:pt x="3389347" y="225602"/>
                </a:cubicBezTo>
                <a:cubicBezTo>
                  <a:pt x="3377094" y="229601"/>
                  <a:pt x="3375745" y="227090"/>
                  <a:pt x="3385301" y="218067"/>
                </a:cubicBezTo>
                <a:cubicBezTo>
                  <a:pt x="3394857" y="209044"/>
                  <a:pt x="3404444" y="199724"/>
                  <a:pt x="3414062" y="190106"/>
                </a:cubicBezTo>
                <a:cubicBezTo>
                  <a:pt x="3423680" y="180488"/>
                  <a:pt x="3432663" y="168467"/>
                  <a:pt x="3441009" y="154043"/>
                </a:cubicBezTo>
                <a:cubicBezTo>
                  <a:pt x="3431795" y="143489"/>
                  <a:pt x="3424753" y="135464"/>
                  <a:pt x="3419885" y="129970"/>
                </a:cubicBezTo>
                <a:cubicBezTo>
                  <a:pt x="3415017" y="124476"/>
                  <a:pt x="3409151" y="117255"/>
                  <a:pt x="3402286" y="108306"/>
                </a:cubicBezTo>
                <a:cubicBezTo>
                  <a:pt x="3395421" y="99358"/>
                  <a:pt x="3398451" y="98326"/>
                  <a:pt x="3411374" y="105209"/>
                </a:cubicBezTo>
                <a:cubicBezTo>
                  <a:pt x="3424297" y="112092"/>
                  <a:pt x="3437227" y="121878"/>
                  <a:pt x="3450162" y="134565"/>
                </a:cubicBezTo>
                <a:cubicBezTo>
                  <a:pt x="3451849" y="129704"/>
                  <a:pt x="3454636" y="119698"/>
                  <a:pt x="3458525" y="104548"/>
                </a:cubicBezTo>
                <a:cubicBezTo>
                  <a:pt x="3462413" y="89399"/>
                  <a:pt x="3463889" y="81300"/>
                  <a:pt x="3462952" y="80252"/>
                </a:cubicBezTo>
                <a:cubicBezTo>
                  <a:pt x="3462016" y="79204"/>
                  <a:pt x="3460952" y="78680"/>
                  <a:pt x="3459762" y="78680"/>
                </a:cubicBezTo>
                <a:cubicBezTo>
                  <a:pt x="3458571" y="78680"/>
                  <a:pt x="3453957" y="79827"/>
                  <a:pt x="3445921" y="82122"/>
                </a:cubicBezTo>
                <a:cubicBezTo>
                  <a:pt x="3437884" y="84416"/>
                  <a:pt x="3430111" y="86556"/>
                  <a:pt x="3422601" y="88540"/>
                </a:cubicBezTo>
                <a:cubicBezTo>
                  <a:pt x="3415091" y="90525"/>
                  <a:pt x="3407526" y="88655"/>
                  <a:pt x="3399905" y="82931"/>
                </a:cubicBezTo>
                <a:cubicBezTo>
                  <a:pt x="3392284" y="77207"/>
                  <a:pt x="3393781" y="74085"/>
                  <a:pt x="3404398" y="73564"/>
                </a:cubicBezTo>
                <a:cubicBezTo>
                  <a:pt x="3415014" y="73043"/>
                  <a:pt x="3425959" y="70904"/>
                  <a:pt x="3437233" y="67146"/>
                </a:cubicBezTo>
                <a:cubicBezTo>
                  <a:pt x="3448507" y="63388"/>
                  <a:pt x="3456301" y="59677"/>
                  <a:pt x="3460617" y="56012"/>
                </a:cubicBezTo>
                <a:cubicBezTo>
                  <a:pt x="3462775" y="54179"/>
                  <a:pt x="3465194" y="53117"/>
                  <a:pt x="3467873" y="52824"/>
                </a:cubicBezTo>
                <a:close/>
                <a:moveTo>
                  <a:pt x="5114561" y="49463"/>
                </a:moveTo>
                <a:cubicBezTo>
                  <a:pt x="5120488" y="48690"/>
                  <a:pt x="5127260" y="50761"/>
                  <a:pt x="5134878" y="55677"/>
                </a:cubicBezTo>
                <a:cubicBezTo>
                  <a:pt x="5145035" y="62232"/>
                  <a:pt x="5154340" y="70194"/>
                  <a:pt x="5162792" y="79564"/>
                </a:cubicBezTo>
                <a:cubicBezTo>
                  <a:pt x="5171244" y="88934"/>
                  <a:pt x="5168820" y="93845"/>
                  <a:pt x="5155518" y="94298"/>
                </a:cubicBezTo>
                <a:cubicBezTo>
                  <a:pt x="5142217" y="94751"/>
                  <a:pt x="5129157" y="98096"/>
                  <a:pt x="5116340" y="104335"/>
                </a:cubicBezTo>
                <a:cubicBezTo>
                  <a:pt x="5103522" y="110573"/>
                  <a:pt x="5099491" y="109252"/>
                  <a:pt x="5104247" y="100372"/>
                </a:cubicBezTo>
                <a:cubicBezTo>
                  <a:pt x="5109004" y="91492"/>
                  <a:pt x="5112700" y="84708"/>
                  <a:pt x="5115334" y="80020"/>
                </a:cubicBezTo>
                <a:cubicBezTo>
                  <a:pt x="5117970" y="75332"/>
                  <a:pt x="5118572" y="72575"/>
                  <a:pt x="5117139" y="71750"/>
                </a:cubicBezTo>
                <a:cubicBezTo>
                  <a:pt x="5115706" y="70926"/>
                  <a:pt x="5107102" y="71670"/>
                  <a:pt x="5091327" y="73983"/>
                </a:cubicBezTo>
                <a:cubicBezTo>
                  <a:pt x="5075551" y="76296"/>
                  <a:pt x="5052706" y="79018"/>
                  <a:pt x="5022792" y="82150"/>
                </a:cubicBezTo>
                <a:cubicBezTo>
                  <a:pt x="4992877" y="85281"/>
                  <a:pt x="4976854" y="86457"/>
                  <a:pt x="4974720" y="85675"/>
                </a:cubicBezTo>
                <a:cubicBezTo>
                  <a:pt x="4972128" y="94481"/>
                  <a:pt x="4966358" y="104273"/>
                  <a:pt x="4957410" y="115050"/>
                </a:cubicBezTo>
                <a:cubicBezTo>
                  <a:pt x="4948461" y="125828"/>
                  <a:pt x="4942270" y="125890"/>
                  <a:pt x="4938834" y="115236"/>
                </a:cubicBezTo>
                <a:cubicBezTo>
                  <a:pt x="4935398" y="104583"/>
                  <a:pt x="4936242" y="96645"/>
                  <a:pt x="4941364" y="91424"/>
                </a:cubicBezTo>
                <a:cubicBezTo>
                  <a:pt x="4946486" y="86202"/>
                  <a:pt x="4950393" y="79936"/>
                  <a:pt x="4953084" y="72625"/>
                </a:cubicBezTo>
                <a:cubicBezTo>
                  <a:pt x="4955776" y="65314"/>
                  <a:pt x="4959171" y="59413"/>
                  <a:pt x="4963270" y="54924"/>
                </a:cubicBezTo>
                <a:cubicBezTo>
                  <a:pt x="4967368" y="50434"/>
                  <a:pt x="4971378" y="55972"/>
                  <a:pt x="4975296" y="71537"/>
                </a:cubicBezTo>
                <a:cubicBezTo>
                  <a:pt x="5002322" y="70048"/>
                  <a:pt x="5029560" y="67174"/>
                  <a:pt x="5057012" y="62914"/>
                </a:cubicBezTo>
                <a:cubicBezTo>
                  <a:pt x="5084466" y="58654"/>
                  <a:pt x="5101767" y="54744"/>
                  <a:pt x="5108916" y="51184"/>
                </a:cubicBezTo>
                <a:cubicBezTo>
                  <a:pt x="5110704" y="50294"/>
                  <a:pt x="5112586" y="49721"/>
                  <a:pt x="5114561" y="49463"/>
                </a:cubicBezTo>
                <a:close/>
                <a:moveTo>
                  <a:pt x="1437911" y="49463"/>
                </a:moveTo>
                <a:cubicBezTo>
                  <a:pt x="1443838" y="48690"/>
                  <a:pt x="1450610" y="50761"/>
                  <a:pt x="1458228" y="55677"/>
                </a:cubicBezTo>
                <a:cubicBezTo>
                  <a:pt x="1468386" y="62232"/>
                  <a:pt x="1477691" y="70194"/>
                  <a:pt x="1486143" y="79564"/>
                </a:cubicBezTo>
                <a:cubicBezTo>
                  <a:pt x="1494595" y="88934"/>
                  <a:pt x="1492170" y="93845"/>
                  <a:pt x="1478869" y="94298"/>
                </a:cubicBezTo>
                <a:cubicBezTo>
                  <a:pt x="1465567" y="94751"/>
                  <a:pt x="1452508" y="98096"/>
                  <a:pt x="1439690" y="104335"/>
                </a:cubicBezTo>
                <a:cubicBezTo>
                  <a:pt x="1426872" y="110573"/>
                  <a:pt x="1422841" y="109252"/>
                  <a:pt x="1427597" y="100372"/>
                </a:cubicBezTo>
                <a:cubicBezTo>
                  <a:pt x="1432354" y="91492"/>
                  <a:pt x="1436050" y="84708"/>
                  <a:pt x="1438685" y="80020"/>
                </a:cubicBezTo>
                <a:cubicBezTo>
                  <a:pt x="1441321" y="75332"/>
                  <a:pt x="1441922" y="72575"/>
                  <a:pt x="1440490" y="71750"/>
                </a:cubicBezTo>
                <a:cubicBezTo>
                  <a:pt x="1439057" y="70926"/>
                  <a:pt x="1430453" y="71670"/>
                  <a:pt x="1414677" y="73983"/>
                </a:cubicBezTo>
                <a:cubicBezTo>
                  <a:pt x="1398902" y="76296"/>
                  <a:pt x="1376056" y="79018"/>
                  <a:pt x="1346142" y="82150"/>
                </a:cubicBezTo>
                <a:cubicBezTo>
                  <a:pt x="1316228" y="85281"/>
                  <a:pt x="1300204" y="86457"/>
                  <a:pt x="1298070" y="85675"/>
                </a:cubicBezTo>
                <a:cubicBezTo>
                  <a:pt x="1295478" y="94481"/>
                  <a:pt x="1289708" y="104273"/>
                  <a:pt x="1280760" y="115050"/>
                </a:cubicBezTo>
                <a:cubicBezTo>
                  <a:pt x="1271812" y="125828"/>
                  <a:pt x="1265620" y="125890"/>
                  <a:pt x="1262184" y="115236"/>
                </a:cubicBezTo>
                <a:cubicBezTo>
                  <a:pt x="1258749" y="104583"/>
                  <a:pt x="1259592" y="96645"/>
                  <a:pt x="1264715" y="91424"/>
                </a:cubicBezTo>
                <a:cubicBezTo>
                  <a:pt x="1269837" y="86202"/>
                  <a:pt x="1273743" y="79936"/>
                  <a:pt x="1276435" y="72625"/>
                </a:cubicBezTo>
                <a:cubicBezTo>
                  <a:pt x="1279126" y="65314"/>
                  <a:pt x="1282521" y="59413"/>
                  <a:pt x="1286620" y="54924"/>
                </a:cubicBezTo>
                <a:cubicBezTo>
                  <a:pt x="1290719" y="50434"/>
                  <a:pt x="1294728" y="55972"/>
                  <a:pt x="1298647" y="71537"/>
                </a:cubicBezTo>
                <a:cubicBezTo>
                  <a:pt x="1325672" y="70048"/>
                  <a:pt x="1352911" y="67174"/>
                  <a:pt x="1380363" y="62914"/>
                </a:cubicBezTo>
                <a:cubicBezTo>
                  <a:pt x="1407816" y="58654"/>
                  <a:pt x="1425117" y="54744"/>
                  <a:pt x="1432267" y="51184"/>
                </a:cubicBezTo>
                <a:cubicBezTo>
                  <a:pt x="1434054" y="50294"/>
                  <a:pt x="1435936" y="49721"/>
                  <a:pt x="1437911" y="49463"/>
                </a:cubicBezTo>
                <a:close/>
                <a:moveTo>
                  <a:pt x="2368259" y="48573"/>
                </a:moveTo>
                <a:cubicBezTo>
                  <a:pt x="2371497" y="48599"/>
                  <a:pt x="2374892" y="49144"/>
                  <a:pt x="2378442" y="50208"/>
                </a:cubicBezTo>
                <a:cubicBezTo>
                  <a:pt x="2385542" y="52335"/>
                  <a:pt x="2390419" y="55683"/>
                  <a:pt x="2393073" y="60253"/>
                </a:cubicBezTo>
                <a:cubicBezTo>
                  <a:pt x="2395728" y="64824"/>
                  <a:pt x="2395975" y="69425"/>
                  <a:pt x="2393817" y="74057"/>
                </a:cubicBezTo>
                <a:cubicBezTo>
                  <a:pt x="2391659" y="78690"/>
                  <a:pt x="2386643" y="79359"/>
                  <a:pt x="2378767" y="76066"/>
                </a:cubicBezTo>
                <a:cubicBezTo>
                  <a:pt x="2370892" y="72774"/>
                  <a:pt x="2364002" y="68597"/>
                  <a:pt x="2358099" y="63537"/>
                </a:cubicBezTo>
                <a:cubicBezTo>
                  <a:pt x="2352853" y="56567"/>
                  <a:pt x="2353157" y="52071"/>
                  <a:pt x="2359010" y="50049"/>
                </a:cubicBezTo>
                <a:cubicBezTo>
                  <a:pt x="2361937" y="49039"/>
                  <a:pt x="2365020" y="48546"/>
                  <a:pt x="2368259" y="48573"/>
                </a:cubicBezTo>
                <a:close/>
                <a:moveTo>
                  <a:pt x="4220210" y="44538"/>
                </a:moveTo>
                <a:cubicBezTo>
                  <a:pt x="4224432" y="45394"/>
                  <a:pt x="4228874" y="47371"/>
                  <a:pt x="4233538" y="50468"/>
                </a:cubicBezTo>
                <a:cubicBezTo>
                  <a:pt x="4242864" y="56663"/>
                  <a:pt x="4250368" y="64027"/>
                  <a:pt x="4256048" y="72560"/>
                </a:cubicBezTo>
                <a:cubicBezTo>
                  <a:pt x="4261728" y="81093"/>
                  <a:pt x="4260202" y="85601"/>
                  <a:pt x="4251472" y="86084"/>
                </a:cubicBezTo>
                <a:cubicBezTo>
                  <a:pt x="4242740" y="86568"/>
                  <a:pt x="4235001" y="87936"/>
                  <a:pt x="4228254" y="90187"/>
                </a:cubicBezTo>
                <a:cubicBezTo>
                  <a:pt x="4221508" y="92438"/>
                  <a:pt x="4213396" y="95752"/>
                  <a:pt x="4203921" y="100130"/>
                </a:cubicBezTo>
                <a:cubicBezTo>
                  <a:pt x="4194446" y="104508"/>
                  <a:pt x="4193019" y="101166"/>
                  <a:pt x="4199642" y="90103"/>
                </a:cubicBezTo>
                <a:cubicBezTo>
                  <a:pt x="4206265" y="79040"/>
                  <a:pt x="4209768" y="71840"/>
                  <a:pt x="4210153" y="68504"/>
                </a:cubicBezTo>
                <a:cubicBezTo>
                  <a:pt x="4210538" y="65168"/>
                  <a:pt x="4202830" y="64669"/>
                  <a:pt x="4187029" y="67007"/>
                </a:cubicBezTo>
                <a:cubicBezTo>
                  <a:pt x="4171228" y="69344"/>
                  <a:pt x="4150990" y="72054"/>
                  <a:pt x="4126316" y="75136"/>
                </a:cubicBezTo>
                <a:cubicBezTo>
                  <a:pt x="4101642" y="78218"/>
                  <a:pt x="4085460" y="80358"/>
                  <a:pt x="4077770" y="81555"/>
                </a:cubicBezTo>
                <a:cubicBezTo>
                  <a:pt x="4070081" y="82751"/>
                  <a:pt x="4062714" y="82959"/>
                  <a:pt x="4055670" y="82178"/>
                </a:cubicBezTo>
                <a:cubicBezTo>
                  <a:pt x="4052259" y="92583"/>
                  <a:pt x="4046833" y="102772"/>
                  <a:pt x="4039391" y="112743"/>
                </a:cubicBezTo>
                <a:cubicBezTo>
                  <a:pt x="4031950" y="122715"/>
                  <a:pt x="4025764" y="123214"/>
                  <a:pt x="4020834" y="114241"/>
                </a:cubicBezTo>
                <a:cubicBezTo>
                  <a:pt x="4015904" y="105268"/>
                  <a:pt x="4016974" y="96568"/>
                  <a:pt x="4024044" y="88140"/>
                </a:cubicBezTo>
                <a:cubicBezTo>
                  <a:pt x="4031113" y="79713"/>
                  <a:pt x="4036753" y="70169"/>
                  <a:pt x="4040963" y="59509"/>
                </a:cubicBezTo>
                <a:cubicBezTo>
                  <a:pt x="4045174" y="48850"/>
                  <a:pt x="4048668" y="46468"/>
                  <a:pt x="4051446" y="52366"/>
                </a:cubicBezTo>
                <a:cubicBezTo>
                  <a:pt x="4054224" y="58263"/>
                  <a:pt x="4056190" y="63097"/>
                  <a:pt x="4057344" y="66867"/>
                </a:cubicBezTo>
                <a:cubicBezTo>
                  <a:pt x="4069634" y="66929"/>
                  <a:pt x="4085153" y="65593"/>
                  <a:pt x="4103899" y="62858"/>
                </a:cubicBezTo>
                <a:cubicBezTo>
                  <a:pt x="4122646" y="60123"/>
                  <a:pt x="4142827" y="57212"/>
                  <a:pt x="4164444" y="54124"/>
                </a:cubicBezTo>
                <a:cubicBezTo>
                  <a:pt x="4186062" y="51035"/>
                  <a:pt x="4200650" y="48105"/>
                  <a:pt x="4208209" y="45333"/>
                </a:cubicBezTo>
                <a:cubicBezTo>
                  <a:pt x="4211988" y="43948"/>
                  <a:pt x="4215989" y="43682"/>
                  <a:pt x="4220210" y="44538"/>
                </a:cubicBezTo>
                <a:close/>
                <a:moveTo>
                  <a:pt x="518992" y="37697"/>
                </a:moveTo>
                <a:lnTo>
                  <a:pt x="548200" y="37697"/>
                </a:lnTo>
                <a:lnTo>
                  <a:pt x="607229" y="245610"/>
                </a:lnTo>
                <a:lnTo>
                  <a:pt x="572868" y="245610"/>
                </a:lnTo>
                <a:lnTo>
                  <a:pt x="556534" y="183734"/>
                </a:lnTo>
                <a:lnTo>
                  <a:pt x="510658" y="183734"/>
                </a:lnTo>
                <a:lnTo>
                  <a:pt x="494306" y="245610"/>
                </a:lnTo>
                <a:lnTo>
                  <a:pt x="460001" y="245610"/>
                </a:lnTo>
                <a:close/>
                <a:moveTo>
                  <a:pt x="370629" y="37697"/>
                </a:moveTo>
                <a:lnTo>
                  <a:pt x="390442" y="37697"/>
                </a:lnTo>
                <a:lnTo>
                  <a:pt x="390442" y="244438"/>
                </a:lnTo>
                <a:lnTo>
                  <a:pt x="359951" y="244438"/>
                </a:lnTo>
                <a:lnTo>
                  <a:pt x="359951" y="83350"/>
                </a:lnTo>
                <a:cubicBezTo>
                  <a:pt x="353775" y="92912"/>
                  <a:pt x="340932" y="102642"/>
                  <a:pt x="321423" y="112539"/>
                </a:cubicBezTo>
                <a:lnTo>
                  <a:pt x="321423" y="85898"/>
                </a:lnTo>
                <a:cubicBezTo>
                  <a:pt x="341242" y="72442"/>
                  <a:pt x="357644" y="56375"/>
                  <a:pt x="370629" y="37697"/>
                </a:cubicBezTo>
                <a:close/>
                <a:moveTo>
                  <a:pt x="4454980" y="37618"/>
                </a:moveTo>
                <a:cubicBezTo>
                  <a:pt x="4452791" y="37714"/>
                  <a:pt x="4450033" y="38131"/>
                  <a:pt x="4446706" y="38869"/>
                </a:cubicBezTo>
                <a:cubicBezTo>
                  <a:pt x="4440052" y="40345"/>
                  <a:pt x="4427238" y="42906"/>
                  <a:pt x="4408262" y="46552"/>
                </a:cubicBezTo>
                <a:cubicBezTo>
                  <a:pt x="4408262" y="60604"/>
                  <a:pt x="4408572" y="72045"/>
                  <a:pt x="4409192" y="80875"/>
                </a:cubicBezTo>
                <a:cubicBezTo>
                  <a:pt x="4427200" y="77763"/>
                  <a:pt x="4443658" y="75232"/>
                  <a:pt x="4458566" y="73285"/>
                </a:cubicBezTo>
                <a:cubicBezTo>
                  <a:pt x="4460748" y="60945"/>
                  <a:pt x="4462032" y="52300"/>
                  <a:pt x="4462416" y="47352"/>
                </a:cubicBezTo>
                <a:cubicBezTo>
                  <a:pt x="4462802" y="42403"/>
                  <a:pt x="4461942" y="39383"/>
                  <a:pt x="4459840" y="38292"/>
                </a:cubicBezTo>
                <a:cubicBezTo>
                  <a:pt x="4458789" y="37746"/>
                  <a:pt x="4457169" y="37522"/>
                  <a:pt x="4454980" y="37618"/>
                </a:cubicBezTo>
                <a:close/>
                <a:moveTo>
                  <a:pt x="221178" y="36543"/>
                </a:moveTo>
                <a:cubicBezTo>
                  <a:pt x="235980" y="36543"/>
                  <a:pt x="248690" y="42465"/>
                  <a:pt x="259306" y="54310"/>
                </a:cubicBezTo>
                <a:cubicBezTo>
                  <a:pt x="269922" y="66154"/>
                  <a:pt x="276809" y="80748"/>
                  <a:pt x="279965" y="98093"/>
                </a:cubicBezTo>
                <a:cubicBezTo>
                  <a:pt x="283122" y="115438"/>
                  <a:pt x="284108" y="135362"/>
                  <a:pt x="282923" y="157866"/>
                </a:cubicBezTo>
                <a:cubicBezTo>
                  <a:pt x="281739" y="180370"/>
                  <a:pt x="277689" y="198940"/>
                  <a:pt x="270775" y="213574"/>
                </a:cubicBezTo>
                <a:cubicBezTo>
                  <a:pt x="263861" y="228209"/>
                  <a:pt x="253334" y="238376"/>
                  <a:pt x="239196" y="244075"/>
                </a:cubicBezTo>
                <a:cubicBezTo>
                  <a:pt x="225057" y="249774"/>
                  <a:pt x="210946" y="249166"/>
                  <a:pt x="196863" y="242252"/>
                </a:cubicBezTo>
                <a:cubicBezTo>
                  <a:pt x="182780" y="235337"/>
                  <a:pt x="172899" y="226197"/>
                  <a:pt x="167219" y="214830"/>
                </a:cubicBezTo>
                <a:cubicBezTo>
                  <a:pt x="161538" y="203463"/>
                  <a:pt x="157501" y="191594"/>
                  <a:pt x="155108" y="179223"/>
                </a:cubicBezTo>
                <a:cubicBezTo>
                  <a:pt x="152714" y="166852"/>
                  <a:pt x="151908" y="150229"/>
                  <a:pt x="152689" y="129356"/>
                </a:cubicBezTo>
                <a:cubicBezTo>
                  <a:pt x="153483" y="108483"/>
                  <a:pt x="156447" y="91923"/>
                  <a:pt x="161582" y="79676"/>
                </a:cubicBezTo>
                <a:cubicBezTo>
                  <a:pt x="166716" y="67428"/>
                  <a:pt x="174232" y="57178"/>
                  <a:pt x="184129" y="48924"/>
                </a:cubicBezTo>
                <a:cubicBezTo>
                  <a:pt x="194026" y="40670"/>
                  <a:pt x="206376" y="36543"/>
                  <a:pt x="221178" y="36543"/>
                </a:cubicBezTo>
                <a:close/>
                <a:moveTo>
                  <a:pt x="68778" y="36543"/>
                </a:moveTo>
                <a:cubicBezTo>
                  <a:pt x="83580" y="36543"/>
                  <a:pt x="96290" y="42465"/>
                  <a:pt x="106906" y="54310"/>
                </a:cubicBezTo>
                <a:cubicBezTo>
                  <a:pt x="117522" y="66154"/>
                  <a:pt x="124409" y="80748"/>
                  <a:pt x="127565" y="98093"/>
                </a:cubicBezTo>
                <a:cubicBezTo>
                  <a:pt x="130722" y="115438"/>
                  <a:pt x="131708" y="135362"/>
                  <a:pt x="130523" y="157866"/>
                </a:cubicBezTo>
                <a:cubicBezTo>
                  <a:pt x="129339" y="180370"/>
                  <a:pt x="125289" y="198940"/>
                  <a:pt x="118375" y="213574"/>
                </a:cubicBezTo>
                <a:cubicBezTo>
                  <a:pt x="111461" y="228209"/>
                  <a:pt x="100934" y="238376"/>
                  <a:pt x="86796" y="244075"/>
                </a:cubicBezTo>
                <a:cubicBezTo>
                  <a:pt x="72657" y="249774"/>
                  <a:pt x="58546" y="249166"/>
                  <a:pt x="44463" y="242252"/>
                </a:cubicBezTo>
                <a:cubicBezTo>
                  <a:pt x="30380" y="235337"/>
                  <a:pt x="20499" y="226197"/>
                  <a:pt x="14819" y="214830"/>
                </a:cubicBezTo>
                <a:cubicBezTo>
                  <a:pt x="9138" y="203463"/>
                  <a:pt x="5101" y="191594"/>
                  <a:pt x="2708" y="179223"/>
                </a:cubicBezTo>
                <a:cubicBezTo>
                  <a:pt x="314" y="166852"/>
                  <a:pt x="-492" y="150229"/>
                  <a:pt x="289" y="129356"/>
                </a:cubicBezTo>
                <a:cubicBezTo>
                  <a:pt x="1083" y="108483"/>
                  <a:pt x="4047" y="91923"/>
                  <a:pt x="9182" y="79676"/>
                </a:cubicBezTo>
                <a:cubicBezTo>
                  <a:pt x="14316" y="67428"/>
                  <a:pt x="21832" y="57178"/>
                  <a:pt x="31729" y="48924"/>
                </a:cubicBezTo>
                <a:cubicBezTo>
                  <a:pt x="41626" y="40670"/>
                  <a:pt x="53976" y="36543"/>
                  <a:pt x="68778" y="36543"/>
                </a:cubicBezTo>
                <a:close/>
                <a:moveTo>
                  <a:pt x="3728617" y="35346"/>
                </a:moveTo>
                <a:cubicBezTo>
                  <a:pt x="3730492" y="34234"/>
                  <a:pt x="3734027" y="34292"/>
                  <a:pt x="3739224" y="35520"/>
                </a:cubicBezTo>
                <a:cubicBezTo>
                  <a:pt x="3749617" y="37976"/>
                  <a:pt x="3757812" y="41588"/>
                  <a:pt x="3763808" y="46357"/>
                </a:cubicBezTo>
                <a:cubicBezTo>
                  <a:pt x="3769804" y="51125"/>
                  <a:pt x="3771566" y="57900"/>
                  <a:pt x="3769092" y="66681"/>
                </a:cubicBezTo>
                <a:cubicBezTo>
                  <a:pt x="3766617" y="75462"/>
                  <a:pt x="3762593" y="78026"/>
                  <a:pt x="3757018" y="74374"/>
                </a:cubicBezTo>
                <a:cubicBezTo>
                  <a:pt x="3751443" y="70721"/>
                  <a:pt x="3745716" y="66365"/>
                  <a:pt x="3739838" y="61305"/>
                </a:cubicBezTo>
                <a:cubicBezTo>
                  <a:pt x="3734827" y="55463"/>
                  <a:pt x="3730874" y="49091"/>
                  <a:pt x="3727978" y="42189"/>
                </a:cubicBezTo>
                <a:cubicBezTo>
                  <a:pt x="3726530" y="38739"/>
                  <a:pt x="3726743" y="36457"/>
                  <a:pt x="3728617" y="35346"/>
                </a:cubicBezTo>
                <a:close/>
                <a:moveTo>
                  <a:pt x="2621459" y="34906"/>
                </a:moveTo>
                <a:cubicBezTo>
                  <a:pt x="2614644" y="36072"/>
                  <a:pt x="2599808" y="38410"/>
                  <a:pt x="2576950" y="41920"/>
                </a:cubicBezTo>
                <a:cubicBezTo>
                  <a:pt x="2577719" y="43780"/>
                  <a:pt x="2578755" y="49374"/>
                  <a:pt x="2580057" y="58700"/>
                </a:cubicBezTo>
                <a:cubicBezTo>
                  <a:pt x="2583480" y="58787"/>
                  <a:pt x="2591886" y="57252"/>
                  <a:pt x="2605274" y="54096"/>
                </a:cubicBezTo>
                <a:cubicBezTo>
                  <a:pt x="2618662" y="50939"/>
                  <a:pt x="2625850" y="52570"/>
                  <a:pt x="2626836" y="58988"/>
                </a:cubicBezTo>
                <a:cubicBezTo>
                  <a:pt x="2627822" y="65407"/>
                  <a:pt x="2622864" y="69710"/>
                  <a:pt x="2611962" y="71899"/>
                </a:cubicBezTo>
                <a:cubicBezTo>
                  <a:pt x="2601061" y="74088"/>
                  <a:pt x="2590947" y="74401"/>
                  <a:pt x="2581620" y="72839"/>
                </a:cubicBezTo>
                <a:lnTo>
                  <a:pt x="2584727" y="96056"/>
                </a:lnTo>
                <a:cubicBezTo>
                  <a:pt x="2590444" y="94493"/>
                  <a:pt x="2597693" y="93132"/>
                  <a:pt x="2606474" y="91972"/>
                </a:cubicBezTo>
                <a:cubicBezTo>
                  <a:pt x="2615255" y="90813"/>
                  <a:pt x="2621847" y="90233"/>
                  <a:pt x="2626250" y="90233"/>
                </a:cubicBezTo>
                <a:cubicBezTo>
                  <a:pt x="2629871" y="69955"/>
                  <a:pt x="2631682" y="54793"/>
                  <a:pt x="2631682" y="44747"/>
                </a:cubicBezTo>
                <a:cubicBezTo>
                  <a:pt x="2631682" y="37021"/>
                  <a:pt x="2628274" y="33740"/>
                  <a:pt x="2621459" y="34906"/>
                </a:cubicBezTo>
                <a:close/>
                <a:moveTo>
                  <a:pt x="3881915" y="34606"/>
                </a:moveTo>
                <a:cubicBezTo>
                  <a:pt x="3884741" y="34633"/>
                  <a:pt x="3888095" y="35582"/>
                  <a:pt x="3891977" y="37455"/>
                </a:cubicBezTo>
                <a:cubicBezTo>
                  <a:pt x="3899741" y="41200"/>
                  <a:pt x="3906919" y="46375"/>
                  <a:pt x="3913511" y="52980"/>
                </a:cubicBezTo>
                <a:cubicBezTo>
                  <a:pt x="3920102" y="59584"/>
                  <a:pt x="3919870" y="64139"/>
                  <a:pt x="3912813" y="66644"/>
                </a:cubicBezTo>
                <a:cubicBezTo>
                  <a:pt x="3905756" y="69149"/>
                  <a:pt x="3897908" y="72653"/>
                  <a:pt x="3889270" y="77155"/>
                </a:cubicBezTo>
                <a:cubicBezTo>
                  <a:pt x="3880632" y="81657"/>
                  <a:pt x="3871383" y="87914"/>
                  <a:pt x="3861523" y="95926"/>
                </a:cubicBezTo>
                <a:cubicBezTo>
                  <a:pt x="3867749" y="98530"/>
                  <a:pt x="3870472" y="101628"/>
                  <a:pt x="3869690" y="105218"/>
                </a:cubicBezTo>
                <a:cubicBezTo>
                  <a:pt x="3868909" y="108809"/>
                  <a:pt x="3869492" y="121890"/>
                  <a:pt x="3871439" y="144462"/>
                </a:cubicBezTo>
                <a:cubicBezTo>
                  <a:pt x="3873386" y="167035"/>
                  <a:pt x="3873122" y="182454"/>
                  <a:pt x="3870648" y="190720"/>
                </a:cubicBezTo>
                <a:cubicBezTo>
                  <a:pt x="3868174" y="198986"/>
                  <a:pt x="3862900" y="206700"/>
                  <a:pt x="3854826" y="213863"/>
                </a:cubicBezTo>
                <a:cubicBezTo>
                  <a:pt x="3846752" y="221025"/>
                  <a:pt x="3840870" y="220675"/>
                  <a:pt x="3837180" y="212812"/>
                </a:cubicBezTo>
                <a:cubicBezTo>
                  <a:pt x="3833491" y="204949"/>
                  <a:pt x="3828431" y="196946"/>
                  <a:pt x="3822000" y="188804"/>
                </a:cubicBezTo>
                <a:cubicBezTo>
                  <a:pt x="3815569" y="180662"/>
                  <a:pt x="3817238" y="178147"/>
                  <a:pt x="3827004" y="181260"/>
                </a:cubicBezTo>
                <a:cubicBezTo>
                  <a:pt x="3836771" y="184373"/>
                  <a:pt x="3842802" y="185703"/>
                  <a:pt x="3845096" y="185251"/>
                </a:cubicBezTo>
                <a:cubicBezTo>
                  <a:pt x="3847390" y="184798"/>
                  <a:pt x="3848538" y="174154"/>
                  <a:pt x="3848538" y="153318"/>
                </a:cubicBezTo>
                <a:cubicBezTo>
                  <a:pt x="3848538" y="132072"/>
                  <a:pt x="3847273" y="118557"/>
                  <a:pt x="3844743" y="112771"/>
                </a:cubicBezTo>
                <a:cubicBezTo>
                  <a:pt x="3842213" y="106986"/>
                  <a:pt x="3838517" y="100806"/>
                  <a:pt x="3833655" y="94233"/>
                </a:cubicBezTo>
                <a:cubicBezTo>
                  <a:pt x="3828794" y="87660"/>
                  <a:pt x="3829510" y="84788"/>
                  <a:pt x="3835804" y="85619"/>
                </a:cubicBezTo>
                <a:cubicBezTo>
                  <a:pt x="3842098" y="86450"/>
                  <a:pt x="3847583" y="87982"/>
                  <a:pt x="3852258" y="90214"/>
                </a:cubicBezTo>
                <a:cubicBezTo>
                  <a:pt x="3863942" y="77279"/>
                  <a:pt x="3871107" y="68405"/>
                  <a:pt x="3873755" y="63593"/>
                </a:cubicBezTo>
                <a:cubicBezTo>
                  <a:pt x="3876403" y="58781"/>
                  <a:pt x="3877684" y="56201"/>
                  <a:pt x="3877596" y="55854"/>
                </a:cubicBezTo>
                <a:cubicBezTo>
                  <a:pt x="3877510" y="55506"/>
                  <a:pt x="3870716" y="57057"/>
                  <a:pt x="3857216" y="60505"/>
                </a:cubicBezTo>
                <a:cubicBezTo>
                  <a:pt x="3843716" y="63952"/>
                  <a:pt x="3832833" y="67453"/>
                  <a:pt x="3824567" y="71006"/>
                </a:cubicBezTo>
                <a:cubicBezTo>
                  <a:pt x="3816301" y="74560"/>
                  <a:pt x="3807139" y="72423"/>
                  <a:pt x="3797080" y="64597"/>
                </a:cubicBezTo>
                <a:cubicBezTo>
                  <a:pt x="3787022" y="56772"/>
                  <a:pt x="3787360" y="53255"/>
                  <a:pt x="3798094" y="54049"/>
                </a:cubicBezTo>
                <a:cubicBezTo>
                  <a:pt x="3808829" y="54843"/>
                  <a:pt x="3823448" y="53159"/>
                  <a:pt x="3841952" y="48998"/>
                </a:cubicBezTo>
                <a:cubicBezTo>
                  <a:pt x="3860456" y="44837"/>
                  <a:pt x="3871479" y="40937"/>
                  <a:pt x="3875020" y="37297"/>
                </a:cubicBezTo>
                <a:cubicBezTo>
                  <a:pt x="3876790" y="35477"/>
                  <a:pt x="3879088" y="34580"/>
                  <a:pt x="3881915" y="34606"/>
                </a:cubicBezTo>
                <a:close/>
                <a:moveTo>
                  <a:pt x="764768" y="31706"/>
                </a:moveTo>
                <a:cubicBezTo>
                  <a:pt x="768852" y="32516"/>
                  <a:pt x="772366" y="34447"/>
                  <a:pt x="775312" y="37501"/>
                </a:cubicBezTo>
                <a:cubicBezTo>
                  <a:pt x="781203" y="43610"/>
                  <a:pt x="780778" y="47702"/>
                  <a:pt x="774037" y="49780"/>
                </a:cubicBezTo>
                <a:cubicBezTo>
                  <a:pt x="767297" y="51857"/>
                  <a:pt x="758606" y="53547"/>
                  <a:pt x="747965" y="54849"/>
                </a:cubicBezTo>
                <a:cubicBezTo>
                  <a:pt x="756522" y="57652"/>
                  <a:pt x="760218" y="61395"/>
                  <a:pt x="759052" y="66076"/>
                </a:cubicBezTo>
                <a:cubicBezTo>
                  <a:pt x="757886" y="70758"/>
                  <a:pt x="757304" y="75691"/>
                  <a:pt x="757304" y="80875"/>
                </a:cubicBezTo>
                <a:cubicBezTo>
                  <a:pt x="762513" y="80243"/>
                  <a:pt x="768692" y="78916"/>
                  <a:pt x="775842" y="76894"/>
                </a:cubicBezTo>
                <a:cubicBezTo>
                  <a:pt x="782992" y="74873"/>
                  <a:pt x="789081" y="77077"/>
                  <a:pt x="794111" y="83508"/>
                </a:cubicBezTo>
                <a:lnTo>
                  <a:pt x="795594" y="87939"/>
                </a:lnTo>
                <a:lnTo>
                  <a:pt x="795541" y="85124"/>
                </a:lnTo>
                <a:cubicBezTo>
                  <a:pt x="795446" y="82022"/>
                  <a:pt x="795304" y="78314"/>
                  <a:pt x="795115" y="74001"/>
                </a:cubicBezTo>
                <a:cubicBezTo>
                  <a:pt x="794737" y="65376"/>
                  <a:pt x="793180" y="58337"/>
                  <a:pt x="790446" y="52887"/>
                </a:cubicBezTo>
                <a:cubicBezTo>
                  <a:pt x="787711" y="47436"/>
                  <a:pt x="789091" y="44710"/>
                  <a:pt x="794585" y="44710"/>
                </a:cubicBezTo>
                <a:cubicBezTo>
                  <a:pt x="798963" y="44710"/>
                  <a:pt x="804426" y="45938"/>
                  <a:pt x="810975" y="48394"/>
                </a:cubicBezTo>
                <a:cubicBezTo>
                  <a:pt x="819557" y="50453"/>
                  <a:pt x="822679" y="54378"/>
                  <a:pt x="820342" y="60170"/>
                </a:cubicBezTo>
                <a:cubicBezTo>
                  <a:pt x="818004" y="65962"/>
                  <a:pt x="817222" y="75074"/>
                  <a:pt x="817997" y="87508"/>
                </a:cubicBezTo>
                <a:cubicBezTo>
                  <a:pt x="818773" y="99941"/>
                  <a:pt x="817331" y="109748"/>
                  <a:pt x="813672" y="116929"/>
                </a:cubicBezTo>
                <a:cubicBezTo>
                  <a:pt x="810014" y="124110"/>
                  <a:pt x="806308" y="125778"/>
                  <a:pt x="802557" y="121933"/>
                </a:cubicBezTo>
                <a:cubicBezTo>
                  <a:pt x="798805" y="118089"/>
                  <a:pt x="796721" y="113258"/>
                  <a:pt x="796306" y="107441"/>
                </a:cubicBezTo>
                <a:cubicBezTo>
                  <a:pt x="795890" y="101625"/>
                  <a:pt x="795683" y="96682"/>
                  <a:pt x="795683" y="92614"/>
                </a:cubicBezTo>
                <a:lnTo>
                  <a:pt x="795663" y="91585"/>
                </a:lnTo>
                <a:lnTo>
                  <a:pt x="789209" y="94642"/>
                </a:lnTo>
                <a:cubicBezTo>
                  <a:pt x="780911" y="95634"/>
                  <a:pt x="770276" y="97154"/>
                  <a:pt x="757304" y="99200"/>
                </a:cubicBezTo>
                <a:cubicBezTo>
                  <a:pt x="757304" y="105922"/>
                  <a:pt x="756894" y="117000"/>
                  <a:pt x="756076" y="132435"/>
                </a:cubicBezTo>
                <a:cubicBezTo>
                  <a:pt x="755871" y="136294"/>
                  <a:pt x="755582" y="139817"/>
                  <a:pt x="755207" y="143006"/>
                </a:cubicBezTo>
                <a:lnTo>
                  <a:pt x="753930" y="150940"/>
                </a:lnTo>
                <a:lnTo>
                  <a:pt x="758345" y="150406"/>
                </a:lnTo>
                <a:cubicBezTo>
                  <a:pt x="765365" y="151628"/>
                  <a:pt x="772199" y="153631"/>
                  <a:pt x="778846" y="156415"/>
                </a:cubicBezTo>
                <a:cubicBezTo>
                  <a:pt x="785494" y="159199"/>
                  <a:pt x="787826" y="162672"/>
                  <a:pt x="785841" y="166833"/>
                </a:cubicBezTo>
                <a:cubicBezTo>
                  <a:pt x="783857" y="170994"/>
                  <a:pt x="782517" y="177360"/>
                  <a:pt x="781823" y="185930"/>
                </a:cubicBezTo>
                <a:cubicBezTo>
                  <a:pt x="790902" y="184541"/>
                  <a:pt x="799810" y="182637"/>
                  <a:pt x="808547" y="180218"/>
                </a:cubicBezTo>
                <a:cubicBezTo>
                  <a:pt x="817284" y="177800"/>
                  <a:pt x="824546" y="180420"/>
                  <a:pt x="830332" y="188078"/>
                </a:cubicBezTo>
                <a:cubicBezTo>
                  <a:pt x="836117" y="195737"/>
                  <a:pt x="833618" y="200040"/>
                  <a:pt x="822834" y="200989"/>
                </a:cubicBezTo>
                <a:cubicBezTo>
                  <a:pt x="812051" y="201938"/>
                  <a:pt x="798269" y="203466"/>
                  <a:pt x="781488" y="205575"/>
                </a:cubicBezTo>
                <a:cubicBezTo>
                  <a:pt x="780149" y="218870"/>
                  <a:pt x="779479" y="228277"/>
                  <a:pt x="779479" y="233796"/>
                </a:cubicBezTo>
                <a:cubicBezTo>
                  <a:pt x="797078" y="233065"/>
                  <a:pt x="809722" y="232311"/>
                  <a:pt x="817411" y="231536"/>
                </a:cubicBezTo>
                <a:cubicBezTo>
                  <a:pt x="825101" y="230761"/>
                  <a:pt x="835956" y="229778"/>
                  <a:pt x="849977" y="228587"/>
                </a:cubicBezTo>
                <a:cubicBezTo>
                  <a:pt x="863998" y="227397"/>
                  <a:pt x="874431" y="230783"/>
                  <a:pt x="881277" y="238745"/>
                </a:cubicBezTo>
                <a:cubicBezTo>
                  <a:pt x="888123" y="246707"/>
                  <a:pt x="889457" y="251594"/>
                  <a:pt x="885277" y="253405"/>
                </a:cubicBezTo>
                <a:cubicBezTo>
                  <a:pt x="881098" y="255215"/>
                  <a:pt x="872676" y="255342"/>
                  <a:pt x="860014" y="253786"/>
                </a:cubicBezTo>
                <a:cubicBezTo>
                  <a:pt x="847351" y="252229"/>
                  <a:pt x="828921" y="252031"/>
                  <a:pt x="804724" y="253191"/>
                </a:cubicBezTo>
                <a:cubicBezTo>
                  <a:pt x="780527" y="254350"/>
                  <a:pt x="756141" y="256685"/>
                  <a:pt x="731566" y="260195"/>
                </a:cubicBezTo>
                <a:cubicBezTo>
                  <a:pt x="706990" y="263705"/>
                  <a:pt x="691962" y="265847"/>
                  <a:pt x="686480" y="266622"/>
                </a:cubicBezTo>
                <a:cubicBezTo>
                  <a:pt x="680998" y="267397"/>
                  <a:pt x="674481" y="265475"/>
                  <a:pt x="666928" y="260855"/>
                </a:cubicBezTo>
                <a:cubicBezTo>
                  <a:pt x="659375" y="256235"/>
                  <a:pt x="656203" y="252716"/>
                  <a:pt x="657412" y="250298"/>
                </a:cubicBezTo>
                <a:cubicBezTo>
                  <a:pt x="658621" y="247879"/>
                  <a:pt x="663101" y="246670"/>
                  <a:pt x="670853" y="246670"/>
                </a:cubicBezTo>
                <a:cubicBezTo>
                  <a:pt x="676992" y="246670"/>
                  <a:pt x="688030" y="245721"/>
                  <a:pt x="703967" y="243824"/>
                </a:cubicBezTo>
                <a:cubicBezTo>
                  <a:pt x="719904" y="241926"/>
                  <a:pt x="738024" y="239526"/>
                  <a:pt x="758327" y="236624"/>
                </a:cubicBezTo>
                <a:lnTo>
                  <a:pt x="758327" y="208254"/>
                </a:lnTo>
                <a:cubicBezTo>
                  <a:pt x="748541" y="209816"/>
                  <a:pt x="739531" y="211376"/>
                  <a:pt x="731296" y="212933"/>
                </a:cubicBezTo>
                <a:cubicBezTo>
                  <a:pt x="723061" y="214489"/>
                  <a:pt x="715390" y="212024"/>
                  <a:pt x="708283" y="205538"/>
                </a:cubicBezTo>
                <a:cubicBezTo>
                  <a:pt x="701177" y="199051"/>
                  <a:pt x="701667" y="195535"/>
                  <a:pt x="709753" y="194989"/>
                </a:cubicBezTo>
                <a:cubicBezTo>
                  <a:pt x="717839" y="194444"/>
                  <a:pt x="726301" y="193786"/>
                  <a:pt x="735137" y="193017"/>
                </a:cubicBezTo>
                <a:cubicBezTo>
                  <a:pt x="743974" y="192249"/>
                  <a:pt x="751704" y="191263"/>
                  <a:pt x="758327" y="190060"/>
                </a:cubicBezTo>
                <a:cubicBezTo>
                  <a:pt x="758327" y="185359"/>
                  <a:pt x="757955" y="180209"/>
                  <a:pt x="757211" y="174609"/>
                </a:cubicBezTo>
                <a:lnTo>
                  <a:pt x="752056" y="157722"/>
                </a:lnTo>
                <a:lnTo>
                  <a:pt x="751942" y="158117"/>
                </a:lnTo>
                <a:cubicBezTo>
                  <a:pt x="751228" y="159965"/>
                  <a:pt x="750430" y="161478"/>
                  <a:pt x="749546" y="162657"/>
                </a:cubicBezTo>
                <a:cubicBezTo>
                  <a:pt x="746011" y="167369"/>
                  <a:pt x="741726" y="165689"/>
                  <a:pt x="736691" y="157615"/>
                </a:cubicBezTo>
                <a:cubicBezTo>
                  <a:pt x="731656" y="149541"/>
                  <a:pt x="730114" y="143433"/>
                  <a:pt x="732068" y="139291"/>
                </a:cubicBezTo>
                <a:cubicBezTo>
                  <a:pt x="734021" y="135148"/>
                  <a:pt x="735382" y="122727"/>
                  <a:pt x="736151" y="102028"/>
                </a:cubicBezTo>
                <a:cubicBezTo>
                  <a:pt x="724629" y="105017"/>
                  <a:pt x="716506" y="107100"/>
                  <a:pt x="711781" y="108278"/>
                </a:cubicBezTo>
                <a:cubicBezTo>
                  <a:pt x="711781" y="122715"/>
                  <a:pt x="707291" y="136057"/>
                  <a:pt x="698312" y="148304"/>
                </a:cubicBezTo>
                <a:cubicBezTo>
                  <a:pt x="689332" y="160551"/>
                  <a:pt x="676660" y="170296"/>
                  <a:pt x="660296" y="177539"/>
                </a:cubicBezTo>
                <a:cubicBezTo>
                  <a:pt x="643931" y="184782"/>
                  <a:pt x="642225" y="182382"/>
                  <a:pt x="655180" y="170340"/>
                </a:cubicBezTo>
                <a:cubicBezTo>
                  <a:pt x="668134" y="158297"/>
                  <a:pt x="677473" y="146577"/>
                  <a:pt x="683196" y="135179"/>
                </a:cubicBezTo>
                <a:cubicBezTo>
                  <a:pt x="688920" y="123781"/>
                  <a:pt x="691546" y="115844"/>
                  <a:pt x="691075" y="111367"/>
                </a:cubicBezTo>
                <a:cubicBezTo>
                  <a:pt x="673253" y="116811"/>
                  <a:pt x="661595" y="119924"/>
                  <a:pt x="656100" y="120706"/>
                </a:cubicBezTo>
                <a:cubicBezTo>
                  <a:pt x="650606" y="121487"/>
                  <a:pt x="644092" y="118848"/>
                  <a:pt x="636557" y="112790"/>
                </a:cubicBezTo>
                <a:cubicBezTo>
                  <a:pt x="629023" y="106731"/>
                  <a:pt x="628682" y="103411"/>
                  <a:pt x="635534" y="102828"/>
                </a:cubicBezTo>
                <a:cubicBezTo>
                  <a:pt x="642387" y="102245"/>
                  <a:pt x="651034" y="100986"/>
                  <a:pt x="661477" y="99051"/>
                </a:cubicBezTo>
                <a:cubicBezTo>
                  <a:pt x="671920" y="97116"/>
                  <a:pt x="682021" y="95175"/>
                  <a:pt x="691782" y="93228"/>
                </a:cubicBezTo>
                <a:cubicBezTo>
                  <a:pt x="691782" y="77887"/>
                  <a:pt x="691013" y="68684"/>
                  <a:pt x="689475" y="65621"/>
                </a:cubicBezTo>
                <a:cubicBezTo>
                  <a:pt x="682989" y="64901"/>
                  <a:pt x="677860" y="62393"/>
                  <a:pt x="674090" y="58095"/>
                </a:cubicBezTo>
                <a:cubicBezTo>
                  <a:pt x="670320" y="53798"/>
                  <a:pt x="672394" y="50893"/>
                  <a:pt x="680313" y="49380"/>
                </a:cubicBezTo>
                <a:cubicBezTo>
                  <a:pt x="688232" y="47867"/>
                  <a:pt x="699351" y="45417"/>
                  <a:pt x="713669" y="42031"/>
                </a:cubicBezTo>
                <a:cubicBezTo>
                  <a:pt x="727988" y="38646"/>
                  <a:pt x="740368" y="35517"/>
                  <a:pt x="750811" y="32646"/>
                </a:cubicBezTo>
                <a:cubicBezTo>
                  <a:pt x="756032" y="31210"/>
                  <a:pt x="760685" y="30897"/>
                  <a:pt x="764768" y="31706"/>
                </a:cubicBezTo>
                <a:close/>
                <a:moveTo>
                  <a:pt x="5738138" y="31674"/>
                </a:moveTo>
                <a:cubicBezTo>
                  <a:pt x="5740526" y="31506"/>
                  <a:pt x="5743020" y="32060"/>
                  <a:pt x="5745622" y="33334"/>
                </a:cubicBezTo>
                <a:cubicBezTo>
                  <a:pt x="5750824" y="35883"/>
                  <a:pt x="5756366" y="39656"/>
                  <a:pt x="5762244" y="44654"/>
                </a:cubicBezTo>
                <a:cubicBezTo>
                  <a:pt x="5768122" y="49653"/>
                  <a:pt x="5769444" y="53779"/>
                  <a:pt x="5766206" y="57035"/>
                </a:cubicBezTo>
                <a:cubicBezTo>
                  <a:pt x="5762970" y="60291"/>
                  <a:pt x="5760626" y="65555"/>
                  <a:pt x="5759174" y="72829"/>
                </a:cubicBezTo>
                <a:cubicBezTo>
                  <a:pt x="5757724" y="80103"/>
                  <a:pt x="5756802" y="96859"/>
                  <a:pt x="5756412" y="123096"/>
                </a:cubicBezTo>
                <a:cubicBezTo>
                  <a:pt x="5756021" y="149333"/>
                  <a:pt x="5753637" y="165999"/>
                  <a:pt x="5749259" y="173093"/>
                </a:cubicBezTo>
                <a:cubicBezTo>
                  <a:pt x="5744880" y="180187"/>
                  <a:pt x="5740392" y="179133"/>
                  <a:pt x="5735790" y="169931"/>
                </a:cubicBezTo>
                <a:cubicBezTo>
                  <a:pt x="5731188" y="160728"/>
                  <a:pt x="5729862" y="150341"/>
                  <a:pt x="5731808" y="138770"/>
                </a:cubicBezTo>
                <a:cubicBezTo>
                  <a:pt x="5733756" y="127198"/>
                  <a:pt x="5734925" y="110371"/>
                  <a:pt x="5735316" y="88289"/>
                </a:cubicBezTo>
                <a:cubicBezTo>
                  <a:pt x="5735706" y="66207"/>
                  <a:pt x="5735213" y="54803"/>
                  <a:pt x="5733836" y="54077"/>
                </a:cubicBezTo>
                <a:cubicBezTo>
                  <a:pt x="5732460" y="53352"/>
                  <a:pt x="5728634" y="53379"/>
                  <a:pt x="5722358" y="54161"/>
                </a:cubicBezTo>
                <a:cubicBezTo>
                  <a:pt x="5716082" y="54942"/>
                  <a:pt x="5703128" y="56381"/>
                  <a:pt x="5683496" y="58477"/>
                </a:cubicBezTo>
                <a:lnTo>
                  <a:pt x="5683496" y="114790"/>
                </a:lnTo>
                <a:cubicBezTo>
                  <a:pt x="5683496" y="134522"/>
                  <a:pt x="5681691" y="149780"/>
                  <a:pt x="5678082" y="160564"/>
                </a:cubicBezTo>
                <a:cubicBezTo>
                  <a:pt x="5674472" y="171348"/>
                  <a:pt x="5670364" y="173137"/>
                  <a:pt x="5665757" y="165931"/>
                </a:cubicBezTo>
                <a:cubicBezTo>
                  <a:pt x="5661150" y="158725"/>
                  <a:pt x="5659624" y="150291"/>
                  <a:pt x="5661180" y="140630"/>
                </a:cubicBezTo>
                <a:cubicBezTo>
                  <a:pt x="5662736" y="130969"/>
                  <a:pt x="5663515" y="116129"/>
                  <a:pt x="5663515" y="96112"/>
                </a:cubicBezTo>
                <a:cubicBezTo>
                  <a:pt x="5663515" y="75735"/>
                  <a:pt x="5661764" y="61292"/>
                  <a:pt x="5658260" y="52784"/>
                </a:cubicBezTo>
                <a:cubicBezTo>
                  <a:pt x="5654756" y="44276"/>
                  <a:pt x="5655956" y="40410"/>
                  <a:pt x="5661860" y="41185"/>
                </a:cubicBezTo>
                <a:cubicBezTo>
                  <a:pt x="5667763" y="41960"/>
                  <a:pt x="5672662" y="42738"/>
                  <a:pt x="5676556" y="43520"/>
                </a:cubicBezTo>
                <a:cubicBezTo>
                  <a:pt x="5680451" y="44301"/>
                  <a:pt x="5685377" y="44512"/>
                  <a:pt x="5691336" y="44152"/>
                </a:cubicBezTo>
                <a:cubicBezTo>
                  <a:pt x="5697296" y="43792"/>
                  <a:pt x="5704359" y="42872"/>
                  <a:pt x="5712526" y="41390"/>
                </a:cubicBezTo>
                <a:cubicBezTo>
                  <a:pt x="5720693" y="39907"/>
                  <a:pt x="5726950" y="37557"/>
                  <a:pt x="5731297" y="34339"/>
                </a:cubicBezTo>
                <a:cubicBezTo>
                  <a:pt x="5733470" y="32730"/>
                  <a:pt x="5735751" y="31841"/>
                  <a:pt x="5738138" y="31674"/>
                </a:cubicBezTo>
                <a:close/>
                <a:moveTo>
                  <a:pt x="2061489" y="31674"/>
                </a:moveTo>
                <a:cubicBezTo>
                  <a:pt x="2063876" y="31506"/>
                  <a:pt x="2066371" y="32060"/>
                  <a:pt x="2068972" y="33334"/>
                </a:cubicBezTo>
                <a:cubicBezTo>
                  <a:pt x="2074175" y="35883"/>
                  <a:pt x="2079716" y="39656"/>
                  <a:pt x="2085594" y="44654"/>
                </a:cubicBezTo>
                <a:cubicBezTo>
                  <a:pt x="2091473" y="49653"/>
                  <a:pt x="2092794" y="53779"/>
                  <a:pt x="2089557" y="57035"/>
                </a:cubicBezTo>
                <a:cubicBezTo>
                  <a:pt x="2086320" y="60291"/>
                  <a:pt x="2083976" y="65555"/>
                  <a:pt x="2082525" y="72829"/>
                </a:cubicBezTo>
                <a:cubicBezTo>
                  <a:pt x="2081074" y="80103"/>
                  <a:pt x="2080153" y="96859"/>
                  <a:pt x="2079762" y="123096"/>
                </a:cubicBezTo>
                <a:cubicBezTo>
                  <a:pt x="2079372" y="149333"/>
                  <a:pt x="2076987" y="165999"/>
                  <a:pt x="2072609" y="173093"/>
                </a:cubicBezTo>
                <a:cubicBezTo>
                  <a:pt x="2068231" y="180187"/>
                  <a:pt x="2063742" y="179133"/>
                  <a:pt x="2059140" y="169931"/>
                </a:cubicBezTo>
                <a:cubicBezTo>
                  <a:pt x="2054539" y="160728"/>
                  <a:pt x="2053212" y="150341"/>
                  <a:pt x="2055159" y="138770"/>
                </a:cubicBezTo>
                <a:cubicBezTo>
                  <a:pt x="2057106" y="127198"/>
                  <a:pt x="2058275" y="110371"/>
                  <a:pt x="2058666" y="88289"/>
                </a:cubicBezTo>
                <a:cubicBezTo>
                  <a:pt x="2059057" y="66207"/>
                  <a:pt x="2058564" y="54803"/>
                  <a:pt x="2057187" y="54077"/>
                </a:cubicBezTo>
                <a:cubicBezTo>
                  <a:pt x="2055810" y="53352"/>
                  <a:pt x="2051984" y="53379"/>
                  <a:pt x="2045709" y="54161"/>
                </a:cubicBezTo>
                <a:cubicBezTo>
                  <a:pt x="2039433" y="54942"/>
                  <a:pt x="2026479" y="56381"/>
                  <a:pt x="2006846" y="58477"/>
                </a:cubicBezTo>
                <a:lnTo>
                  <a:pt x="2006846" y="114790"/>
                </a:lnTo>
                <a:cubicBezTo>
                  <a:pt x="2006846" y="134522"/>
                  <a:pt x="2005041" y="149780"/>
                  <a:pt x="2001432" y="160564"/>
                </a:cubicBezTo>
                <a:cubicBezTo>
                  <a:pt x="1997823" y="171348"/>
                  <a:pt x="1993715" y="173137"/>
                  <a:pt x="1989107" y="165931"/>
                </a:cubicBezTo>
                <a:cubicBezTo>
                  <a:pt x="1984500" y="158725"/>
                  <a:pt x="1982975" y="150291"/>
                  <a:pt x="1984531" y="140630"/>
                </a:cubicBezTo>
                <a:cubicBezTo>
                  <a:pt x="1986087" y="130969"/>
                  <a:pt x="1986866" y="116129"/>
                  <a:pt x="1986866" y="96112"/>
                </a:cubicBezTo>
                <a:cubicBezTo>
                  <a:pt x="1986866" y="75735"/>
                  <a:pt x="1985114" y="61292"/>
                  <a:pt x="1981610" y="52784"/>
                </a:cubicBezTo>
                <a:cubicBezTo>
                  <a:pt x="1978106" y="44276"/>
                  <a:pt x="1979307" y="40410"/>
                  <a:pt x="1985210" y="41185"/>
                </a:cubicBezTo>
                <a:cubicBezTo>
                  <a:pt x="1991114" y="41960"/>
                  <a:pt x="1996012" y="42738"/>
                  <a:pt x="1999907" y="43520"/>
                </a:cubicBezTo>
                <a:cubicBezTo>
                  <a:pt x="2003801" y="44301"/>
                  <a:pt x="2008728" y="44512"/>
                  <a:pt x="2014687" y="44152"/>
                </a:cubicBezTo>
                <a:cubicBezTo>
                  <a:pt x="2020647" y="43792"/>
                  <a:pt x="2027710" y="42872"/>
                  <a:pt x="2035877" y="41390"/>
                </a:cubicBezTo>
                <a:cubicBezTo>
                  <a:pt x="2044044" y="39907"/>
                  <a:pt x="2050301" y="37557"/>
                  <a:pt x="2054647" y="34339"/>
                </a:cubicBezTo>
                <a:cubicBezTo>
                  <a:pt x="2056821" y="32730"/>
                  <a:pt x="2059102" y="31841"/>
                  <a:pt x="2061489" y="31674"/>
                </a:cubicBezTo>
                <a:close/>
                <a:moveTo>
                  <a:pt x="2238632" y="31045"/>
                </a:moveTo>
                <a:cubicBezTo>
                  <a:pt x="2240794" y="31260"/>
                  <a:pt x="2243456" y="31834"/>
                  <a:pt x="2246617" y="32767"/>
                </a:cubicBezTo>
                <a:cubicBezTo>
                  <a:pt x="2259261" y="36500"/>
                  <a:pt x="2267065" y="41483"/>
                  <a:pt x="2270030" y="47715"/>
                </a:cubicBezTo>
                <a:cubicBezTo>
                  <a:pt x="2272994" y="53947"/>
                  <a:pt x="2272389" y="59497"/>
                  <a:pt x="2268216" y="64365"/>
                </a:cubicBezTo>
                <a:cubicBezTo>
                  <a:pt x="2264043" y="69233"/>
                  <a:pt x="2257355" y="68107"/>
                  <a:pt x="2248152" y="60988"/>
                </a:cubicBezTo>
                <a:cubicBezTo>
                  <a:pt x="2241145" y="53981"/>
                  <a:pt x="2235976" y="46592"/>
                  <a:pt x="2232646" y="38822"/>
                </a:cubicBezTo>
                <a:cubicBezTo>
                  <a:pt x="2230148" y="32995"/>
                  <a:pt x="2232144" y="30402"/>
                  <a:pt x="2238632" y="31045"/>
                </a:cubicBezTo>
                <a:close/>
                <a:moveTo>
                  <a:pt x="5383812" y="30481"/>
                </a:moveTo>
                <a:cubicBezTo>
                  <a:pt x="5387225" y="30504"/>
                  <a:pt x="5390880" y="31241"/>
                  <a:pt x="5394778" y="32692"/>
                </a:cubicBezTo>
                <a:cubicBezTo>
                  <a:pt x="5402573" y="35595"/>
                  <a:pt x="5408846" y="39080"/>
                  <a:pt x="5413596" y="43148"/>
                </a:cubicBezTo>
                <a:cubicBezTo>
                  <a:pt x="5418346" y="47216"/>
                  <a:pt x="5419348" y="51798"/>
                  <a:pt x="5416600" y="56896"/>
                </a:cubicBezTo>
                <a:cubicBezTo>
                  <a:pt x="5413853" y="61993"/>
                  <a:pt x="5412114" y="78544"/>
                  <a:pt x="5411382" y="106548"/>
                </a:cubicBezTo>
                <a:lnTo>
                  <a:pt x="5459416" y="103163"/>
                </a:lnTo>
                <a:cubicBezTo>
                  <a:pt x="5472910" y="100756"/>
                  <a:pt x="5483260" y="104831"/>
                  <a:pt x="5490466" y="115385"/>
                </a:cubicBezTo>
                <a:cubicBezTo>
                  <a:pt x="5497671" y="125939"/>
                  <a:pt x="5495340" y="130628"/>
                  <a:pt x="5483470" y="129449"/>
                </a:cubicBezTo>
                <a:cubicBezTo>
                  <a:pt x="5471602" y="128271"/>
                  <a:pt x="5461648" y="127493"/>
                  <a:pt x="5453612" y="127115"/>
                </a:cubicBezTo>
                <a:cubicBezTo>
                  <a:pt x="5445575" y="126736"/>
                  <a:pt x="5431498" y="126894"/>
                  <a:pt x="5411382" y="127589"/>
                </a:cubicBezTo>
                <a:cubicBezTo>
                  <a:pt x="5411382" y="141690"/>
                  <a:pt x="5409441" y="162396"/>
                  <a:pt x="5405559" y="189706"/>
                </a:cubicBezTo>
                <a:cubicBezTo>
                  <a:pt x="5417850" y="190376"/>
                  <a:pt x="5428869" y="192618"/>
                  <a:pt x="5438618" y="196431"/>
                </a:cubicBezTo>
                <a:cubicBezTo>
                  <a:pt x="5448366" y="200245"/>
                  <a:pt x="5453658" y="207255"/>
                  <a:pt x="5454496" y="217463"/>
                </a:cubicBezTo>
                <a:cubicBezTo>
                  <a:pt x="5455332" y="227670"/>
                  <a:pt x="5451230" y="230789"/>
                  <a:pt x="5442189" y="226820"/>
                </a:cubicBezTo>
                <a:cubicBezTo>
                  <a:pt x="5433148" y="222851"/>
                  <a:pt x="5419872" y="218219"/>
                  <a:pt x="5402359" y="212923"/>
                </a:cubicBezTo>
                <a:cubicBezTo>
                  <a:pt x="5398056" y="235099"/>
                  <a:pt x="5389700" y="252121"/>
                  <a:pt x="5377291" y="263990"/>
                </a:cubicBezTo>
                <a:cubicBezTo>
                  <a:pt x="5364882" y="275859"/>
                  <a:pt x="5356834" y="277667"/>
                  <a:pt x="5353144" y="269413"/>
                </a:cubicBezTo>
                <a:cubicBezTo>
                  <a:pt x="5349454" y="261159"/>
                  <a:pt x="5343625" y="252772"/>
                  <a:pt x="5335656" y="244252"/>
                </a:cubicBezTo>
                <a:cubicBezTo>
                  <a:pt x="5327688" y="235731"/>
                  <a:pt x="5328856" y="232835"/>
                  <a:pt x="5339163" y="235564"/>
                </a:cubicBezTo>
                <a:cubicBezTo>
                  <a:pt x="5349469" y="238292"/>
                  <a:pt x="5356012" y="239657"/>
                  <a:pt x="5358790" y="239657"/>
                </a:cubicBezTo>
                <a:cubicBezTo>
                  <a:pt x="5361109" y="239657"/>
                  <a:pt x="5364212" y="236475"/>
                  <a:pt x="5368100" y="230113"/>
                </a:cubicBezTo>
                <a:cubicBezTo>
                  <a:pt x="5371989" y="223750"/>
                  <a:pt x="5375086" y="216756"/>
                  <a:pt x="5377393" y="209128"/>
                </a:cubicBezTo>
                <a:cubicBezTo>
                  <a:pt x="5357946" y="207764"/>
                  <a:pt x="5342130" y="207466"/>
                  <a:pt x="5329945" y="208235"/>
                </a:cubicBezTo>
                <a:cubicBezTo>
                  <a:pt x="5317760" y="209004"/>
                  <a:pt x="5305748" y="210347"/>
                  <a:pt x="5293910" y="212263"/>
                </a:cubicBezTo>
                <a:cubicBezTo>
                  <a:pt x="5282072" y="214179"/>
                  <a:pt x="5271896" y="217881"/>
                  <a:pt x="5263382" y="223369"/>
                </a:cubicBezTo>
                <a:cubicBezTo>
                  <a:pt x="5254868" y="228857"/>
                  <a:pt x="5250340" y="228259"/>
                  <a:pt x="5249801" y="221574"/>
                </a:cubicBezTo>
                <a:cubicBezTo>
                  <a:pt x="5249262" y="214889"/>
                  <a:pt x="5249606" y="208858"/>
                  <a:pt x="5250834" y="203482"/>
                </a:cubicBezTo>
                <a:cubicBezTo>
                  <a:pt x="5252061" y="198106"/>
                  <a:pt x="5257162" y="192683"/>
                  <a:pt x="5266135" y="187213"/>
                </a:cubicBezTo>
                <a:cubicBezTo>
                  <a:pt x="5275108" y="181744"/>
                  <a:pt x="5283786" y="166191"/>
                  <a:pt x="5292170" y="140556"/>
                </a:cubicBezTo>
                <a:cubicBezTo>
                  <a:pt x="5270838" y="143656"/>
                  <a:pt x="5255832" y="146180"/>
                  <a:pt x="5247150" y="148127"/>
                </a:cubicBezTo>
                <a:cubicBezTo>
                  <a:pt x="5238468" y="150074"/>
                  <a:pt x="5229601" y="146552"/>
                  <a:pt x="5220547" y="137560"/>
                </a:cubicBezTo>
                <a:cubicBezTo>
                  <a:pt x="5211494" y="128569"/>
                  <a:pt x="5214318" y="124467"/>
                  <a:pt x="5229021" y="125254"/>
                </a:cubicBezTo>
                <a:cubicBezTo>
                  <a:pt x="5243724" y="126042"/>
                  <a:pt x="5266076" y="124612"/>
                  <a:pt x="5296077" y="120966"/>
                </a:cubicBezTo>
                <a:cubicBezTo>
                  <a:pt x="5299699" y="105017"/>
                  <a:pt x="5301510" y="90897"/>
                  <a:pt x="5301510" y="78606"/>
                </a:cubicBezTo>
                <a:cubicBezTo>
                  <a:pt x="5301510" y="65856"/>
                  <a:pt x="5299953" y="55069"/>
                  <a:pt x="5296840" y="46245"/>
                </a:cubicBezTo>
                <a:cubicBezTo>
                  <a:pt x="5293728" y="37421"/>
                  <a:pt x="5297336" y="34760"/>
                  <a:pt x="5307667" y="38264"/>
                </a:cubicBezTo>
                <a:cubicBezTo>
                  <a:pt x="5317998" y="41768"/>
                  <a:pt x="5325858" y="43340"/>
                  <a:pt x="5331247" y="42980"/>
                </a:cubicBezTo>
                <a:cubicBezTo>
                  <a:pt x="5336636" y="42620"/>
                  <a:pt x="5343693" y="41495"/>
                  <a:pt x="5352418" y="39604"/>
                </a:cubicBezTo>
                <a:cubicBezTo>
                  <a:pt x="5361143" y="37712"/>
                  <a:pt x="5368436" y="35362"/>
                  <a:pt x="5374296" y="32553"/>
                </a:cubicBezTo>
                <a:cubicBezTo>
                  <a:pt x="5377226" y="31148"/>
                  <a:pt x="5380398" y="30458"/>
                  <a:pt x="5383812" y="30481"/>
                </a:cubicBezTo>
                <a:close/>
                <a:moveTo>
                  <a:pt x="1707162" y="30481"/>
                </a:moveTo>
                <a:cubicBezTo>
                  <a:pt x="1710576" y="30504"/>
                  <a:pt x="1714231" y="31241"/>
                  <a:pt x="1718129" y="32692"/>
                </a:cubicBezTo>
                <a:cubicBezTo>
                  <a:pt x="1725924" y="35595"/>
                  <a:pt x="1732196" y="39080"/>
                  <a:pt x="1736946" y="43148"/>
                </a:cubicBezTo>
                <a:cubicBezTo>
                  <a:pt x="1741696" y="47216"/>
                  <a:pt x="1742698" y="51798"/>
                  <a:pt x="1739951" y="56896"/>
                </a:cubicBezTo>
                <a:cubicBezTo>
                  <a:pt x="1737203" y="61993"/>
                  <a:pt x="1735464" y="78544"/>
                  <a:pt x="1734732" y="106548"/>
                </a:cubicBezTo>
                <a:lnTo>
                  <a:pt x="1782766" y="103163"/>
                </a:lnTo>
                <a:cubicBezTo>
                  <a:pt x="1796260" y="100756"/>
                  <a:pt x="1806610" y="104831"/>
                  <a:pt x="1813816" y="115385"/>
                </a:cubicBezTo>
                <a:cubicBezTo>
                  <a:pt x="1821022" y="125939"/>
                  <a:pt x="1818690" y="130628"/>
                  <a:pt x="1806821" y="129449"/>
                </a:cubicBezTo>
                <a:cubicBezTo>
                  <a:pt x="1794952" y="128271"/>
                  <a:pt x="1784999" y="127493"/>
                  <a:pt x="1776962" y="127115"/>
                </a:cubicBezTo>
                <a:cubicBezTo>
                  <a:pt x="1768925" y="126736"/>
                  <a:pt x="1754849" y="126894"/>
                  <a:pt x="1734732" y="127589"/>
                </a:cubicBezTo>
                <a:cubicBezTo>
                  <a:pt x="1734732" y="141690"/>
                  <a:pt x="1732791" y="162396"/>
                  <a:pt x="1728909" y="189706"/>
                </a:cubicBezTo>
                <a:cubicBezTo>
                  <a:pt x="1741200" y="190376"/>
                  <a:pt x="1752220" y="192618"/>
                  <a:pt x="1761968" y="196431"/>
                </a:cubicBezTo>
                <a:cubicBezTo>
                  <a:pt x="1771716" y="200245"/>
                  <a:pt x="1777009" y="207255"/>
                  <a:pt x="1777846" y="217463"/>
                </a:cubicBezTo>
                <a:cubicBezTo>
                  <a:pt x="1778683" y="227670"/>
                  <a:pt x="1774581" y="230789"/>
                  <a:pt x="1765540" y="226820"/>
                </a:cubicBezTo>
                <a:cubicBezTo>
                  <a:pt x="1756498" y="222851"/>
                  <a:pt x="1743222" y="218219"/>
                  <a:pt x="1725709" y="212923"/>
                </a:cubicBezTo>
                <a:cubicBezTo>
                  <a:pt x="1721406" y="235099"/>
                  <a:pt x="1713050" y="252121"/>
                  <a:pt x="1700641" y="263990"/>
                </a:cubicBezTo>
                <a:cubicBezTo>
                  <a:pt x="1688233" y="275859"/>
                  <a:pt x="1680184" y="277667"/>
                  <a:pt x="1676494" y="269413"/>
                </a:cubicBezTo>
                <a:cubicBezTo>
                  <a:pt x="1672804" y="261159"/>
                  <a:pt x="1666975" y="252772"/>
                  <a:pt x="1659007" y="244252"/>
                </a:cubicBezTo>
                <a:cubicBezTo>
                  <a:pt x="1651038" y="235731"/>
                  <a:pt x="1652207" y="232835"/>
                  <a:pt x="1662513" y="235564"/>
                </a:cubicBezTo>
                <a:cubicBezTo>
                  <a:pt x="1672820" y="238292"/>
                  <a:pt x="1679362" y="239657"/>
                  <a:pt x="1682140" y="239657"/>
                </a:cubicBezTo>
                <a:cubicBezTo>
                  <a:pt x="1684459" y="239657"/>
                  <a:pt x="1687563" y="236475"/>
                  <a:pt x="1691451" y="230113"/>
                </a:cubicBezTo>
                <a:cubicBezTo>
                  <a:pt x="1695339" y="223750"/>
                  <a:pt x="1698437" y="216756"/>
                  <a:pt x="1700744" y="209128"/>
                </a:cubicBezTo>
                <a:cubicBezTo>
                  <a:pt x="1681297" y="207764"/>
                  <a:pt x="1665481" y="207466"/>
                  <a:pt x="1653295" y="208235"/>
                </a:cubicBezTo>
                <a:cubicBezTo>
                  <a:pt x="1641110" y="209004"/>
                  <a:pt x="1629098" y="210347"/>
                  <a:pt x="1617260" y="212263"/>
                </a:cubicBezTo>
                <a:cubicBezTo>
                  <a:pt x="1605422" y="214179"/>
                  <a:pt x="1595246" y="217881"/>
                  <a:pt x="1586732" y="223369"/>
                </a:cubicBezTo>
                <a:cubicBezTo>
                  <a:pt x="1578218" y="228857"/>
                  <a:pt x="1573691" y="228259"/>
                  <a:pt x="1573151" y="221574"/>
                </a:cubicBezTo>
                <a:cubicBezTo>
                  <a:pt x="1572612" y="214889"/>
                  <a:pt x="1572956" y="208858"/>
                  <a:pt x="1574184" y="203482"/>
                </a:cubicBezTo>
                <a:cubicBezTo>
                  <a:pt x="1575412" y="198106"/>
                  <a:pt x="1580512" y="192683"/>
                  <a:pt x="1589485" y="187213"/>
                </a:cubicBezTo>
                <a:cubicBezTo>
                  <a:pt x="1598458" y="181744"/>
                  <a:pt x="1607137" y="166191"/>
                  <a:pt x="1615521" y="140556"/>
                </a:cubicBezTo>
                <a:cubicBezTo>
                  <a:pt x="1594189" y="143656"/>
                  <a:pt x="1579182" y="146180"/>
                  <a:pt x="1570500" y="148127"/>
                </a:cubicBezTo>
                <a:cubicBezTo>
                  <a:pt x="1561819" y="150074"/>
                  <a:pt x="1552951" y="146552"/>
                  <a:pt x="1543897" y="137560"/>
                </a:cubicBezTo>
                <a:cubicBezTo>
                  <a:pt x="1534844" y="128569"/>
                  <a:pt x="1537668" y="124467"/>
                  <a:pt x="1552371" y="125254"/>
                </a:cubicBezTo>
                <a:cubicBezTo>
                  <a:pt x="1567074" y="126042"/>
                  <a:pt x="1589426" y="124612"/>
                  <a:pt x="1619428" y="120966"/>
                </a:cubicBezTo>
                <a:cubicBezTo>
                  <a:pt x="1623049" y="105017"/>
                  <a:pt x="1624860" y="90897"/>
                  <a:pt x="1624860" y="78606"/>
                </a:cubicBezTo>
                <a:cubicBezTo>
                  <a:pt x="1624860" y="65856"/>
                  <a:pt x="1623303" y="55069"/>
                  <a:pt x="1620190" y="46245"/>
                </a:cubicBezTo>
                <a:cubicBezTo>
                  <a:pt x="1617077" y="37421"/>
                  <a:pt x="1620687" y="34760"/>
                  <a:pt x="1631018" y="38264"/>
                </a:cubicBezTo>
                <a:cubicBezTo>
                  <a:pt x="1641349" y="41768"/>
                  <a:pt x="1649209" y="43340"/>
                  <a:pt x="1654598" y="42980"/>
                </a:cubicBezTo>
                <a:cubicBezTo>
                  <a:pt x="1659986" y="42620"/>
                  <a:pt x="1667043" y="41495"/>
                  <a:pt x="1675768" y="39604"/>
                </a:cubicBezTo>
                <a:cubicBezTo>
                  <a:pt x="1684493" y="37712"/>
                  <a:pt x="1691786" y="35362"/>
                  <a:pt x="1697646" y="32553"/>
                </a:cubicBezTo>
                <a:cubicBezTo>
                  <a:pt x="1700576" y="31148"/>
                  <a:pt x="1703748" y="30458"/>
                  <a:pt x="1707162" y="30481"/>
                </a:cubicBezTo>
                <a:close/>
                <a:moveTo>
                  <a:pt x="2323779" y="30288"/>
                </a:moveTo>
                <a:cubicBezTo>
                  <a:pt x="2325231" y="30379"/>
                  <a:pt x="2327022" y="30787"/>
                  <a:pt x="2329152" y="31511"/>
                </a:cubicBezTo>
                <a:cubicBezTo>
                  <a:pt x="2337672" y="34407"/>
                  <a:pt x="2343920" y="37520"/>
                  <a:pt x="2347895" y="40850"/>
                </a:cubicBezTo>
                <a:cubicBezTo>
                  <a:pt x="2351869" y="44180"/>
                  <a:pt x="2352837" y="47482"/>
                  <a:pt x="2350797" y="50756"/>
                </a:cubicBezTo>
                <a:cubicBezTo>
                  <a:pt x="2348757" y="54031"/>
                  <a:pt x="2346583" y="60467"/>
                  <a:pt x="2344276" y="70067"/>
                </a:cubicBezTo>
                <a:cubicBezTo>
                  <a:pt x="2341969" y="79666"/>
                  <a:pt x="2339328" y="90661"/>
                  <a:pt x="2336351" y="103051"/>
                </a:cubicBezTo>
                <a:cubicBezTo>
                  <a:pt x="2343421" y="101587"/>
                  <a:pt x="2349957" y="99860"/>
                  <a:pt x="2355959" y="97870"/>
                </a:cubicBezTo>
                <a:cubicBezTo>
                  <a:pt x="2361962" y="95879"/>
                  <a:pt x="2368173" y="97488"/>
                  <a:pt x="2374591" y="102697"/>
                </a:cubicBezTo>
                <a:cubicBezTo>
                  <a:pt x="2381009" y="107906"/>
                  <a:pt x="2379905" y="111993"/>
                  <a:pt x="2371279" y="114957"/>
                </a:cubicBezTo>
                <a:cubicBezTo>
                  <a:pt x="2362654" y="117921"/>
                  <a:pt x="2353349" y="120160"/>
                  <a:pt x="2343365" y="121673"/>
                </a:cubicBezTo>
                <a:cubicBezTo>
                  <a:pt x="2355035" y="129635"/>
                  <a:pt x="2359457" y="135437"/>
                  <a:pt x="2356629" y="139077"/>
                </a:cubicBezTo>
                <a:cubicBezTo>
                  <a:pt x="2353801" y="142717"/>
                  <a:pt x="2350298" y="155485"/>
                  <a:pt x="2346118" y="177381"/>
                </a:cubicBezTo>
                <a:cubicBezTo>
                  <a:pt x="2341939" y="199278"/>
                  <a:pt x="2342676" y="213571"/>
                  <a:pt x="2348332" y="220262"/>
                </a:cubicBezTo>
                <a:cubicBezTo>
                  <a:pt x="2353987" y="226953"/>
                  <a:pt x="2364052" y="229759"/>
                  <a:pt x="2378525" y="228680"/>
                </a:cubicBezTo>
                <a:cubicBezTo>
                  <a:pt x="2392999" y="227601"/>
                  <a:pt x="2402018" y="223862"/>
                  <a:pt x="2405584" y="217463"/>
                </a:cubicBezTo>
                <a:cubicBezTo>
                  <a:pt x="2409150" y="211063"/>
                  <a:pt x="2412700" y="202459"/>
                  <a:pt x="2416235" y="191650"/>
                </a:cubicBezTo>
                <a:cubicBezTo>
                  <a:pt x="2419769" y="180841"/>
                  <a:pt x="2421918" y="182187"/>
                  <a:pt x="2422681" y="195687"/>
                </a:cubicBezTo>
                <a:cubicBezTo>
                  <a:pt x="2423444" y="209187"/>
                  <a:pt x="2425980" y="219661"/>
                  <a:pt x="2430290" y="227108"/>
                </a:cubicBezTo>
                <a:cubicBezTo>
                  <a:pt x="2434600" y="234556"/>
                  <a:pt x="2428408" y="241058"/>
                  <a:pt x="2411714" y="246614"/>
                </a:cubicBezTo>
                <a:cubicBezTo>
                  <a:pt x="2395021" y="252170"/>
                  <a:pt x="2379933" y="253947"/>
                  <a:pt x="2366452" y="251944"/>
                </a:cubicBezTo>
                <a:cubicBezTo>
                  <a:pt x="2352970" y="249941"/>
                  <a:pt x="2342614" y="245312"/>
                  <a:pt x="2335384" y="238057"/>
                </a:cubicBezTo>
                <a:cubicBezTo>
                  <a:pt x="2328153" y="230801"/>
                  <a:pt x="2324935" y="219642"/>
                  <a:pt x="2325729" y="204580"/>
                </a:cubicBezTo>
                <a:cubicBezTo>
                  <a:pt x="2326522" y="189517"/>
                  <a:pt x="2327884" y="174848"/>
                  <a:pt x="2329812" y="160573"/>
                </a:cubicBezTo>
                <a:cubicBezTo>
                  <a:pt x="2330776" y="153435"/>
                  <a:pt x="2331427" y="146836"/>
                  <a:pt x="2331763" y="140774"/>
                </a:cubicBezTo>
                <a:lnTo>
                  <a:pt x="2331801" y="131416"/>
                </a:lnTo>
                <a:lnTo>
                  <a:pt x="2327696" y="148092"/>
                </a:lnTo>
                <a:cubicBezTo>
                  <a:pt x="2321882" y="169854"/>
                  <a:pt x="2315832" y="187018"/>
                  <a:pt x="2309544" y="199585"/>
                </a:cubicBezTo>
                <a:cubicBezTo>
                  <a:pt x="2301160" y="216340"/>
                  <a:pt x="2289501" y="228783"/>
                  <a:pt x="2274569" y="236912"/>
                </a:cubicBezTo>
                <a:cubicBezTo>
                  <a:pt x="2259637" y="245042"/>
                  <a:pt x="2257259" y="242742"/>
                  <a:pt x="2267435" y="230011"/>
                </a:cubicBezTo>
                <a:lnTo>
                  <a:pt x="2283029" y="202510"/>
                </a:lnTo>
                <a:lnTo>
                  <a:pt x="2284522" y="201073"/>
                </a:lnTo>
                <a:lnTo>
                  <a:pt x="2284367" y="200150"/>
                </a:lnTo>
                <a:lnTo>
                  <a:pt x="2293712" y="183669"/>
                </a:lnTo>
                <a:cubicBezTo>
                  <a:pt x="2301054" y="165506"/>
                  <a:pt x="2307051" y="146850"/>
                  <a:pt x="2311702" y="127701"/>
                </a:cubicBezTo>
                <a:cubicBezTo>
                  <a:pt x="2305178" y="130045"/>
                  <a:pt x="2298295" y="128687"/>
                  <a:pt x="2291052" y="123626"/>
                </a:cubicBezTo>
                <a:cubicBezTo>
                  <a:pt x="2283809" y="118566"/>
                  <a:pt x="2284680" y="115261"/>
                  <a:pt x="2293666" y="113711"/>
                </a:cubicBezTo>
                <a:cubicBezTo>
                  <a:pt x="2302651" y="112160"/>
                  <a:pt x="2309531" y="110486"/>
                  <a:pt x="2314306" y="108688"/>
                </a:cubicBezTo>
                <a:cubicBezTo>
                  <a:pt x="2318027" y="93098"/>
                  <a:pt x="2320467" y="79226"/>
                  <a:pt x="2321627" y="67072"/>
                </a:cubicBezTo>
                <a:cubicBezTo>
                  <a:pt x="2322786" y="54917"/>
                  <a:pt x="2322200" y="45228"/>
                  <a:pt x="2319869" y="38004"/>
                </a:cubicBezTo>
                <a:cubicBezTo>
                  <a:pt x="2318120" y="32585"/>
                  <a:pt x="2319423" y="30013"/>
                  <a:pt x="2323779" y="30288"/>
                </a:cubicBezTo>
                <a:close/>
                <a:moveTo>
                  <a:pt x="3252351" y="26688"/>
                </a:moveTo>
                <a:cubicBezTo>
                  <a:pt x="3257709" y="26404"/>
                  <a:pt x="3263848" y="28855"/>
                  <a:pt x="3270769" y="34041"/>
                </a:cubicBezTo>
                <a:cubicBezTo>
                  <a:pt x="3279996" y="40955"/>
                  <a:pt x="3278204" y="45842"/>
                  <a:pt x="3265392" y="48701"/>
                </a:cubicBezTo>
                <a:cubicBezTo>
                  <a:pt x="3252580" y="51559"/>
                  <a:pt x="3233692" y="54440"/>
                  <a:pt x="3208726" y="57342"/>
                </a:cubicBezTo>
                <a:cubicBezTo>
                  <a:pt x="3222740" y="61646"/>
                  <a:pt x="3228381" y="66613"/>
                  <a:pt x="3225646" y="72243"/>
                </a:cubicBezTo>
                <a:cubicBezTo>
                  <a:pt x="3222911" y="77874"/>
                  <a:pt x="3221885" y="88143"/>
                  <a:pt x="3222567" y="103051"/>
                </a:cubicBezTo>
                <a:cubicBezTo>
                  <a:pt x="3263011" y="98499"/>
                  <a:pt x="3287434" y="95417"/>
                  <a:pt x="3295837" y="93805"/>
                </a:cubicBezTo>
                <a:cubicBezTo>
                  <a:pt x="3304240" y="92193"/>
                  <a:pt x="3313417" y="93724"/>
                  <a:pt x="3323370" y="98400"/>
                </a:cubicBezTo>
                <a:cubicBezTo>
                  <a:pt x="3333323" y="103076"/>
                  <a:pt x="3338299" y="108154"/>
                  <a:pt x="3338299" y="113636"/>
                </a:cubicBezTo>
                <a:cubicBezTo>
                  <a:pt x="3338299" y="120681"/>
                  <a:pt x="3326815" y="123230"/>
                  <a:pt x="3303846" y="121282"/>
                </a:cubicBezTo>
                <a:cubicBezTo>
                  <a:pt x="3280876" y="119335"/>
                  <a:pt x="3254230" y="119813"/>
                  <a:pt x="3223906" y="122715"/>
                </a:cubicBezTo>
                <a:cubicBezTo>
                  <a:pt x="3224650" y="146180"/>
                  <a:pt x="3225413" y="166495"/>
                  <a:pt x="3226195" y="183660"/>
                </a:cubicBezTo>
                <a:cubicBezTo>
                  <a:pt x="3226976" y="200825"/>
                  <a:pt x="3226967" y="215838"/>
                  <a:pt x="3226167" y="228699"/>
                </a:cubicBezTo>
                <a:cubicBezTo>
                  <a:pt x="3225367" y="241560"/>
                  <a:pt x="3220648" y="253432"/>
                  <a:pt x="3212009" y="264315"/>
                </a:cubicBezTo>
                <a:cubicBezTo>
                  <a:pt x="3203371" y="275199"/>
                  <a:pt x="3196323" y="276789"/>
                  <a:pt x="3190867" y="269087"/>
                </a:cubicBezTo>
                <a:cubicBezTo>
                  <a:pt x="3185410" y="261385"/>
                  <a:pt x="3176297" y="252995"/>
                  <a:pt x="3163529" y="243917"/>
                </a:cubicBezTo>
                <a:cubicBezTo>
                  <a:pt x="3150761" y="234838"/>
                  <a:pt x="3153200" y="231660"/>
                  <a:pt x="3170849" y="234382"/>
                </a:cubicBezTo>
                <a:cubicBezTo>
                  <a:pt x="3188498" y="237105"/>
                  <a:pt x="3198035" y="234122"/>
                  <a:pt x="3199461" y="225434"/>
                </a:cubicBezTo>
                <a:cubicBezTo>
                  <a:pt x="3200888" y="216746"/>
                  <a:pt x="3201793" y="204344"/>
                  <a:pt x="3202177" y="188227"/>
                </a:cubicBezTo>
                <a:cubicBezTo>
                  <a:pt x="3202562" y="172110"/>
                  <a:pt x="3202047" y="150769"/>
                  <a:pt x="3200633" y="124203"/>
                </a:cubicBezTo>
                <a:cubicBezTo>
                  <a:pt x="3174278" y="129499"/>
                  <a:pt x="3155324" y="133344"/>
                  <a:pt x="3143772" y="135737"/>
                </a:cubicBezTo>
                <a:cubicBezTo>
                  <a:pt x="3132219" y="138131"/>
                  <a:pt x="3123267" y="139920"/>
                  <a:pt x="3116918" y="141104"/>
                </a:cubicBezTo>
                <a:cubicBezTo>
                  <a:pt x="3110568" y="142289"/>
                  <a:pt x="3103247" y="139167"/>
                  <a:pt x="3094956" y="131738"/>
                </a:cubicBezTo>
                <a:cubicBezTo>
                  <a:pt x="3086665" y="124309"/>
                  <a:pt x="3086432" y="120594"/>
                  <a:pt x="3094258" y="120594"/>
                </a:cubicBezTo>
                <a:cubicBezTo>
                  <a:pt x="3100398" y="120594"/>
                  <a:pt x="3113051" y="119441"/>
                  <a:pt x="3132219" y="117134"/>
                </a:cubicBezTo>
                <a:cubicBezTo>
                  <a:pt x="3151387" y="114827"/>
                  <a:pt x="3173733" y="111491"/>
                  <a:pt x="3199257" y="107125"/>
                </a:cubicBezTo>
                <a:cubicBezTo>
                  <a:pt x="3199257" y="89352"/>
                  <a:pt x="3197260" y="73645"/>
                  <a:pt x="3193266" y="60002"/>
                </a:cubicBezTo>
                <a:cubicBezTo>
                  <a:pt x="3186817" y="61515"/>
                  <a:pt x="3179264" y="63060"/>
                  <a:pt x="3170607" y="64635"/>
                </a:cubicBezTo>
                <a:cubicBezTo>
                  <a:pt x="3161951" y="66210"/>
                  <a:pt x="3153666" y="63785"/>
                  <a:pt x="3145753" y="57361"/>
                </a:cubicBezTo>
                <a:cubicBezTo>
                  <a:pt x="3137840" y="50936"/>
                  <a:pt x="3139620" y="47234"/>
                  <a:pt x="3151092" y="46254"/>
                </a:cubicBezTo>
                <a:cubicBezTo>
                  <a:pt x="3162564" y="45275"/>
                  <a:pt x="3179847" y="42670"/>
                  <a:pt x="3202940" y="38441"/>
                </a:cubicBezTo>
                <a:cubicBezTo>
                  <a:pt x="3226033" y="34212"/>
                  <a:pt x="3240804" y="30693"/>
                  <a:pt x="3247254" y="27883"/>
                </a:cubicBezTo>
                <a:cubicBezTo>
                  <a:pt x="3248866" y="27181"/>
                  <a:pt x="3250565" y="26783"/>
                  <a:pt x="3252351" y="26688"/>
                </a:cubicBezTo>
                <a:close/>
                <a:moveTo>
                  <a:pt x="4782212" y="20115"/>
                </a:moveTo>
                <a:cubicBezTo>
                  <a:pt x="4784701" y="20184"/>
                  <a:pt x="4787832" y="20613"/>
                  <a:pt x="4791606" y="21400"/>
                </a:cubicBezTo>
                <a:cubicBezTo>
                  <a:pt x="4806352" y="23136"/>
                  <a:pt x="4815043" y="26674"/>
                  <a:pt x="4817678" y="32013"/>
                </a:cubicBezTo>
                <a:cubicBezTo>
                  <a:pt x="4820314" y="37353"/>
                  <a:pt x="4820844" y="43157"/>
                  <a:pt x="4819269" y="49426"/>
                </a:cubicBezTo>
                <a:cubicBezTo>
                  <a:pt x="4817694" y="55696"/>
                  <a:pt x="4811642" y="55975"/>
                  <a:pt x="4801112" y="50263"/>
                </a:cubicBezTo>
                <a:cubicBezTo>
                  <a:pt x="4790582" y="44552"/>
                  <a:pt x="4782592" y="37526"/>
                  <a:pt x="4777142" y="29186"/>
                </a:cubicBezTo>
                <a:cubicBezTo>
                  <a:pt x="4773054" y="22930"/>
                  <a:pt x="4774744" y="19907"/>
                  <a:pt x="4782212" y="20115"/>
                </a:cubicBezTo>
                <a:close/>
                <a:moveTo>
                  <a:pt x="1105562" y="20115"/>
                </a:moveTo>
                <a:cubicBezTo>
                  <a:pt x="1108051" y="20184"/>
                  <a:pt x="1111183" y="20613"/>
                  <a:pt x="1114956" y="21400"/>
                </a:cubicBezTo>
                <a:cubicBezTo>
                  <a:pt x="1129703" y="23136"/>
                  <a:pt x="1138393" y="26674"/>
                  <a:pt x="1141029" y="32013"/>
                </a:cubicBezTo>
                <a:cubicBezTo>
                  <a:pt x="1143664" y="37353"/>
                  <a:pt x="1144195" y="43157"/>
                  <a:pt x="1142620" y="49426"/>
                </a:cubicBezTo>
                <a:cubicBezTo>
                  <a:pt x="1141044" y="55696"/>
                  <a:pt x="1134992" y="55975"/>
                  <a:pt x="1124462" y="50263"/>
                </a:cubicBezTo>
                <a:cubicBezTo>
                  <a:pt x="1113933" y="44552"/>
                  <a:pt x="1105943" y="37526"/>
                  <a:pt x="1100492" y="29186"/>
                </a:cubicBezTo>
                <a:cubicBezTo>
                  <a:pt x="1096404" y="22930"/>
                  <a:pt x="1098094" y="19907"/>
                  <a:pt x="1105562" y="20115"/>
                </a:cubicBezTo>
                <a:close/>
                <a:moveTo>
                  <a:pt x="2633675" y="15566"/>
                </a:moveTo>
                <a:cubicBezTo>
                  <a:pt x="2635971" y="15381"/>
                  <a:pt x="2638268" y="15608"/>
                  <a:pt x="2640565" y="16247"/>
                </a:cubicBezTo>
                <a:cubicBezTo>
                  <a:pt x="2645160" y="17524"/>
                  <a:pt x="2651272" y="20625"/>
                  <a:pt x="2658899" y="25549"/>
                </a:cubicBezTo>
                <a:cubicBezTo>
                  <a:pt x="2666526" y="30472"/>
                  <a:pt x="2668880" y="34863"/>
                  <a:pt x="2665959" y="38720"/>
                </a:cubicBezTo>
                <a:cubicBezTo>
                  <a:pt x="2663038" y="42577"/>
                  <a:pt x="2660465" y="47098"/>
                  <a:pt x="2658239" y="52282"/>
                </a:cubicBezTo>
                <a:cubicBezTo>
                  <a:pt x="2656013" y="57466"/>
                  <a:pt x="2652921" y="67379"/>
                  <a:pt x="2648965" y="82020"/>
                </a:cubicBezTo>
                <a:cubicBezTo>
                  <a:pt x="2645008" y="96661"/>
                  <a:pt x="2640915" y="105407"/>
                  <a:pt x="2636686" y="108260"/>
                </a:cubicBezTo>
                <a:cubicBezTo>
                  <a:pt x="2632457" y="111112"/>
                  <a:pt x="2628910" y="109810"/>
                  <a:pt x="2626045" y="104353"/>
                </a:cubicBezTo>
                <a:cubicBezTo>
                  <a:pt x="2617723" y="105916"/>
                  <a:pt x="2603690" y="108105"/>
                  <a:pt x="2583945" y="110920"/>
                </a:cubicBezTo>
                <a:cubicBezTo>
                  <a:pt x="2583945" y="114852"/>
                  <a:pt x="2581973" y="117661"/>
                  <a:pt x="2578030" y="119348"/>
                </a:cubicBezTo>
                <a:cubicBezTo>
                  <a:pt x="2574086" y="121034"/>
                  <a:pt x="2570756" y="115999"/>
                  <a:pt x="2568039" y="104242"/>
                </a:cubicBezTo>
                <a:cubicBezTo>
                  <a:pt x="2565323" y="92484"/>
                  <a:pt x="2562263" y="80097"/>
                  <a:pt x="2558859" y="67081"/>
                </a:cubicBezTo>
                <a:cubicBezTo>
                  <a:pt x="2555454" y="54065"/>
                  <a:pt x="2551758" y="44158"/>
                  <a:pt x="2547771" y="37362"/>
                </a:cubicBezTo>
                <a:cubicBezTo>
                  <a:pt x="2543783" y="30565"/>
                  <a:pt x="2545232" y="27573"/>
                  <a:pt x="2552115" y="28386"/>
                </a:cubicBezTo>
                <a:cubicBezTo>
                  <a:pt x="2558998" y="29198"/>
                  <a:pt x="2563835" y="29589"/>
                  <a:pt x="2566626" y="29558"/>
                </a:cubicBezTo>
                <a:cubicBezTo>
                  <a:pt x="2569416" y="29527"/>
                  <a:pt x="2578994" y="27989"/>
                  <a:pt x="2595359" y="24944"/>
                </a:cubicBezTo>
                <a:cubicBezTo>
                  <a:pt x="2611723" y="21899"/>
                  <a:pt x="2622200" y="19369"/>
                  <a:pt x="2626789" y="17354"/>
                </a:cubicBezTo>
                <a:cubicBezTo>
                  <a:pt x="2629084" y="16346"/>
                  <a:pt x="2631379" y="15750"/>
                  <a:pt x="2633675" y="15566"/>
                </a:cubicBezTo>
                <a:close/>
                <a:moveTo>
                  <a:pt x="4469446" y="14449"/>
                </a:moveTo>
                <a:cubicBezTo>
                  <a:pt x="4472313" y="14482"/>
                  <a:pt x="4475538" y="15329"/>
                  <a:pt x="4479122" y="16991"/>
                </a:cubicBezTo>
                <a:cubicBezTo>
                  <a:pt x="4486291" y="20315"/>
                  <a:pt x="4492616" y="24318"/>
                  <a:pt x="4498098" y="29000"/>
                </a:cubicBezTo>
                <a:cubicBezTo>
                  <a:pt x="4503580" y="33681"/>
                  <a:pt x="4503108" y="38444"/>
                  <a:pt x="4496684" y="43287"/>
                </a:cubicBezTo>
                <a:cubicBezTo>
                  <a:pt x="4490260" y="48130"/>
                  <a:pt x="4484524" y="57745"/>
                  <a:pt x="4479476" y="72132"/>
                </a:cubicBezTo>
                <a:cubicBezTo>
                  <a:pt x="4491146" y="82252"/>
                  <a:pt x="4489125" y="88007"/>
                  <a:pt x="4473412" y="89396"/>
                </a:cubicBezTo>
                <a:cubicBezTo>
                  <a:pt x="4457698" y="90785"/>
                  <a:pt x="4435987" y="93352"/>
                  <a:pt x="4408280" y="97098"/>
                </a:cubicBezTo>
                <a:cubicBezTo>
                  <a:pt x="4402550" y="105829"/>
                  <a:pt x="4397986" y="106623"/>
                  <a:pt x="4394588" y="99479"/>
                </a:cubicBezTo>
                <a:cubicBezTo>
                  <a:pt x="4391190" y="92335"/>
                  <a:pt x="4388530" y="81852"/>
                  <a:pt x="4386608" y="68030"/>
                </a:cubicBezTo>
                <a:cubicBezTo>
                  <a:pt x="4384685" y="54207"/>
                  <a:pt x="4381566" y="43554"/>
                  <a:pt x="4377250" y="36069"/>
                </a:cubicBezTo>
                <a:cubicBezTo>
                  <a:pt x="4372934" y="28584"/>
                  <a:pt x="4374152" y="25431"/>
                  <a:pt x="4380906" y="26609"/>
                </a:cubicBezTo>
                <a:cubicBezTo>
                  <a:pt x="4387658" y="27787"/>
                  <a:pt x="4392920" y="28566"/>
                  <a:pt x="4396690" y="28944"/>
                </a:cubicBezTo>
                <a:cubicBezTo>
                  <a:pt x="4400461" y="29322"/>
                  <a:pt x="4411201" y="28190"/>
                  <a:pt x="4428912" y="25549"/>
                </a:cubicBezTo>
                <a:cubicBezTo>
                  <a:pt x="4446622" y="22907"/>
                  <a:pt x="4457626" y="19989"/>
                  <a:pt x="4461924" y="16796"/>
                </a:cubicBezTo>
                <a:cubicBezTo>
                  <a:pt x="4464072" y="15199"/>
                  <a:pt x="4466580" y="14417"/>
                  <a:pt x="4469446" y="14449"/>
                </a:cubicBezTo>
                <a:close/>
                <a:moveTo>
                  <a:pt x="5029508" y="13828"/>
                </a:moveTo>
                <a:cubicBezTo>
                  <a:pt x="5038920" y="15044"/>
                  <a:pt x="5047311" y="17617"/>
                  <a:pt x="5054678" y="21549"/>
                </a:cubicBezTo>
                <a:cubicBezTo>
                  <a:pt x="5062045" y="25480"/>
                  <a:pt x="5065006" y="32482"/>
                  <a:pt x="5063561" y="42552"/>
                </a:cubicBezTo>
                <a:cubicBezTo>
                  <a:pt x="5062116" y="52623"/>
                  <a:pt x="5056842" y="54989"/>
                  <a:pt x="5047739" y="49649"/>
                </a:cubicBezTo>
                <a:cubicBezTo>
                  <a:pt x="5038636" y="44310"/>
                  <a:pt x="5030698" y="37399"/>
                  <a:pt x="5023926" y="28916"/>
                </a:cubicBezTo>
                <a:cubicBezTo>
                  <a:pt x="5018234" y="17642"/>
                  <a:pt x="5020094" y="12613"/>
                  <a:pt x="5029508" y="13828"/>
                </a:cubicBezTo>
                <a:close/>
                <a:moveTo>
                  <a:pt x="1352858" y="13828"/>
                </a:moveTo>
                <a:cubicBezTo>
                  <a:pt x="1362271" y="15044"/>
                  <a:pt x="1370661" y="17617"/>
                  <a:pt x="1378028" y="21549"/>
                </a:cubicBezTo>
                <a:cubicBezTo>
                  <a:pt x="1385395" y="25480"/>
                  <a:pt x="1388357" y="32482"/>
                  <a:pt x="1386912" y="42552"/>
                </a:cubicBezTo>
                <a:cubicBezTo>
                  <a:pt x="1385467" y="52623"/>
                  <a:pt x="1380193" y="54989"/>
                  <a:pt x="1371089" y="49649"/>
                </a:cubicBezTo>
                <a:cubicBezTo>
                  <a:pt x="1361986" y="44310"/>
                  <a:pt x="1354049" y="37399"/>
                  <a:pt x="1347277" y="28916"/>
                </a:cubicBezTo>
                <a:cubicBezTo>
                  <a:pt x="1341584" y="17642"/>
                  <a:pt x="1343444" y="12613"/>
                  <a:pt x="1352858" y="13828"/>
                </a:cubicBezTo>
                <a:close/>
                <a:moveTo>
                  <a:pt x="4113984" y="12029"/>
                </a:moveTo>
                <a:cubicBezTo>
                  <a:pt x="4115882" y="11813"/>
                  <a:pt x="4118330" y="12063"/>
                  <a:pt x="4121330" y="12777"/>
                </a:cubicBezTo>
                <a:cubicBezTo>
                  <a:pt x="4133330" y="15636"/>
                  <a:pt x="4142303" y="19896"/>
                  <a:pt x="4148250" y="25558"/>
                </a:cubicBezTo>
                <a:cubicBezTo>
                  <a:pt x="4154197" y="31220"/>
                  <a:pt x="4154984" y="38571"/>
                  <a:pt x="4150612" y="47612"/>
                </a:cubicBezTo>
                <a:cubicBezTo>
                  <a:pt x="4146240" y="56654"/>
                  <a:pt x="4140371" y="57519"/>
                  <a:pt x="4133004" y="50208"/>
                </a:cubicBezTo>
                <a:cubicBezTo>
                  <a:pt x="4125637" y="42896"/>
                  <a:pt x="4118562" y="35005"/>
                  <a:pt x="4111778" y="26535"/>
                </a:cubicBezTo>
                <a:cubicBezTo>
                  <a:pt x="4107554" y="17512"/>
                  <a:pt x="4108290" y="12677"/>
                  <a:pt x="4113984" y="12029"/>
                </a:cubicBezTo>
                <a:close/>
                <a:moveTo>
                  <a:pt x="4696046" y="10142"/>
                </a:moveTo>
                <a:cubicBezTo>
                  <a:pt x="4697580" y="10118"/>
                  <a:pt x="4699450" y="10413"/>
                  <a:pt x="4701658" y="11029"/>
                </a:cubicBezTo>
                <a:cubicBezTo>
                  <a:pt x="4710488" y="13490"/>
                  <a:pt x="4718100" y="17121"/>
                  <a:pt x="4724494" y="21921"/>
                </a:cubicBezTo>
                <a:cubicBezTo>
                  <a:pt x="4730887" y="26721"/>
                  <a:pt x="4729771" y="31815"/>
                  <a:pt x="4721145" y="37204"/>
                </a:cubicBezTo>
                <a:cubicBezTo>
                  <a:pt x="4712519" y="42593"/>
                  <a:pt x="4698545" y="54427"/>
                  <a:pt x="4679222" y="72709"/>
                </a:cubicBezTo>
                <a:cubicBezTo>
                  <a:pt x="4690310" y="70600"/>
                  <a:pt x="4697832" y="67931"/>
                  <a:pt x="4701788" y="64700"/>
                </a:cubicBezTo>
                <a:cubicBezTo>
                  <a:pt x="4705744" y="61469"/>
                  <a:pt x="4710708" y="61311"/>
                  <a:pt x="4716680" y="64225"/>
                </a:cubicBezTo>
                <a:cubicBezTo>
                  <a:pt x="4722652" y="67140"/>
                  <a:pt x="4728019" y="70532"/>
                  <a:pt x="4732782" y="74401"/>
                </a:cubicBezTo>
                <a:cubicBezTo>
                  <a:pt x="4737544" y="78271"/>
                  <a:pt x="4738127" y="81824"/>
                  <a:pt x="4734530" y="85061"/>
                </a:cubicBezTo>
                <a:cubicBezTo>
                  <a:pt x="4730934" y="88298"/>
                  <a:pt x="4728397" y="94717"/>
                  <a:pt x="4726922" y="104316"/>
                </a:cubicBezTo>
                <a:cubicBezTo>
                  <a:pt x="4725446" y="113915"/>
                  <a:pt x="4725492" y="139864"/>
                  <a:pt x="4727061" y="182162"/>
                </a:cubicBezTo>
                <a:cubicBezTo>
                  <a:pt x="4728630" y="224461"/>
                  <a:pt x="4725042" y="250474"/>
                  <a:pt x="4716299" y="260204"/>
                </a:cubicBezTo>
                <a:cubicBezTo>
                  <a:pt x="4707555" y="269934"/>
                  <a:pt x="4701962" y="270861"/>
                  <a:pt x="4699518" y="262985"/>
                </a:cubicBezTo>
                <a:cubicBezTo>
                  <a:pt x="4697076" y="255110"/>
                  <a:pt x="4692083" y="247303"/>
                  <a:pt x="4684542" y="239563"/>
                </a:cubicBezTo>
                <a:cubicBezTo>
                  <a:pt x="4677002" y="231824"/>
                  <a:pt x="4677436" y="228928"/>
                  <a:pt x="4685845" y="230876"/>
                </a:cubicBezTo>
                <a:cubicBezTo>
                  <a:pt x="4694254" y="232823"/>
                  <a:pt x="4699512" y="233418"/>
                  <a:pt x="4701620" y="232662"/>
                </a:cubicBezTo>
                <a:cubicBezTo>
                  <a:pt x="4703729" y="231905"/>
                  <a:pt x="4704972" y="223552"/>
                  <a:pt x="4705350" y="207603"/>
                </a:cubicBezTo>
                <a:cubicBezTo>
                  <a:pt x="4705729" y="191653"/>
                  <a:pt x="4705918" y="173192"/>
                  <a:pt x="4705918" y="152220"/>
                </a:cubicBezTo>
                <a:lnTo>
                  <a:pt x="4677734" y="161931"/>
                </a:lnTo>
                <a:lnTo>
                  <a:pt x="4676781" y="167101"/>
                </a:lnTo>
                <a:lnTo>
                  <a:pt x="4683770" y="166945"/>
                </a:lnTo>
                <a:cubicBezTo>
                  <a:pt x="4690796" y="169072"/>
                  <a:pt x="4696464" y="172333"/>
                  <a:pt x="4700774" y="176730"/>
                </a:cubicBezTo>
                <a:cubicBezTo>
                  <a:pt x="4705084" y="181127"/>
                  <a:pt x="4705909" y="187285"/>
                  <a:pt x="4703248" y="195203"/>
                </a:cubicBezTo>
                <a:cubicBezTo>
                  <a:pt x="4700588" y="203122"/>
                  <a:pt x="4695110" y="203138"/>
                  <a:pt x="4686812" y="195250"/>
                </a:cubicBezTo>
                <a:cubicBezTo>
                  <a:pt x="4681070" y="187883"/>
                  <a:pt x="4677371" y="180792"/>
                  <a:pt x="4675716" y="173977"/>
                </a:cubicBezTo>
                <a:lnTo>
                  <a:pt x="4676030" y="171175"/>
                </a:lnTo>
                <a:lnTo>
                  <a:pt x="4672397" y="190890"/>
                </a:lnTo>
                <a:cubicBezTo>
                  <a:pt x="4669942" y="199858"/>
                  <a:pt x="4666814" y="208142"/>
                  <a:pt x="4663009" y="215742"/>
                </a:cubicBezTo>
                <a:cubicBezTo>
                  <a:pt x="4655400" y="230941"/>
                  <a:pt x="4645280" y="242831"/>
                  <a:pt x="4632648" y="251414"/>
                </a:cubicBezTo>
                <a:cubicBezTo>
                  <a:pt x="4620016" y="259996"/>
                  <a:pt x="4617821" y="258111"/>
                  <a:pt x="4626062" y="245758"/>
                </a:cubicBezTo>
                <a:cubicBezTo>
                  <a:pt x="4634304" y="233406"/>
                  <a:pt x="4640726" y="221298"/>
                  <a:pt x="4645326" y="209435"/>
                </a:cubicBezTo>
                <a:cubicBezTo>
                  <a:pt x="4649928" y="197572"/>
                  <a:pt x="4653785" y="183561"/>
                  <a:pt x="4656898" y="167400"/>
                </a:cubicBezTo>
                <a:cubicBezTo>
                  <a:pt x="4640068" y="173440"/>
                  <a:pt x="4629386" y="177868"/>
                  <a:pt x="4624854" y="180683"/>
                </a:cubicBezTo>
                <a:cubicBezTo>
                  <a:pt x="4620320" y="183499"/>
                  <a:pt x="4613828" y="180215"/>
                  <a:pt x="4605376" y="170833"/>
                </a:cubicBezTo>
                <a:cubicBezTo>
                  <a:pt x="4596924" y="161450"/>
                  <a:pt x="4597460" y="157150"/>
                  <a:pt x="4606984" y="157931"/>
                </a:cubicBezTo>
                <a:cubicBezTo>
                  <a:pt x="4616510" y="158713"/>
                  <a:pt x="4633538" y="155500"/>
                  <a:pt x="4658070" y="148295"/>
                </a:cubicBezTo>
                <a:cubicBezTo>
                  <a:pt x="4658070" y="137715"/>
                  <a:pt x="4657880" y="125620"/>
                  <a:pt x="4657502" y="112008"/>
                </a:cubicBezTo>
                <a:cubicBezTo>
                  <a:pt x="4657124" y="98397"/>
                  <a:pt x="4654982" y="88379"/>
                  <a:pt x="4651075" y="81954"/>
                </a:cubicBezTo>
                <a:cubicBezTo>
                  <a:pt x="4647168" y="75530"/>
                  <a:pt x="4647236" y="71797"/>
                  <a:pt x="4651280" y="70755"/>
                </a:cubicBezTo>
                <a:cubicBezTo>
                  <a:pt x="4655322" y="69713"/>
                  <a:pt x="4660246" y="70365"/>
                  <a:pt x="4666051" y="72709"/>
                </a:cubicBezTo>
                <a:cubicBezTo>
                  <a:pt x="4669486" y="69025"/>
                  <a:pt x="4675046" y="61097"/>
                  <a:pt x="4682729" y="48924"/>
                </a:cubicBezTo>
                <a:cubicBezTo>
                  <a:pt x="4690412" y="36751"/>
                  <a:pt x="4693280" y="26776"/>
                  <a:pt x="4691333" y="19000"/>
                </a:cubicBezTo>
                <a:cubicBezTo>
                  <a:pt x="4689872" y="13168"/>
                  <a:pt x="4691444" y="10215"/>
                  <a:pt x="4696046" y="10142"/>
                </a:cubicBezTo>
                <a:close/>
                <a:moveTo>
                  <a:pt x="1019396" y="10142"/>
                </a:moveTo>
                <a:cubicBezTo>
                  <a:pt x="1020930" y="10118"/>
                  <a:pt x="1022800" y="10413"/>
                  <a:pt x="1025008" y="11029"/>
                </a:cubicBezTo>
                <a:cubicBezTo>
                  <a:pt x="1033838" y="13490"/>
                  <a:pt x="1041451" y="17121"/>
                  <a:pt x="1047844" y="21921"/>
                </a:cubicBezTo>
                <a:cubicBezTo>
                  <a:pt x="1054237" y="26721"/>
                  <a:pt x="1053121" y="31815"/>
                  <a:pt x="1044495" y="37204"/>
                </a:cubicBezTo>
                <a:cubicBezTo>
                  <a:pt x="1035869" y="42593"/>
                  <a:pt x="1021895" y="54427"/>
                  <a:pt x="1002572" y="72709"/>
                </a:cubicBezTo>
                <a:cubicBezTo>
                  <a:pt x="1013660" y="70600"/>
                  <a:pt x="1021182" y="67931"/>
                  <a:pt x="1025138" y="64700"/>
                </a:cubicBezTo>
                <a:cubicBezTo>
                  <a:pt x="1029095" y="61469"/>
                  <a:pt x="1034059" y="61311"/>
                  <a:pt x="1040030" y="64225"/>
                </a:cubicBezTo>
                <a:cubicBezTo>
                  <a:pt x="1046002" y="67140"/>
                  <a:pt x="1051369" y="70532"/>
                  <a:pt x="1056132" y="74401"/>
                </a:cubicBezTo>
                <a:cubicBezTo>
                  <a:pt x="1060894" y="78271"/>
                  <a:pt x="1061477" y="81824"/>
                  <a:pt x="1057880" y="85061"/>
                </a:cubicBezTo>
                <a:cubicBezTo>
                  <a:pt x="1054284" y="88298"/>
                  <a:pt x="1051748" y="94717"/>
                  <a:pt x="1050272" y="104316"/>
                </a:cubicBezTo>
                <a:cubicBezTo>
                  <a:pt x="1048796" y="113915"/>
                  <a:pt x="1048842" y="139864"/>
                  <a:pt x="1050411" y="182162"/>
                </a:cubicBezTo>
                <a:cubicBezTo>
                  <a:pt x="1051980" y="224461"/>
                  <a:pt x="1048393" y="250474"/>
                  <a:pt x="1039649" y="260204"/>
                </a:cubicBezTo>
                <a:cubicBezTo>
                  <a:pt x="1030905" y="269934"/>
                  <a:pt x="1025312" y="270861"/>
                  <a:pt x="1022869" y="262985"/>
                </a:cubicBezTo>
                <a:cubicBezTo>
                  <a:pt x="1020425" y="255110"/>
                  <a:pt x="1015433" y="247303"/>
                  <a:pt x="1007893" y="239563"/>
                </a:cubicBezTo>
                <a:cubicBezTo>
                  <a:pt x="1000352" y="231824"/>
                  <a:pt x="1000786" y="228928"/>
                  <a:pt x="1009195" y="230876"/>
                </a:cubicBezTo>
                <a:cubicBezTo>
                  <a:pt x="1017604" y="232823"/>
                  <a:pt x="1022862" y="233418"/>
                  <a:pt x="1024971" y="232662"/>
                </a:cubicBezTo>
                <a:cubicBezTo>
                  <a:pt x="1027079" y="231905"/>
                  <a:pt x="1028323" y="223552"/>
                  <a:pt x="1028701" y="207603"/>
                </a:cubicBezTo>
                <a:cubicBezTo>
                  <a:pt x="1029079" y="191653"/>
                  <a:pt x="1029268" y="173192"/>
                  <a:pt x="1029268" y="152220"/>
                </a:cubicBezTo>
                <a:lnTo>
                  <a:pt x="1001084" y="161931"/>
                </a:lnTo>
                <a:lnTo>
                  <a:pt x="1000131" y="167101"/>
                </a:lnTo>
                <a:lnTo>
                  <a:pt x="1007121" y="166945"/>
                </a:lnTo>
                <a:cubicBezTo>
                  <a:pt x="1014147" y="169072"/>
                  <a:pt x="1019815" y="172333"/>
                  <a:pt x="1024124" y="176730"/>
                </a:cubicBezTo>
                <a:cubicBezTo>
                  <a:pt x="1028434" y="181127"/>
                  <a:pt x="1029259" y="187285"/>
                  <a:pt x="1026599" y="195203"/>
                </a:cubicBezTo>
                <a:cubicBezTo>
                  <a:pt x="1023938" y="203122"/>
                  <a:pt x="1018460" y="203138"/>
                  <a:pt x="1010163" y="195250"/>
                </a:cubicBezTo>
                <a:cubicBezTo>
                  <a:pt x="1004420" y="187883"/>
                  <a:pt x="1000721" y="180792"/>
                  <a:pt x="999065" y="173977"/>
                </a:cubicBezTo>
                <a:lnTo>
                  <a:pt x="999380" y="171175"/>
                </a:lnTo>
                <a:lnTo>
                  <a:pt x="995747" y="190890"/>
                </a:lnTo>
                <a:cubicBezTo>
                  <a:pt x="993293" y="199858"/>
                  <a:pt x="990164" y="208142"/>
                  <a:pt x="986359" y="215742"/>
                </a:cubicBezTo>
                <a:cubicBezTo>
                  <a:pt x="978750" y="230941"/>
                  <a:pt x="968630" y="242831"/>
                  <a:pt x="955998" y="251414"/>
                </a:cubicBezTo>
                <a:cubicBezTo>
                  <a:pt x="943367" y="259996"/>
                  <a:pt x="941171" y="258111"/>
                  <a:pt x="949413" y="245758"/>
                </a:cubicBezTo>
                <a:cubicBezTo>
                  <a:pt x="957654" y="233406"/>
                  <a:pt x="964075" y="221298"/>
                  <a:pt x="968677" y="209435"/>
                </a:cubicBezTo>
                <a:cubicBezTo>
                  <a:pt x="973278" y="197572"/>
                  <a:pt x="977135" y="183561"/>
                  <a:pt x="980248" y="167400"/>
                </a:cubicBezTo>
                <a:cubicBezTo>
                  <a:pt x="963418" y="173440"/>
                  <a:pt x="952737" y="177868"/>
                  <a:pt x="948204" y="180683"/>
                </a:cubicBezTo>
                <a:cubicBezTo>
                  <a:pt x="943670" y="183499"/>
                  <a:pt x="937178" y="180215"/>
                  <a:pt x="928726" y="170833"/>
                </a:cubicBezTo>
                <a:cubicBezTo>
                  <a:pt x="920273" y="161450"/>
                  <a:pt x="920810" y="157150"/>
                  <a:pt x="930335" y="157931"/>
                </a:cubicBezTo>
                <a:cubicBezTo>
                  <a:pt x="939860" y="158713"/>
                  <a:pt x="956888" y="155500"/>
                  <a:pt x="981420" y="148295"/>
                </a:cubicBezTo>
                <a:cubicBezTo>
                  <a:pt x="981420" y="137715"/>
                  <a:pt x="981231" y="125620"/>
                  <a:pt x="980853" y="112008"/>
                </a:cubicBezTo>
                <a:cubicBezTo>
                  <a:pt x="980474" y="98397"/>
                  <a:pt x="978332" y="88379"/>
                  <a:pt x="974425" y="81954"/>
                </a:cubicBezTo>
                <a:cubicBezTo>
                  <a:pt x="970518" y="75530"/>
                  <a:pt x="970587" y="71797"/>
                  <a:pt x="974630" y="70755"/>
                </a:cubicBezTo>
                <a:cubicBezTo>
                  <a:pt x="978673" y="69713"/>
                  <a:pt x="983597" y="70365"/>
                  <a:pt x="989401" y="72709"/>
                </a:cubicBezTo>
                <a:cubicBezTo>
                  <a:pt x="992836" y="69025"/>
                  <a:pt x="998396" y="61097"/>
                  <a:pt x="1006079" y="48924"/>
                </a:cubicBezTo>
                <a:cubicBezTo>
                  <a:pt x="1013762" y="36751"/>
                  <a:pt x="1016630" y="26776"/>
                  <a:pt x="1014683" y="19000"/>
                </a:cubicBezTo>
                <a:cubicBezTo>
                  <a:pt x="1013223" y="13168"/>
                  <a:pt x="1014794" y="10215"/>
                  <a:pt x="1019396" y="10142"/>
                </a:cubicBezTo>
                <a:close/>
                <a:moveTo>
                  <a:pt x="837045" y="10054"/>
                </a:moveTo>
                <a:cubicBezTo>
                  <a:pt x="838647" y="10037"/>
                  <a:pt x="840678" y="10328"/>
                  <a:pt x="843140" y="10926"/>
                </a:cubicBezTo>
                <a:cubicBezTo>
                  <a:pt x="851524" y="12613"/>
                  <a:pt x="857992" y="14858"/>
                  <a:pt x="862544" y="17661"/>
                </a:cubicBezTo>
                <a:cubicBezTo>
                  <a:pt x="867095" y="20464"/>
                  <a:pt x="868773" y="23862"/>
                  <a:pt x="867576" y="27855"/>
                </a:cubicBezTo>
                <a:cubicBezTo>
                  <a:pt x="866379" y="31849"/>
                  <a:pt x="865601" y="36543"/>
                  <a:pt x="865241" y="41938"/>
                </a:cubicBezTo>
                <a:cubicBezTo>
                  <a:pt x="864881" y="47333"/>
                  <a:pt x="864702" y="57999"/>
                  <a:pt x="864702" y="73936"/>
                </a:cubicBezTo>
                <a:cubicBezTo>
                  <a:pt x="864702" y="89849"/>
                  <a:pt x="865285" y="105209"/>
                  <a:pt x="866450" y="120017"/>
                </a:cubicBezTo>
                <a:cubicBezTo>
                  <a:pt x="867616" y="134826"/>
                  <a:pt x="866956" y="145761"/>
                  <a:pt x="864469" y="152825"/>
                </a:cubicBezTo>
                <a:cubicBezTo>
                  <a:pt x="861982" y="159888"/>
                  <a:pt x="857831" y="166027"/>
                  <a:pt x="852014" y="171242"/>
                </a:cubicBezTo>
                <a:cubicBezTo>
                  <a:pt x="846197" y="176457"/>
                  <a:pt x="841863" y="175344"/>
                  <a:pt x="839010" y="167903"/>
                </a:cubicBezTo>
                <a:cubicBezTo>
                  <a:pt x="836158" y="160461"/>
                  <a:pt x="830753" y="152852"/>
                  <a:pt x="822797" y="145076"/>
                </a:cubicBezTo>
                <a:cubicBezTo>
                  <a:pt x="814841" y="137300"/>
                  <a:pt x="814422" y="134193"/>
                  <a:pt x="821541" y="135756"/>
                </a:cubicBezTo>
                <a:cubicBezTo>
                  <a:pt x="828660" y="137319"/>
                  <a:pt x="834074" y="138100"/>
                  <a:pt x="837782" y="138100"/>
                </a:cubicBezTo>
                <a:cubicBezTo>
                  <a:pt x="839519" y="138100"/>
                  <a:pt x="840719" y="136091"/>
                  <a:pt x="841382" y="132072"/>
                </a:cubicBezTo>
                <a:cubicBezTo>
                  <a:pt x="842046" y="128054"/>
                  <a:pt x="842573" y="117221"/>
                  <a:pt x="842963" y="99572"/>
                </a:cubicBezTo>
                <a:cubicBezTo>
                  <a:pt x="843354" y="81923"/>
                  <a:pt x="842979" y="65866"/>
                  <a:pt x="841838" y="51398"/>
                </a:cubicBezTo>
                <a:cubicBezTo>
                  <a:pt x="840697" y="36931"/>
                  <a:pt x="838167" y="25970"/>
                  <a:pt x="834248" y="18517"/>
                </a:cubicBezTo>
                <a:cubicBezTo>
                  <a:pt x="831308" y="12926"/>
                  <a:pt x="832241" y="10105"/>
                  <a:pt x="837045" y="10054"/>
                </a:cubicBezTo>
                <a:close/>
                <a:moveTo>
                  <a:pt x="5614195" y="9594"/>
                </a:moveTo>
                <a:cubicBezTo>
                  <a:pt x="5615753" y="8771"/>
                  <a:pt x="5618383" y="9091"/>
                  <a:pt x="5622085" y="10554"/>
                </a:cubicBezTo>
                <a:cubicBezTo>
                  <a:pt x="5629490" y="13481"/>
                  <a:pt x="5636128" y="17611"/>
                  <a:pt x="5642000" y="22944"/>
                </a:cubicBezTo>
                <a:cubicBezTo>
                  <a:pt x="5647872" y="28277"/>
                  <a:pt x="5647630" y="32392"/>
                  <a:pt x="5641274" y="35288"/>
                </a:cubicBezTo>
                <a:cubicBezTo>
                  <a:pt x="5634918" y="38184"/>
                  <a:pt x="5621756" y="48710"/>
                  <a:pt x="5601788" y="66867"/>
                </a:cubicBezTo>
                <a:cubicBezTo>
                  <a:pt x="5610558" y="64771"/>
                  <a:pt x="5616516" y="62495"/>
                  <a:pt x="5619666" y="60040"/>
                </a:cubicBezTo>
                <a:cubicBezTo>
                  <a:pt x="5622817" y="57584"/>
                  <a:pt x="5626798" y="57416"/>
                  <a:pt x="5631610" y="59537"/>
                </a:cubicBezTo>
                <a:cubicBezTo>
                  <a:pt x="5636422" y="61658"/>
                  <a:pt x="5641412" y="64579"/>
                  <a:pt x="5646576" y="68300"/>
                </a:cubicBezTo>
                <a:cubicBezTo>
                  <a:pt x="5651742" y="72020"/>
                  <a:pt x="5652741" y="75896"/>
                  <a:pt x="5649572" y="79927"/>
                </a:cubicBezTo>
                <a:cubicBezTo>
                  <a:pt x="5646403" y="83957"/>
                  <a:pt x="5644251" y="91597"/>
                  <a:pt x="5643116" y="102846"/>
                </a:cubicBezTo>
                <a:cubicBezTo>
                  <a:pt x="5641982" y="114095"/>
                  <a:pt x="5641808" y="138472"/>
                  <a:pt x="5642596" y="175977"/>
                </a:cubicBezTo>
                <a:cubicBezTo>
                  <a:pt x="5642989" y="194729"/>
                  <a:pt x="5642922" y="209727"/>
                  <a:pt x="5642393" y="220969"/>
                </a:cubicBezTo>
                <a:lnTo>
                  <a:pt x="5641746" y="228940"/>
                </a:lnTo>
                <a:lnTo>
                  <a:pt x="5644000" y="226801"/>
                </a:lnTo>
                <a:cubicBezTo>
                  <a:pt x="5653562" y="218926"/>
                  <a:pt x="5663100" y="208517"/>
                  <a:pt x="5672612" y="195575"/>
                </a:cubicBezTo>
                <a:cubicBezTo>
                  <a:pt x="5682125" y="182634"/>
                  <a:pt x="5688242" y="168188"/>
                  <a:pt x="5690964" y="152239"/>
                </a:cubicBezTo>
                <a:cubicBezTo>
                  <a:pt x="5693687" y="136289"/>
                  <a:pt x="5695240" y="122718"/>
                  <a:pt x="5695625" y="111525"/>
                </a:cubicBezTo>
                <a:cubicBezTo>
                  <a:pt x="5696009" y="100332"/>
                  <a:pt x="5694840" y="91452"/>
                  <a:pt x="5692118" y="84885"/>
                </a:cubicBezTo>
                <a:cubicBezTo>
                  <a:pt x="5689396" y="78318"/>
                  <a:pt x="5694688" y="75859"/>
                  <a:pt x="5707996" y="77508"/>
                </a:cubicBezTo>
                <a:cubicBezTo>
                  <a:pt x="5719679" y="83114"/>
                  <a:pt x="5724528" y="88373"/>
                  <a:pt x="5722544" y="93284"/>
                </a:cubicBezTo>
                <a:cubicBezTo>
                  <a:pt x="5720560" y="98195"/>
                  <a:pt x="5718991" y="106226"/>
                  <a:pt x="5717838" y="117376"/>
                </a:cubicBezTo>
                <a:cubicBezTo>
                  <a:pt x="5716684" y="128525"/>
                  <a:pt x="5714576" y="140574"/>
                  <a:pt x="5711512" y="153522"/>
                </a:cubicBezTo>
                <a:cubicBezTo>
                  <a:pt x="5723964" y="159909"/>
                  <a:pt x="5729393" y="164957"/>
                  <a:pt x="5727800" y="168665"/>
                </a:cubicBezTo>
                <a:cubicBezTo>
                  <a:pt x="5726206" y="172374"/>
                  <a:pt x="5724839" y="181809"/>
                  <a:pt x="5723698" y="196971"/>
                </a:cubicBezTo>
                <a:cubicBezTo>
                  <a:pt x="5722556" y="212133"/>
                  <a:pt x="5723016" y="222256"/>
                  <a:pt x="5725074" y="227341"/>
                </a:cubicBezTo>
                <a:cubicBezTo>
                  <a:pt x="5727133" y="232426"/>
                  <a:pt x="5735446" y="234987"/>
                  <a:pt x="5750012" y="235024"/>
                </a:cubicBezTo>
                <a:cubicBezTo>
                  <a:pt x="5764579" y="235061"/>
                  <a:pt x="5773273" y="232262"/>
                  <a:pt x="5776094" y="226625"/>
                </a:cubicBezTo>
                <a:cubicBezTo>
                  <a:pt x="5778916" y="220988"/>
                  <a:pt x="5782196" y="212213"/>
                  <a:pt x="5785936" y="200301"/>
                </a:cubicBezTo>
                <a:cubicBezTo>
                  <a:pt x="5789675" y="188388"/>
                  <a:pt x="5792202" y="190156"/>
                  <a:pt x="5793516" y="205603"/>
                </a:cubicBezTo>
                <a:cubicBezTo>
                  <a:pt x="5794831" y="221050"/>
                  <a:pt x="5797058" y="231651"/>
                  <a:pt x="5800195" y="237405"/>
                </a:cubicBezTo>
                <a:cubicBezTo>
                  <a:pt x="5803333" y="243160"/>
                  <a:pt x="5799947" y="248496"/>
                  <a:pt x="5790038" y="253414"/>
                </a:cubicBezTo>
                <a:cubicBezTo>
                  <a:pt x="5780128" y="258331"/>
                  <a:pt x="5765720" y="260185"/>
                  <a:pt x="5746812" y="258976"/>
                </a:cubicBezTo>
                <a:cubicBezTo>
                  <a:pt x="5727905" y="257767"/>
                  <a:pt x="5716300" y="252636"/>
                  <a:pt x="5711996" y="243582"/>
                </a:cubicBezTo>
                <a:cubicBezTo>
                  <a:pt x="5707692" y="234528"/>
                  <a:pt x="5705931" y="219856"/>
                  <a:pt x="5706712" y="199566"/>
                </a:cubicBezTo>
                <a:cubicBezTo>
                  <a:pt x="5707494" y="179276"/>
                  <a:pt x="5708176" y="168554"/>
                  <a:pt x="5708759" y="167400"/>
                </a:cubicBezTo>
                <a:cubicBezTo>
                  <a:pt x="5704890" y="182556"/>
                  <a:pt x="5697299" y="196192"/>
                  <a:pt x="5685988" y="208310"/>
                </a:cubicBezTo>
                <a:cubicBezTo>
                  <a:pt x="5674678" y="220427"/>
                  <a:pt x="5662461" y="228507"/>
                  <a:pt x="5649340" y="232550"/>
                </a:cubicBezTo>
                <a:cubicBezTo>
                  <a:pt x="5646058" y="233561"/>
                  <a:pt x="5643488" y="234199"/>
                  <a:pt x="5641624" y="234465"/>
                </a:cubicBezTo>
                <a:lnTo>
                  <a:pt x="5641302" y="234435"/>
                </a:lnTo>
                <a:lnTo>
                  <a:pt x="5641254" y="235017"/>
                </a:lnTo>
                <a:cubicBezTo>
                  <a:pt x="5640760" y="238761"/>
                  <a:pt x="5640149" y="241566"/>
                  <a:pt x="5639424" y="243433"/>
                </a:cubicBezTo>
                <a:cubicBezTo>
                  <a:pt x="5636522" y="250899"/>
                  <a:pt x="5632454" y="256632"/>
                  <a:pt x="5627220" y="260632"/>
                </a:cubicBezTo>
                <a:cubicBezTo>
                  <a:pt x="5621986" y="264632"/>
                  <a:pt x="5617887" y="264260"/>
                  <a:pt x="5614923" y="259516"/>
                </a:cubicBezTo>
                <a:cubicBezTo>
                  <a:pt x="5611958" y="254772"/>
                  <a:pt x="5606669" y="247547"/>
                  <a:pt x="5599054" y="237843"/>
                </a:cubicBezTo>
                <a:cubicBezTo>
                  <a:pt x="5591439" y="228138"/>
                  <a:pt x="5592261" y="224650"/>
                  <a:pt x="5601519" y="227378"/>
                </a:cubicBezTo>
                <a:cubicBezTo>
                  <a:pt x="5610777" y="230107"/>
                  <a:pt x="5616039" y="230795"/>
                  <a:pt x="5617304" y="229443"/>
                </a:cubicBezTo>
                <a:cubicBezTo>
                  <a:pt x="5618569" y="228091"/>
                  <a:pt x="5619974" y="222213"/>
                  <a:pt x="5621518" y="211807"/>
                </a:cubicBezTo>
                <a:cubicBezTo>
                  <a:pt x="5623062" y="201401"/>
                  <a:pt x="5623474" y="179983"/>
                  <a:pt x="5622755" y="147550"/>
                </a:cubicBezTo>
                <a:lnTo>
                  <a:pt x="5595594" y="156145"/>
                </a:lnTo>
                <a:cubicBezTo>
                  <a:pt x="5592617" y="179176"/>
                  <a:pt x="5587315" y="197715"/>
                  <a:pt x="5579688" y="211761"/>
                </a:cubicBezTo>
                <a:cubicBezTo>
                  <a:pt x="5572060" y="225806"/>
                  <a:pt x="5562138" y="236516"/>
                  <a:pt x="5549922" y="243889"/>
                </a:cubicBezTo>
                <a:cubicBezTo>
                  <a:pt x="5537706" y="251262"/>
                  <a:pt x="5535902" y="248983"/>
                  <a:pt x="5544508" y="237052"/>
                </a:cubicBezTo>
                <a:cubicBezTo>
                  <a:pt x="5553116" y="225121"/>
                  <a:pt x="5559736" y="212790"/>
                  <a:pt x="5564368" y="200059"/>
                </a:cubicBezTo>
                <a:cubicBezTo>
                  <a:pt x="5569000" y="187328"/>
                  <a:pt x="5572086" y="174885"/>
                  <a:pt x="5573623" y="162731"/>
                </a:cubicBezTo>
                <a:cubicBezTo>
                  <a:pt x="5554462" y="168771"/>
                  <a:pt x="5542850" y="173003"/>
                  <a:pt x="5538788" y="175428"/>
                </a:cubicBezTo>
                <a:cubicBezTo>
                  <a:pt x="5534726" y="177853"/>
                  <a:pt x="5528234" y="174957"/>
                  <a:pt x="5519310" y="166740"/>
                </a:cubicBezTo>
                <a:cubicBezTo>
                  <a:pt x="5510386" y="158523"/>
                  <a:pt x="5510504" y="154809"/>
                  <a:pt x="5519664" y="155597"/>
                </a:cubicBezTo>
                <a:cubicBezTo>
                  <a:pt x="5528823" y="156384"/>
                  <a:pt x="5547200" y="152784"/>
                  <a:pt x="5574795" y="144797"/>
                </a:cubicBezTo>
                <a:cubicBezTo>
                  <a:pt x="5574795" y="133437"/>
                  <a:pt x="5574602" y="121270"/>
                  <a:pt x="5574218" y="108297"/>
                </a:cubicBezTo>
                <a:cubicBezTo>
                  <a:pt x="5573834" y="95324"/>
                  <a:pt x="5572082" y="84785"/>
                  <a:pt x="5568963" y="76680"/>
                </a:cubicBezTo>
                <a:cubicBezTo>
                  <a:pt x="5565844" y="68575"/>
                  <a:pt x="5566752" y="64929"/>
                  <a:pt x="5571688" y="65742"/>
                </a:cubicBezTo>
                <a:cubicBezTo>
                  <a:pt x="5576624" y="66554"/>
                  <a:pt x="5581734" y="67320"/>
                  <a:pt x="5587018" y="68039"/>
                </a:cubicBezTo>
                <a:cubicBezTo>
                  <a:pt x="5595414" y="56592"/>
                  <a:pt x="5602093" y="46527"/>
                  <a:pt x="5607054" y="37846"/>
                </a:cubicBezTo>
                <a:cubicBezTo>
                  <a:pt x="5612014" y="29164"/>
                  <a:pt x="5613909" y="21713"/>
                  <a:pt x="5612737" y="15493"/>
                </a:cubicBezTo>
                <a:cubicBezTo>
                  <a:pt x="5612151" y="12384"/>
                  <a:pt x="5612637" y="10417"/>
                  <a:pt x="5614195" y="9594"/>
                </a:cubicBezTo>
                <a:close/>
                <a:moveTo>
                  <a:pt x="1937545" y="9594"/>
                </a:moveTo>
                <a:cubicBezTo>
                  <a:pt x="1939103" y="8771"/>
                  <a:pt x="1941734" y="9091"/>
                  <a:pt x="1945436" y="10554"/>
                </a:cubicBezTo>
                <a:cubicBezTo>
                  <a:pt x="1952840" y="13481"/>
                  <a:pt x="1959478" y="17611"/>
                  <a:pt x="1965351" y="22944"/>
                </a:cubicBezTo>
                <a:cubicBezTo>
                  <a:pt x="1971223" y="28277"/>
                  <a:pt x="1970981" y="32392"/>
                  <a:pt x="1964625" y="35288"/>
                </a:cubicBezTo>
                <a:cubicBezTo>
                  <a:pt x="1958269" y="38184"/>
                  <a:pt x="1945107" y="48710"/>
                  <a:pt x="1925139" y="66867"/>
                </a:cubicBezTo>
                <a:cubicBezTo>
                  <a:pt x="1933908" y="64771"/>
                  <a:pt x="1939867" y="62495"/>
                  <a:pt x="1943017" y="60040"/>
                </a:cubicBezTo>
                <a:cubicBezTo>
                  <a:pt x="1946168" y="57584"/>
                  <a:pt x="1950149" y="57416"/>
                  <a:pt x="1954961" y="59537"/>
                </a:cubicBezTo>
                <a:cubicBezTo>
                  <a:pt x="1959773" y="61658"/>
                  <a:pt x="1964762" y="64579"/>
                  <a:pt x="1969927" y="68300"/>
                </a:cubicBezTo>
                <a:cubicBezTo>
                  <a:pt x="1975093" y="72020"/>
                  <a:pt x="1976091" y="75896"/>
                  <a:pt x="1972922" y="79927"/>
                </a:cubicBezTo>
                <a:cubicBezTo>
                  <a:pt x="1969753" y="83957"/>
                  <a:pt x="1967602" y="91597"/>
                  <a:pt x="1966467" y="102846"/>
                </a:cubicBezTo>
                <a:cubicBezTo>
                  <a:pt x="1965332" y="114095"/>
                  <a:pt x="1965158" y="138472"/>
                  <a:pt x="1965946" y="175977"/>
                </a:cubicBezTo>
                <a:cubicBezTo>
                  <a:pt x="1966340" y="194729"/>
                  <a:pt x="1966272" y="209727"/>
                  <a:pt x="1965744" y="220969"/>
                </a:cubicBezTo>
                <a:lnTo>
                  <a:pt x="1965097" y="228940"/>
                </a:lnTo>
                <a:lnTo>
                  <a:pt x="1967351" y="226801"/>
                </a:lnTo>
                <a:cubicBezTo>
                  <a:pt x="1976913" y="218926"/>
                  <a:pt x="1986450" y="208517"/>
                  <a:pt x="1995963" y="195575"/>
                </a:cubicBezTo>
                <a:cubicBezTo>
                  <a:pt x="2005475" y="182634"/>
                  <a:pt x="2011593" y="168188"/>
                  <a:pt x="2014315" y="152239"/>
                </a:cubicBezTo>
                <a:cubicBezTo>
                  <a:pt x="2017037" y="136289"/>
                  <a:pt x="2018591" y="122718"/>
                  <a:pt x="2018975" y="111525"/>
                </a:cubicBezTo>
                <a:cubicBezTo>
                  <a:pt x="2019360" y="100332"/>
                  <a:pt x="2018191" y="91452"/>
                  <a:pt x="2015468" y="84885"/>
                </a:cubicBezTo>
                <a:cubicBezTo>
                  <a:pt x="2012746" y="78318"/>
                  <a:pt x="2018039" y="75859"/>
                  <a:pt x="2031347" y="77508"/>
                </a:cubicBezTo>
                <a:cubicBezTo>
                  <a:pt x="2043030" y="83114"/>
                  <a:pt x="2047879" y="88373"/>
                  <a:pt x="2045895" y="93284"/>
                </a:cubicBezTo>
                <a:cubicBezTo>
                  <a:pt x="2043910" y="98195"/>
                  <a:pt x="2042341" y="106226"/>
                  <a:pt x="2041188" y="117376"/>
                </a:cubicBezTo>
                <a:cubicBezTo>
                  <a:pt x="2040034" y="128525"/>
                  <a:pt x="2037926" y="140574"/>
                  <a:pt x="2034863" y="153522"/>
                </a:cubicBezTo>
                <a:cubicBezTo>
                  <a:pt x="2047315" y="159909"/>
                  <a:pt x="2052744" y="164957"/>
                  <a:pt x="2051150" y="168665"/>
                </a:cubicBezTo>
                <a:cubicBezTo>
                  <a:pt x="2049557" y="172374"/>
                  <a:pt x="2048189" y="181809"/>
                  <a:pt x="2047048" y="196971"/>
                </a:cubicBezTo>
                <a:cubicBezTo>
                  <a:pt x="2045907" y="212133"/>
                  <a:pt x="2046366" y="222256"/>
                  <a:pt x="2048425" y="227341"/>
                </a:cubicBezTo>
                <a:cubicBezTo>
                  <a:pt x="2050484" y="232426"/>
                  <a:pt x="2058796" y="234987"/>
                  <a:pt x="2073363" y="235024"/>
                </a:cubicBezTo>
                <a:cubicBezTo>
                  <a:pt x="2087929" y="235061"/>
                  <a:pt x="2096623" y="232262"/>
                  <a:pt x="2099445" y="226625"/>
                </a:cubicBezTo>
                <a:cubicBezTo>
                  <a:pt x="2102266" y="220988"/>
                  <a:pt x="2105547" y="212213"/>
                  <a:pt x="2109286" y="200301"/>
                </a:cubicBezTo>
                <a:cubicBezTo>
                  <a:pt x="2113025" y="188388"/>
                  <a:pt x="2115552" y="190156"/>
                  <a:pt x="2116867" y="205603"/>
                </a:cubicBezTo>
                <a:cubicBezTo>
                  <a:pt x="2118182" y="221050"/>
                  <a:pt x="2120408" y="231651"/>
                  <a:pt x="2123546" y="237405"/>
                </a:cubicBezTo>
                <a:cubicBezTo>
                  <a:pt x="2126684" y="243160"/>
                  <a:pt x="2123298" y="248496"/>
                  <a:pt x="2113388" y="253414"/>
                </a:cubicBezTo>
                <a:cubicBezTo>
                  <a:pt x="2103479" y="258331"/>
                  <a:pt x="2089070" y="260185"/>
                  <a:pt x="2070163" y="258976"/>
                </a:cubicBezTo>
                <a:cubicBezTo>
                  <a:pt x="2051255" y="257767"/>
                  <a:pt x="2039650" y="252636"/>
                  <a:pt x="2035346" y="243582"/>
                </a:cubicBezTo>
                <a:cubicBezTo>
                  <a:pt x="2031043" y="234528"/>
                  <a:pt x="2029282" y="219856"/>
                  <a:pt x="2030063" y="199566"/>
                </a:cubicBezTo>
                <a:cubicBezTo>
                  <a:pt x="2030844" y="179276"/>
                  <a:pt x="2031527" y="168554"/>
                  <a:pt x="2032109" y="167400"/>
                </a:cubicBezTo>
                <a:cubicBezTo>
                  <a:pt x="2028240" y="182556"/>
                  <a:pt x="2020650" y="196192"/>
                  <a:pt x="2009339" y="208310"/>
                </a:cubicBezTo>
                <a:cubicBezTo>
                  <a:pt x="1998028" y="220427"/>
                  <a:pt x="1985812" y="228507"/>
                  <a:pt x="1972690" y="232550"/>
                </a:cubicBezTo>
                <a:cubicBezTo>
                  <a:pt x="1969409" y="233561"/>
                  <a:pt x="1966838" y="234199"/>
                  <a:pt x="1964975" y="234465"/>
                </a:cubicBezTo>
                <a:lnTo>
                  <a:pt x="1964652" y="234435"/>
                </a:lnTo>
                <a:lnTo>
                  <a:pt x="1964605" y="235017"/>
                </a:lnTo>
                <a:cubicBezTo>
                  <a:pt x="1964110" y="238761"/>
                  <a:pt x="1963500" y="241566"/>
                  <a:pt x="1962774" y="243433"/>
                </a:cubicBezTo>
                <a:cubicBezTo>
                  <a:pt x="1959872" y="250899"/>
                  <a:pt x="1955804" y="256632"/>
                  <a:pt x="1950570" y="260632"/>
                </a:cubicBezTo>
                <a:cubicBezTo>
                  <a:pt x="1945336" y="264632"/>
                  <a:pt x="1941238" y="264260"/>
                  <a:pt x="1938273" y="259516"/>
                </a:cubicBezTo>
                <a:cubicBezTo>
                  <a:pt x="1935309" y="254772"/>
                  <a:pt x="1930020" y="247547"/>
                  <a:pt x="1922405" y="237843"/>
                </a:cubicBezTo>
                <a:cubicBezTo>
                  <a:pt x="1914790" y="228138"/>
                  <a:pt x="1915611" y="224650"/>
                  <a:pt x="1924870" y="227378"/>
                </a:cubicBezTo>
                <a:cubicBezTo>
                  <a:pt x="1934128" y="230107"/>
                  <a:pt x="1939390" y="230795"/>
                  <a:pt x="1940655" y="229443"/>
                </a:cubicBezTo>
                <a:cubicBezTo>
                  <a:pt x="1941920" y="228091"/>
                  <a:pt x="1943324" y="222213"/>
                  <a:pt x="1944868" y="211807"/>
                </a:cubicBezTo>
                <a:cubicBezTo>
                  <a:pt x="1946412" y="201401"/>
                  <a:pt x="1946825" y="179983"/>
                  <a:pt x="1946105" y="147550"/>
                </a:cubicBezTo>
                <a:lnTo>
                  <a:pt x="1918944" y="156145"/>
                </a:lnTo>
                <a:cubicBezTo>
                  <a:pt x="1915968" y="179176"/>
                  <a:pt x="1910666" y="197715"/>
                  <a:pt x="1903038" y="211761"/>
                </a:cubicBezTo>
                <a:cubicBezTo>
                  <a:pt x="1895411" y="225806"/>
                  <a:pt x="1885489" y="236516"/>
                  <a:pt x="1873273" y="243889"/>
                </a:cubicBezTo>
                <a:cubicBezTo>
                  <a:pt x="1861056" y="251262"/>
                  <a:pt x="1859252" y="248983"/>
                  <a:pt x="1867859" y="237052"/>
                </a:cubicBezTo>
                <a:cubicBezTo>
                  <a:pt x="1876466" y="225121"/>
                  <a:pt x="1883086" y="212790"/>
                  <a:pt x="1887718" y="200059"/>
                </a:cubicBezTo>
                <a:cubicBezTo>
                  <a:pt x="1892351" y="187328"/>
                  <a:pt x="1895436" y="174885"/>
                  <a:pt x="1896974" y="162731"/>
                </a:cubicBezTo>
                <a:cubicBezTo>
                  <a:pt x="1877812" y="168771"/>
                  <a:pt x="1866200" y="173003"/>
                  <a:pt x="1862139" y="175428"/>
                </a:cubicBezTo>
                <a:cubicBezTo>
                  <a:pt x="1858077" y="177853"/>
                  <a:pt x="1851584" y="174957"/>
                  <a:pt x="1842661" y="166740"/>
                </a:cubicBezTo>
                <a:cubicBezTo>
                  <a:pt x="1833737" y="158523"/>
                  <a:pt x="1833855" y="154809"/>
                  <a:pt x="1843014" y="155597"/>
                </a:cubicBezTo>
                <a:cubicBezTo>
                  <a:pt x="1852173" y="156384"/>
                  <a:pt x="1870550" y="152784"/>
                  <a:pt x="1898145" y="144797"/>
                </a:cubicBezTo>
                <a:cubicBezTo>
                  <a:pt x="1898145" y="133437"/>
                  <a:pt x="1897953" y="121270"/>
                  <a:pt x="1897569" y="108297"/>
                </a:cubicBezTo>
                <a:cubicBezTo>
                  <a:pt x="1897184" y="95324"/>
                  <a:pt x="1895432" y="84785"/>
                  <a:pt x="1892313" y="76680"/>
                </a:cubicBezTo>
                <a:cubicBezTo>
                  <a:pt x="1889194" y="68575"/>
                  <a:pt x="1890103" y="64929"/>
                  <a:pt x="1895039" y="65742"/>
                </a:cubicBezTo>
                <a:cubicBezTo>
                  <a:pt x="1899975" y="66554"/>
                  <a:pt x="1905085" y="67320"/>
                  <a:pt x="1910368" y="68039"/>
                </a:cubicBezTo>
                <a:cubicBezTo>
                  <a:pt x="1918765" y="56592"/>
                  <a:pt x="1925443" y="46527"/>
                  <a:pt x="1930404" y="37846"/>
                </a:cubicBezTo>
                <a:cubicBezTo>
                  <a:pt x="1935365" y="29164"/>
                  <a:pt x="1937260" y="21713"/>
                  <a:pt x="1936087" y="15493"/>
                </a:cubicBezTo>
                <a:cubicBezTo>
                  <a:pt x="1935501" y="12384"/>
                  <a:pt x="1935987" y="10417"/>
                  <a:pt x="1937545" y="9594"/>
                </a:cubicBezTo>
                <a:close/>
                <a:moveTo>
                  <a:pt x="3558035" y="6473"/>
                </a:moveTo>
                <a:cubicBezTo>
                  <a:pt x="3561718" y="6068"/>
                  <a:pt x="3568611" y="7714"/>
                  <a:pt x="3578712" y="11410"/>
                </a:cubicBezTo>
                <a:cubicBezTo>
                  <a:pt x="3591288" y="16644"/>
                  <a:pt x="3596584" y="21924"/>
                  <a:pt x="3594600" y="27251"/>
                </a:cubicBezTo>
                <a:cubicBezTo>
                  <a:pt x="3592616" y="32578"/>
                  <a:pt x="3591254" y="40053"/>
                  <a:pt x="3590516" y="49677"/>
                </a:cubicBezTo>
                <a:cubicBezTo>
                  <a:pt x="3589778" y="59302"/>
                  <a:pt x="3589410" y="72033"/>
                  <a:pt x="3589410" y="87870"/>
                </a:cubicBezTo>
                <a:cubicBezTo>
                  <a:pt x="3602841" y="86382"/>
                  <a:pt x="3613588" y="84454"/>
                  <a:pt x="3621650" y="82085"/>
                </a:cubicBezTo>
                <a:cubicBezTo>
                  <a:pt x="3629711" y="79716"/>
                  <a:pt x="3637248" y="82559"/>
                  <a:pt x="3644262" y="90614"/>
                </a:cubicBezTo>
                <a:cubicBezTo>
                  <a:pt x="3651276" y="98670"/>
                  <a:pt x="3648684" y="103159"/>
                  <a:pt x="3636486" y="104083"/>
                </a:cubicBezTo>
                <a:cubicBezTo>
                  <a:pt x="3624288" y="105007"/>
                  <a:pt x="3608596" y="106536"/>
                  <a:pt x="3589410" y="108669"/>
                </a:cubicBezTo>
                <a:cubicBezTo>
                  <a:pt x="3590154" y="157013"/>
                  <a:pt x="3591118" y="189483"/>
                  <a:pt x="3592302" y="206077"/>
                </a:cubicBezTo>
                <a:cubicBezTo>
                  <a:pt x="3593487" y="222671"/>
                  <a:pt x="3592414" y="234922"/>
                  <a:pt x="3589084" y="242828"/>
                </a:cubicBezTo>
                <a:cubicBezTo>
                  <a:pt x="3585754" y="250735"/>
                  <a:pt x="3580564" y="257457"/>
                  <a:pt x="3573513" y="262995"/>
                </a:cubicBezTo>
                <a:cubicBezTo>
                  <a:pt x="3566462" y="268532"/>
                  <a:pt x="3561557" y="266957"/>
                  <a:pt x="3558798" y="258269"/>
                </a:cubicBezTo>
                <a:cubicBezTo>
                  <a:pt x="3556038" y="249581"/>
                  <a:pt x="3549725" y="239830"/>
                  <a:pt x="3539859" y="229015"/>
                </a:cubicBezTo>
                <a:cubicBezTo>
                  <a:pt x="3529993" y="218200"/>
                  <a:pt x="3530436" y="214548"/>
                  <a:pt x="3541189" y="218058"/>
                </a:cubicBezTo>
                <a:cubicBezTo>
                  <a:pt x="3551942" y="221568"/>
                  <a:pt x="3559433" y="223323"/>
                  <a:pt x="3563662" y="223323"/>
                </a:cubicBezTo>
                <a:cubicBezTo>
                  <a:pt x="3565944" y="223323"/>
                  <a:pt x="3567085" y="215553"/>
                  <a:pt x="3567085" y="200012"/>
                </a:cubicBezTo>
                <a:lnTo>
                  <a:pt x="3567085" y="111367"/>
                </a:lnTo>
                <a:cubicBezTo>
                  <a:pt x="3559880" y="112123"/>
                  <a:pt x="3551768" y="113087"/>
                  <a:pt x="3542752" y="114259"/>
                </a:cubicBezTo>
                <a:cubicBezTo>
                  <a:pt x="3533735" y="115432"/>
                  <a:pt x="3525699" y="116799"/>
                  <a:pt x="3518642" y="118362"/>
                </a:cubicBezTo>
                <a:cubicBezTo>
                  <a:pt x="3511585" y="119924"/>
                  <a:pt x="3503886" y="117258"/>
                  <a:pt x="3495546" y="110362"/>
                </a:cubicBezTo>
                <a:cubicBezTo>
                  <a:pt x="3487205" y="103466"/>
                  <a:pt x="3487797" y="99761"/>
                  <a:pt x="3497322" y="99246"/>
                </a:cubicBezTo>
                <a:cubicBezTo>
                  <a:pt x="3506847" y="98732"/>
                  <a:pt x="3516980" y="97901"/>
                  <a:pt x="3527720" y="96754"/>
                </a:cubicBezTo>
                <a:cubicBezTo>
                  <a:pt x="3538460" y="95606"/>
                  <a:pt x="3551582" y="93972"/>
                  <a:pt x="3567085" y="91852"/>
                </a:cubicBezTo>
                <a:cubicBezTo>
                  <a:pt x="3567085" y="80838"/>
                  <a:pt x="3566707" y="67335"/>
                  <a:pt x="3565950" y="51342"/>
                </a:cubicBezTo>
                <a:cubicBezTo>
                  <a:pt x="3565194" y="35350"/>
                  <a:pt x="3562081" y="22848"/>
                  <a:pt x="3556612" y="13838"/>
                </a:cubicBezTo>
                <a:cubicBezTo>
                  <a:pt x="3553877" y="9333"/>
                  <a:pt x="3554351" y="6878"/>
                  <a:pt x="3558035" y="6473"/>
                </a:cubicBezTo>
                <a:close/>
                <a:moveTo>
                  <a:pt x="2918027" y="471"/>
                </a:moveTo>
                <a:cubicBezTo>
                  <a:pt x="2925965" y="2121"/>
                  <a:pt x="2932994" y="4545"/>
                  <a:pt x="2939114" y="7745"/>
                </a:cubicBezTo>
                <a:cubicBezTo>
                  <a:pt x="2945235" y="10945"/>
                  <a:pt x="2947306" y="14591"/>
                  <a:pt x="2945328" y="18684"/>
                </a:cubicBezTo>
                <a:cubicBezTo>
                  <a:pt x="2943350" y="22777"/>
                  <a:pt x="2942001" y="31055"/>
                  <a:pt x="2941282" y="43520"/>
                </a:cubicBezTo>
                <a:cubicBezTo>
                  <a:pt x="2944482" y="42813"/>
                  <a:pt x="2949421" y="41858"/>
                  <a:pt x="2956099" y="40655"/>
                </a:cubicBezTo>
                <a:cubicBezTo>
                  <a:pt x="2962778" y="39452"/>
                  <a:pt x="2968399" y="41790"/>
                  <a:pt x="2972964" y="47668"/>
                </a:cubicBezTo>
                <a:cubicBezTo>
                  <a:pt x="2977528" y="53547"/>
                  <a:pt x="2976126" y="57268"/>
                  <a:pt x="2968759" y="58830"/>
                </a:cubicBezTo>
                <a:cubicBezTo>
                  <a:pt x="2961392" y="60393"/>
                  <a:pt x="2951799" y="61832"/>
                  <a:pt x="2939980" y="63146"/>
                </a:cubicBezTo>
                <a:cubicBezTo>
                  <a:pt x="2939260" y="92242"/>
                  <a:pt x="2938528" y="116049"/>
                  <a:pt x="2937784" y="134565"/>
                </a:cubicBezTo>
                <a:cubicBezTo>
                  <a:pt x="2944928" y="133871"/>
                  <a:pt x="2954137" y="132727"/>
                  <a:pt x="2965411" y="131133"/>
                </a:cubicBezTo>
                <a:cubicBezTo>
                  <a:pt x="2976684" y="129539"/>
                  <a:pt x="2985598" y="132401"/>
                  <a:pt x="2992153" y="139718"/>
                </a:cubicBezTo>
                <a:cubicBezTo>
                  <a:pt x="2998708" y="147036"/>
                  <a:pt x="2996943" y="150949"/>
                  <a:pt x="2986860" y="151457"/>
                </a:cubicBezTo>
                <a:cubicBezTo>
                  <a:pt x="2976777" y="151966"/>
                  <a:pt x="2958081" y="152877"/>
                  <a:pt x="2930771" y="154192"/>
                </a:cubicBezTo>
                <a:cubicBezTo>
                  <a:pt x="2945790" y="167438"/>
                  <a:pt x="2961876" y="179397"/>
                  <a:pt x="2979028" y="190069"/>
                </a:cubicBezTo>
                <a:cubicBezTo>
                  <a:pt x="2996181" y="200741"/>
                  <a:pt x="3012856" y="208207"/>
                  <a:pt x="3029053" y="212467"/>
                </a:cubicBezTo>
                <a:cubicBezTo>
                  <a:pt x="3045250" y="216728"/>
                  <a:pt x="3050354" y="220194"/>
                  <a:pt x="3044364" y="222867"/>
                </a:cubicBezTo>
                <a:cubicBezTo>
                  <a:pt x="3038373" y="225540"/>
                  <a:pt x="3029580" y="227468"/>
                  <a:pt x="3017984" y="228653"/>
                </a:cubicBezTo>
                <a:cubicBezTo>
                  <a:pt x="3006388" y="229837"/>
                  <a:pt x="2996423" y="229608"/>
                  <a:pt x="2988088" y="227964"/>
                </a:cubicBezTo>
                <a:cubicBezTo>
                  <a:pt x="2979754" y="226321"/>
                  <a:pt x="2972542" y="222253"/>
                  <a:pt x="2966452" y="215760"/>
                </a:cubicBezTo>
                <a:cubicBezTo>
                  <a:pt x="2960363" y="209268"/>
                  <a:pt x="2954130" y="202040"/>
                  <a:pt x="2947756" y="194078"/>
                </a:cubicBezTo>
                <a:lnTo>
                  <a:pt x="2916316" y="154564"/>
                </a:lnTo>
                <a:cubicBezTo>
                  <a:pt x="2904062" y="156065"/>
                  <a:pt x="2885149" y="158384"/>
                  <a:pt x="2859575" y="161522"/>
                </a:cubicBezTo>
                <a:cubicBezTo>
                  <a:pt x="2869683" y="166284"/>
                  <a:pt x="2872204" y="171028"/>
                  <a:pt x="2867137" y="175753"/>
                </a:cubicBezTo>
                <a:cubicBezTo>
                  <a:pt x="2862071" y="180479"/>
                  <a:pt x="2856428" y="186730"/>
                  <a:pt x="2850208" y="194506"/>
                </a:cubicBezTo>
                <a:cubicBezTo>
                  <a:pt x="2843989" y="202282"/>
                  <a:pt x="2834138" y="211720"/>
                  <a:pt x="2820657" y="222820"/>
                </a:cubicBezTo>
                <a:cubicBezTo>
                  <a:pt x="2807175" y="233920"/>
                  <a:pt x="2793728" y="241272"/>
                  <a:pt x="2780315" y="244875"/>
                </a:cubicBezTo>
                <a:cubicBezTo>
                  <a:pt x="2766902" y="248478"/>
                  <a:pt x="2765990" y="246115"/>
                  <a:pt x="2777580" y="237787"/>
                </a:cubicBezTo>
                <a:cubicBezTo>
                  <a:pt x="2789170" y="229459"/>
                  <a:pt x="2802797" y="216889"/>
                  <a:pt x="2818461" y="200078"/>
                </a:cubicBezTo>
                <a:cubicBezTo>
                  <a:pt x="2834125" y="183266"/>
                  <a:pt x="2842336" y="171208"/>
                  <a:pt x="2843092" y="163903"/>
                </a:cubicBezTo>
                <a:cubicBezTo>
                  <a:pt x="2835911" y="165416"/>
                  <a:pt x="2828942" y="166960"/>
                  <a:pt x="2822182" y="168535"/>
                </a:cubicBezTo>
                <a:cubicBezTo>
                  <a:pt x="2815423" y="170110"/>
                  <a:pt x="2808267" y="167376"/>
                  <a:pt x="2800714" y="160331"/>
                </a:cubicBezTo>
                <a:cubicBezTo>
                  <a:pt x="2793161" y="153287"/>
                  <a:pt x="2794079" y="149764"/>
                  <a:pt x="2803467" y="149764"/>
                </a:cubicBezTo>
                <a:cubicBezTo>
                  <a:pt x="2811045" y="149764"/>
                  <a:pt x="2827366" y="147978"/>
                  <a:pt x="2852431" y="144406"/>
                </a:cubicBezTo>
                <a:cubicBezTo>
                  <a:pt x="2852431" y="120854"/>
                  <a:pt x="2852084" y="97389"/>
                  <a:pt x="2851390" y="74011"/>
                </a:cubicBezTo>
                <a:cubicBezTo>
                  <a:pt x="2848239" y="74792"/>
                  <a:pt x="2844562" y="75570"/>
                  <a:pt x="2840358" y="76346"/>
                </a:cubicBezTo>
                <a:cubicBezTo>
                  <a:pt x="2836153" y="77121"/>
                  <a:pt x="2830693" y="74181"/>
                  <a:pt x="2823977" y="67527"/>
                </a:cubicBezTo>
                <a:cubicBezTo>
                  <a:pt x="2817261" y="60874"/>
                  <a:pt x="2818598" y="57547"/>
                  <a:pt x="2827986" y="57547"/>
                </a:cubicBezTo>
                <a:cubicBezTo>
                  <a:pt x="2834783" y="57547"/>
                  <a:pt x="2842540" y="56939"/>
                  <a:pt x="2851259" y="55724"/>
                </a:cubicBezTo>
                <a:cubicBezTo>
                  <a:pt x="2850490" y="50316"/>
                  <a:pt x="2849746" y="45805"/>
                  <a:pt x="2849027" y="42189"/>
                </a:cubicBezTo>
                <a:cubicBezTo>
                  <a:pt x="2848308" y="38574"/>
                  <a:pt x="2846553" y="33805"/>
                  <a:pt x="2843762" y="27883"/>
                </a:cubicBezTo>
                <a:cubicBezTo>
                  <a:pt x="2840972" y="21961"/>
                  <a:pt x="2842702" y="19614"/>
                  <a:pt x="2848952" y="20842"/>
                </a:cubicBezTo>
                <a:cubicBezTo>
                  <a:pt x="2855203" y="22070"/>
                  <a:pt x="2861454" y="23819"/>
                  <a:pt x="2867705" y="26088"/>
                </a:cubicBezTo>
                <a:cubicBezTo>
                  <a:pt x="2873956" y="28358"/>
                  <a:pt x="2876675" y="31561"/>
                  <a:pt x="2875862" y="35697"/>
                </a:cubicBezTo>
                <a:cubicBezTo>
                  <a:pt x="2875050" y="39833"/>
                  <a:pt x="2874290" y="45554"/>
                  <a:pt x="2873584" y="52859"/>
                </a:cubicBezTo>
                <a:cubicBezTo>
                  <a:pt x="2882550" y="52214"/>
                  <a:pt x="2897291" y="50428"/>
                  <a:pt x="2917804" y="47501"/>
                </a:cubicBezTo>
                <a:cubicBezTo>
                  <a:pt x="2917804" y="43594"/>
                  <a:pt x="2917429" y="37877"/>
                  <a:pt x="2916679" y="30348"/>
                </a:cubicBezTo>
                <a:cubicBezTo>
                  <a:pt x="2915928" y="22820"/>
                  <a:pt x="2913981" y="15546"/>
                  <a:pt x="2910837" y="8526"/>
                </a:cubicBezTo>
                <a:cubicBezTo>
                  <a:pt x="2907693" y="1507"/>
                  <a:pt x="2910090" y="-1178"/>
                  <a:pt x="2918027" y="4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43102" y="1453684"/>
            <a:ext cx="5780179" cy="1005219"/>
          </a:xfrm>
          <a:custGeom>
            <a:avLst/>
            <a:gdLst/>
            <a:ahLst/>
            <a:cxnLst/>
            <a:rect l="l" t="t" r="r" b="b"/>
            <a:pathLst>
              <a:path w="5780179" h="1005219">
                <a:moveTo>
                  <a:pt x="2814894" y="928973"/>
                </a:moveTo>
                <a:cubicBezTo>
                  <a:pt x="2811978" y="929137"/>
                  <a:pt x="2809142" y="930244"/>
                  <a:pt x="2806386" y="932294"/>
                </a:cubicBezTo>
                <a:cubicBezTo>
                  <a:pt x="2800873" y="936393"/>
                  <a:pt x="2798116" y="941856"/>
                  <a:pt x="2798116" y="948684"/>
                </a:cubicBezTo>
                <a:cubicBezTo>
                  <a:pt x="2798116" y="955511"/>
                  <a:pt x="2801186" y="960636"/>
                  <a:pt x="2807325" y="964059"/>
                </a:cubicBezTo>
                <a:cubicBezTo>
                  <a:pt x="2813464" y="967482"/>
                  <a:pt x="2819473" y="967309"/>
                  <a:pt x="2825352" y="963538"/>
                </a:cubicBezTo>
                <a:cubicBezTo>
                  <a:pt x="2831231" y="959756"/>
                  <a:pt x="2833993" y="954299"/>
                  <a:pt x="2833640" y="947167"/>
                </a:cubicBezTo>
                <a:cubicBezTo>
                  <a:pt x="2833286" y="940036"/>
                  <a:pt x="2830034" y="934750"/>
                  <a:pt x="2823882" y="931308"/>
                </a:cubicBezTo>
                <a:cubicBezTo>
                  <a:pt x="2820806" y="929587"/>
                  <a:pt x="2817810" y="928809"/>
                  <a:pt x="2814894" y="928973"/>
                </a:cubicBezTo>
                <a:close/>
                <a:moveTo>
                  <a:pt x="2817041" y="909151"/>
                </a:moveTo>
                <a:cubicBezTo>
                  <a:pt x="2821816" y="909256"/>
                  <a:pt x="2826698" y="910357"/>
                  <a:pt x="2831686" y="912453"/>
                </a:cubicBezTo>
                <a:cubicBezTo>
                  <a:pt x="2841664" y="916645"/>
                  <a:pt x="2848290" y="923287"/>
                  <a:pt x="2851564" y="932378"/>
                </a:cubicBezTo>
                <a:cubicBezTo>
                  <a:pt x="2854838" y="941468"/>
                  <a:pt x="2855223" y="950460"/>
                  <a:pt x="2852718" y="959353"/>
                </a:cubicBezTo>
                <a:cubicBezTo>
                  <a:pt x="2850212" y="968245"/>
                  <a:pt x="2845524" y="975051"/>
                  <a:pt x="2838653" y="979770"/>
                </a:cubicBezTo>
                <a:cubicBezTo>
                  <a:pt x="2831783" y="984489"/>
                  <a:pt x="2823618" y="986849"/>
                  <a:pt x="2814162" y="986849"/>
                </a:cubicBezTo>
                <a:cubicBezTo>
                  <a:pt x="2804705" y="986849"/>
                  <a:pt x="2796141" y="983010"/>
                  <a:pt x="2788470" y="975333"/>
                </a:cubicBezTo>
                <a:cubicBezTo>
                  <a:pt x="2780800" y="967656"/>
                  <a:pt x="2776964" y="959402"/>
                  <a:pt x="2776964" y="950572"/>
                </a:cubicBezTo>
                <a:cubicBezTo>
                  <a:pt x="2776964" y="941741"/>
                  <a:pt x="2779029" y="934018"/>
                  <a:pt x="2783159" y="927401"/>
                </a:cubicBezTo>
                <a:cubicBezTo>
                  <a:pt x="2787289" y="920784"/>
                  <a:pt x="2793915" y="915591"/>
                  <a:pt x="2803037" y="911821"/>
                </a:cubicBezTo>
                <a:cubicBezTo>
                  <a:pt x="2807598" y="909935"/>
                  <a:pt x="2812266" y="909046"/>
                  <a:pt x="2817041" y="909151"/>
                </a:cubicBezTo>
                <a:close/>
                <a:moveTo>
                  <a:pt x="2516186" y="894140"/>
                </a:moveTo>
                <a:cubicBezTo>
                  <a:pt x="2517236" y="893646"/>
                  <a:pt x="2518698" y="893667"/>
                  <a:pt x="2520570" y="894203"/>
                </a:cubicBezTo>
                <a:cubicBezTo>
                  <a:pt x="2528062" y="896349"/>
                  <a:pt x="2533339" y="899694"/>
                  <a:pt x="2536402" y="904240"/>
                </a:cubicBezTo>
                <a:cubicBezTo>
                  <a:pt x="2539465" y="908785"/>
                  <a:pt x="2539031" y="914155"/>
                  <a:pt x="2535100" y="920350"/>
                </a:cubicBezTo>
                <a:cubicBezTo>
                  <a:pt x="2531168" y="926545"/>
                  <a:pt x="2525413" y="923932"/>
                  <a:pt x="2517836" y="912509"/>
                </a:cubicBezTo>
                <a:cubicBezTo>
                  <a:pt x="2513585" y="901747"/>
                  <a:pt x="2513035" y="895624"/>
                  <a:pt x="2516186" y="894140"/>
                </a:cubicBezTo>
                <a:close/>
                <a:moveTo>
                  <a:pt x="749268" y="889738"/>
                </a:moveTo>
                <a:lnTo>
                  <a:pt x="749101" y="910939"/>
                </a:lnTo>
                <a:cubicBezTo>
                  <a:pt x="748924" y="921215"/>
                  <a:pt x="748658" y="930491"/>
                  <a:pt x="748304" y="938766"/>
                </a:cubicBezTo>
                <a:lnTo>
                  <a:pt x="747218" y="956612"/>
                </a:lnTo>
                <a:lnTo>
                  <a:pt x="751404" y="952739"/>
                </a:lnTo>
                <a:cubicBezTo>
                  <a:pt x="762200" y="946346"/>
                  <a:pt x="771201" y="939050"/>
                  <a:pt x="778407" y="930852"/>
                </a:cubicBezTo>
                <a:cubicBezTo>
                  <a:pt x="772020" y="920819"/>
                  <a:pt x="766860" y="912850"/>
                  <a:pt x="762929" y="906947"/>
                </a:cubicBezTo>
                <a:close/>
                <a:moveTo>
                  <a:pt x="1997835" y="889162"/>
                </a:moveTo>
                <a:cubicBezTo>
                  <a:pt x="2002123" y="888675"/>
                  <a:pt x="2005718" y="888746"/>
                  <a:pt x="2008620" y="889376"/>
                </a:cubicBezTo>
                <a:cubicBezTo>
                  <a:pt x="2014425" y="890634"/>
                  <a:pt x="2019153" y="893288"/>
                  <a:pt x="2022805" y="897338"/>
                </a:cubicBezTo>
                <a:cubicBezTo>
                  <a:pt x="2026458" y="901387"/>
                  <a:pt x="2023717" y="904860"/>
                  <a:pt x="2014583" y="907756"/>
                </a:cubicBezTo>
                <a:cubicBezTo>
                  <a:pt x="2005448" y="910652"/>
                  <a:pt x="1990556" y="913371"/>
                  <a:pt x="1969906" y="915913"/>
                </a:cubicBezTo>
                <a:cubicBezTo>
                  <a:pt x="1977695" y="921904"/>
                  <a:pt x="1980594" y="926654"/>
                  <a:pt x="1978604" y="930164"/>
                </a:cubicBezTo>
                <a:cubicBezTo>
                  <a:pt x="1976613" y="933674"/>
                  <a:pt x="1974886" y="943961"/>
                  <a:pt x="1973422" y="961027"/>
                </a:cubicBezTo>
                <a:cubicBezTo>
                  <a:pt x="2001613" y="959539"/>
                  <a:pt x="2019900" y="957998"/>
                  <a:pt x="2028284" y="956404"/>
                </a:cubicBezTo>
                <a:cubicBezTo>
                  <a:pt x="2036668" y="954810"/>
                  <a:pt x="2044894" y="954634"/>
                  <a:pt x="2052962" y="955874"/>
                </a:cubicBezTo>
                <a:cubicBezTo>
                  <a:pt x="2061029" y="957114"/>
                  <a:pt x="2068077" y="960649"/>
                  <a:pt x="2074105" y="966478"/>
                </a:cubicBezTo>
                <a:cubicBezTo>
                  <a:pt x="2080132" y="972307"/>
                  <a:pt x="2080514" y="976576"/>
                  <a:pt x="2075249" y="979286"/>
                </a:cubicBezTo>
                <a:cubicBezTo>
                  <a:pt x="2069984" y="981996"/>
                  <a:pt x="2057126" y="982378"/>
                  <a:pt x="2036674" y="980430"/>
                </a:cubicBezTo>
                <a:cubicBezTo>
                  <a:pt x="2016223" y="978483"/>
                  <a:pt x="1998286" y="978288"/>
                  <a:pt x="1982864" y="979844"/>
                </a:cubicBezTo>
                <a:cubicBezTo>
                  <a:pt x="1967441" y="981401"/>
                  <a:pt x="1951467" y="983140"/>
                  <a:pt x="1934941" y="985063"/>
                </a:cubicBezTo>
                <a:cubicBezTo>
                  <a:pt x="1918415" y="986985"/>
                  <a:pt x="1904782" y="988737"/>
                  <a:pt x="1894041" y="990318"/>
                </a:cubicBezTo>
                <a:cubicBezTo>
                  <a:pt x="1883301" y="991900"/>
                  <a:pt x="1873391" y="988774"/>
                  <a:pt x="1864313" y="980942"/>
                </a:cubicBezTo>
                <a:cubicBezTo>
                  <a:pt x="1855234" y="973110"/>
                  <a:pt x="1855724" y="969591"/>
                  <a:pt x="1865783" y="970385"/>
                </a:cubicBezTo>
                <a:cubicBezTo>
                  <a:pt x="1875841" y="971178"/>
                  <a:pt x="1888426" y="970800"/>
                  <a:pt x="1903538" y="969250"/>
                </a:cubicBezTo>
                <a:cubicBezTo>
                  <a:pt x="1918651" y="967699"/>
                  <a:pt x="1934895" y="965883"/>
                  <a:pt x="1952270" y="963799"/>
                </a:cubicBezTo>
                <a:lnTo>
                  <a:pt x="1952270" y="934238"/>
                </a:lnTo>
                <a:cubicBezTo>
                  <a:pt x="1952270" y="927367"/>
                  <a:pt x="1950999" y="922332"/>
                  <a:pt x="1948457" y="919132"/>
                </a:cubicBezTo>
                <a:cubicBezTo>
                  <a:pt x="1934975" y="920695"/>
                  <a:pt x="1924846" y="919135"/>
                  <a:pt x="1918068" y="914453"/>
                </a:cubicBezTo>
                <a:cubicBezTo>
                  <a:pt x="1911290" y="909771"/>
                  <a:pt x="1912849" y="906652"/>
                  <a:pt x="1922746" y="905096"/>
                </a:cubicBezTo>
                <a:cubicBezTo>
                  <a:pt x="1932644" y="903539"/>
                  <a:pt x="1942305" y="901818"/>
                  <a:pt x="1951731" y="899933"/>
                </a:cubicBezTo>
                <a:cubicBezTo>
                  <a:pt x="1961157" y="898048"/>
                  <a:pt x="1971544" y="895502"/>
                  <a:pt x="1982892" y="892296"/>
                </a:cubicBezTo>
                <a:cubicBezTo>
                  <a:pt x="1988566" y="890693"/>
                  <a:pt x="1993547" y="889648"/>
                  <a:pt x="1997835" y="889162"/>
                </a:cubicBezTo>
                <a:close/>
                <a:moveTo>
                  <a:pt x="2254449" y="873012"/>
                </a:moveTo>
                <a:cubicBezTo>
                  <a:pt x="2255989" y="872881"/>
                  <a:pt x="2257892" y="873133"/>
                  <a:pt x="2260158" y="873767"/>
                </a:cubicBezTo>
                <a:cubicBezTo>
                  <a:pt x="2269225" y="876303"/>
                  <a:pt x="2275472" y="880238"/>
                  <a:pt x="2278901" y="885571"/>
                </a:cubicBezTo>
                <a:cubicBezTo>
                  <a:pt x="2282331" y="890904"/>
                  <a:pt x="2281962" y="897053"/>
                  <a:pt x="2277795" y="904017"/>
                </a:cubicBezTo>
                <a:cubicBezTo>
                  <a:pt x="2273627" y="910980"/>
                  <a:pt x="2268617" y="910859"/>
                  <a:pt x="2262763" y="903654"/>
                </a:cubicBezTo>
                <a:cubicBezTo>
                  <a:pt x="2256909" y="896448"/>
                  <a:pt x="2252791" y="890067"/>
                  <a:pt x="2250410" y="884511"/>
                </a:cubicBezTo>
                <a:cubicBezTo>
                  <a:pt x="2248485" y="877237"/>
                  <a:pt x="2249831" y="873404"/>
                  <a:pt x="2254449" y="873012"/>
                </a:cubicBezTo>
                <a:close/>
                <a:moveTo>
                  <a:pt x="787895" y="870614"/>
                </a:moveTo>
                <a:cubicBezTo>
                  <a:pt x="783132" y="871730"/>
                  <a:pt x="776652" y="873870"/>
                  <a:pt x="768454" y="877032"/>
                </a:cubicBezTo>
                <a:cubicBezTo>
                  <a:pt x="760256" y="880195"/>
                  <a:pt x="753894" y="880219"/>
                  <a:pt x="749367" y="877107"/>
                </a:cubicBezTo>
                <a:lnTo>
                  <a:pt x="749341" y="880411"/>
                </a:lnTo>
                <a:lnTo>
                  <a:pt x="752790" y="879339"/>
                </a:lnTo>
                <a:cubicBezTo>
                  <a:pt x="761335" y="879339"/>
                  <a:pt x="767490" y="882477"/>
                  <a:pt x="771254" y="888752"/>
                </a:cubicBezTo>
                <a:cubicBezTo>
                  <a:pt x="775018" y="895028"/>
                  <a:pt x="780894" y="903945"/>
                  <a:pt x="788881" y="915504"/>
                </a:cubicBezTo>
                <a:cubicBezTo>
                  <a:pt x="789687" y="911498"/>
                  <a:pt x="791061" y="904661"/>
                  <a:pt x="793002" y="894994"/>
                </a:cubicBezTo>
                <a:cubicBezTo>
                  <a:pt x="794942" y="885326"/>
                  <a:pt x="795767" y="878567"/>
                  <a:pt x="795476" y="874716"/>
                </a:cubicBezTo>
                <a:cubicBezTo>
                  <a:pt x="795184" y="870865"/>
                  <a:pt x="792657" y="869498"/>
                  <a:pt x="787895" y="870614"/>
                </a:cubicBezTo>
                <a:close/>
                <a:moveTo>
                  <a:pt x="1362878" y="867502"/>
                </a:moveTo>
                <a:cubicBezTo>
                  <a:pt x="1365207" y="866920"/>
                  <a:pt x="1369217" y="867457"/>
                  <a:pt x="1374910" y="869116"/>
                </a:cubicBezTo>
                <a:cubicBezTo>
                  <a:pt x="1386296" y="872434"/>
                  <a:pt x="1394490" y="877460"/>
                  <a:pt x="1399495" y="884194"/>
                </a:cubicBezTo>
                <a:cubicBezTo>
                  <a:pt x="1404499" y="890929"/>
                  <a:pt x="1405733" y="899214"/>
                  <a:pt x="1403197" y="909049"/>
                </a:cubicBezTo>
                <a:cubicBezTo>
                  <a:pt x="1400660" y="918884"/>
                  <a:pt x="1392664" y="916565"/>
                  <a:pt x="1379208" y="902091"/>
                </a:cubicBezTo>
                <a:cubicBezTo>
                  <a:pt x="1369100" y="888089"/>
                  <a:pt x="1363010" y="878263"/>
                  <a:pt x="1360939" y="872614"/>
                </a:cubicBezTo>
                <a:cubicBezTo>
                  <a:pt x="1359903" y="869789"/>
                  <a:pt x="1360550" y="868085"/>
                  <a:pt x="1362878" y="867502"/>
                </a:cubicBezTo>
                <a:close/>
                <a:moveTo>
                  <a:pt x="2306090" y="859601"/>
                </a:moveTo>
                <a:cubicBezTo>
                  <a:pt x="2291977" y="861126"/>
                  <a:pt x="2267544" y="864146"/>
                  <a:pt x="2232793" y="868661"/>
                </a:cubicBezTo>
                <a:cubicBezTo>
                  <a:pt x="2229605" y="876226"/>
                  <a:pt x="2226402" y="884625"/>
                  <a:pt x="2223184" y="893859"/>
                </a:cubicBezTo>
                <a:cubicBezTo>
                  <a:pt x="2219966" y="903093"/>
                  <a:pt x="2216852" y="909979"/>
                  <a:pt x="2213845" y="914518"/>
                </a:cubicBezTo>
                <a:cubicBezTo>
                  <a:pt x="2210837" y="919057"/>
                  <a:pt x="2209975" y="921346"/>
                  <a:pt x="2211259" y="921383"/>
                </a:cubicBezTo>
                <a:cubicBezTo>
                  <a:pt x="2212543" y="921420"/>
                  <a:pt x="2222247" y="920846"/>
                  <a:pt x="2240374" y="919662"/>
                </a:cubicBezTo>
                <a:cubicBezTo>
                  <a:pt x="2258500" y="918478"/>
                  <a:pt x="2278613" y="917867"/>
                  <a:pt x="2300714" y="917830"/>
                </a:cubicBezTo>
                <a:cubicBezTo>
                  <a:pt x="2303517" y="905266"/>
                  <a:pt x="2305309" y="885856"/>
                  <a:pt x="2306090" y="859601"/>
                </a:cubicBezTo>
                <a:close/>
                <a:moveTo>
                  <a:pt x="1108680" y="852066"/>
                </a:moveTo>
                <a:cubicBezTo>
                  <a:pt x="1111985" y="852689"/>
                  <a:pt x="1116129" y="854348"/>
                  <a:pt x="1121112" y="857043"/>
                </a:cubicBezTo>
                <a:cubicBezTo>
                  <a:pt x="1131077" y="862431"/>
                  <a:pt x="1134416" y="867061"/>
                  <a:pt x="1131130" y="870930"/>
                </a:cubicBezTo>
                <a:cubicBezTo>
                  <a:pt x="1127843" y="874800"/>
                  <a:pt x="1123887" y="883863"/>
                  <a:pt x="1119261" y="898119"/>
                </a:cubicBezTo>
                <a:cubicBezTo>
                  <a:pt x="1114635" y="912376"/>
                  <a:pt x="1108948" y="924434"/>
                  <a:pt x="1102201" y="934294"/>
                </a:cubicBezTo>
                <a:cubicBezTo>
                  <a:pt x="1116265" y="948668"/>
                  <a:pt x="1129741" y="958509"/>
                  <a:pt x="1142627" y="963818"/>
                </a:cubicBezTo>
                <a:cubicBezTo>
                  <a:pt x="1155513" y="969126"/>
                  <a:pt x="1168535" y="973349"/>
                  <a:pt x="1181694" y="976487"/>
                </a:cubicBezTo>
                <a:cubicBezTo>
                  <a:pt x="1194853" y="979624"/>
                  <a:pt x="1196084" y="982908"/>
                  <a:pt x="1185387" y="986337"/>
                </a:cubicBezTo>
                <a:cubicBezTo>
                  <a:pt x="1174690" y="989766"/>
                  <a:pt x="1163590" y="991875"/>
                  <a:pt x="1152087" y="992662"/>
                </a:cubicBezTo>
                <a:cubicBezTo>
                  <a:pt x="1140583" y="993450"/>
                  <a:pt x="1131505" y="991366"/>
                  <a:pt x="1124851" y="986412"/>
                </a:cubicBezTo>
                <a:cubicBezTo>
                  <a:pt x="1118197" y="981457"/>
                  <a:pt x="1105891" y="969151"/>
                  <a:pt x="1087932" y="949493"/>
                </a:cubicBezTo>
                <a:cubicBezTo>
                  <a:pt x="1078445" y="959278"/>
                  <a:pt x="1068045" y="966589"/>
                  <a:pt x="1056734" y="971426"/>
                </a:cubicBezTo>
                <a:cubicBezTo>
                  <a:pt x="1045423" y="976263"/>
                  <a:pt x="1033613" y="978362"/>
                  <a:pt x="1021304" y="977724"/>
                </a:cubicBezTo>
                <a:cubicBezTo>
                  <a:pt x="1008994" y="977085"/>
                  <a:pt x="1006871" y="974970"/>
                  <a:pt x="1014932" y="971380"/>
                </a:cubicBezTo>
                <a:cubicBezTo>
                  <a:pt x="1022994" y="967789"/>
                  <a:pt x="1032686" y="963538"/>
                  <a:pt x="1044009" y="958627"/>
                </a:cubicBezTo>
                <a:cubicBezTo>
                  <a:pt x="1055333" y="953716"/>
                  <a:pt x="1065348" y="945822"/>
                  <a:pt x="1074054" y="934945"/>
                </a:cubicBezTo>
                <a:cubicBezTo>
                  <a:pt x="1074054" y="935429"/>
                  <a:pt x="1069012" y="929882"/>
                  <a:pt x="1058929" y="918304"/>
                </a:cubicBezTo>
                <a:cubicBezTo>
                  <a:pt x="1048846" y="906726"/>
                  <a:pt x="1040869" y="898835"/>
                  <a:pt x="1034996" y="894631"/>
                </a:cubicBezTo>
                <a:cubicBezTo>
                  <a:pt x="1029124" y="890427"/>
                  <a:pt x="1029759" y="887794"/>
                  <a:pt x="1036903" y="886734"/>
                </a:cubicBezTo>
                <a:cubicBezTo>
                  <a:pt x="1044047" y="885673"/>
                  <a:pt x="1048995" y="886476"/>
                  <a:pt x="1051748" y="889143"/>
                </a:cubicBezTo>
                <a:cubicBezTo>
                  <a:pt x="1054502" y="891809"/>
                  <a:pt x="1060238" y="897304"/>
                  <a:pt x="1068957" y="905626"/>
                </a:cubicBezTo>
                <a:cubicBezTo>
                  <a:pt x="1077676" y="913948"/>
                  <a:pt x="1083387" y="919572"/>
                  <a:pt x="1086091" y="922499"/>
                </a:cubicBezTo>
                <a:cubicBezTo>
                  <a:pt x="1092118" y="912838"/>
                  <a:pt x="1096676" y="901300"/>
                  <a:pt x="1099764" y="887887"/>
                </a:cubicBezTo>
                <a:cubicBezTo>
                  <a:pt x="1102852" y="874474"/>
                  <a:pt x="1099783" y="869867"/>
                  <a:pt x="1090555" y="874065"/>
                </a:cubicBezTo>
                <a:cubicBezTo>
                  <a:pt x="1081328" y="878263"/>
                  <a:pt x="1073527" y="881376"/>
                  <a:pt x="1067152" y="883404"/>
                </a:cubicBezTo>
                <a:cubicBezTo>
                  <a:pt x="1060777" y="885432"/>
                  <a:pt x="1053913" y="884278"/>
                  <a:pt x="1046558" y="879944"/>
                </a:cubicBezTo>
                <a:cubicBezTo>
                  <a:pt x="1039203" y="875609"/>
                  <a:pt x="1040007" y="872890"/>
                  <a:pt x="1048967" y="871786"/>
                </a:cubicBezTo>
                <a:cubicBezTo>
                  <a:pt x="1057928" y="870682"/>
                  <a:pt x="1068073" y="868050"/>
                  <a:pt x="1079403" y="863889"/>
                </a:cubicBezTo>
                <a:cubicBezTo>
                  <a:pt x="1090732" y="859728"/>
                  <a:pt x="1098025" y="856199"/>
                  <a:pt x="1101280" y="853303"/>
                </a:cubicBezTo>
                <a:cubicBezTo>
                  <a:pt x="1102908" y="851855"/>
                  <a:pt x="1105375" y="851443"/>
                  <a:pt x="1108680" y="852066"/>
                </a:cubicBezTo>
                <a:close/>
                <a:moveTo>
                  <a:pt x="1724814" y="847862"/>
                </a:moveTo>
                <a:cubicBezTo>
                  <a:pt x="1726675" y="847465"/>
                  <a:pt x="1728513" y="847483"/>
                  <a:pt x="1730330" y="847918"/>
                </a:cubicBezTo>
                <a:cubicBezTo>
                  <a:pt x="1733964" y="848786"/>
                  <a:pt x="1738597" y="851905"/>
                  <a:pt x="1744227" y="857275"/>
                </a:cubicBezTo>
                <a:cubicBezTo>
                  <a:pt x="1749858" y="862645"/>
                  <a:pt x="1750295" y="866701"/>
                  <a:pt x="1745539" y="869442"/>
                </a:cubicBezTo>
                <a:cubicBezTo>
                  <a:pt x="1740782" y="872183"/>
                  <a:pt x="1737660" y="880988"/>
                  <a:pt x="1736172" y="895859"/>
                </a:cubicBezTo>
                <a:cubicBezTo>
                  <a:pt x="1734684" y="910729"/>
                  <a:pt x="1734125" y="924539"/>
                  <a:pt x="1734498" y="937289"/>
                </a:cubicBezTo>
                <a:cubicBezTo>
                  <a:pt x="1734870" y="950039"/>
                  <a:pt x="1739142" y="958370"/>
                  <a:pt x="1747315" y="962283"/>
                </a:cubicBezTo>
                <a:cubicBezTo>
                  <a:pt x="1755489" y="966196"/>
                  <a:pt x="1762400" y="968130"/>
                  <a:pt x="1768049" y="968087"/>
                </a:cubicBezTo>
                <a:cubicBezTo>
                  <a:pt x="1773698" y="968044"/>
                  <a:pt x="1777583" y="964503"/>
                  <a:pt x="1779704" y="957464"/>
                </a:cubicBezTo>
                <a:cubicBezTo>
                  <a:pt x="1781825" y="950426"/>
                  <a:pt x="1785242" y="941282"/>
                  <a:pt x="1789955" y="930034"/>
                </a:cubicBezTo>
                <a:cubicBezTo>
                  <a:pt x="1794668" y="918785"/>
                  <a:pt x="1797024" y="922915"/>
                  <a:pt x="1797024" y="942424"/>
                </a:cubicBezTo>
                <a:cubicBezTo>
                  <a:pt x="1797024" y="959365"/>
                  <a:pt x="1799163" y="972757"/>
                  <a:pt x="1803442" y="982598"/>
                </a:cubicBezTo>
                <a:cubicBezTo>
                  <a:pt x="1807721" y="992439"/>
                  <a:pt x="1797436" y="995964"/>
                  <a:pt x="1772588" y="993174"/>
                </a:cubicBezTo>
                <a:cubicBezTo>
                  <a:pt x="1747740" y="990383"/>
                  <a:pt x="1731571" y="983140"/>
                  <a:pt x="1724080" y="971445"/>
                </a:cubicBezTo>
                <a:cubicBezTo>
                  <a:pt x="1716589" y="959750"/>
                  <a:pt x="1713231" y="945763"/>
                  <a:pt x="1714006" y="929485"/>
                </a:cubicBezTo>
                <a:cubicBezTo>
                  <a:pt x="1714781" y="913207"/>
                  <a:pt x="1715168" y="899617"/>
                  <a:pt x="1715168" y="888715"/>
                </a:cubicBezTo>
                <a:lnTo>
                  <a:pt x="1715168" y="868865"/>
                </a:lnTo>
                <a:cubicBezTo>
                  <a:pt x="1715168" y="868133"/>
                  <a:pt x="1708992" y="869826"/>
                  <a:pt x="1696639" y="873944"/>
                </a:cubicBezTo>
                <a:cubicBezTo>
                  <a:pt x="1696639" y="894048"/>
                  <a:pt x="1695836" y="909315"/>
                  <a:pt x="1694230" y="919746"/>
                </a:cubicBezTo>
                <a:cubicBezTo>
                  <a:pt x="1692624" y="930176"/>
                  <a:pt x="1688584" y="941056"/>
                  <a:pt x="1682110" y="952386"/>
                </a:cubicBezTo>
                <a:cubicBezTo>
                  <a:pt x="1675636" y="963715"/>
                  <a:pt x="1666297" y="973457"/>
                  <a:pt x="1654093" y="981612"/>
                </a:cubicBezTo>
                <a:cubicBezTo>
                  <a:pt x="1641889" y="989766"/>
                  <a:pt x="1638556" y="989416"/>
                  <a:pt x="1644094" y="980561"/>
                </a:cubicBezTo>
                <a:cubicBezTo>
                  <a:pt x="1649631" y="971705"/>
                  <a:pt x="1655473" y="961325"/>
                  <a:pt x="1661618" y="949418"/>
                </a:cubicBezTo>
                <a:cubicBezTo>
                  <a:pt x="1667764" y="937512"/>
                  <a:pt x="1671804" y="922803"/>
                  <a:pt x="1673738" y="905291"/>
                </a:cubicBezTo>
                <a:cubicBezTo>
                  <a:pt x="1675673" y="887779"/>
                  <a:pt x="1674892" y="875572"/>
                  <a:pt x="1671394" y="868670"/>
                </a:cubicBezTo>
                <a:cubicBezTo>
                  <a:pt x="1667897" y="861768"/>
                  <a:pt x="1669280" y="858317"/>
                  <a:pt x="1675543" y="858317"/>
                </a:cubicBezTo>
                <a:cubicBezTo>
                  <a:pt x="1679884" y="858317"/>
                  <a:pt x="1683682" y="858701"/>
                  <a:pt x="1686938" y="859470"/>
                </a:cubicBezTo>
                <a:cubicBezTo>
                  <a:pt x="1690193" y="860239"/>
                  <a:pt x="1695427" y="859517"/>
                  <a:pt x="1702639" y="857303"/>
                </a:cubicBezTo>
                <a:cubicBezTo>
                  <a:pt x="1709851" y="855089"/>
                  <a:pt x="1715361" y="852755"/>
                  <a:pt x="1719168" y="850299"/>
                </a:cubicBezTo>
                <a:cubicBezTo>
                  <a:pt x="1721072" y="849071"/>
                  <a:pt x="1722954" y="848259"/>
                  <a:pt x="1724814" y="847862"/>
                </a:cubicBezTo>
                <a:close/>
                <a:moveTo>
                  <a:pt x="211662" y="844719"/>
                </a:moveTo>
                <a:cubicBezTo>
                  <a:pt x="225655" y="843782"/>
                  <a:pt x="237394" y="845834"/>
                  <a:pt x="246877" y="850876"/>
                </a:cubicBezTo>
                <a:cubicBezTo>
                  <a:pt x="259521" y="857598"/>
                  <a:pt x="265090" y="863650"/>
                  <a:pt x="263583" y="869033"/>
                </a:cubicBezTo>
                <a:cubicBezTo>
                  <a:pt x="262076" y="874415"/>
                  <a:pt x="255992" y="876719"/>
                  <a:pt x="245333" y="875944"/>
                </a:cubicBezTo>
                <a:cubicBezTo>
                  <a:pt x="234673" y="875169"/>
                  <a:pt x="219694" y="874781"/>
                  <a:pt x="200396" y="874781"/>
                </a:cubicBezTo>
                <a:cubicBezTo>
                  <a:pt x="181123" y="874781"/>
                  <a:pt x="160417" y="875752"/>
                  <a:pt x="138279" y="877693"/>
                </a:cubicBezTo>
                <a:cubicBezTo>
                  <a:pt x="116141" y="879633"/>
                  <a:pt x="97611" y="881943"/>
                  <a:pt x="82691" y="884622"/>
                </a:cubicBezTo>
                <a:cubicBezTo>
                  <a:pt x="67771" y="887301"/>
                  <a:pt x="54749" y="889831"/>
                  <a:pt x="43624" y="892213"/>
                </a:cubicBezTo>
                <a:cubicBezTo>
                  <a:pt x="32499" y="894594"/>
                  <a:pt x="20922" y="892008"/>
                  <a:pt x="8891" y="884455"/>
                </a:cubicBezTo>
                <a:cubicBezTo>
                  <a:pt x="-2010" y="872462"/>
                  <a:pt x="-2786" y="867058"/>
                  <a:pt x="6566" y="868242"/>
                </a:cubicBezTo>
                <a:cubicBezTo>
                  <a:pt x="15917" y="869426"/>
                  <a:pt x="31938" y="869054"/>
                  <a:pt x="54628" y="867126"/>
                </a:cubicBezTo>
                <a:cubicBezTo>
                  <a:pt x="77318" y="865197"/>
                  <a:pt x="101540" y="862280"/>
                  <a:pt x="127293" y="858373"/>
                </a:cubicBezTo>
                <a:cubicBezTo>
                  <a:pt x="153047" y="854466"/>
                  <a:pt x="176255" y="850559"/>
                  <a:pt x="196917" y="846653"/>
                </a:cubicBezTo>
                <a:cubicBezTo>
                  <a:pt x="202083" y="845676"/>
                  <a:pt x="206998" y="845031"/>
                  <a:pt x="211662" y="844719"/>
                </a:cubicBezTo>
                <a:close/>
                <a:moveTo>
                  <a:pt x="1301789" y="843834"/>
                </a:moveTo>
                <a:cubicBezTo>
                  <a:pt x="1297529" y="844212"/>
                  <a:pt x="1286686" y="846138"/>
                  <a:pt x="1269261" y="849611"/>
                </a:cubicBezTo>
                <a:lnTo>
                  <a:pt x="1270284" y="882818"/>
                </a:lnTo>
                <a:cubicBezTo>
                  <a:pt x="1277142" y="882173"/>
                  <a:pt x="1282851" y="880647"/>
                  <a:pt x="1287409" y="878241"/>
                </a:cubicBezTo>
                <a:cubicBezTo>
                  <a:pt x="1291966" y="875835"/>
                  <a:pt x="1296890" y="877234"/>
                  <a:pt x="1302180" y="882436"/>
                </a:cubicBezTo>
                <a:cubicBezTo>
                  <a:pt x="1307469" y="887639"/>
                  <a:pt x="1305950" y="891943"/>
                  <a:pt x="1297622" y="895347"/>
                </a:cubicBezTo>
                <a:cubicBezTo>
                  <a:pt x="1289294" y="898752"/>
                  <a:pt x="1280231" y="900454"/>
                  <a:pt x="1270433" y="900454"/>
                </a:cubicBezTo>
                <a:lnTo>
                  <a:pt x="1271437" y="930666"/>
                </a:lnTo>
                <a:cubicBezTo>
                  <a:pt x="1275357" y="930778"/>
                  <a:pt x="1281198" y="929249"/>
                  <a:pt x="1288962" y="926080"/>
                </a:cubicBezTo>
                <a:cubicBezTo>
                  <a:pt x="1296726" y="922911"/>
                  <a:pt x="1301932" y="923079"/>
                  <a:pt x="1304580" y="926583"/>
                </a:cubicBezTo>
                <a:cubicBezTo>
                  <a:pt x="1307228" y="930086"/>
                  <a:pt x="1309178" y="929863"/>
                  <a:pt x="1310430" y="925913"/>
                </a:cubicBezTo>
                <a:cubicBezTo>
                  <a:pt x="1311683" y="921963"/>
                  <a:pt x="1312505" y="908543"/>
                  <a:pt x="1312895" y="885655"/>
                </a:cubicBezTo>
                <a:cubicBezTo>
                  <a:pt x="1313286" y="862766"/>
                  <a:pt x="1312598" y="849979"/>
                  <a:pt x="1310830" y="847294"/>
                </a:cubicBezTo>
                <a:cubicBezTo>
                  <a:pt x="1309063" y="844609"/>
                  <a:pt x="1306049" y="843456"/>
                  <a:pt x="1301789" y="843834"/>
                </a:cubicBezTo>
                <a:close/>
                <a:moveTo>
                  <a:pt x="1971690" y="829019"/>
                </a:moveTo>
                <a:cubicBezTo>
                  <a:pt x="1973791" y="827954"/>
                  <a:pt x="1978086" y="828024"/>
                  <a:pt x="1984575" y="829230"/>
                </a:cubicBezTo>
                <a:cubicBezTo>
                  <a:pt x="1997554" y="831643"/>
                  <a:pt x="2009445" y="835965"/>
                  <a:pt x="2020247" y="842197"/>
                </a:cubicBezTo>
                <a:cubicBezTo>
                  <a:pt x="2031050" y="848429"/>
                  <a:pt x="2036451" y="857319"/>
                  <a:pt x="2036451" y="868865"/>
                </a:cubicBezTo>
                <a:cubicBezTo>
                  <a:pt x="2036451" y="882148"/>
                  <a:pt x="2030607" y="885345"/>
                  <a:pt x="2018917" y="878455"/>
                </a:cubicBezTo>
                <a:cubicBezTo>
                  <a:pt x="2007228" y="871566"/>
                  <a:pt x="1997402" y="864531"/>
                  <a:pt x="1989440" y="857350"/>
                </a:cubicBezTo>
                <a:cubicBezTo>
                  <a:pt x="1982371" y="849536"/>
                  <a:pt x="1976548" y="842293"/>
                  <a:pt x="1971971" y="835621"/>
                </a:cubicBezTo>
                <a:cubicBezTo>
                  <a:pt x="1969683" y="832284"/>
                  <a:pt x="1969589" y="830084"/>
                  <a:pt x="1971690" y="829019"/>
                </a:cubicBezTo>
                <a:close/>
                <a:moveTo>
                  <a:pt x="1921167" y="827419"/>
                </a:moveTo>
                <a:cubicBezTo>
                  <a:pt x="1922556" y="827335"/>
                  <a:pt x="1924177" y="827610"/>
                  <a:pt x="1926030" y="828244"/>
                </a:cubicBezTo>
                <a:cubicBezTo>
                  <a:pt x="1933440" y="830781"/>
                  <a:pt x="1939688" y="834691"/>
                  <a:pt x="1944773" y="839974"/>
                </a:cubicBezTo>
                <a:cubicBezTo>
                  <a:pt x="1949858" y="845257"/>
                  <a:pt x="1950218" y="849161"/>
                  <a:pt x="1945852" y="851685"/>
                </a:cubicBezTo>
                <a:cubicBezTo>
                  <a:pt x="1941486" y="854209"/>
                  <a:pt x="1934634" y="860726"/>
                  <a:pt x="1925295" y="871237"/>
                </a:cubicBezTo>
                <a:cubicBezTo>
                  <a:pt x="1915956" y="881748"/>
                  <a:pt x="1903718" y="890414"/>
                  <a:pt x="1888581" y="897236"/>
                </a:cubicBezTo>
                <a:cubicBezTo>
                  <a:pt x="1873444" y="904057"/>
                  <a:pt x="1871032" y="901800"/>
                  <a:pt x="1881344" y="890464"/>
                </a:cubicBezTo>
                <a:cubicBezTo>
                  <a:pt x="1891657" y="879128"/>
                  <a:pt x="1900022" y="868763"/>
                  <a:pt x="1906441" y="859368"/>
                </a:cubicBezTo>
                <a:cubicBezTo>
                  <a:pt x="1912859" y="849973"/>
                  <a:pt x="1915683" y="842808"/>
                  <a:pt x="1914914" y="837872"/>
                </a:cubicBezTo>
                <a:cubicBezTo>
                  <a:pt x="1914914" y="831156"/>
                  <a:pt x="1916999" y="827672"/>
                  <a:pt x="1921167" y="827419"/>
                </a:cubicBezTo>
                <a:close/>
                <a:moveTo>
                  <a:pt x="1622951" y="812069"/>
                </a:moveTo>
                <a:cubicBezTo>
                  <a:pt x="1622938" y="811845"/>
                  <a:pt x="1620684" y="812279"/>
                  <a:pt x="1616188" y="813371"/>
                </a:cubicBezTo>
                <a:cubicBezTo>
                  <a:pt x="1611693" y="814462"/>
                  <a:pt x="1605433" y="816006"/>
                  <a:pt x="1597408" y="818003"/>
                </a:cubicBezTo>
                <a:lnTo>
                  <a:pt x="1597408" y="831814"/>
                </a:lnTo>
                <a:lnTo>
                  <a:pt x="1601641" y="830365"/>
                </a:lnTo>
                <a:cubicBezTo>
                  <a:pt x="1608443" y="831202"/>
                  <a:pt x="1614496" y="833642"/>
                  <a:pt x="1619798" y="837686"/>
                </a:cubicBezTo>
                <a:cubicBezTo>
                  <a:pt x="1625100" y="841729"/>
                  <a:pt x="1626718" y="847561"/>
                  <a:pt x="1624653" y="855182"/>
                </a:cubicBezTo>
                <a:cubicBezTo>
                  <a:pt x="1622588" y="862803"/>
                  <a:pt x="1617767" y="864407"/>
                  <a:pt x="1610189" y="859991"/>
                </a:cubicBezTo>
                <a:cubicBezTo>
                  <a:pt x="1607696" y="857908"/>
                  <a:pt x="1605357" y="855319"/>
                  <a:pt x="1603171" y="852224"/>
                </a:cubicBezTo>
                <a:lnTo>
                  <a:pt x="1597408" y="842018"/>
                </a:lnTo>
                <a:lnTo>
                  <a:pt x="1597408" y="874632"/>
                </a:lnTo>
                <a:lnTo>
                  <a:pt x="1625276" y="868363"/>
                </a:lnTo>
                <a:cubicBezTo>
                  <a:pt x="1625276" y="840321"/>
                  <a:pt x="1624892" y="823984"/>
                  <a:pt x="1624123" y="819352"/>
                </a:cubicBezTo>
                <a:cubicBezTo>
                  <a:pt x="1623354" y="814720"/>
                  <a:pt x="1622963" y="812292"/>
                  <a:pt x="1622951" y="812069"/>
                </a:cubicBezTo>
                <a:close/>
                <a:moveTo>
                  <a:pt x="997017" y="811492"/>
                </a:moveTo>
                <a:cubicBezTo>
                  <a:pt x="999752" y="811824"/>
                  <a:pt x="1004049" y="814065"/>
                  <a:pt x="1009909" y="818217"/>
                </a:cubicBezTo>
                <a:cubicBezTo>
                  <a:pt x="1021629" y="826520"/>
                  <a:pt x="1024420" y="833546"/>
                  <a:pt x="1018281" y="839295"/>
                </a:cubicBezTo>
                <a:cubicBezTo>
                  <a:pt x="1012142" y="845043"/>
                  <a:pt x="1001984" y="857579"/>
                  <a:pt x="987808" y="876902"/>
                </a:cubicBezTo>
                <a:cubicBezTo>
                  <a:pt x="994009" y="881106"/>
                  <a:pt x="996915" y="894643"/>
                  <a:pt x="996524" y="917513"/>
                </a:cubicBezTo>
                <a:cubicBezTo>
                  <a:pt x="996133" y="940383"/>
                  <a:pt x="995950" y="954913"/>
                  <a:pt x="995975" y="961101"/>
                </a:cubicBezTo>
                <a:cubicBezTo>
                  <a:pt x="995975" y="967625"/>
                  <a:pt x="995067" y="974521"/>
                  <a:pt x="993250" y="981789"/>
                </a:cubicBezTo>
                <a:cubicBezTo>
                  <a:pt x="991433" y="989056"/>
                  <a:pt x="988428" y="992690"/>
                  <a:pt x="984236" y="992690"/>
                </a:cubicBezTo>
                <a:cubicBezTo>
                  <a:pt x="981173" y="992690"/>
                  <a:pt x="977865" y="989053"/>
                  <a:pt x="974311" y="981779"/>
                </a:cubicBezTo>
                <a:cubicBezTo>
                  <a:pt x="970758" y="974505"/>
                  <a:pt x="969769" y="968574"/>
                  <a:pt x="971344" y="963985"/>
                </a:cubicBezTo>
                <a:cubicBezTo>
                  <a:pt x="972919" y="959396"/>
                  <a:pt x="974671" y="952494"/>
                  <a:pt x="976600" y="943279"/>
                </a:cubicBezTo>
                <a:cubicBezTo>
                  <a:pt x="978528" y="934064"/>
                  <a:pt x="978556" y="915510"/>
                  <a:pt x="976683" y="887618"/>
                </a:cubicBezTo>
                <a:cubicBezTo>
                  <a:pt x="973930" y="894860"/>
                  <a:pt x="967651" y="903381"/>
                  <a:pt x="957847" y="913179"/>
                </a:cubicBezTo>
                <a:cubicBezTo>
                  <a:pt x="948043" y="922977"/>
                  <a:pt x="936943" y="930309"/>
                  <a:pt x="924547" y="935177"/>
                </a:cubicBezTo>
                <a:cubicBezTo>
                  <a:pt x="912151" y="940045"/>
                  <a:pt x="908945" y="939171"/>
                  <a:pt x="914929" y="932554"/>
                </a:cubicBezTo>
                <a:cubicBezTo>
                  <a:pt x="920913" y="925938"/>
                  <a:pt x="928581" y="917954"/>
                  <a:pt x="937932" y="908602"/>
                </a:cubicBezTo>
                <a:cubicBezTo>
                  <a:pt x="947284" y="899251"/>
                  <a:pt x="956982" y="887230"/>
                  <a:pt x="967028" y="872539"/>
                </a:cubicBezTo>
                <a:cubicBezTo>
                  <a:pt x="977074" y="857849"/>
                  <a:pt x="984193" y="846535"/>
                  <a:pt x="988385" y="838597"/>
                </a:cubicBezTo>
                <a:cubicBezTo>
                  <a:pt x="992577" y="830660"/>
                  <a:pt x="994282" y="823203"/>
                  <a:pt x="993501" y="816227"/>
                </a:cubicBezTo>
                <a:cubicBezTo>
                  <a:pt x="993110" y="812738"/>
                  <a:pt x="994282" y="811160"/>
                  <a:pt x="997017" y="811492"/>
                </a:cubicBezTo>
                <a:close/>
                <a:moveTo>
                  <a:pt x="2536737" y="807641"/>
                </a:moveTo>
                <a:cubicBezTo>
                  <a:pt x="2534430" y="808025"/>
                  <a:pt x="2526896" y="809898"/>
                  <a:pt x="2514134" y="813259"/>
                </a:cubicBezTo>
                <a:lnTo>
                  <a:pt x="2514555" y="828177"/>
                </a:lnTo>
                <a:lnTo>
                  <a:pt x="2515703" y="826477"/>
                </a:lnTo>
                <a:cubicBezTo>
                  <a:pt x="2517708" y="825519"/>
                  <a:pt x="2521445" y="826015"/>
                  <a:pt x="2526914" y="827965"/>
                </a:cubicBezTo>
                <a:cubicBezTo>
                  <a:pt x="2537853" y="831866"/>
                  <a:pt x="2542030" y="838309"/>
                  <a:pt x="2539444" y="847294"/>
                </a:cubicBezTo>
                <a:cubicBezTo>
                  <a:pt x="2536858" y="856280"/>
                  <a:pt x="2532142" y="858019"/>
                  <a:pt x="2525296" y="852513"/>
                </a:cubicBezTo>
                <a:cubicBezTo>
                  <a:pt x="2521277" y="847713"/>
                  <a:pt x="2517808" y="841447"/>
                  <a:pt x="2514887" y="833714"/>
                </a:cubicBezTo>
                <a:lnTo>
                  <a:pt x="2514680" y="832620"/>
                </a:lnTo>
                <a:lnTo>
                  <a:pt x="2515013" y="844402"/>
                </a:lnTo>
                <a:cubicBezTo>
                  <a:pt x="2515208" y="853852"/>
                  <a:pt x="2515306" y="862373"/>
                  <a:pt x="2515306" y="869963"/>
                </a:cubicBezTo>
                <a:lnTo>
                  <a:pt x="2542020" y="863712"/>
                </a:lnTo>
                <a:cubicBezTo>
                  <a:pt x="2542020" y="834058"/>
                  <a:pt x="2541717" y="817203"/>
                  <a:pt x="2541109" y="813148"/>
                </a:cubicBezTo>
                <a:cubicBezTo>
                  <a:pt x="2540501" y="809092"/>
                  <a:pt x="2539044" y="807257"/>
                  <a:pt x="2536737" y="807641"/>
                </a:cubicBezTo>
                <a:close/>
                <a:moveTo>
                  <a:pt x="379315" y="806460"/>
                </a:moveTo>
                <a:cubicBezTo>
                  <a:pt x="375005" y="807607"/>
                  <a:pt x="368739" y="809129"/>
                  <a:pt x="360516" y="811027"/>
                </a:cubicBezTo>
                <a:lnTo>
                  <a:pt x="360854" y="822807"/>
                </a:lnTo>
                <a:lnTo>
                  <a:pt x="362593" y="822463"/>
                </a:lnTo>
                <a:cubicBezTo>
                  <a:pt x="365419" y="822699"/>
                  <a:pt x="369762" y="824223"/>
                  <a:pt x="375622" y="827035"/>
                </a:cubicBezTo>
                <a:cubicBezTo>
                  <a:pt x="387343" y="832660"/>
                  <a:pt x="390700" y="839884"/>
                  <a:pt x="385696" y="848708"/>
                </a:cubicBezTo>
                <a:cubicBezTo>
                  <a:pt x="380692" y="857533"/>
                  <a:pt x="374351" y="857102"/>
                  <a:pt x="366674" y="847415"/>
                </a:cubicBezTo>
                <a:lnTo>
                  <a:pt x="361207" y="835095"/>
                </a:lnTo>
                <a:lnTo>
                  <a:pt x="361381" y="841174"/>
                </a:lnTo>
                <a:cubicBezTo>
                  <a:pt x="361574" y="850804"/>
                  <a:pt x="361670" y="860016"/>
                  <a:pt x="361670" y="868809"/>
                </a:cubicBezTo>
                <a:cubicBezTo>
                  <a:pt x="369148" y="866676"/>
                  <a:pt x="378053" y="863886"/>
                  <a:pt x="388384" y="860438"/>
                </a:cubicBezTo>
                <a:cubicBezTo>
                  <a:pt x="388384" y="830709"/>
                  <a:pt x="387950" y="813994"/>
                  <a:pt x="387082" y="810292"/>
                </a:cubicBezTo>
                <a:cubicBezTo>
                  <a:pt x="386214" y="806590"/>
                  <a:pt x="383625" y="805312"/>
                  <a:pt x="379315" y="806460"/>
                </a:cubicBezTo>
                <a:close/>
                <a:moveTo>
                  <a:pt x="1753689" y="801123"/>
                </a:moveTo>
                <a:cubicBezTo>
                  <a:pt x="1759979" y="801087"/>
                  <a:pt x="1764815" y="802618"/>
                  <a:pt x="1768198" y="805716"/>
                </a:cubicBezTo>
                <a:cubicBezTo>
                  <a:pt x="1774963" y="811911"/>
                  <a:pt x="1772861" y="816195"/>
                  <a:pt x="1761891" y="818571"/>
                </a:cubicBezTo>
                <a:cubicBezTo>
                  <a:pt x="1750921" y="820946"/>
                  <a:pt x="1739545" y="823900"/>
                  <a:pt x="1727763" y="827435"/>
                </a:cubicBezTo>
                <a:cubicBezTo>
                  <a:pt x="1715981" y="830970"/>
                  <a:pt x="1705175" y="833518"/>
                  <a:pt x="1695346" y="835081"/>
                </a:cubicBezTo>
                <a:cubicBezTo>
                  <a:pt x="1685518" y="836644"/>
                  <a:pt x="1676442" y="834188"/>
                  <a:pt x="1668120" y="827714"/>
                </a:cubicBezTo>
                <a:cubicBezTo>
                  <a:pt x="1659798" y="821240"/>
                  <a:pt x="1659801" y="817730"/>
                  <a:pt x="1668129" y="817185"/>
                </a:cubicBezTo>
                <a:cubicBezTo>
                  <a:pt x="1676458" y="816639"/>
                  <a:pt x="1684702" y="815783"/>
                  <a:pt x="1692863" y="814617"/>
                </a:cubicBezTo>
                <a:cubicBezTo>
                  <a:pt x="1701024" y="813451"/>
                  <a:pt x="1713556" y="810556"/>
                  <a:pt x="1730461" y="805929"/>
                </a:cubicBezTo>
                <a:cubicBezTo>
                  <a:pt x="1739657" y="802761"/>
                  <a:pt x="1747400" y="801158"/>
                  <a:pt x="1753689" y="801123"/>
                </a:cubicBezTo>
                <a:close/>
                <a:moveTo>
                  <a:pt x="2257534" y="798246"/>
                </a:moveTo>
                <a:cubicBezTo>
                  <a:pt x="2259181" y="798303"/>
                  <a:pt x="2261240" y="798803"/>
                  <a:pt x="2263712" y="799744"/>
                </a:cubicBezTo>
                <a:cubicBezTo>
                  <a:pt x="2273596" y="803508"/>
                  <a:pt x="2280043" y="807815"/>
                  <a:pt x="2283050" y="812664"/>
                </a:cubicBezTo>
                <a:cubicBezTo>
                  <a:pt x="2286058" y="817513"/>
                  <a:pt x="2285720" y="823631"/>
                  <a:pt x="2282036" y="831016"/>
                </a:cubicBezTo>
                <a:cubicBezTo>
                  <a:pt x="2278353" y="838402"/>
                  <a:pt x="2273534" y="838492"/>
                  <a:pt x="2267581" y="831286"/>
                </a:cubicBezTo>
                <a:cubicBezTo>
                  <a:pt x="2261628" y="824080"/>
                  <a:pt x="2257045" y="816868"/>
                  <a:pt x="2253833" y="809650"/>
                </a:cubicBezTo>
                <a:cubicBezTo>
                  <a:pt x="2251359" y="801874"/>
                  <a:pt x="2252593" y="798072"/>
                  <a:pt x="2257534" y="798246"/>
                </a:cubicBezTo>
                <a:close/>
                <a:moveTo>
                  <a:pt x="467764" y="792926"/>
                </a:moveTo>
                <a:lnTo>
                  <a:pt x="453283" y="801334"/>
                </a:lnTo>
                <a:cubicBezTo>
                  <a:pt x="448018" y="804708"/>
                  <a:pt x="441609" y="809042"/>
                  <a:pt x="434056" y="814338"/>
                </a:cubicBezTo>
                <a:cubicBezTo>
                  <a:pt x="435606" y="819646"/>
                  <a:pt x="436865" y="823404"/>
                  <a:pt x="437832" y="825612"/>
                </a:cubicBezTo>
                <a:cubicBezTo>
                  <a:pt x="441380" y="825724"/>
                  <a:pt x="445544" y="824583"/>
                  <a:pt x="450325" y="822189"/>
                </a:cubicBezTo>
                <a:cubicBezTo>
                  <a:pt x="455106" y="819795"/>
                  <a:pt x="459816" y="820332"/>
                  <a:pt x="464454" y="823798"/>
                </a:cubicBezTo>
                <a:cubicBezTo>
                  <a:pt x="469093" y="827265"/>
                  <a:pt x="468045" y="830588"/>
                  <a:pt x="461310" y="833770"/>
                </a:cubicBezTo>
                <a:cubicBezTo>
                  <a:pt x="454576" y="836951"/>
                  <a:pt x="447823" y="838814"/>
                  <a:pt x="441051" y="839360"/>
                </a:cubicBezTo>
                <a:cubicBezTo>
                  <a:pt x="443395" y="844309"/>
                  <a:pt x="445100" y="848674"/>
                  <a:pt x="446167" y="852457"/>
                </a:cubicBezTo>
                <a:cubicBezTo>
                  <a:pt x="451549" y="851750"/>
                  <a:pt x="458749" y="850423"/>
                  <a:pt x="467766" y="848476"/>
                </a:cubicBezTo>
                <a:lnTo>
                  <a:pt x="467766" y="793000"/>
                </a:lnTo>
                <a:close/>
                <a:moveTo>
                  <a:pt x="2286008" y="785438"/>
                </a:moveTo>
                <a:cubicBezTo>
                  <a:pt x="2275212" y="786585"/>
                  <a:pt x="2261647" y="788225"/>
                  <a:pt x="2245313" y="790358"/>
                </a:cubicBezTo>
                <a:cubicBezTo>
                  <a:pt x="2244618" y="802748"/>
                  <a:pt x="2241964" y="821891"/>
                  <a:pt x="2237350" y="847787"/>
                </a:cubicBezTo>
                <a:cubicBezTo>
                  <a:pt x="2250236" y="847056"/>
                  <a:pt x="2273150" y="844860"/>
                  <a:pt x="2306090" y="841202"/>
                </a:cubicBezTo>
                <a:cubicBezTo>
                  <a:pt x="2306090" y="814127"/>
                  <a:pt x="2305442" y="797778"/>
                  <a:pt x="2304146" y="792154"/>
                </a:cubicBezTo>
                <a:cubicBezTo>
                  <a:pt x="2302850" y="786529"/>
                  <a:pt x="2296804" y="784290"/>
                  <a:pt x="2286008" y="785438"/>
                </a:cubicBezTo>
                <a:close/>
                <a:moveTo>
                  <a:pt x="2033919" y="780191"/>
                </a:moveTo>
                <a:cubicBezTo>
                  <a:pt x="2039846" y="779418"/>
                  <a:pt x="2046618" y="781489"/>
                  <a:pt x="2054236" y="786405"/>
                </a:cubicBezTo>
                <a:cubicBezTo>
                  <a:pt x="2064394" y="792960"/>
                  <a:pt x="2073698" y="800922"/>
                  <a:pt x="2082151" y="810292"/>
                </a:cubicBezTo>
                <a:cubicBezTo>
                  <a:pt x="2090603" y="819662"/>
                  <a:pt x="2088178" y="824573"/>
                  <a:pt x="2074877" y="825026"/>
                </a:cubicBezTo>
                <a:cubicBezTo>
                  <a:pt x="2061575" y="825479"/>
                  <a:pt x="2048516" y="828824"/>
                  <a:pt x="2035698" y="835063"/>
                </a:cubicBezTo>
                <a:cubicBezTo>
                  <a:pt x="2022880" y="841301"/>
                  <a:pt x="2018849" y="839980"/>
                  <a:pt x="2023605" y="831100"/>
                </a:cubicBezTo>
                <a:cubicBezTo>
                  <a:pt x="2028362" y="822220"/>
                  <a:pt x="2032058" y="815436"/>
                  <a:pt x="2034693" y="810748"/>
                </a:cubicBezTo>
                <a:cubicBezTo>
                  <a:pt x="2037329" y="806060"/>
                  <a:pt x="2037930" y="803303"/>
                  <a:pt x="2036498" y="802479"/>
                </a:cubicBezTo>
                <a:cubicBezTo>
                  <a:pt x="2035065" y="801654"/>
                  <a:pt x="2026461" y="802398"/>
                  <a:pt x="2010685" y="804711"/>
                </a:cubicBezTo>
                <a:cubicBezTo>
                  <a:pt x="1994909" y="807024"/>
                  <a:pt x="1972064" y="809746"/>
                  <a:pt x="1942150" y="812878"/>
                </a:cubicBezTo>
                <a:cubicBezTo>
                  <a:pt x="1912236" y="816009"/>
                  <a:pt x="1896212" y="817185"/>
                  <a:pt x="1894078" y="816403"/>
                </a:cubicBezTo>
                <a:cubicBezTo>
                  <a:pt x="1891486" y="825209"/>
                  <a:pt x="1885716" y="835001"/>
                  <a:pt x="1876768" y="845778"/>
                </a:cubicBezTo>
                <a:cubicBezTo>
                  <a:pt x="1867820" y="856556"/>
                  <a:pt x="1861628" y="856618"/>
                  <a:pt x="1858192" y="845964"/>
                </a:cubicBezTo>
                <a:cubicBezTo>
                  <a:pt x="1854757" y="835311"/>
                  <a:pt x="1855600" y="827373"/>
                  <a:pt x="1860722" y="822152"/>
                </a:cubicBezTo>
                <a:cubicBezTo>
                  <a:pt x="1865845" y="816930"/>
                  <a:pt x="1869751" y="810664"/>
                  <a:pt x="1872443" y="803353"/>
                </a:cubicBezTo>
                <a:cubicBezTo>
                  <a:pt x="1875134" y="796042"/>
                  <a:pt x="1878529" y="790141"/>
                  <a:pt x="1882628" y="785652"/>
                </a:cubicBezTo>
                <a:cubicBezTo>
                  <a:pt x="1886727" y="781162"/>
                  <a:pt x="1890736" y="786700"/>
                  <a:pt x="1894655" y="802265"/>
                </a:cubicBezTo>
                <a:cubicBezTo>
                  <a:pt x="1921680" y="800776"/>
                  <a:pt x="1948919" y="797902"/>
                  <a:pt x="1976371" y="793642"/>
                </a:cubicBezTo>
                <a:cubicBezTo>
                  <a:pt x="2003824" y="789382"/>
                  <a:pt x="2021125" y="785472"/>
                  <a:pt x="2028275" y="781912"/>
                </a:cubicBezTo>
                <a:cubicBezTo>
                  <a:pt x="2030062" y="781022"/>
                  <a:pt x="2031944" y="780449"/>
                  <a:pt x="2033919" y="780191"/>
                </a:cubicBezTo>
                <a:close/>
                <a:moveTo>
                  <a:pt x="2657497" y="762402"/>
                </a:moveTo>
                <a:cubicBezTo>
                  <a:pt x="2659884" y="762234"/>
                  <a:pt x="2662379" y="762788"/>
                  <a:pt x="2664980" y="764062"/>
                </a:cubicBezTo>
                <a:cubicBezTo>
                  <a:pt x="2670183" y="766611"/>
                  <a:pt x="2675724" y="770384"/>
                  <a:pt x="2681602" y="775383"/>
                </a:cubicBezTo>
                <a:cubicBezTo>
                  <a:pt x="2687481" y="780381"/>
                  <a:pt x="2688802" y="784508"/>
                  <a:pt x="2685565" y="787763"/>
                </a:cubicBezTo>
                <a:cubicBezTo>
                  <a:pt x="2682328" y="791019"/>
                  <a:pt x="2679984" y="796284"/>
                  <a:pt x="2678533" y="803558"/>
                </a:cubicBezTo>
                <a:cubicBezTo>
                  <a:pt x="2677082" y="810832"/>
                  <a:pt x="2676161" y="827587"/>
                  <a:pt x="2675770" y="853824"/>
                </a:cubicBezTo>
                <a:cubicBezTo>
                  <a:pt x="2675380" y="880061"/>
                  <a:pt x="2672995" y="896727"/>
                  <a:pt x="2668617" y="903821"/>
                </a:cubicBezTo>
                <a:cubicBezTo>
                  <a:pt x="2664239" y="910915"/>
                  <a:pt x="2659749" y="909861"/>
                  <a:pt x="2655148" y="900659"/>
                </a:cubicBezTo>
                <a:cubicBezTo>
                  <a:pt x="2650547" y="891456"/>
                  <a:pt x="2649220" y="881069"/>
                  <a:pt x="2651167" y="869498"/>
                </a:cubicBezTo>
                <a:cubicBezTo>
                  <a:pt x="2653114" y="857926"/>
                  <a:pt x="2654283" y="841099"/>
                  <a:pt x="2654674" y="819017"/>
                </a:cubicBezTo>
                <a:cubicBezTo>
                  <a:pt x="2655065" y="796935"/>
                  <a:pt x="2654572" y="785531"/>
                  <a:pt x="2653195" y="784805"/>
                </a:cubicBezTo>
                <a:cubicBezTo>
                  <a:pt x="2651818" y="784080"/>
                  <a:pt x="2647992" y="784108"/>
                  <a:pt x="2641717" y="784889"/>
                </a:cubicBezTo>
                <a:cubicBezTo>
                  <a:pt x="2635441" y="785670"/>
                  <a:pt x="2622487" y="787109"/>
                  <a:pt x="2602854" y="789205"/>
                </a:cubicBezTo>
                <a:lnTo>
                  <a:pt x="2602854" y="845518"/>
                </a:lnTo>
                <a:cubicBezTo>
                  <a:pt x="2602854" y="865250"/>
                  <a:pt x="2601049" y="880508"/>
                  <a:pt x="2597440" y="891292"/>
                </a:cubicBezTo>
                <a:cubicBezTo>
                  <a:pt x="2593831" y="902075"/>
                  <a:pt x="2589723" y="903865"/>
                  <a:pt x="2585115" y="896659"/>
                </a:cubicBezTo>
                <a:cubicBezTo>
                  <a:pt x="2580508" y="889453"/>
                  <a:pt x="2578982" y="881019"/>
                  <a:pt x="2580539" y="871358"/>
                </a:cubicBezTo>
                <a:cubicBezTo>
                  <a:pt x="2582095" y="861697"/>
                  <a:pt x="2582874" y="846857"/>
                  <a:pt x="2582874" y="826840"/>
                </a:cubicBezTo>
                <a:cubicBezTo>
                  <a:pt x="2582874" y="806463"/>
                  <a:pt x="2581122" y="792020"/>
                  <a:pt x="2577618" y="783512"/>
                </a:cubicBezTo>
                <a:cubicBezTo>
                  <a:pt x="2574115" y="775004"/>
                  <a:pt x="2575314" y="771138"/>
                  <a:pt x="2581218" y="771913"/>
                </a:cubicBezTo>
                <a:cubicBezTo>
                  <a:pt x="2587121" y="772688"/>
                  <a:pt x="2592020" y="773466"/>
                  <a:pt x="2595915" y="774248"/>
                </a:cubicBezTo>
                <a:cubicBezTo>
                  <a:pt x="2599809" y="775029"/>
                  <a:pt x="2604736" y="775240"/>
                  <a:pt x="2610695" y="774880"/>
                </a:cubicBezTo>
                <a:cubicBezTo>
                  <a:pt x="2616654" y="774520"/>
                  <a:pt x="2623718" y="773600"/>
                  <a:pt x="2631885" y="772118"/>
                </a:cubicBezTo>
                <a:cubicBezTo>
                  <a:pt x="2640051" y="770635"/>
                  <a:pt x="2646308" y="768285"/>
                  <a:pt x="2650655" y="765067"/>
                </a:cubicBezTo>
                <a:cubicBezTo>
                  <a:pt x="2652829" y="763458"/>
                  <a:pt x="2655110" y="762569"/>
                  <a:pt x="2657497" y="762402"/>
                </a:cubicBezTo>
                <a:close/>
                <a:moveTo>
                  <a:pt x="2303170" y="761209"/>
                </a:moveTo>
                <a:cubicBezTo>
                  <a:pt x="2306583" y="761232"/>
                  <a:pt x="2310239" y="761969"/>
                  <a:pt x="2314137" y="763420"/>
                </a:cubicBezTo>
                <a:cubicBezTo>
                  <a:pt x="2321931" y="766323"/>
                  <a:pt x="2328204" y="769808"/>
                  <a:pt x="2332954" y="773876"/>
                </a:cubicBezTo>
                <a:cubicBezTo>
                  <a:pt x="2337704" y="777944"/>
                  <a:pt x="2338705" y="782526"/>
                  <a:pt x="2335958" y="787624"/>
                </a:cubicBezTo>
                <a:cubicBezTo>
                  <a:pt x="2333211" y="792721"/>
                  <a:pt x="2331472" y="809272"/>
                  <a:pt x="2330740" y="837276"/>
                </a:cubicBezTo>
                <a:lnTo>
                  <a:pt x="2378774" y="833891"/>
                </a:lnTo>
                <a:cubicBezTo>
                  <a:pt x="2392268" y="831484"/>
                  <a:pt x="2402618" y="835559"/>
                  <a:pt x="2409824" y="846113"/>
                </a:cubicBezTo>
                <a:cubicBezTo>
                  <a:pt x="2417029" y="856667"/>
                  <a:pt x="2414698" y="861356"/>
                  <a:pt x="2402829" y="860177"/>
                </a:cubicBezTo>
                <a:cubicBezTo>
                  <a:pt x="2390960" y="858999"/>
                  <a:pt x="2381007" y="858221"/>
                  <a:pt x="2372970" y="857843"/>
                </a:cubicBezTo>
                <a:cubicBezTo>
                  <a:pt x="2364933" y="857464"/>
                  <a:pt x="2350857" y="857622"/>
                  <a:pt x="2330740" y="858317"/>
                </a:cubicBezTo>
                <a:cubicBezTo>
                  <a:pt x="2330740" y="872418"/>
                  <a:pt x="2328799" y="893124"/>
                  <a:pt x="2324917" y="920434"/>
                </a:cubicBezTo>
                <a:cubicBezTo>
                  <a:pt x="2337208" y="921104"/>
                  <a:pt x="2348227" y="923346"/>
                  <a:pt x="2357976" y="927159"/>
                </a:cubicBezTo>
                <a:cubicBezTo>
                  <a:pt x="2367724" y="930973"/>
                  <a:pt x="2373017" y="937983"/>
                  <a:pt x="2373854" y="948191"/>
                </a:cubicBezTo>
                <a:cubicBezTo>
                  <a:pt x="2374691" y="958398"/>
                  <a:pt x="2370589" y="961517"/>
                  <a:pt x="2361548" y="957548"/>
                </a:cubicBezTo>
                <a:cubicBezTo>
                  <a:pt x="2352506" y="953579"/>
                  <a:pt x="2339229" y="948947"/>
                  <a:pt x="2321717" y="943651"/>
                </a:cubicBezTo>
                <a:cubicBezTo>
                  <a:pt x="2317414" y="965827"/>
                  <a:pt x="2309058" y="982849"/>
                  <a:pt x="2296649" y="994718"/>
                </a:cubicBezTo>
                <a:cubicBezTo>
                  <a:pt x="2284241" y="1006587"/>
                  <a:pt x="2276192" y="1008395"/>
                  <a:pt x="2272502" y="1000141"/>
                </a:cubicBezTo>
                <a:cubicBezTo>
                  <a:pt x="2268812" y="991887"/>
                  <a:pt x="2262983" y="983500"/>
                  <a:pt x="2255015" y="974980"/>
                </a:cubicBezTo>
                <a:cubicBezTo>
                  <a:pt x="2247046" y="966459"/>
                  <a:pt x="2248215" y="963563"/>
                  <a:pt x="2258521" y="966292"/>
                </a:cubicBezTo>
                <a:cubicBezTo>
                  <a:pt x="2268828" y="969020"/>
                  <a:pt x="2275370" y="970385"/>
                  <a:pt x="2278148" y="970385"/>
                </a:cubicBezTo>
                <a:cubicBezTo>
                  <a:pt x="2280467" y="970385"/>
                  <a:pt x="2283571" y="967203"/>
                  <a:pt x="2287459" y="960841"/>
                </a:cubicBezTo>
                <a:cubicBezTo>
                  <a:pt x="2291347" y="954479"/>
                  <a:pt x="2294445" y="947484"/>
                  <a:pt x="2296752" y="939856"/>
                </a:cubicBezTo>
                <a:cubicBezTo>
                  <a:pt x="2277305" y="938492"/>
                  <a:pt x="2261489" y="938194"/>
                  <a:pt x="2249303" y="938963"/>
                </a:cubicBezTo>
                <a:cubicBezTo>
                  <a:pt x="2237118" y="939732"/>
                  <a:pt x="2225106" y="941075"/>
                  <a:pt x="2213268" y="942991"/>
                </a:cubicBezTo>
                <a:cubicBezTo>
                  <a:pt x="2201430" y="944907"/>
                  <a:pt x="2191254" y="948609"/>
                  <a:pt x="2182740" y="954097"/>
                </a:cubicBezTo>
                <a:cubicBezTo>
                  <a:pt x="2174226" y="959585"/>
                  <a:pt x="2169699" y="958987"/>
                  <a:pt x="2169159" y="952302"/>
                </a:cubicBezTo>
                <a:cubicBezTo>
                  <a:pt x="2168620" y="945617"/>
                  <a:pt x="2168964" y="939586"/>
                  <a:pt x="2170192" y="934210"/>
                </a:cubicBezTo>
                <a:cubicBezTo>
                  <a:pt x="2171420" y="928834"/>
                  <a:pt x="2176520" y="923411"/>
                  <a:pt x="2185493" y="917941"/>
                </a:cubicBezTo>
                <a:cubicBezTo>
                  <a:pt x="2194466" y="912472"/>
                  <a:pt x="2203145" y="896919"/>
                  <a:pt x="2211529" y="871284"/>
                </a:cubicBezTo>
                <a:cubicBezTo>
                  <a:pt x="2190197" y="874384"/>
                  <a:pt x="2175190" y="876908"/>
                  <a:pt x="2166508" y="878855"/>
                </a:cubicBezTo>
                <a:cubicBezTo>
                  <a:pt x="2157827" y="880802"/>
                  <a:pt x="2148959" y="877280"/>
                  <a:pt x="2139905" y="868288"/>
                </a:cubicBezTo>
                <a:cubicBezTo>
                  <a:pt x="2130852" y="859297"/>
                  <a:pt x="2133676" y="855195"/>
                  <a:pt x="2148379" y="855982"/>
                </a:cubicBezTo>
                <a:cubicBezTo>
                  <a:pt x="2163082" y="856770"/>
                  <a:pt x="2185434" y="855340"/>
                  <a:pt x="2215436" y="851694"/>
                </a:cubicBezTo>
                <a:cubicBezTo>
                  <a:pt x="2219057" y="835745"/>
                  <a:pt x="2220868" y="821625"/>
                  <a:pt x="2220868" y="809334"/>
                </a:cubicBezTo>
                <a:cubicBezTo>
                  <a:pt x="2220868" y="796584"/>
                  <a:pt x="2219311" y="785797"/>
                  <a:pt x="2216198" y="776973"/>
                </a:cubicBezTo>
                <a:cubicBezTo>
                  <a:pt x="2213085" y="768149"/>
                  <a:pt x="2216694" y="765488"/>
                  <a:pt x="2227026" y="768992"/>
                </a:cubicBezTo>
                <a:cubicBezTo>
                  <a:pt x="2237357" y="772496"/>
                  <a:pt x="2245217" y="774068"/>
                  <a:pt x="2250605" y="773708"/>
                </a:cubicBezTo>
                <a:cubicBezTo>
                  <a:pt x="2255994" y="773348"/>
                  <a:pt x="2263051" y="772223"/>
                  <a:pt x="2271776" y="770332"/>
                </a:cubicBezTo>
                <a:cubicBezTo>
                  <a:pt x="2280501" y="768440"/>
                  <a:pt x="2287794" y="766090"/>
                  <a:pt x="2293654" y="763281"/>
                </a:cubicBezTo>
                <a:cubicBezTo>
                  <a:pt x="2296584" y="761876"/>
                  <a:pt x="2299756" y="761186"/>
                  <a:pt x="2303170" y="761209"/>
                </a:cubicBezTo>
                <a:close/>
                <a:moveTo>
                  <a:pt x="683908" y="759502"/>
                </a:moveTo>
                <a:cubicBezTo>
                  <a:pt x="686434" y="759333"/>
                  <a:pt x="689228" y="760084"/>
                  <a:pt x="692291" y="761755"/>
                </a:cubicBezTo>
                <a:cubicBezTo>
                  <a:pt x="698418" y="765098"/>
                  <a:pt x="703624" y="768654"/>
                  <a:pt x="707909" y="772425"/>
                </a:cubicBezTo>
                <a:cubicBezTo>
                  <a:pt x="712194" y="776195"/>
                  <a:pt x="712724" y="779900"/>
                  <a:pt x="709500" y="783540"/>
                </a:cubicBezTo>
                <a:cubicBezTo>
                  <a:pt x="706275" y="787180"/>
                  <a:pt x="704126" y="791881"/>
                  <a:pt x="703053" y="797642"/>
                </a:cubicBezTo>
                <a:cubicBezTo>
                  <a:pt x="701981" y="803402"/>
                  <a:pt x="701249" y="815535"/>
                  <a:pt x="700858" y="834039"/>
                </a:cubicBezTo>
                <a:cubicBezTo>
                  <a:pt x="700468" y="852544"/>
                  <a:pt x="700861" y="876108"/>
                  <a:pt x="702040" y="904733"/>
                </a:cubicBezTo>
                <a:cubicBezTo>
                  <a:pt x="703218" y="933357"/>
                  <a:pt x="702573" y="951375"/>
                  <a:pt x="700105" y="958785"/>
                </a:cubicBezTo>
                <a:cubicBezTo>
                  <a:pt x="697637" y="966196"/>
                  <a:pt x="693513" y="972726"/>
                  <a:pt x="687734" y="978375"/>
                </a:cubicBezTo>
                <a:cubicBezTo>
                  <a:pt x="681954" y="984024"/>
                  <a:pt x="677213" y="982120"/>
                  <a:pt x="673511" y="972664"/>
                </a:cubicBezTo>
                <a:cubicBezTo>
                  <a:pt x="669809" y="963207"/>
                  <a:pt x="664185" y="954038"/>
                  <a:pt x="656638" y="945158"/>
                </a:cubicBezTo>
                <a:cubicBezTo>
                  <a:pt x="649091" y="936278"/>
                  <a:pt x="650021" y="933432"/>
                  <a:pt x="659428" y="936619"/>
                </a:cubicBezTo>
                <a:cubicBezTo>
                  <a:pt x="668835" y="939807"/>
                  <a:pt x="674494" y="941558"/>
                  <a:pt x="676404" y="941875"/>
                </a:cubicBezTo>
                <a:cubicBezTo>
                  <a:pt x="678314" y="942191"/>
                  <a:pt x="679644" y="929733"/>
                  <a:pt x="680394" y="904500"/>
                </a:cubicBezTo>
                <a:cubicBezTo>
                  <a:pt x="681145" y="879268"/>
                  <a:pt x="681132" y="853136"/>
                  <a:pt x="680357" y="826105"/>
                </a:cubicBezTo>
                <a:cubicBezTo>
                  <a:pt x="679582" y="799074"/>
                  <a:pt x="679095" y="784864"/>
                  <a:pt x="678897" y="783475"/>
                </a:cubicBezTo>
                <a:cubicBezTo>
                  <a:pt x="678698" y="782086"/>
                  <a:pt x="677167" y="781751"/>
                  <a:pt x="674302" y="782470"/>
                </a:cubicBezTo>
                <a:cubicBezTo>
                  <a:pt x="671437" y="783190"/>
                  <a:pt x="665329" y="784554"/>
                  <a:pt x="655977" y="786563"/>
                </a:cubicBezTo>
                <a:lnTo>
                  <a:pt x="655977" y="824440"/>
                </a:lnTo>
                <a:cubicBezTo>
                  <a:pt x="656597" y="824589"/>
                  <a:pt x="659745" y="823652"/>
                  <a:pt x="665419" y="821631"/>
                </a:cubicBezTo>
                <a:cubicBezTo>
                  <a:pt x="671093" y="819609"/>
                  <a:pt x="675412" y="821315"/>
                  <a:pt x="678376" y="826747"/>
                </a:cubicBezTo>
                <a:cubicBezTo>
                  <a:pt x="681340" y="832179"/>
                  <a:pt x="679619" y="835893"/>
                  <a:pt x="673213" y="837890"/>
                </a:cubicBezTo>
                <a:cubicBezTo>
                  <a:pt x="666808" y="839887"/>
                  <a:pt x="661006" y="841177"/>
                  <a:pt x="655810" y="841760"/>
                </a:cubicBezTo>
                <a:lnTo>
                  <a:pt x="654805" y="868809"/>
                </a:lnTo>
                <a:cubicBezTo>
                  <a:pt x="656653" y="868859"/>
                  <a:pt x="660104" y="868285"/>
                  <a:pt x="665158" y="867089"/>
                </a:cubicBezTo>
                <a:cubicBezTo>
                  <a:pt x="670212" y="865892"/>
                  <a:pt x="674420" y="867758"/>
                  <a:pt x="677781" y="872688"/>
                </a:cubicBezTo>
                <a:cubicBezTo>
                  <a:pt x="681142" y="877618"/>
                  <a:pt x="679368" y="881339"/>
                  <a:pt x="672460" y="883850"/>
                </a:cubicBezTo>
                <a:cubicBezTo>
                  <a:pt x="665552" y="886362"/>
                  <a:pt x="659487" y="887227"/>
                  <a:pt x="654266" y="886445"/>
                </a:cubicBezTo>
                <a:cubicBezTo>
                  <a:pt x="650632" y="912093"/>
                  <a:pt x="645017" y="931916"/>
                  <a:pt x="637420" y="945912"/>
                </a:cubicBezTo>
                <a:cubicBezTo>
                  <a:pt x="629824" y="959908"/>
                  <a:pt x="619319" y="971786"/>
                  <a:pt x="605906" y="981547"/>
                </a:cubicBezTo>
                <a:cubicBezTo>
                  <a:pt x="592493" y="991307"/>
                  <a:pt x="590868" y="988480"/>
                  <a:pt x="601032" y="973063"/>
                </a:cubicBezTo>
                <a:cubicBezTo>
                  <a:pt x="611195" y="957647"/>
                  <a:pt x="618783" y="942424"/>
                  <a:pt x="623793" y="927392"/>
                </a:cubicBezTo>
                <a:cubicBezTo>
                  <a:pt x="628804" y="912360"/>
                  <a:pt x="632087" y="897068"/>
                  <a:pt x="633644" y="881516"/>
                </a:cubicBezTo>
                <a:cubicBezTo>
                  <a:pt x="635200" y="865963"/>
                  <a:pt x="635979" y="846572"/>
                  <a:pt x="635979" y="823342"/>
                </a:cubicBezTo>
                <a:cubicBezTo>
                  <a:pt x="635979" y="800795"/>
                  <a:pt x="633644" y="785419"/>
                  <a:pt x="628974" y="777215"/>
                </a:cubicBezTo>
                <a:cubicBezTo>
                  <a:pt x="624305" y="769011"/>
                  <a:pt x="625300" y="765721"/>
                  <a:pt x="631960" y="767346"/>
                </a:cubicBezTo>
                <a:cubicBezTo>
                  <a:pt x="638620" y="768970"/>
                  <a:pt x="643358" y="770136"/>
                  <a:pt x="646173" y="770843"/>
                </a:cubicBezTo>
                <a:cubicBezTo>
                  <a:pt x="648989" y="771550"/>
                  <a:pt x="653860" y="771386"/>
                  <a:pt x="660786" y="770350"/>
                </a:cubicBezTo>
                <a:cubicBezTo>
                  <a:pt x="667713" y="769315"/>
                  <a:pt x="673164" y="766788"/>
                  <a:pt x="677139" y="762769"/>
                </a:cubicBezTo>
                <a:cubicBezTo>
                  <a:pt x="679126" y="760760"/>
                  <a:pt x="681383" y="759671"/>
                  <a:pt x="683908" y="759502"/>
                </a:cubicBezTo>
                <a:close/>
                <a:moveTo>
                  <a:pt x="1110426" y="753286"/>
                </a:moveTo>
                <a:cubicBezTo>
                  <a:pt x="1113953" y="753826"/>
                  <a:pt x="1118237" y="755942"/>
                  <a:pt x="1123279" y="759635"/>
                </a:cubicBezTo>
                <a:cubicBezTo>
                  <a:pt x="1133362" y="767020"/>
                  <a:pt x="1136156" y="771941"/>
                  <a:pt x="1131660" y="774397"/>
                </a:cubicBezTo>
                <a:cubicBezTo>
                  <a:pt x="1127164" y="776852"/>
                  <a:pt x="1123856" y="781798"/>
                  <a:pt x="1121735" y="789233"/>
                </a:cubicBezTo>
                <a:cubicBezTo>
                  <a:pt x="1119614" y="796668"/>
                  <a:pt x="1118554" y="804925"/>
                  <a:pt x="1118554" y="814003"/>
                </a:cubicBezTo>
                <a:cubicBezTo>
                  <a:pt x="1118554" y="820961"/>
                  <a:pt x="1122045" y="824455"/>
                  <a:pt x="1129028" y="824486"/>
                </a:cubicBezTo>
                <a:cubicBezTo>
                  <a:pt x="1136010" y="824517"/>
                  <a:pt x="1142158" y="823352"/>
                  <a:pt x="1147473" y="820989"/>
                </a:cubicBezTo>
                <a:cubicBezTo>
                  <a:pt x="1152787" y="818626"/>
                  <a:pt x="1158830" y="820930"/>
                  <a:pt x="1165602" y="827900"/>
                </a:cubicBezTo>
                <a:cubicBezTo>
                  <a:pt x="1172374" y="834870"/>
                  <a:pt x="1170746" y="839562"/>
                  <a:pt x="1160719" y="841974"/>
                </a:cubicBezTo>
                <a:cubicBezTo>
                  <a:pt x="1150691" y="844386"/>
                  <a:pt x="1138965" y="845384"/>
                  <a:pt x="1125539" y="844969"/>
                </a:cubicBezTo>
                <a:cubicBezTo>
                  <a:pt x="1112114" y="844553"/>
                  <a:pt x="1103677" y="839549"/>
                  <a:pt x="1100229" y="829956"/>
                </a:cubicBezTo>
                <a:cubicBezTo>
                  <a:pt x="1096781" y="820363"/>
                  <a:pt x="1096226" y="809480"/>
                  <a:pt x="1098564" y="797307"/>
                </a:cubicBezTo>
                <a:cubicBezTo>
                  <a:pt x="1100902" y="785134"/>
                  <a:pt x="1100924" y="779047"/>
                  <a:pt x="1098629" y="779047"/>
                </a:cubicBezTo>
                <a:cubicBezTo>
                  <a:pt x="1094326" y="779047"/>
                  <a:pt x="1086177" y="780715"/>
                  <a:pt x="1074184" y="784052"/>
                </a:cubicBezTo>
                <a:cubicBezTo>
                  <a:pt x="1074953" y="809328"/>
                  <a:pt x="1072054" y="827708"/>
                  <a:pt x="1065487" y="839193"/>
                </a:cubicBezTo>
                <a:cubicBezTo>
                  <a:pt x="1058920" y="850677"/>
                  <a:pt x="1049563" y="859284"/>
                  <a:pt x="1037414" y="865014"/>
                </a:cubicBezTo>
                <a:cubicBezTo>
                  <a:pt x="1025266" y="870744"/>
                  <a:pt x="1024060" y="867464"/>
                  <a:pt x="1033796" y="855173"/>
                </a:cubicBezTo>
                <a:cubicBezTo>
                  <a:pt x="1043532" y="842882"/>
                  <a:pt x="1049563" y="829401"/>
                  <a:pt x="1051888" y="814729"/>
                </a:cubicBezTo>
                <a:cubicBezTo>
                  <a:pt x="1054213" y="800057"/>
                  <a:pt x="1053041" y="788672"/>
                  <a:pt x="1048372" y="780573"/>
                </a:cubicBezTo>
                <a:cubicBezTo>
                  <a:pt x="1043702" y="772474"/>
                  <a:pt x="1044890" y="768425"/>
                  <a:pt x="1051934" y="768425"/>
                </a:cubicBezTo>
                <a:cubicBezTo>
                  <a:pt x="1056809" y="768425"/>
                  <a:pt x="1061109" y="768617"/>
                  <a:pt x="1064836" y="769001"/>
                </a:cubicBezTo>
                <a:cubicBezTo>
                  <a:pt x="1068563" y="769386"/>
                  <a:pt x="1074702" y="768688"/>
                  <a:pt x="1083253" y="766909"/>
                </a:cubicBezTo>
                <a:cubicBezTo>
                  <a:pt x="1091805" y="765129"/>
                  <a:pt x="1098093" y="761625"/>
                  <a:pt x="1102118" y="756398"/>
                </a:cubicBezTo>
                <a:cubicBezTo>
                  <a:pt x="1104130" y="753784"/>
                  <a:pt x="1106899" y="752747"/>
                  <a:pt x="1110426" y="753286"/>
                </a:cubicBezTo>
                <a:close/>
                <a:moveTo>
                  <a:pt x="993680" y="751723"/>
                </a:moveTo>
                <a:cubicBezTo>
                  <a:pt x="996915" y="751702"/>
                  <a:pt x="1002158" y="753511"/>
                  <a:pt x="1009407" y="757151"/>
                </a:cubicBezTo>
                <a:cubicBezTo>
                  <a:pt x="1021462" y="763861"/>
                  <a:pt x="1025973" y="768806"/>
                  <a:pt x="1022941" y="771987"/>
                </a:cubicBezTo>
                <a:cubicBezTo>
                  <a:pt x="1019909" y="775169"/>
                  <a:pt x="1014470" y="780681"/>
                  <a:pt x="1006626" y="788526"/>
                </a:cubicBezTo>
                <a:cubicBezTo>
                  <a:pt x="998781" y="796370"/>
                  <a:pt x="991126" y="803827"/>
                  <a:pt x="983660" y="810897"/>
                </a:cubicBezTo>
                <a:cubicBezTo>
                  <a:pt x="976193" y="817966"/>
                  <a:pt x="966433" y="824738"/>
                  <a:pt x="954378" y="831212"/>
                </a:cubicBezTo>
                <a:cubicBezTo>
                  <a:pt x="942323" y="837686"/>
                  <a:pt x="941802" y="834331"/>
                  <a:pt x="952815" y="821147"/>
                </a:cubicBezTo>
                <a:cubicBezTo>
                  <a:pt x="963828" y="807963"/>
                  <a:pt x="973167" y="795865"/>
                  <a:pt x="980832" y="784852"/>
                </a:cubicBezTo>
                <a:cubicBezTo>
                  <a:pt x="988497" y="773838"/>
                  <a:pt x="991551" y="764648"/>
                  <a:pt x="989994" y="757281"/>
                </a:cubicBezTo>
                <a:cubicBezTo>
                  <a:pt x="989216" y="753598"/>
                  <a:pt x="990444" y="751745"/>
                  <a:pt x="993680" y="751723"/>
                </a:cubicBezTo>
                <a:close/>
                <a:moveTo>
                  <a:pt x="1701570" y="750843"/>
                </a:moveTo>
                <a:cubicBezTo>
                  <a:pt x="1704059" y="750912"/>
                  <a:pt x="1707191" y="751341"/>
                  <a:pt x="1710964" y="752128"/>
                </a:cubicBezTo>
                <a:cubicBezTo>
                  <a:pt x="1725710" y="753864"/>
                  <a:pt x="1734401" y="757402"/>
                  <a:pt x="1737037" y="762741"/>
                </a:cubicBezTo>
                <a:cubicBezTo>
                  <a:pt x="1739672" y="768081"/>
                  <a:pt x="1740203" y="773885"/>
                  <a:pt x="1738628" y="780154"/>
                </a:cubicBezTo>
                <a:cubicBezTo>
                  <a:pt x="1737052" y="786424"/>
                  <a:pt x="1731000" y="786703"/>
                  <a:pt x="1720470" y="780991"/>
                </a:cubicBezTo>
                <a:cubicBezTo>
                  <a:pt x="1709941" y="775280"/>
                  <a:pt x="1701951" y="768254"/>
                  <a:pt x="1696500" y="759914"/>
                </a:cubicBezTo>
                <a:cubicBezTo>
                  <a:pt x="1692412" y="753658"/>
                  <a:pt x="1694102" y="750635"/>
                  <a:pt x="1701570" y="750843"/>
                </a:cubicBezTo>
                <a:close/>
                <a:moveTo>
                  <a:pt x="794222" y="750005"/>
                </a:moveTo>
                <a:cubicBezTo>
                  <a:pt x="796912" y="749523"/>
                  <a:pt x="799665" y="749908"/>
                  <a:pt x="802480" y="751161"/>
                </a:cubicBezTo>
                <a:cubicBezTo>
                  <a:pt x="808111" y="753666"/>
                  <a:pt x="814089" y="757207"/>
                  <a:pt x="820414" y="761783"/>
                </a:cubicBezTo>
                <a:cubicBezTo>
                  <a:pt x="826739" y="766360"/>
                  <a:pt x="828047" y="770533"/>
                  <a:pt x="824339" y="774304"/>
                </a:cubicBezTo>
                <a:cubicBezTo>
                  <a:pt x="820631" y="778074"/>
                  <a:pt x="817695" y="782480"/>
                  <a:pt x="815530" y="787521"/>
                </a:cubicBezTo>
                <a:cubicBezTo>
                  <a:pt x="813366" y="792563"/>
                  <a:pt x="811890" y="798234"/>
                  <a:pt x="811103" y="804534"/>
                </a:cubicBezTo>
                <a:cubicBezTo>
                  <a:pt x="810315" y="810835"/>
                  <a:pt x="808232" y="816946"/>
                  <a:pt x="804852" y="822868"/>
                </a:cubicBezTo>
                <a:cubicBezTo>
                  <a:pt x="801472" y="828790"/>
                  <a:pt x="796614" y="833475"/>
                  <a:pt x="790276" y="836923"/>
                </a:cubicBezTo>
                <a:cubicBezTo>
                  <a:pt x="783938" y="840371"/>
                  <a:pt x="779849" y="838334"/>
                  <a:pt x="778007" y="830812"/>
                </a:cubicBezTo>
                <a:cubicBezTo>
                  <a:pt x="776165" y="823290"/>
                  <a:pt x="771102" y="815290"/>
                  <a:pt x="762817" y="806813"/>
                </a:cubicBezTo>
                <a:cubicBezTo>
                  <a:pt x="754533" y="798336"/>
                  <a:pt x="755925" y="795654"/>
                  <a:pt x="766994" y="798767"/>
                </a:cubicBezTo>
                <a:cubicBezTo>
                  <a:pt x="778063" y="801880"/>
                  <a:pt x="784680" y="801803"/>
                  <a:pt x="786844" y="798535"/>
                </a:cubicBezTo>
                <a:cubicBezTo>
                  <a:pt x="789008" y="795267"/>
                  <a:pt x="790282" y="790036"/>
                  <a:pt x="790667" y="782843"/>
                </a:cubicBezTo>
                <a:cubicBezTo>
                  <a:pt x="791051" y="775649"/>
                  <a:pt x="788620" y="772831"/>
                  <a:pt x="783374" y="774387"/>
                </a:cubicBezTo>
                <a:cubicBezTo>
                  <a:pt x="778128" y="775944"/>
                  <a:pt x="766792" y="779165"/>
                  <a:pt x="749367" y="784052"/>
                </a:cubicBezTo>
                <a:lnTo>
                  <a:pt x="749367" y="865293"/>
                </a:lnTo>
                <a:cubicBezTo>
                  <a:pt x="757156" y="864611"/>
                  <a:pt x="765465" y="862800"/>
                  <a:pt x="774296" y="859861"/>
                </a:cubicBezTo>
                <a:cubicBezTo>
                  <a:pt x="783126" y="856922"/>
                  <a:pt x="789141" y="853396"/>
                  <a:pt x="792341" y="849285"/>
                </a:cubicBezTo>
                <a:cubicBezTo>
                  <a:pt x="795541" y="845174"/>
                  <a:pt x="800241" y="844780"/>
                  <a:pt x="806443" y="848104"/>
                </a:cubicBezTo>
                <a:cubicBezTo>
                  <a:pt x="812644" y="851427"/>
                  <a:pt x="817912" y="854931"/>
                  <a:pt x="822246" y="858615"/>
                </a:cubicBezTo>
                <a:cubicBezTo>
                  <a:pt x="826581" y="862298"/>
                  <a:pt x="827340" y="866341"/>
                  <a:pt x="824525" y="870744"/>
                </a:cubicBezTo>
                <a:cubicBezTo>
                  <a:pt x="821710" y="875147"/>
                  <a:pt x="818956" y="883698"/>
                  <a:pt x="816265" y="896398"/>
                </a:cubicBezTo>
                <a:cubicBezTo>
                  <a:pt x="813574" y="909098"/>
                  <a:pt x="809952" y="920850"/>
                  <a:pt x="805401" y="931652"/>
                </a:cubicBezTo>
                <a:cubicBezTo>
                  <a:pt x="813326" y="939341"/>
                  <a:pt x="823530" y="946402"/>
                  <a:pt x="836013" y="952832"/>
                </a:cubicBezTo>
                <a:cubicBezTo>
                  <a:pt x="848496" y="959263"/>
                  <a:pt x="860328" y="964106"/>
                  <a:pt x="871508" y="967362"/>
                </a:cubicBezTo>
                <a:cubicBezTo>
                  <a:pt x="882689" y="970617"/>
                  <a:pt x="884980" y="973318"/>
                  <a:pt x="878382" y="975463"/>
                </a:cubicBezTo>
                <a:cubicBezTo>
                  <a:pt x="871784" y="977609"/>
                  <a:pt x="861484" y="979848"/>
                  <a:pt x="847482" y="982179"/>
                </a:cubicBezTo>
                <a:cubicBezTo>
                  <a:pt x="833480" y="984511"/>
                  <a:pt x="823877" y="983556"/>
                  <a:pt x="818674" y="979314"/>
                </a:cubicBezTo>
                <a:cubicBezTo>
                  <a:pt x="813472" y="975073"/>
                  <a:pt x="804111" y="963966"/>
                  <a:pt x="790592" y="945995"/>
                </a:cubicBezTo>
                <a:cubicBezTo>
                  <a:pt x="777855" y="956078"/>
                  <a:pt x="765440" y="961322"/>
                  <a:pt x="753348" y="961725"/>
                </a:cubicBezTo>
                <a:lnTo>
                  <a:pt x="746985" y="960430"/>
                </a:lnTo>
                <a:lnTo>
                  <a:pt x="746976" y="960587"/>
                </a:lnTo>
                <a:cubicBezTo>
                  <a:pt x="746444" y="966860"/>
                  <a:pt x="745825" y="972132"/>
                  <a:pt x="745116" y="976403"/>
                </a:cubicBezTo>
                <a:cubicBezTo>
                  <a:pt x="742282" y="993487"/>
                  <a:pt x="738397" y="999136"/>
                  <a:pt x="733461" y="993351"/>
                </a:cubicBezTo>
                <a:cubicBezTo>
                  <a:pt x="728525" y="987565"/>
                  <a:pt x="725248" y="980951"/>
                  <a:pt x="723629" y="973510"/>
                </a:cubicBezTo>
                <a:cubicBezTo>
                  <a:pt x="722011" y="966069"/>
                  <a:pt x="722562" y="957619"/>
                  <a:pt x="725285" y="948163"/>
                </a:cubicBezTo>
                <a:cubicBezTo>
                  <a:pt x="728007" y="938706"/>
                  <a:pt x="729564" y="914279"/>
                  <a:pt x="729954" y="874883"/>
                </a:cubicBezTo>
                <a:cubicBezTo>
                  <a:pt x="730345" y="835487"/>
                  <a:pt x="729781" y="811045"/>
                  <a:pt x="728261" y="801558"/>
                </a:cubicBezTo>
                <a:cubicBezTo>
                  <a:pt x="726742" y="792070"/>
                  <a:pt x="724020" y="783590"/>
                  <a:pt x="720094" y="776117"/>
                </a:cubicBezTo>
                <a:cubicBezTo>
                  <a:pt x="716169" y="768645"/>
                  <a:pt x="717108" y="765321"/>
                  <a:pt x="722913" y="766146"/>
                </a:cubicBezTo>
                <a:cubicBezTo>
                  <a:pt x="728717" y="766971"/>
                  <a:pt x="733405" y="767749"/>
                  <a:pt x="736977" y="768481"/>
                </a:cubicBezTo>
                <a:cubicBezTo>
                  <a:pt x="740549" y="769212"/>
                  <a:pt x="748387" y="768099"/>
                  <a:pt x="760492" y="765141"/>
                </a:cubicBezTo>
                <a:cubicBezTo>
                  <a:pt x="772597" y="762183"/>
                  <a:pt x="781213" y="758487"/>
                  <a:pt x="786341" y="754054"/>
                </a:cubicBezTo>
                <a:cubicBezTo>
                  <a:pt x="788906" y="751837"/>
                  <a:pt x="791533" y="750487"/>
                  <a:pt x="794222" y="750005"/>
                </a:cubicBezTo>
                <a:close/>
                <a:moveTo>
                  <a:pt x="1395391" y="746024"/>
                </a:moveTo>
                <a:cubicBezTo>
                  <a:pt x="1397025" y="745974"/>
                  <a:pt x="1399044" y="746307"/>
                  <a:pt x="1401448" y="747021"/>
                </a:cubicBezTo>
                <a:cubicBezTo>
                  <a:pt x="1411066" y="749880"/>
                  <a:pt x="1418287" y="753207"/>
                  <a:pt x="1423112" y="757002"/>
                </a:cubicBezTo>
                <a:cubicBezTo>
                  <a:pt x="1427936" y="760797"/>
                  <a:pt x="1428504" y="764965"/>
                  <a:pt x="1424814" y="769504"/>
                </a:cubicBezTo>
                <a:cubicBezTo>
                  <a:pt x="1421124" y="774043"/>
                  <a:pt x="1416765" y="781336"/>
                  <a:pt x="1411736" y="791382"/>
                </a:cubicBezTo>
                <a:cubicBezTo>
                  <a:pt x="1406707" y="801427"/>
                  <a:pt x="1399293" y="811672"/>
                  <a:pt x="1389495" y="822115"/>
                </a:cubicBezTo>
                <a:cubicBezTo>
                  <a:pt x="1414015" y="821432"/>
                  <a:pt x="1429174" y="818927"/>
                  <a:pt x="1434972" y="814599"/>
                </a:cubicBezTo>
                <a:cubicBezTo>
                  <a:pt x="1440770" y="810270"/>
                  <a:pt x="1447489" y="809774"/>
                  <a:pt x="1455129" y="813110"/>
                </a:cubicBezTo>
                <a:cubicBezTo>
                  <a:pt x="1462768" y="816447"/>
                  <a:pt x="1468917" y="820617"/>
                  <a:pt x="1473574" y="825621"/>
                </a:cubicBezTo>
                <a:cubicBezTo>
                  <a:pt x="1478231" y="830626"/>
                  <a:pt x="1478581" y="835283"/>
                  <a:pt x="1474625" y="839593"/>
                </a:cubicBezTo>
                <a:cubicBezTo>
                  <a:pt x="1470669" y="843902"/>
                  <a:pt x="1467925" y="854122"/>
                  <a:pt x="1466393" y="870251"/>
                </a:cubicBezTo>
                <a:cubicBezTo>
                  <a:pt x="1464861" y="886380"/>
                  <a:pt x="1463512" y="902603"/>
                  <a:pt x="1462347" y="918918"/>
                </a:cubicBezTo>
                <a:cubicBezTo>
                  <a:pt x="1461181" y="935233"/>
                  <a:pt x="1457739" y="949307"/>
                  <a:pt x="1452022" y="961139"/>
                </a:cubicBezTo>
                <a:cubicBezTo>
                  <a:pt x="1446304" y="972970"/>
                  <a:pt x="1437434" y="981965"/>
                  <a:pt x="1425409" y="988123"/>
                </a:cubicBezTo>
                <a:cubicBezTo>
                  <a:pt x="1413385" y="994281"/>
                  <a:pt x="1406918" y="992734"/>
                  <a:pt x="1406006" y="983481"/>
                </a:cubicBezTo>
                <a:cubicBezTo>
                  <a:pt x="1405094" y="974229"/>
                  <a:pt x="1400146" y="963700"/>
                  <a:pt x="1391160" y="951893"/>
                </a:cubicBezTo>
                <a:cubicBezTo>
                  <a:pt x="1382175" y="940086"/>
                  <a:pt x="1383390" y="936948"/>
                  <a:pt x="1394807" y="942479"/>
                </a:cubicBezTo>
                <a:cubicBezTo>
                  <a:pt x="1406223" y="948011"/>
                  <a:pt x="1414195" y="951124"/>
                  <a:pt x="1418721" y="951818"/>
                </a:cubicBezTo>
                <a:cubicBezTo>
                  <a:pt x="1423248" y="952513"/>
                  <a:pt x="1427462" y="948355"/>
                  <a:pt x="1431363" y="939345"/>
                </a:cubicBezTo>
                <a:cubicBezTo>
                  <a:pt x="1435263" y="930334"/>
                  <a:pt x="1437992" y="916689"/>
                  <a:pt x="1439548" y="898408"/>
                </a:cubicBezTo>
                <a:cubicBezTo>
                  <a:pt x="1441105" y="880126"/>
                  <a:pt x="1441883" y="864834"/>
                  <a:pt x="1441883" y="852531"/>
                </a:cubicBezTo>
                <a:cubicBezTo>
                  <a:pt x="1441883" y="841431"/>
                  <a:pt x="1440813" y="835165"/>
                  <a:pt x="1438674" y="833732"/>
                </a:cubicBezTo>
                <a:cubicBezTo>
                  <a:pt x="1436534" y="832300"/>
                  <a:pt x="1431217" y="832650"/>
                  <a:pt x="1422721" y="834784"/>
                </a:cubicBezTo>
                <a:lnTo>
                  <a:pt x="1398388" y="840885"/>
                </a:lnTo>
                <a:cubicBezTo>
                  <a:pt x="1392484" y="841692"/>
                  <a:pt x="1387238" y="839757"/>
                  <a:pt x="1382649" y="835081"/>
                </a:cubicBezTo>
                <a:cubicBezTo>
                  <a:pt x="1370780" y="848562"/>
                  <a:pt x="1358424" y="858937"/>
                  <a:pt x="1345582" y="866205"/>
                </a:cubicBezTo>
                <a:cubicBezTo>
                  <a:pt x="1342371" y="868022"/>
                  <a:pt x="1339954" y="869128"/>
                  <a:pt x="1338330" y="869522"/>
                </a:cubicBezTo>
                <a:lnTo>
                  <a:pt x="1336892" y="868974"/>
                </a:lnTo>
                <a:lnTo>
                  <a:pt x="1336617" y="873786"/>
                </a:lnTo>
                <a:cubicBezTo>
                  <a:pt x="1336439" y="880126"/>
                  <a:pt x="1336544" y="887965"/>
                  <a:pt x="1336931" y="897301"/>
                </a:cubicBezTo>
                <a:cubicBezTo>
                  <a:pt x="1337706" y="915972"/>
                  <a:pt x="1337092" y="930111"/>
                  <a:pt x="1335089" y="939717"/>
                </a:cubicBezTo>
                <a:cubicBezTo>
                  <a:pt x="1333086" y="949322"/>
                  <a:pt x="1330395" y="957049"/>
                  <a:pt x="1327015" y="962897"/>
                </a:cubicBezTo>
                <a:cubicBezTo>
                  <a:pt x="1323636" y="968744"/>
                  <a:pt x="1320017" y="968831"/>
                  <a:pt x="1316160" y="963157"/>
                </a:cubicBezTo>
                <a:cubicBezTo>
                  <a:pt x="1312303" y="957483"/>
                  <a:pt x="1309351" y="952770"/>
                  <a:pt x="1307305" y="949018"/>
                </a:cubicBezTo>
                <a:cubicBezTo>
                  <a:pt x="1305259" y="945267"/>
                  <a:pt x="1303259" y="943239"/>
                  <a:pt x="1301305" y="942935"/>
                </a:cubicBezTo>
                <a:cubicBezTo>
                  <a:pt x="1299352" y="942631"/>
                  <a:pt x="1289644" y="943906"/>
                  <a:pt x="1272182" y="946758"/>
                </a:cubicBezTo>
                <a:cubicBezTo>
                  <a:pt x="1268114" y="964146"/>
                  <a:pt x="1263472" y="968902"/>
                  <a:pt x="1258257" y="961027"/>
                </a:cubicBezTo>
                <a:cubicBezTo>
                  <a:pt x="1253042" y="953151"/>
                  <a:pt x="1250434" y="942665"/>
                  <a:pt x="1250434" y="929568"/>
                </a:cubicBezTo>
                <a:cubicBezTo>
                  <a:pt x="1250434" y="917228"/>
                  <a:pt x="1250053" y="901896"/>
                  <a:pt x="1249290" y="883571"/>
                </a:cubicBezTo>
                <a:cubicBezTo>
                  <a:pt x="1248527" y="865247"/>
                  <a:pt x="1245805" y="851982"/>
                  <a:pt x="1241123" y="843778"/>
                </a:cubicBezTo>
                <a:cubicBezTo>
                  <a:pt x="1236441" y="835574"/>
                  <a:pt x="1237238" y="831472"/>
                  <a:pt x="1243514" y="831472"/>
                </a:cubicBezTo>
                <a:cubicBezTo>
                  <a:pt x="1247656" y="831472"/>
                  <a:pt x="1252499" y="831850"/>
                  <a:pt x="1258043" y="832607"/>
                </a:cubicBezTo>
                <a:cubicBezTo>
                  <a:pt x="1263996" y="825128"/>
                  <a:pt x="1270637" y="813563"/>
                  <a:pt x="1277967" y="797911"/>
                </a:cubicBezTo>
                <a:cubicBezTo>
                  <a:pt x="1285297" y="782260"/>
                  <a:pt x="1287601" y="769929"/>
                  <a:pt x="1284878" y="760918"/>
                </a:cubicBezTo>
                <a:cubicBezTo>
                  <a:pt x="1282156" y="751908"/>
                  <a:pt x="1289011" y="750968"/>
                  <a:pt x="1305445" y="758100"/>
                </a:cubicBezTo>
                <a:cubicBezTo>
                  <a:pt x="1319459" y="764872"/>
                  <a:pt x="1323791" y="770834"/>
                  <a:pt x="1318439" y="775987"/>
                </a:cubicBezTo>
                <a:cubicBezTo>
                  <a:pt x="1313088" y="781140"/>
                  <a:pt x="1307324" y="788349"/>
                  <a:pt x="1301147" y="797614"/>
                </a:cubicBezTo>
                <a:cubicBezTo>
                  <a:pt x="1294971" y="806878"/>
                  <a:pt x="1285508" y="818543"/>
                  <a:pt x="1272758" y="832607"/>
                </a:cubicBezTo>
                <a:cubicBezTo>
                  <a:pt x="1287765" y="830449"/>
                  <a:pt x="1298196" y="826796"/>
                  <a:pt x="1304049" y="821649"/>
                </a:cubicBezTo>
                <a:cubicBezTo>
                  <a:pt x="1309903" y="816502"/>
                  <a:pt x="1316241" y="815591"/>
                  <a:pt x="1323062" y="818915"/>
                </a:cubicBezTo>
                <a:cubicBezTo>
                  <a:pt x="1329883" y="822239"/>
                  <a:pt x="1335852" y="825699"/>
                  <a:pt x="1340968" y="829295"/>
                </a:cubicBezTo>
                <a:cubicBezTo>
                  <a:pt x="1346084" y="832892"/>
                  <a:pt x="1347240" y="837112"/>
                  <a:pt x="1344438" y="841955"/>
                </a:cubicBezTo>
                <a:cubicBezTo>
                  <a:pt x="1341635" y="846798"/>
                  <a:pt x="1339489" y="852565"/>
                  <a:pt x="1338001" y="859256"/>
                </a:cubicBezTo>
                <a:cubicBezTo>
                  <a:pt x="1337629" y="860929"/>
                  <a:pt x="1337327" y="862976"/>
                  <a:pt x="1337097" y="865398"/>
                </a:cubicBezTo>
                <a:lnTo>
                  <a:pt x="1337078" y="865720"/>
                </a:lnTo>
                <a:lnTo>
                  <a:pt x="1338107" y="863355"/>
                </a:lnTo>
                <a:cubicBezTo>
                  <a:pt x="1339656" y="860905"/>
                  <a:pt x="1341999" y="857743"/>
                  <a:pt x="1345135" y="853871"/>
                </a:cubicBezTo>
                <a:cubicBezTo>
                  <a:pt x="1357680" y="838380"/>
                  <a:pt x="1369159" y="820673"/>
                  <a:pt x="1379570" y="800748"/>
                </a:cubicBezTo>
                <a:cubicBezTo>
                  <a:pt x="1389982" y="780824"/>
                  <a:pt x="1393827" y="766174"/>
                  <a:pt x="1391105" y="756798"/>
                </a:cubicBezTo>
                <a:cubicBezTo>
                  <a:pt x="1389063" y="749765"/>
                  <a:pt x="1390492" y="746174"/>
                  <a:pt x="1395391" y="746024"/>
                </a:cubicBezTo>
                <a:close/>
                <a:moveTo>
                  <a:pt x="1948866" y="744556"/>
                </a:moveTo>
                <a:cubicBezTo>
                  <a:pt x="1958279" y="745772"/>
                  <a:pt x="1966669" y="748345"/>
                  <a:pt x="1974036" y="752277"/>
                </a:cubicBezTo>
                <a:cubicBezTo>
                  <a:pt x="1981403" y="756208"/>
                  <a:pt x="1984364" y="763210"/>
                  <a:pt x="1982920" y="773280"/>
                </a:cubicBezTo>
                <a:cubicBezTo>
                  <a:pt x="1981475" y="783351"/>
                  <a:pt x="1976201" y="785717"/>
                  <a:pt x="1967097" y="780378"/>
                </a:cubicBezTo>
                <a:cubicBezTo>
                  <a:pt x="1957994" y="775038"/>
                  <a:pt x="1950056" y="768127"/>
                  <a:pt x="1943285" y="759644"/>
                </a:cubicBezTo>
                <a:cubicBezTo>
                  <a:pt x="1937592" y="748370"/>
                  <a:pt x="1939452" y="743341"/>
                  <a:pt x="1948866" y="744556"/>
                </a:cubicBezTo>
                <a:close/>
                <a:moveTo>
                  <a:pt x="1615404" y="740870"/>
                </a:moveTo>
                <a:cubicBezTo>
                  <a:pt x="1616938" y="740846"/>
                  <a:pt x="1618809" y="741141"/>
                  <a:pt x="1621016" y="741757"/>
                </a:cubicBezTo>
                <a:cubicBezTo>
                  <a:pt x="1629846" y="744218"/>
                  <a:pt x="1637459" y="747849"/>
                  <a:pt x="1643852" y="752649"/>
                </a:cubicBezTo>
                <a:cubicBezTo>
                  <a:pt x="1650245" y="757449"/>
                  <a:pt x="1649129" y="762543"/>
                  <a:pt x="1640503" y="767932"/>
                </a:cubicBezTo>
                <a:cubicBezTo>
                  <a:pt x="1631877" y="773321"/>
                  <a:pt x="1617903" y="785156"/>
                  <a:pt x="1598580" y="803437"/>
                </a:cubicBezTo>
                <a:cubicBezTo>
                  <a:pt x="1609668" y="801328"/>
                  <a:pt x="1617190" y="798659"/>
                  <a:pt x="1621146" y="795428"/>
                </a:cubicBezTo>
                <a:cubicBezTo>
                  <a:pt x="1625103" y="792197"/>
                  <a:pt x="1630067" y="792039"/>
                  <a:pt x="1636038" y="794953"/>
                </a:cubicBezTo>
                <a:cubicBezTo>
                  <a:pt x="1642010" y="797868"/>
                  <a:pt x="1647377" y="801260"/>
                  <a:pt x="1652140" y="805130"/>
                </a:cubicBezTo>
                <a:cubicBezTo>
                  <a:pt x="1656902" y="808999"/>
                  <a:pt x="1657485" y="812552"/>
                  <a:pt x="1653888" y="815789"/>
                </a:cubicBezTo>
                <a:cubicBezTo>
                  <a:pt x="1650292" y="819026"/>
                  <a:pt x="1647756" y="825445"/>
                  <a:pt x="1646280" y="835044"/>
                </a:cubicBezTo>
                <a:cubicBezTo>
                  <a:pt x="1644804" y="844643"/>
                  <a:pt x="1644850" y="870592"/>
                  <a:pt x="1646419" y="912890"/>
                </a:cubicBezTo>
                <a:cubicBezTo>
                  <a:pt x="1647988" y="955189"/>
                  <a:pt x="1644401" y="981203"/>
                  <a:pt x="1635657" y="990932"/>
                </a:cubicBezTo>
                <a:cubicBezTo>
                  <a:pt x="1626913" y="1000662"/>
                  <a:pt x="1621320" y="1001589"/>
                  <a:pt x="1618877" y="993713"/>
                </a:cubicBezTo>
                <a:cubicBezTo>
                  <a:pt x="1616433" y="985838"/>
                  <a:pt x="1611442" y="978031"/>
                  <a:pt x="1603901" y="970292"/>
                </a:cubicBezTo>
                <a:cubicBezTo>
                  <a:pt x="1596360" y="962553"/>
                  <a:pt x="1596794" y="959657"/>
                  <a:pt x="1605203" y="961604"/>
                </a:cubicBezTo>
                <a:cubicBezTo>
                  <a:pt x="1613612" y="963551"/>
                  <a:pt x="1618870" y="964146"/>
                  <a:pt x="1620979" y="963390"/>
                </a:cubicBezTo>
                <a:cubicBezTo>
                  <a:pt x="1623087" y="962633"/>
                  <a:pt x="1624331" y="954280"/>
                  <a:pt x="1624709" y="938331"/>
                </a:cubicBezTo>
                <a:cubicBezTo>
                  <a:pt x="1625087" y="922381"/>
                  <a:pt x="1625276" y="903920"/>
                  <a:pt x="1625276" y="882948"/>
                </a:cubicBezTo>
                <a:lnTo>
                  <a:pt x="1597092" y="892659"/>
                </a:lnTo>
                <a:lnTo>
                  <a:pt x="1596139" y="897829"/>
                </a:lnTo>
                <a:lnTo>
                  <a:pt x="1603129" y="897673"/>
                </a:lnTo>
                <a:cubicBezTo>
                  <a:pt x="1610155" y="899800"/>
                  <a:pt x="1615823" y="903061"/>
                  <a:pt x="1620132" y="907458"/>
                </a:cubicBezTo>
                <a:cubicBezTo>
                  <a:pt x="1624442" y="911855"/>
                  <a:pt x="1625267" y="918013"/>
                  <a:pt x="1622607" y="925931"/>
                </a:cubicBezTo>
                <a:cubicBezTo>
                  <a:pt x="1619946" y="933850"/>
                  <a:pt x="1614468" y="933866"/>
                  <a:pt x="1606170" y="925978"/>
                </a:cubicBezTo>
                <a:cubicBezTo>
                  <a:pt x="1600428" y="918611"/>
                  <a:pt x="1596729" y="911520"/>
                  <a:pt x="1595073" y="904705"/>
                </a:cubicBezTo>
                <a:lnTo>
                  <a:pt x="1595388" y="901903"/>
                </a:lnTo>
                <a:lnTo>
                  <a:pt x="1591755" y="921618"/>
                </a:lnTo>
                <a:cubicBezTo>
                  <a:pt x="1589301" y="930586"/>
                  <a:pt x="1586172" y="938870"/>
                  <a:pt x="1582367" y="946470"/>
                </a:cubicBezTo>
                <a:cubicBezTo>
                  <a:pt x="1574758" y="961669"/>
                  <a:pt x="1564638" y="973560"/>
                  <a:pt x="1552006" y="982142"/>
                </a:cubicBezTo>
                <a:cubicBezTo>
                  <a:pt x="1539375" y="990724"/>
                  <a:pt x="1537179" y="988839"/>
                  <a:pt x="1545421" y="976487"/>
                </a:cubicBezTo>
                <a:cubicBezTo>
                  <a:pt x="1553662" y="964134"/>
                  <a:pt x="1560083" y="952026"/>
                  <a:pt x="1564685" y="940163"/>
                </a:cubicBezTo>
                <a:cubicBezTo>
                  <a:pt x="1569286" y="928300"/>
                  <a:pt x="1573143" y="914289"/>
                  <a:pt x="1576256" y="898129"/>
                </a:cubicBezTo>
                <a:cubicBezTo>
                  <a:pt x="1559426" y="904168"/>
                  <a:pt x="1548744" y="908596"/>
                  <a:pt x="1544211" y="911411"/>
                </a:cubicBezTo>
                <a:cubicBezTo>
                  <a:pt x="1539678" y="914227"/>
                  <a:pt x="1533186" y="910943"/>
                  <a:pt x="1524734" y="901561"/>
                </a:cubicBezTo>
                <a:cubicBezTo>
                  <a:pt x="1516281" y="892178"/>
                  <a:pt x="1516818" y="887878"/>
                  <a:pt x="1526343" y="888659"/>
                </a:cubicBezTo>
                <a:cubicBezTo>
                  <a:pt x="1535868" y="889441"/>
                  <a:pt x="1552896" y="886228"/>
                  <a:pt x="1577428" y="879023"/>
                </a:cubicBezTo>
                <a:cubicBezTo>
                  <a:pt x="1577428" y="868443"/>
                  <a:pt x="1577239" y="856348"/>
                  <a:pt x="1576861" y="842737"/>
                </a:cubicBezTo>
                <a:cubicBezTo>
                  <a:pt x="1576482" y="829125"/>
                  <a:pt x="1574340" y="819107"/>
                  <a:pt x="1570433" y="812683"/>
                </a:cubicBezTo>
                <a:cubicBezTo>
                  <a:pt x="1566526" y="806258"/>
                  <a:pt x="1566595" y="802525"/>
                  <a:pt x="1570638" y="801483"/>
                </a:cubicBezTo>
                <a:cubicBezTo>
                  <a:pt x="1574681" y="800441"/>
                  <a:pt x="1579605" y="801093"/>
                  <a:pt x="1585409" y="803437"/>
                </a:cubicBezTo>
                <a:cubicBezTo>
                  <a:pt x="1588844" y="799753"/>
                  <a:pt x="1594404" y="791825"/>
                  <a:pt x="1602087" y="779652"/>
                </a:cubicBezTo>
                <a:cubicBezTo>
                  <a:pt x="1609770" y="767479"/>
                  <a:pt x="1612638" y="757505"/>
                  <a:pt x="1610691" y="749728"/>
                </a:cubicBezTo>
                <a:cubicBezTo>
                  <a:pt x="1609231" y="743896"/>
                  <a:pt x="1610802" y="740943"/>
                  <a:pt x="1615404" y="740870"/>
                </a:cubicBezTo>
                <a:close/>
                <a:moveTo>
                  <a:pt x="2533553" y="740322"/>
                </a:moveTo>
                <a:cubicBezTo>
                  <a:pt x="2535111" y="739499"/>
                  <a:pt x="2537741" y="739819"/>
                  <a:pt x="2541444" y="741282"/>
                </a:cubicBezTo>
                <a:cubicBezTo>
                  <a:pt x="2548848" y="744209"/>
                  <a:pt x="2555486" y="748339"/>
                  <a:pt x="2561359" y="753672"/>
                </a:cubicBezTo>
                <a:cubicBezTo>
                  <a:pt x="2567231" y="759005"/>
                  <a:pt x="2566989" y="763120"/>
                  <a:pt x="2560633" y="766016"/>
                </a:cubicBezTo>
                <a:cubicBezTo>
                  <a:pt x="2554277" y="768912"/>
                  <a:pt x="2541115" y="779438"/>
                  <a:pt x="2521147" y="797595"/>
                </a:cubicBezTo>
                <a:cubicBezTo>
                  <a:pt x="2529915" y="795499"/>
                  <a:pt x="2535875" y="793223"/>
                  <a:pt x="2539025" y="790768"/>
                </a:cubicBezTo>
                <a:cubicBezTo>
                  <a:pt x="2542175" y="788312"/>
                  <a:pt x="2546156" y="788145"/>
                  <a:pt x="2550969" y="790265"/>
                </a:cubicBezTo>
                <a:cubicBezTo>
                  <a:pt x="2555781" y="792386"/>
                  <a:pt x="2560769" y="795307"/>
                  <a:pt x="2565935" y="799028"/>
                </a:cubicBezTo>
                <a:cubicBezTo>
                  <a:pt x="2571101" y="802748"/>
                  <a:pt x="2572099" y="806624"/>
                  <a:pt x="2568930" y="810655"/>
                </a:cubicBezTo>
                <a:cubicBezTo>
                  <a:pt x="2565762" y="814685"/>
                  <a:pt x="2563610" y="822325"/>
                  <a:pt x="2562475" y="833574"/>
                </a:cubicBezTo>
                <a:cubicBezTo>
                  <a:pt x="2561340" y="844823"/>
                  <a:pt x="2561166" y="869200"/>
                  <a:pt x="2561954" y="906705"/>
                </a:cubicBezTo>
                <a:cubicBezTo>
                  <a:pt x="2562348" y="925457"/>
                  <a:pt x="2562280" y="940455"/>
                  <a:pt x="2561752" y="951697"/>
                </a:cubicBezTo>
                <a:lnTo>
                  <a:pt x="2561105" y="959668"/>
                </a:lnTo>
                <a:lnTo>
                  <a:pt x="2563358" y="957530"/>
                </a:lnTo>
                <a:cubicBezTo>
                  <a:pt x="2572921" y="949654"/>
                  <a:pt x="2582458" y="939245"/>
                  <a:pt x="2591971" y="926304"/>
                </a:cubicBezTo>
                <a:cubicBezTo>
                  <a:pt x="2601483" y="913362"/>
                  <a:pt x="2607601" y="898916"/>
                  <a:pt x="2610323" y="882967"/>
                </a:cubicBezTo>
                <a:cubicBezTo>
                  <a:pt x="2613045" y="867017"/>
                  <a:pt x="2614599" y="853446"/>
                  <a:pt x="2614983" y="842253"/>
                </a:cubicBezTo>
                <a:cubicBezTo>
                  <a:pt x="2615368" y="831060"/>
                  <a:pt x="2614199" y="822180"/>
                  <a:pt x="2611476" y="815613"/>
                </a:cubicBezTo>
                <a:cubicBezTo>
                  <a:pt x="2608754" y="809046"/>
                  <a:pt x="2614047" y="806587"/>
                  <a:pt x="2627355" y="808236"/>
                </a:cubicBezTo>
                <a:cubicBezTo>
                  <a:pt x="2639038" y="813842"/>
                  <a:pt x="2643887" y="819101"/>
                  <a:pt x="2641903" y="824012"/>
                </a:cubicBezTo>
                <a:cubicBezTo>
                  <a:pt x="2639918" y="828923"/>
                  <a:pt x="2638349" y="836954"/>
                  <a:pt x="2637196" y="848104"/>
                </a:cubicBezTo>
                <a:cubicBezTo>
                  <a:pt x="2636042" y="859253"/>
                  <a:pt x="2633934" y="871302"/>
                  <a:pt x="2630871" y="884250"/>
                </a:cubicBezTo>
                <a:cubicBezTo>
                  <a:pt x="2643323" y="890637"/>
                  <a:pt x="2648752" y="895685"/>
                  <a:pt x="2647158" y="899394"/>
                </a:cubicBezTo>
                <a:cubicBezTo>
                  <a:pt x="2645564" y="903102"/>
                  <a:pt x="2644197" y="912537"/>
                  <a:pt x="2643056" y="927699"/>
                </a:cubicBezTo>
                <a:cubicBezTo>
                  <a:pt x="2641915" y="942861"/>
                  <a:pt x="2642374" y="952984"/>
                  <a:pt x="2644433" y="958069"/>
                </a:cubicBezTo>
                <a:cubicBezTo>
                  <a:pt x="2646492" y="963154"/>
                  <a:pt x="2654804" y="965715"/>
                  <a:pt x="2669371" y="965752"/>
                </a:cubicBezTo>
                <a:cubicBezTo>
                  <a:pt x="2683937" y="965790"/>
                  <a:pt x="2692631" y="962990"/>
                  <a:pt x="2695453" y="957353"/>
                </a:cubicBezTo>
                <a:cubicBezTo>
                  <a:pt x="2698274" y="951716"/>
                  <a:pt x="2701555" y="942941"/>
                  <a:pt x="2705294" y="931029"/>
                </a:cubicBezTo>
                <a:cubicBezTo>
                  <a:pt x="2709033" y="919116"/>
                  <a:pt x="2711560" y="920884"/>
                  <a:pt x="2712875" y="936331"/>
                </a:cubicBezTo>
                <a:cubicBezTo>
                  <a:pt x="2714190" y="951778"/>
                  <a:pt x="2716416" y="962379"/>
                  <a:pt x="2719554" y="968134"/>
                </a:cubicBezTo>
                <a:cubicBezTo>
                  <a:pt x="2722692" y="973888"/>
                  <a:pt x="2719306" y="979224"/>
                  <a:pt x="2709396" y="984142"/>
                </a:cubicBezTo>
                <a:cubicBezTo>
                  <a:pt x="2699487" y="989059"/>
                  <a:pt x="2685078" y="990914"/>
                  <a:pt x="2666171" y="989704"/>
                </a:cubicBezTo>
                <a:cubicBezTo>
                  <a:pt x="2647264" y="988495"/>
                  <a:pt x="2635658" y="983364"/>
                  <a:pt x="2631354" y="974310"/>
                </a:cubicBezTo>
                <a:cubicBezTo>
                  <a:pt x="2627051" y="965256"/>
                  <a:pt x="2625290" y="950584"/>
                  <a:pt x="2626071" y="930294"/>
                </a:cubicBezTo>
                <a:cubicBezTo>
                  <a:pt x="2626852" y="910004"/>
                  <a:pt x="2627535" y="899282"/>
                  <a:pt x="2628117" y="898129"/>
                </a:cubicBezTo>
                <a:cubicBezTo>
                  <a:pt x="2624248" y="913284"/>
                  <a:pt x="2616658" y="926920"/>
                  <a:pt x="2605347" y="939038"/>
                </a:cubicBezTo>
                <a:cubicBezTo>
                  <a:pt x="2594036" y="951155"/>
                  <a:pt x="2581819" y="959235"/>
                  <a:pt x="2568698" y="963278"/>
                </a:cubicBezTo>
                <a:cubicBezTo>
                  <a:pt x="2565417" y="964289"/>
                  <a:pt x="2562846" y="964927"/>
                  <a:pt x="2560983" y="965193"/>
                </a:cubicBezTo>
                <a:lnTo>
                  <a:pt x="2560660" y="965163"/>
                </a:lnTo>
                <a:lnTo>
                  <a:pt x="2560613" y="965745"/>
                </a:lnTo>
                <a:cubicBezTo>
                  <a:pt x="2560118" y="969489"/>
                  <a:pt x="2559508" y="972295"/>
                  <a:pt x="2558782" y="974161"/>
                </a:cubicBezTo>
                <a:cubicBezTo>
                  <a:pt x="2555880" y="981627"/>
                  <a:pt x="2551812" y="987360"/>
                  <a:pt x="2546578" y="991360"/>
                </a:cubicBezTo>
                <a:cubicBezTo>
                  <a:pt x="2541344" y="995360"/>
                  <a:pt x="2537245" y="994988"/>
                  <a:pt x="2534281" y="990244"/>
                </a:cubicBezTo>
                <a:cubicBezTo>
                  <a:pt x="2531317" y="985500"/>
                  <a:pt x="2526027" y="978276"/>
                  <a:pt x="2518412" y="968571"/>
                </a:cubicBezTo>
                <a:cubicBezTo>
                  <a:pt x="2510797" y="958866"/>
                  <a:pt x="2511619" y="955378"/>
                  <a:pt x="2520877" y="958106"/>
                </a:cubicBezTo>
                <a:cubicBezTo>
                  <a:pt x="2530136" y="960835"/>
                  <a:pt x="2535397" y="961523"/>
                  <a:pt x="2536662" y="960171"/>
                </a:cubicBezTo>
                <a:cubicBezTo>
                  <a:pt x="2537927" y="958819"/>
                  <a:pt x="2539332" y="952941"/>
                  <a:pt x="2540876" y="942535"/>
                </a:cubicBezTo>
                <a:cubicBezTo>
                  <a:pt x="2542420" y="932129"/>
                  <a:pt x="2542833" y="910711"/>
                  <a:pt x="2542113" y="878279"/>
                </a:cubicBezTo>
                <a:lnTo>
                  <a:pt x="2514952" y="886873"/>
                </a:lnTo>
                <a:cubicBezTo>
                  <a:pt x="2511976" y="909905"/>
                  <a:pt x="2506674" y="928443"/>
                  <a:pt x="2499046" y="942489"/>
                </a:cubicBezTo>
                <a:cubicBezTo>
                  <a:pt x="2491419" y="956534"/>
                  <a:pt x="2481497" y="967244"/>
                  <a:pt x="2469281" y="974617"/>
                </a:cubicBezTo>
                <a:cubicBezTo>
                  <a:pt x="2457064" y="981990"/>
                  <a:pt x="2455260" y="979711"/>
                  <a:pt x="2463867" y="967780"/>
                </a:cubicBezTo>
                <a:cubicBezTo>
                  <a:pt x="2472474" y="955849"/>
                  <a:pt x="2479094" y="943518"/>
                  <a:pt x="2483726" y="930787"/>
                </a:cubicBezTo>
                <a:cubicBezTo>
                  <a:pt x="2488358" y="918056"/>
                  <a:pt x="2491443" y="905613"/>
                  <a:pt x="2492981" y="893459"/>
                </a:cubicBezTo>
                <a:cubicBezTo>
                  <a:pt x="2473820" y="899499"/>
                  <a:pt x="2462208" y="903731"/>
                  <a:pt x="2458146" y="906156"/>
                </a:cubicBezTo>
                <a:cubicBezTo>
                  <a:pt x="2454085" y="908581"/>
                  <a:pt x="2447592" y="905685"/>
                  <a:pt x="2438668" y="897468"/>
                </a:cubicBezTo>
                <a:cubicBezTo>
                  <a:pt x="2429745" y="889251"/>
                  <a:pt x="2429863" y="885537"/>
                  <a:pt x="2439022" y="886325"/>
                </a:cubicBezTo>
                <a:cubicBezTo>
                  <a:pt x="2448181" y="887112"/>
                  <a:pt x="2466558" y="883512"/>
                  <a:pt x="2494153" y="875525"/>
                </a:cubicBezTo>
                <a:cubicBezTo>
                  <a:pt x="2494153" y="864165"/>
                  <a:pt x="2493961" y="851998"/>
                  <a:pt x="2493577" y="839025"/>
                </a:cubicBezTo>
                <a:cubicBezTo>
                  <a:pt x="2493192" y="826052"/>
                  <a:pt x="2491441" y="815513"/>
                  <a:pt x="2488321" y="807408"/>
                </a:cubicBezTo>
                <a:cubicBezTo>
                  <a:pt x="2485202" y="799304"/>
                  <a:pt x="2486111" y="795657"/>
                  <a:pt x="2491047" y="796470"/>
                </a:cubicBezTo>
                <a:cubicBezTo>
                  <a:pt x="2495983" y="797282"/>
                  <a:pt x="2501093" y="798048"/>
                  <a:pt x="2506376" y="798767"/>
                </a:cubicBezTo>
                <a:cubicBezTo>
                  <a:pt x="2514772" y="787320"/>
                  <a:pt x="2521451" y="777255"/>
                  <a:pt x="2526412" y="768574"/>
                </a:cubicBezTo>
                <a:cubicBezTo>
                  <a:pt x="2531373" y="759892"/>
                  <a:pt x="2533267" y="752441"/>
                  <a:pt x="2532095" y="746221"/>
                </a:cubicBezTo>
                <a:cubicBezTo>
                  <a:pt x="2531509" y="743112"/>
                  <a:pt x="2531995" y="741145"/>
                  <a:pt x="2533553" y="740322"/>
                </a:cubicBezTo>
                <a:close/>
                <a:moveTo>
                  <a:pt x="471030" y="738213"/>
                </a:moveTo>
                <a:cubicBezTo>
                  <a:pt x="478652" y="739875"/>
                  <a:pt x="484512" y="742101"/>
                  <a:pt x="488611" y="744891"/>
                </a:cubicBezTo>
                <a:cubicBezTo>
                  <a:pt x="492710" y="747682"/>
                  <a:pt x="494164" y="751837"/>
                  <a:pt x="492973" y="757356"/>
                </a:cubicBezTo>
                <a:cubicBezTo>
                  <a:pt x="491783" y="762875"/>
                  <a:pt x="490995" y="773138"/>
                  <a:pt x="490611" y="788145"/>
                </a:cubicBezTo>
                <a:cubicBezTo>
                  <a:pt x="490226" y="803151"/>
                  <a:pt x="489662" y="821476"/>
                  <a:pt x="488918" y="843118"/>
                </a:cubicBezTo>
                <a:cubicBezTo>
                  <a:pt x="496285" y="842386"/>
                  <a:pt x="504576" y="841357"/>
                  <a:pt x="513791" y="840030"/>
                </a:cubicBezTo>
                <a:cubicBezTo>
                  <a:pt x="515093" y="835478"/>
                  <a:pt x="516873" y="830716"/>
                  <a:pt x="519130" y="825742"/>
                </a:cubicBezTo>
                <a:cubicBezTo>
                  <a:pt x="513983" y="826524"/>
                  <a:pt x="508948" y="826914"/>
                  <a:pt x="504024" y="826914"/>
                </a:cubicBezTo>
                <a:cubicBezTo>
                  <a:pt x="498220" y="826914"/>
                  <a:pt x="493643" y="824471"/>
                  <a:pt x="490294" y="819584"/>
                </a:cubicBezTo>
                <a:cubicBezTo>
                  <a:pt x="486946" y="814698"/>
                  <a:pt x="489758" y="811762"/>
                  <a:pt x="498731" y="810776"/>
                </a:cubicBezTo>
                <a:cubicBezTo>
                  <a:pt x="507704" y="809790"/>
                  <a:pt x="515521" y="809297"/>
                  <a:pt x="522181" y="809297"/>
                </a:cubicBezTo>
                <a:cubicBezTo>
                  <a:pt x="523260" y="806035"/>
                  <a:pt x="523995" y="803291"/>
                  <a:pt x="524385" y="801065"/>
                </a:cubicBezTo>
                <a:cubicBezTo>
                  <a:pt x="524776" y="798838"/>
                  <a:pt x="523496" y="797918"/>
                  <a:pt x="520544" y="798302"/>
                </a:cubicBezTo>
                <a:cubicBezTo>
                  <a:pt x="517592" y="798686"/>
                  <a:pt x="513744" y="799272"/>
                  <a:pt x="509000" y="800060"/>
                </a:cubicBezTo>
                <a:cubicBezTo>
                  <a:pt x="504256" y="800848"/>
                  <a:pt x="499506" y="798693"/>
                  <a:pt x="494750" y="793595"/>
                </a:cubicBezTo>
                <a:cubicBezTo>
                  <a:pt x="489994" y="788498"/>
                  <a:pt x="491138" y="785949"/>
                  <a:pt x="498182" y="785949"/>
                </a:cubicBezTo>
                <a:cubicBezTo>
                  <a:pt x="503342" y="785949"/>
                  <a:pt x="509217" y="785218"/>
                  <a:pt x="515809" y="783754"/>
                </a:cubicBezTo>
                <a:cubicBezTo>
                  <a:pt x="522401" y="782291"/>
                  <a:pt x="527390" y="780536"/>
                  <a:pt x="530776" y="778489"/>
                </a:cubicBezTo>
                <a:cubicBezTo>
                  <a:pt x="534162" y="776443"/>
                  <a:pt x="540484" y="779243"/>
                  <a:pt x="549742" y="786889"/>
                </a:cubicBezTo>
                <a:cubicBezTo>
                  <a:pt x="559000" y="794535"/>
                  <a:pt x="561707" y="799846"/>
                  <a:pt x="557862" y="802823"/>
                </a:cubicBezTo>
                <a:cubicBezTo>
                  <a:pt x="554018" y="805799"/>
                  <a:pt x="549891" y="810959"/>
                  <a:pt x="545482" y="818301"/>
                </a:cubicBezTo>
                <a:cubicBezTo>
                  <a:pt x="541073" y="825643"/>
                  <a:pt x="536868" y="834123"/>
                  <a:pt x="532869" y="843741"/>
                </a:cubicBezTo>
                <a:cubicBezTo>
                  <a:pt x="528869" y="853359"/>
                  <a:pt x="525061" y="859185"/>
                  <a:pt x="521446" y="861219"/>
                </a:cubicBezTo>
                <a:cubicBezTo>
                  <a:pt x="517831" y="863253"/>
                  <a:pt x="515025" y="861548"/>
                  <a:pt x="513028" y="856103"/>
                </a:cubicBezTo>
                <a:cubicBezTo>
                  <a:pt x="505090" y="856872"/>
                  <a:pt x="496601" y="858224"/>
                  <a:pt x="487560" y="860159"/>
                </a:cubicBezTo>
                <a:lnTo>
                  <a:pt x="486592" y="876976"/>
                </a:lnTo>
                <a:cubicBezTo>
                  <a:pt x="490611" y="874979"/>
                  <a:pt x="494521" y="872728"/>
                  <a:pt x="498322" y="870223"/>
                </a:cubicBezTo>
                <a:cubicBezTo>
                  <a:pt x="502123" y="867718"/>
                  <a:pt x="508510" y="869705"/>
                  <a:pt x="517483" y="876186"/>
                </a:cubicBezTo>
                <a:cubicBezTo>
                  <a:pt x="526457" y="882666"/>
                  <a:pt x="529393" y="887022"/>
                  <a:pt x="526292" y="889255"/>
                </a:cubicBezTo>
                <a:cubicBezTo>
                  <a:pt x="523192" y="891487"/>
                  <a:pt x="520376" y="894411"/>
                  <a:pt x="517846" y="898026"/>
                </a:cubicBezTo>
                <a:cubicBezTo>
                  <a:pt x="515316" y="901641"/>
                  <a:pt x="512095" y="907557"/>
                  <a:pt x="508182" y="915774"/>
                </a:cubicBezTo>
                <a:cubicBezTo>
                  <a:pt x="504269" y="923990"/>
                  <a:pt x="499795" y="932328"/>
                  <a:pt x="494759" y="940786"/>
                </a:cubicBezTo>
                <a:cubicBezTo>
                  <a:pt x="506256" y="947657"/>
                  <a:pt x="518330" y="954544"/>
                  <a:pt x="530980" y="961446"/>
                </a:cubicBezTo>
                <a:cubicBezTo>
                  <a:pt x="543631" y="968348"/>
                  <a:pt x="555348" y="973178"/>
                  <a:pt x="566132" y="975938"/>
                </a:cubicBezTo>
                <a:cubicBezTo>
                  <a:pt x="576916" y="978697"/>
                  <a:pt x="576937" y="981789"/>
                  <a:pt x="566197" y="985212"/>
                </a:cubicBezTo>
                <a:cubicBezTo>
                  <a:pt x="555456" y="988635"/>
                  <a:pt x="545627" y="990346"/>
                  <a:pt x="536710" y="990346"/>
                </a:cubicBezTo>
                <a:cubicBezTo>
                  <a:pt x="527173" y="990346"/>
                  <a:pt x="519961" y="988126"/>
                  <a:pt x="515074" y="983686"/>
                </a:cubicBezTo>
                <a:cubicBezTo>
                  <a:pt x="510188" y="979246"/>
                  <a:pt x="500049" y="969795"/>
                  <a:pt x="484658" y="955334"/>
                </a:cubicBezTo>
                <a:cubicBezTo>
                  <a:pt x="480490" y="961784"/>
                  <a:pt x="472336" y="968447"/>
                  <a:pt x="460194" y="975324"/>
                </a:cubicBezTo>
                <a:cubicBezTo>
                  <a:pt x="448052" y="982201"/>
                  <a:pt x="435383" y="985841"/>
                  <a:pt x="422187" y="986244"/>
                </a:cubicBezTo>
                <a:cubicBezTo>
                  <a:pt x="408991" y="986647"/>
                  <a:pt x="407710" y="984182"/>
                  <a:pt x="418345" y="978849"/>
                </a:cubicBezTo>
                <a:cubicBezTo>
                  <a:pt x="428980" y="973516"/>
                  <a:pt x="438251" y="968397"/>
                  <a:pt x="446158" y="963492"/>
                </a:cubicBezTo>
                <a:cubicBezTo>
                  <a:pt x="454064" y="958587"/>
                  <a:pt x="462048" y="951719"/>
                  <a:pt x="470110" y="942889"/>
                </a:cubicBezTo>
                <a:cubicBezTo>
                  <a:pt x="465335" y="938089"/>
                  <a:pt x="459791" y="933463"/>
                  <a:pt x="453478" y="929010"/>
                </a:cubicBezTo>
                <a:cubicBezTo>
                  <a:pt x="447165" y="924558"/>
                  <a:pt x="440964" y="920933"/>
                  <a:pt x="434875" y="918137"/>
                </a:cubicBezTo>
                <a:cubicBezTo>
                  <a:pt x="428785" y="915340"/>
                  <a:pt x="428937" y="912255"/>
                  <a:pt x="435330" y="908881"/>
                </a:cubicBezTo>
                <a:cubicBezTo>
                  <a:pt x="441724" y="905508"/>
                  <a:pt x="448551" y="906078"/>
                  <a:pt x="455813" y="910593"/>
                </a:cubicBezTo>
                <a:cubicBezTo>
                  <a:pt x="463074" y="915107"/>
                  <a:pt x="470990" y="921023"/>
                  <a:pt x="479560" y="928341"/>
                </a:cubicBezTo>
                <a:cubicBezTo>
                  <a:pt x="482599" y="922685"/>
                  <a:pt x="485287" y="916158"/>
                  <a:pt x="487625" y="908760"/>
                </a:cubicBezTo>
                <a:cubicBezTo>
                  <a:pt x="489963" y="901362"/>
                  <a:pt x="491324" y="896380"/>
                  <a:pt x="491708" y="893812"/>
                </a:cubicBezTo>
                <a:cubicBezTo>
                  <a:pt x="492093" y="891245"/>
                  <a:pt x="490242" y="890541"/>
                  <a:pt x="486155" y="891701"/>
                </a:cubicBezTo>
                <a:cubicBezTo>
                  <a:pt x="482069" y="892861"/>
                  <a:pt x="476391" y="894398"/>
                  <a:pt x="469124" y="896315"/>
                </a:cubicBezTo>
                <a:cubicBezTo>
                  <a:pt x="461856" y="898231"/>
                  <a:pt x="455035" y="899986"/>
                  <a:pt x="448660" y="901579"/>
                </a:cubicBezTo>
                <a:cubicBezTo>
                  <a:pt x="442285" y="903173"/>
                  <a:pt x="436093" y="901307"/>
                  <a:pt x="430084" y="895980"/>
                </a:cubicBezTo>
                <a:cubicBezTo>
                  <a:pt x="424075" y="890653"/>
                  <a:pt x="425458" y="887723"/>
                  <a:pt x="434233" y="887190"/>
                </a:cubicBezTo>
                <a:cubicBezTo>
                  <a:pt x="443007" y="886656"/>
                  <a:pt x="454185" y="885032"/>
                  <a:pt x="467766" y="882316"/>
                </a:cubicBezTo>
                <a:lnTo>
                  <a:pt x="467766" y="863098"/>
                </a:lnTo>
                <a:cubicBezTo>
                  <a:pt x="461974" y="863867"/>
                  <a:pt x="455605" y="865194"/>
                  <a:pt x="448660" y="867079"/>
                </a:cubicBezTo>
                <a:cubicBezTo>
                  <a:pt x="445844" y="874545"/>
                  <a:pt x="441959" y="874062"/>
                  <a:pt x="437005" y="865628"/>
                </a:cubicBezTo>
                <a:cubicBezTo>
                  <a:pt x="432050" y="857195"/>
                  <a:pt x="427281" y="848398"/>
                  <a:pt x="422699" y="839239"/>
                </a:cubicBezTo>
                <a:cubicBezTo>
                  <a:pt x="418116" y="830080"/>
                  <a:pt x="413977" y="823349"/>
                  <a:pt x="410281" y="819045"/>
                </a:cubicBezTo>
                <a:lnTo>
                  <a:pt x="409666" y="817915"/>
                </a:lnTo>
                <a:lnTo>
                  <a:pt x="407695" y="829389"/>
                </a:lnTo>
                <a:cubicBezTo>
                  <a:pt x="406566" y="840315"/>
                  <a:pt x="406982" y="865730"/>
                  <a:pt x="408941" y="905635"/>
                </a:cubicBezTo>
                <a:cubicBezTo>
                  <a:pt x="410901" y="945540"/>
                  <a:pt x="408523" y="970803"/>
                  <a:pt x="401807" y="981426"/>
                </a:cubicBezTo>
                <a:cubicBezTo>
                  <a:pt x="395091" y="992048"/>
                  <a:pt x="389522" y="993620"/>
                  <a:pt x="385101" y="986142"/>
                </a:cubicBezTo>
                <a:cubicBezTo>
                  <a:pt x="380679" y="978663"/>
                  <a:pt x="374478" y="970468"/>
                  <a:pt x="366497" y="961557"/>
                </a:cubicBezTo>
                <a:cubicBezTo>
                  <a:pt x="358516" y="952646"/>
                  <a:pt x="359071" y="949356"/>
                  <a:pt x="368162" y="951688"/>
                </a:cubicBezTo>
                <a:cubicBezTo>
                  <a:pt x="377253" y="954020"/>
                  <a:pt x="382989" y="954410"/>
                  <a:pt x="385371" y="952860"/>
                </a:cubicBezTo>
                <a:cubicBezTo>
                  <a:pt x="386015" y="953629"/>
                  <a:pt x="386874" y="947403"/>
                  <a:pt x="387947" y="934182"/>
                </a:cubicBezTo>
                <a:cubicBezTo>
                  <a:pt x="389020" y="920961"/>
                  <a:pt x="389209" y="901161"/>
                  <a:pt x="388515" y="874781"/>
                </a:cubicBezTo>
                <a:cubicBezTo>
                  <a:pt x="379932" y="878551"/>
                  <a:pt x="370903" y="882458"/>
                  <a:pt x="361428" y="886501"/>
                </a:cubicBezTo>
                <a:lnTo>
                  <a:pt x="361230" y="888012"/>
                </a:lnTo>
                <a:lnTo>
                  <a:pt x="361395" y="887966"/>
                </a:lnTo>
                <a:cubicBezTo>
                  <a:pt x="362718" y="887996"/>
                  <a:pt x="364363" y="888329"/>
                  <a:pt x="366330" y="888966"/>
                </a:cubicBezTo>
                <a:cubicBezTo>
                  <a:pt x="374199" y="891515"/>
                  <a:pt x="380059" y="895226"/>
                  <a:pt x="383910" y="900100"/>
                </a:cubicBezTo>
                <a:cubicBezTo>
                  <a:pt x="387761" y="904975"/>
                  <a:pt x="387848" y="910921"/>
                  <a:pt x="384171" y="917941"/>
                </a:cubicBezTo>
                <a:cubicBezTo>
                  <a:pt x="380493" y="924961"/>
                  <a:pt x="375120" y="924893"/>
                  <a:pt x="368051" y="917737"/>
                </a:cubicBezTo>
                <a:lnTo>
                  <a:pt x="359745" y="899328"/>
                </a:lnTo>
                <a:lnTo>
                  <a:pt x="359109" y="904170"/>
                </a:lnTo>
                <a:cubicBezTo>
                  <a:pt x="356175" y="920867"/>
                  <a:pt x="351391" y="934647"/>
                  <a:pt x="344759" y="945512"/>
                </a:cubicBezTo>
                <a:cubicBezTo>
                  <a:pt x="335916" y="959998"/>
                  <a:pt x="326773" y="969730"/>
                  <a:pt x="317328" y="974710"/>
                </a:cubicBezTo>
                <a:cubicBezTo>
                  <a:pt x="307884" y="979689"/>
                  <a:pt x="306495" y="977380"/>
                  <a:pt x="313161" y="967780"/>
                </a:cubicBezTo>
                <a:cubicBezTo>
                  <a:pt x="319827" y="958181"/>
                  <a:pt x="325864" y="945279"/>
                  <a:pt x="331272" y="929075"/>
                </a:cubicBezTo>
                <a:cubicBezTo>
                  <a:pt x="336679" y="912872"/>
                  <a:pt x="339761" y="900609"/>
                  <a:pt x="340518" y="892287"/>
                </a:cubicBezTo>
                <a:cubicBezTo>
                  <a:pt x="328971" y="897608"/>
                  <a:pt x="320987" y="901272"/>
                  <a:pt x="316565" y="903282"/>
                </a:cubicBezTo>
                <a:cubicBezTo>
                  <a:pt x="312144" y="905291"/>
                  <a:pt x="305499" y="902581"/>
                  <a:pt x="296632" y="895152"/>
                </a:cubicBezTo>
                <a:cubicBezTo>
                  <a:pt x="287764" y="887723"/>
                  <a:pt x="289190" y="884008"/>
                  <a:pt x="300911" y="884008"/>
                </a:cubicBezTo>
                <a:cubicBezTo>
                  <a:pt x="310498" y="884008"/>
                  <a:pt x="323731" y="880840"/>
                  <a:pt x="340611" y="874502"/>
                </a:cubicBezTo>
                <a:cubicBezTo>
                  <a:pt x="341330" y="864580"/>
                  <a:pt x="341119" y="852410"/>
                  <a:pt x="339978" y="837993"/>
                </a:cubicBezTo>
                <a:cubicBezTo>
                  <a:pt x="338837" y="823575"/>
                  <a:pt x="336893" y="813793"/>
                  <a:pt x="334146" y="808646"/>
                </a:cubicBezTo>
                <a:cubicBezTo>
                  <a:pt x="331399" y="803499"/>
                  <a:pt x="331594" y="800370"/>
                  <a:pt x="334732" y="799260"/>
                </a:cubicBezTo>
                <a:cubicBezTo>
                  <a:pt x="337870" y="798150"/>
                  <a:pt x="342502" y="798370"/>
                  <a:pt x="348629" y="799921"/>
                </a:cubicBezTo>
                <a:cubicBezTo>
                  <a:pt x="353639" y="796088"/>
                  <a:pt x="358991" y="789047"/>
                  <a:pt x="364683" y="778796"/>
                </a:cubicBezTo>
                <a:cubicBezTo>
                  <a:pt x="370376" y="768546"/>
                  <a:pt x="373415" y="761616"/>
                  <a:pt x="373799" y="758007"/>
                </a:cubicBezTo>
                <a:cubicBezTo>
                  <a:pt x="374184" y="754398"/>
                  <a:pt x="373793" y="749976"/>
                  <a:pt x="372627" y="744743"/>
                </a:cubicBezTo>
                <a:cubicBezTo>
                  <a:pt x="371461" y="739509"/>
                  <a:pt x="377904" y="739558"/>
                  <a:pt x="391956" y="744891"/>
                </a:cubicBezTo>
                <a:cubicBezTo>
                  <a:pt x="406008" y="750224"/>
                  <a:pt x="409738" y="755920"/>
                  <a:pt x="403146" y="761979"/>
                </a:cubicBezTo>
                <a:cubicBezTo>
                  <a:pt x="396554" y="768037"/>
                  <a:pt x="384285" y="779909"/>
                  <a:pt x="366339" y="797595"/>
                </a:cubicBezTo>
                <a:cubicBezTo>
                  <a:pt x="374897" y="794817"/>
                  <a:pt x="380968" y="791788"/>
                  <a:pt x="384552" y="788507"/>
                </a:cubicBezTo>
                <a:cubicBezTo>
                  <a:pt x="388136" y="785227"/>
                  <a:pt x="394753" y="785816"/>
                  <a:pt x="404402" y="790275"/>
                </a:cubicBezTo>
                <a:cubicBezTo>
                  <a:pt x="414051" y="794733"/>
                  <a:pt x="417294" y="799635"/>
                  <a:pt x="414132" y="804981"/>
                </a:cubicBezTo>
                <a:lnTo>
                  <a:pt x="412649" y="808747"/>
                </a:lnTo>
                <a:lnTo>
                  <a:pt x="419359" y="806543"/>
                </a:lnTo>
                <a:cubicBezTo>
                  <a:pt x="422981" y="806184"/>
                  <a:pt x="428258" y="801992"/>
                  <a:pt x="435191" y="793967"/>
                </a:cubicBezTo>
                <a:cubicBezTo>
                  <a:pt x="442124" y="785943"/>
                  <a:pt x="445590" y="780170"/>
                  <a:pt x="445590" y="776648"/>
                </a:cubicBezTo>
                <a:cubicBezTo>
                  <a:pt x="445590" y="770372"/>
                  <a:pt x="448743" y="768524"/>
                  <a:pt x="455050" y="771104"/>
                </a:cubicBezTo>
                <a:lnTo>
                  <a:pt x="467569" y="779864"/>
                </a:lnTo>
                <a:lnTo>
                  <a:pt x="467510" y="775966"/>
                </a:lnTo>
                <a:cubicBezTo>
                  <a:pt x="467000" y="760660"/>
                  <a:pt x="465724" y="750538"/>
                  <a:pt x="463682" y="745598"/>
                </a:cubicBezTo>
                <a:cubicBezTo>
                  <a:pt x="460960" y="739013"/>
                  <a:pt x="463409" y="736551"/>
                  <a:pt x="471030" y="738213"/>
                </a:cubicBezTo>
                <a:close/>
                <a:moveTo>
                  <a:pt x="1682352" y="583780"/>
                </a:moveTo>
                <a:cubicBezTo>
                  <a:pt x="1683556" y="583392"/>
                  <a:pt x="1685383" y="583400"/>
                  <a:pt x="1687831" y="583803"/>
                </a:cubicBezTo>
                <a:cubicBezTo>
                  <a:pt x="1697622" y="585416"/>
                  <a:pt x="1707634" y="588578"/>
                  <a:pt x="1717866" y="593291"/>
                </a:cubicBezTo>
                <a:cubicBezTo>
                  <a:pt x="1729103" y="598488"/>
                  <a:pt x="1735961" y="604667"/>
                  <a:pt x="1738441" y="611830"/>
                </a:cubicBezTo>
                <a:cubicBezTo>
                  <a:pt x="1740922" y="618992"/>
                  <a:pt x="1740820" y="625652"/>
                  <a:pt x="1738135" y="631810"/>
                </a:cubicBezTo>
                <a:cubicBezTo>
                  <a:pt x="1735450" y="637968"/>
                  <a:pt x="1728997" y="636619"/>
                  <a:pt x="1718778" y="627764"/>
                </a:cubicBezTo>
                <a:cubicBezTo>
                  <a:pt x="1708558" y="618908"/>
                  <a:pt x="1698397" y="608965"/>
                  <a:pt x="1688296" y="597933"/>
                </a:cubicBezTo>
                <a:cubicBezTo>
                  <a:pt x="1680719" y="589659"/>
                  <a:pt x="1678738" y="584941"/>
                  <a:pt x="1682352" y="583780"/>
                </a:cubicBezTo>
                <a:close/>
                <a:moveTo>
                  <a:pt x="4018404" y="566305"/>
                </a:moveTo>
                <a:cubicBezTo>
                  <a:pt x="4021849" y="565748"/>
                  <a:pt x="4025656" y="566006"/>
                  <a:pt x="4029827" y="567079"/>
                </a:cubicBezTo>
                <a:cubicBezTo>
                  <a:pt x="4038168" y="569224"/>
                  <a:pt x="4043616" y="573736"/>
                  <a:pt x="4046170" y="580613"/>
                </a:cubicBezTo>
                <a:cubicBezTo>
                  <a:pt x="4048725" y="587490"/>
                  <a:pt x="4048366" y="596094"/>
                  <a:pt x="4045091" y="606425"/>
                </a:cubicBezTo>
                <a:cubicBezTo>
                  <a:pt x="4041817" y="616756"/>
                  <a:pt x="4035870" y="626638"/>
                  <a:pt x="4027250" y="636070"/>
                </a:cubicBezTo>
                <a:cubicBezTo>
                  <a:pt x="4018631" y="645502"/>
                  <a:pt x="4010321" y="650637"/>
                  <a:pt x="4002322" y="651474"/>
                </a:cubicBezTo>
                <a:cubicBezTo>
                  <a:pt x="3994322" y="652311"/>
                  <a:pt x="3992760" y="650162"/>
                  <a:pt x="3997634" y="645028"/>
                </a:cubicBezTo>
                <a:cubicBezTo>
                  <a:pt x="4002508" y="639893"/>
                  <a:pt x="4007000" y="634712"/>
                  <a:pt x="4011112" y="629484"/>
                </a:cubicBezTo>
                <a:cubicBezTo>
                  <a:pt x="4015223" y="624257"/>
                  <a:pt x="4018798" y="617997"/>
                  <a:pt x="4021837" y="610704"/>
                </a:cubicBezTo>
                <a:cubicBezTo>
                  <a:pt x="4016367" y="610704"/>
                  <a:pt x="4011769" y="609306"/>
                  <a:pt x="4008042" y="606509"/>
                </a:cubicBezTo>
                <a:cubicBezTo>
                  <a:pt x="4004316" y="603712"/>
                  <a:pt x="4001792" y="600054"/>
                  <a:pt x="4000471" y="595533"/>
                </a:cubicBezTo>
                <a:cubicBezTo>
                  <a:pt x="3999150" y="591012"/>
                  <a:pt x="3998908" y="586789"/>
                  <a:pt x="3999745" y="582864"/>
                </a:cubicBezTo>
                <a:cubicBezTo>
                  <a:pt x="4000582" y="578939"/>
                  <a:pt x="4003720" y="574790"/>
                  <a:pt x="4009158" y="570418"/>
                </a:cubicBezTo>
                <a:cubicBezTo>
                  <a:pt x="4011878" y="568232"/>
                  <a:pt x="4014960" y="566861"/>
                  <a:pt x="4018404" y="566305"/>
                </a:cubicBezTo>
                <a:close/>
                <a:moveTo>
                  <a:pt x="484648" y="555238"/>
                </a:moveTo>
                <a:cubicBezTo>
                  <a:pt x="479383" y="555616"/>
                  <a:pt x="462910" y="557256"/>
                  <a:pt x="435228" y="560158"/>
                </a:cubicBezTo>
                <a:cubicBezTo>
                  <a:pt x="435960" y="571147"/>
                  <a:pt x="436660" y="581335"/>
                  <a:pt x="437330" y="590724"/>
                </a:cubicBezTo>
                <a:cubicBezTo>
                  <a:pt x="459853" y="589273"/>
                  <a:pt x="477483" y="587840"/>
                  <a:pt x="490220" y="586427"/>
                </a:cubicBezTo>
                <a:cubicBezTo>
                  <a:pt x="492378" y="573640"/>
                  <a:pt x="493305" y="565150"/>
                  <a:pt x="493001" y="560958"/>
                </a:cubicBezTo>
                <a:cubicBezTo>
                  <a:pt x="492697" y="556766"/>
                  <a:pt x="489913" y="554859"/>
                  <a:pt x="484648" y="555238"/>
                </a:cubicBezTo>
                <a:close/>
                <a:moveTo>
                  <a:pt x="1681310" y="542987"/>
                </a:moveTo>
                <a:cubicBezTo>
                  <a:pt x="1656245" y="545294"/>
                  <a:pt x="1641505" y="546708"/>
                  <a:pt x="1637090" y="547229"/>
                </a:cubicBezTo>
                <a:cubicBezTo>
                  <a:pt x="1637871" y="553976"/>
                  <a:pt x="1638262" y="559910"/>
                  <a:pt x="1638262" y="565032"/>
                </a:cubicBezTo>
                <a:lnTo>
                  <a:pt x="1678185" y="564084"/>
                </a:lnTo>
                <a:cubicBezTo>
                  <a:pt x="1679499" y="556977"/>
                  <a:pt x="1680541" y="549945"/>
                  <a:pt x="1681310" y="542987"/>
                </a:cubicBezTo>
                <a:close/>
                <a:moveTo>
                  <a:pt x="499780" y="533639"/>
                </a:moveTo>
                <a:cubicBezTo>
                  <a:pt x="502355" y="533884"/>
                  <a:pt x="505004" y="534951"/>
                  <a:pt x="507726" y="536839"/>
                </a:cubicBezTo>
                <a:cubicBezTo>
                  <a:pt x="513171" y="540615"/>
                  <a:pt x="518597" y="544857"/>
                  <a:pt x="524004" y="549564"/>
                </a:cubicBezTo>
                <a:cubicBezTo>
                  <a:pt x="529412" y="554270"/>
                  <a:pt x="529641" y="558273"/>
                  <a:pt x="524692" y="561572"/>
                </a:cubicBezTo>
                <a:cubicBezTo>
                  <a:pt x="519744" y="564871"/>
                  <a:pt x="514436" y="572902"/>
                  <a:pt x="508768" y="585664"/>
                </a:cubicBezTo>
                <a:cubicBezTo>
                  <a:pt x="518888" y="595710"/>
                  <a:pt x="515791" y="601421"/>
                  <a:pt x="499475" y="602798"/>
                </a:cubicBezTo>
                <a:cubicBezTo>
                  <a:pt x="483160" y="604174"/>
                  <a:pt x="462197" y="605594"/>
                  <a:pt x="436586" y="607058"/>
                </a:cubicBezTo>
                <a:cubicBezTo>
                  <a:pt x="430397" y="618828"/>
                  <a:pt x="425486" y="617544"/>
                  <a:pt x="421852" y="603207"/>
                </a:cubicBezTo>
                <a:cubicBezTo>
                  <a:pt x="418218" y="588870"/>
                  <a:pt x="415837" y="577798"/>
                  <a:pt x="414708" y="569990"/>
                </a:cubicBezTo>
                <a:cubicBezTo>
                  <a:pt x="413580" y="562183"/>
                  <a:pt x="411440" y="555126"/>
                  <a:pt x="408290" y="548820"/>
                </a:cubicBezTo>
                <a:cubicBezTo>
                  <a:pt x="405140" y="542513"/>
                  <a:pt x="406616" y="539955"/>
                  <a:pt x="412718" y="541146"/>
                </a:cubicBezTo>
                <a:cubicBezTo>
                  <a:pt x="418820" y="542336"/>
                  <a:pt x="423954" y="543307"/>
                  <a:pt x="428121" y="544057"/>
                </a:cubicBezTo>
                <a:cubicBezTo>
                  <a:pt x="432289" y="544807"/>
                  <a:pt x="438450" y="545006"/>
                  <a:pt x="446604" y="544652"/>
                </a:cubicBezTo>
                <a:cubicBezTo>
                  <a:pt x="454759" y="544299"/>
                  <a:pt x="463195" y="543362"/>
                  <a:pt x="471914" y="541843"/>
                </a:cubicBezTo>
                <a:cubicBezTo>
                  <a:pt x="480633" y="540324"/>
                  <a:pt x="487420" y="538166"/>
                  <a:pt x="492276" y="535369"/>
                </a:cubicBezTo>
                <a:cubicBezTo>
                  <a:pt x="494703" y="533971"/>
                  <a:pt x="497205" y="533394"/>
                  <a:pt x="499780" y="533639"/>
                </a:cubicBezTo>
                <a:close/>
                <a:moveTo>
                  <a:pt x="3744911" y="522665"/>
                </a:moveTo>
                <a:cubicBezTo>
                  <a:pt x="3745961" y="522171"/>
                  <a:pt x="3747422" y="522192"/>
                  <a:pt x="3749295" y="522728"/>
                </a:cubicBezTo>
                <a:cubicBezTo>
                  <a:pt x="3756786" y="524874"/>
                  <a:pt x="3762064" y="528219"/>
                  <a:pt x="3765127" y="532765"/>
                </a:cubicBezTo>
                <a:cubicBezTo>
                  <a:pt x="3768190" y="537310"/>
                  <a:pt x="3767756" y="542680"/>
                  <a:pt x="3763825" y="548875"/>
                </a:cubicBezTo>
                <a:cubicBezTo>
                  <a:pt x="3759893" y="555070"/>
                  <a:pt x="3754138" y="552457"/>
                  <a:pt x="3746560" y="541034"/>
                </a:cubicBezTo>
                <a:cubicBezTo>
                  <a:pt x="3742310" y="530272"/>
                  <a:pt x="3741760" y="524149"/>
                  <a:pt x="3744911" y="522665"/>
                </a:cubicBezTo>
                <a:close/>
                <a:moveTo>
                  <a:pt x="3226560" y="517687"/>
                </a:moveTo>
                <a:cubicBezTo>
                  <a:pt x="3230848" y="517200"/>
                  <a:pt x="3234443" y="517271"/>
                  <a:pt x="3237345" y="517900"/>
                </a:cubicBezTo>
                <a:cubicBezTo>
                  <a:pt x="3243150" y="519159"/>
                  <a:pt x="3247878" y="521813"/>
                  <a:pt x="3251530" y="525863"/>
                </a:cubicBezTo>
                <a:cubicBezTo>
                  <a:pt x="3255183" y="529912"/>
                  <a:pt x="3252442" y="533385"/>
                  <a:pt x="3243308" y="536281"/>
                </a:cubicBezTo>
                <a:cubicBezTo>
                  <a:pt x="3234173" y="539177"/>
                  <a:pt x="3219281" y="541896"/>
                  <a:pt x="3198631" y="544438"/>
                </a:cubicBezTo>
                <a:cubicBezTo>
                  <a:pt x="3206420" y="550429"/>
                  <a:pt x="3209319" y="555179"/>
                  <a:pt x="3207328" y="558689"/>
                </a:cubicBezTo>
                <a:cubicBezTo>
                  <a:pt x="3205338" y="562199"/>
                  <a:pt x="3203611" y="572486"/>
                  <a:pt x="3202147" y="589552"/>
                </a:cubicBezTo>
                <a:cubicBezTo>
                  <a:pt x="3230338" y="588064"/>
                  <a:pt x="3248625" y="586523"/>
                  <a:pt x="3257009" y="584929"/>
                </a:cubicBezTo>
                <a:cubicBezTo>
                  <a:pt x="3265393" y="583335"/>
                  <a:pt x="3273619" y="583158"/>
                  <a:pt x="3281687" y="584399"/>
                </a:cubicBezTo>
                <a:cubicBezTo>
                  <a:pt x="3289755" y="585639"/>
                  <a:pt x="3296802" y="589174"/>
                  <a:pt x="3302830" y="595003"/>
                </a:cubicBezTo>
                <a:cubicBezTo>
                  <a:pt x="3308857" y="600832"/>
                  <a:pt x="3309239" y="605101"/>
                  <a:pt x="3303974" y="607811"/>
                </a:cubicBezTo>
                <a:cubicBezTo>
                  <a:pt x="3298709" y="610521"/>
                  <a:pt x="3285851" y="610903"/>
                  <a:pt x="3265399" y="608955"/>
                </a:cubicBezTo>
                <a:cubicBezTo>
                  <a:pt x="3244948" y="607008"/>
                  <a:pt x="3227011" y="606813"/>
                  <a:pt x="3211589" y="608369"/>
                </a:cubicBezTo>
                <a:cubicBezTo>
                  <a:pt x="3196166" y="609926"/>
                  <a:pt x="3180192" y="611665"/>
                  <a:pt x="3163666" y="613588"/>
                </a:cubicBezTo>
                <a:cubicBezTo>
                  <a:pt x="3147140" y="615510"/>
                  <a:pt x="3133507" y="617262"/>
                  <a:pt x="3122766" y="618843"/>
                </a:cubicBezTo>
                <a:cubicBezTo>
                  <a:pt x="3112026" y="620424"/>
                  <a:pt x="3102116" y="617299"/>
                  <a:pt x="3093038" y="609467"/>
                </a:cubicBezTo>
                <a:cubicBezTo>
                  <a:pt x="3083959" y="601635"/>
                  <a:pt x="3084449" y="598116"/>
                  <a:pt x="3094507" y="598909"/>
                </a:cubicBezTo>
                <a:cubicBezTo>
                  <a:pt x="3104566" y="599703"/>
                  <a:pt x="3117151" y="599325"/>
                  <a:pt x="3132263" y="597775"/>
                </a:cubicBezTo>
                <a:cubicBezTo>
                  <a:pt x="3147375" y="596224"/>
                  <a:pt x="3163620" y="594407"/>
                  <a:pt x="3180995" y="592324"/>
                </a:cubicBezTo>
                <a:lnTo>
                  <a:pt x="3180995" y="562763"/>
                </a:lnTo>
                <a:cubicBezTo>
                  <a:pt x="3180995" y="555892"/>
                  <a:pt x="3179724" y="550857"/>
                  <a:pt x="3177181" y="547657"/>
                </a:cubicBezTo>
                <a:cubicBezTo>
                  <a:pt x="3163700" y="549220"/>
                  <a:pt x="3153570" y="547660"/>
                  <a:pt x="3146793" y="542978"/>
                </a:cubicBezTo>
                <a:cubicBezTo>
                  <a:pt x="3140015" y="538296"/>
                  <a:pt x="3141574" y="535177"/>
                  <a:pt x="3151471" y="533620"/>
                </a:cubicBezTo>
                <a:cubicBezTo>
                  <a:pt x="3161369" y="532064"/>
                  <a:pt x="3171030" y="530343"/>
                  <a:pt x="3180456" y="528458"/>
                </a:cubicBezTo>
                <a:cubicBezTo>
                  <a:pt x="3189882" y="526573"/>
                  <a:pt x="3200268" y="524027"/>
                  <a:pt x="3211617" y="520821"/>
                </a:cubicBezTo>
                <a:cubicBezTo>
                  <a:pt x="3217291" y="519218"/>
                  <a:pt x="3222272" y="518173"/>
                  <a:pt x="3226560" y="517687"/>
                </a:cubicBezTo>
                <a:close/>
                <a:moveTo>
                  <a:pt x="1680887" y="513609"/>
                </a:moveTo>
                <a:lnTo>
                  <a:pt x="1627379" y="518319"/>
                </a:lnTo>
                <a:lnTo>
                  <a:pt x="1625046" y="520107"/>
                </a:lnTo>
                <a:lnTo>
                  <a:pt x="1635936" y="525407"/>
                </a:lnTo>
                <a:lnTo>
                  <a:pt x="1635936" y="531174"/>
                </a:lnTo>
                <a:lnTo>
                  <a:pt x="1682482" y="528011"/>
                </a:lnTo>
                <a:lnTo>
                  <a:pt x="1682482" y="523082"/>
                </a:lnTo>
                <a:cubicBezTo>
                  <a:pt x="1682482" y="522139"/>
                  <a:pt x="1682336" y="520817"/>
                  <a:pt x="1682045" y="519117"/>
                </a:cubicBezTo>
                <a:close/>
                <a:moveTo>
                  <a:pt x="1068668" y="506803"/>
                </a:moveTo>
                <a:cubicBezTo>
                  <a:pt x="1066641" y="506022"/>
                  <a:pt x="1053696" y="508124"/>
                  <a:pt x="1029834" y="513110"/>
                </a:cubicBezTo>
                <a:cubicBezTo>
                  <a:pt x="1030578" y="521196"/>
                  <a:pt x="1031260" y="528774"/>
                  <a:pt x="1031880" y="535844"/>
                </a:cubicBezTo>
                <a:cubicBezTo>
                  <a:pt x="1045014" y="534306"/>
                  <a:pt x="1056536" y="532551"/>
                  <a:pt x="1066445" y="530579"/>
                </a:cubicBezTo>
                <a:cubicBezTo>
                  <a:pt x="1069199" y="522989"/>
                  <a:pt x="1070764" y="517324"/>
                  <a:pt x="1071143" y="513584"/>
                </a:cubicBezTo>
                <a:cubicBezTo>
                  <a:pt x="1071521" y="509845"/>
                  <a:pt x="1070696" y="507585"/>
                  <a:pt x="1068668" y="506803"/>
                </a:cubicBezTo>
                <a:close/>
                <a:moveTo>
                  <a:pt x="685345" y="505491"/>
                </a:moveTo>
                <a:lnTo>
                  <a:pt x="678850" y="516331"/>
                </a:lnTo>
                <a:cubicBezTo>
                  <a:pt x="676810" y="519507"/>
                  <a:pt x="675145" y="521829"/>
                  <a:pt x="673855" y="523296"/>
                </a:cubicBezTo>
                <a:cubicBezTo>
                  <a:pt x="671276" y="526229"/>
                  <a:pt x="669961" y="527695"/>
                  <a:pt x="669911" y="527695"/>
                </a:cubicBezTo>
                <a:cubicBezTo>
                  <a:pt x="672838" y="527695"/>
                  <a:pt x="679430" y="526734"/>
                  <a:pt x="689687" y="524812"/>
                </a:cubicBezTo>
                <a:cubicBezTo>
                  <a:pt x="689687" y="519789"/>
                  <a:pt x="688130" y="514341"/>
                  <a:pt x="685017" y="508469"/>
                </a:cubicBezTo>
                <a:close/>
                <a:moveTo>
                  <a:pt x="3483174" y="501537"/>
                </a:moveTo>
                <a:cubicBezTo>
                  <a:pt x="3484714" y="501406"/>
                  <a:pt x="3486617" y="501658"/>
                  <a:pt x="3488883" y="502292"/>
                </a:cubicBezTo>
                <a:cubicBezTo>
                  <a:pt x="3497949" y="504828"/>
                  <a:pt x="3504197" y="508763"/>
                  <a:pt x="3507626" y="514096"/>
                </a:cubicBezTo>
                <a:cubicBezTo>
                  <a:pt x="3511056" y="519429"/>
                  <a:pt x="3510687" y="525577"/>
                  <a:pt x="3506520" y="532541"/>
                </a:cubicBezTo>
                <a:cubicBezTo>
                  <a:pt x="3502352" y="539505"/>
                  <a:pt x="3497342" y="539384"/>
                  <a:pt x="3491488" y="532179"/>
                </a:cubicBezTo>
                <a:cubicBezTo>
                  <a:pt x="3485634" y="524973"/>
                  <a:pt x="3481516" y="518592"/>
                  <a:pt x="3479135" y="513036"/>
                </a:cubicBezTo>
                <a:cubicBezTo>
                  <a:pt x="3477210" y="505762"/>
                  <a:pt x="3478556" y="501929"/>
                  <a:pt x="3483174" y="501537"/>
                </a:cubicBezTo>
                <a:close/>
                <a:moveTo>
                  <a:pt x="4724752" y="500962"/>
                </a:moveTo>
                <a:lnTo>
                  <a:pt x="4680535" y="511562"/>
                </a:lnTo>
                <a:lnTo>
                  <a:pt x="4685396" y="514031"/>
                </a:lnTo>
                <a:cubicBezTo>
                  <a:pt x="4695560" y="519717"/>
                  <a:pt x="4699783" y="524505"/>
                  <a:pt x="4698066" y="528393"/>
                </a:cubicBezTo>
                <a:cubicBezTo>
                  <a:pt x="4696348" y="532281"/>
                  <a:pt x="4694094" y="535515"/>
                  <a:pt x="4691303" y="538095"/>
                </a:cubicBezTo>
                <a:lnTo>
                  <a:pt x="4726184" y="562707"/>
                </a:lnTo>
                <a:lnTo>
                  <a:pt x="4726184" y="519584"/>
                </a:lnTo>
                <a:cubicBezTo>
                  <a:pt x="4726184" y="508757"/>
                  <a:pt x="4725707" y="502549"/>
                  <a:pt x="4724752" y="500962"/>
                </a:cubicBezTo>
                <a:close/>
                <a:moveTo>
                  <a:pt x="5631245" y="498637"/>
                </a:moveTo>
                <a:cubicBezTo>
                  <a:pt x="5620815" y="500162"/>
                  <a:pt x="5605591" y="501644"/>
                  <a:pt x="5585574" y="503083"/>
                </a:cubicBezTo>
                <a:cubicBezTo>
                  <a:pt x="5584990" y="511380"/>
                  <a:pt x="5584699" y="517656"/>
                  <a:pt x="5584699" y="521910"/>
                </a:cubicBezTo>
                <a:cubicBezTo>
                  <a:pt x="5584699" y="523423"/>
                  <a:pt x="5587164" y="523823"/>
                  <a:pt x="5592094" y="523109"/>
                </a:cubicBezTo>
                <a:cubicBezTo>
                  <a:pt x="5597024" y="522396"/>
                  <a:pt x="5610074" y="520582"/>
                  <a:pt x="5631245" y="517668"/>
                </a:cubicBezTo>
                <a:close/>
                <a:moveTo>
                  <a:pt x="2582078" y="496027"/>
                </a:moveTo>
                <a:cubicBezTo>
                  <a:pt x="2584407" y="495444"/>
                  <a:pt x="2588417" y="495982"/>
                  <a:pt x="2594110" y="497641"/>
                </a:cubicBezTo>
                <a:cubicBezTo>
                  <a:pt x="2605495" y="500959"/>
                  <a:pt x="2613690" y="505985"/>
                  <a:pt x="2618695" y="512719"/>
                </a:cubicBezTo>
                <a:cubicBezTo>
                  <a:pt x="2623699" y="519454"/>
                  <a:pt x="2624933" y="527739"/>
                  <a:pt x="2622397" y="537574"/>
                </a:cubicBezTo>
                <a:cubicBezTo>
                  <a:pt x="2619861" y="547409"/>
                  <a:pt x="2611864" y="545090"/>
                  <a:pt x="2598408" y="530616"/>
                </a:cubicBezTo>
                <a:cubicBezTo>
                  <a:pt x="2588300" y="516614"/>
                  <a:pt x="2582210" y="506788"/>
                  <a:pt x="2580139" y="501139"/>
                </a:cubicBezTo>
                <a:cubicBezTo>
                  <a:pt x="2579103" y="498314"/>
                  <a:pt x="2579750" y="496610"/>
                  <a:pt x="2582078" y="496027"/>
                </a:cubicBezTo>
                <a:close/>
                <a:moveTo>
                  <a:pt x="3534815" y="488126"/>
                </a:moveTo>
                <a:cubicBezTo>
                  <a:pt x="3520702" y="489651"/>
                  <a:pt x="3496269" y="492671"/>
                  <a:pt x="3461518" y="497185"/>
                </a:cubicBezTo>
                <a:cubicBezTo>
                  <a:pt x="3458330" y="504751"/>
                  <a:pt x="3455127" y="513150"/>
                  <a:pt x="3451909" y="522384"/>
                </a:cubicBezTo>
                <a:cubicBezTo>
                  <a:pt x="3448691" y="531617"/>
                  <a:pt x="3445578" y="538504"/>
                  <a:pt x="3442570" y="543043"/>
                </a:cubicBezTo>
                <a:cubicBezTo>
                  <a:pt x="3439562" y="547582"/>
                  <a:pt x="3438700" y="549871"/>
                  <a:pt x="3439984" y="549908"/>
                </a:cubicBezTo>
                <a:cubicBezTo>
                  <a:pt x="3441268" y="549945"/>
                  <a:pt x="3450973" y="549371"/>
                  <a:pt x="3469099" y="548187"/>
                </a:cubicBezTo>
                <a:cubicBezTo>
                  <a:pt x="3487224" y="547003"/>
                  <a:pt x="3507338" y="546392"/>
                  <a:pt x="3529439" y="546355"/>
                </a:cubicBezTo>
                <a:cubicBezTo>
                  <a:pt x="3532242" y="533791"/>
                  <a:pt x="3534034" y="514381"/>
                  <a:pt x="3534815" y="488126"/>
                </a:cubicBezTo>
                <a:close/>
                <a:moveTo>
                  <a:pt x="2953539" y="476387"/>
                </a:moveTo>
                <a:cubicBezTo>
                  <a:pt x="2955400" y="475990"/>
                  <a:pt x="2957238" y="476008"/>
                  <a:pt x="2959055" y="476443"/>
                </a:cubicBezTo>
                <a:cubicBezTo>
                  <a:pt x="2962689" y="477311"/>
                  <a:pt x="2967321" y="480430"/>
                  <a:pt x="2972952" y="485800"/>
                </a:cubicBezTo>
                <a:cubicBezTo>
                  <a:pt x="2978583" y="491170"/>
                  <a:pt x="2979020" y="495226"/>
                  <a:pt x="2974264" y="497967"/>
                </a:cubicBezTo>
                <a:cubicBezTo>
                  <a:pt x="2969507" y="500708"/>
                  <a:pt x="2966385" y="509513"/>
                  <a:pt x="2964897" y="524384"/>
                </a:cubicBezTo>
                <a:cubicBezTo>
                  <a:pt x="2963408" y="539254"/>
                  <a:pt x="2962850" y="553064"/>
                  <a:pt x="2963222" y="565814"/>
                </a:cubicBezTo>
                <a:cubicBezTo>
                  <a:pt x="2963595" y="578563"/>
                  <a:pt x="2967867" y="586895"/>
                  <a:pt x="2976040" y="590808"/>
                </a:cubicBezTo>
                <a:cubicBezTo>
                  <a:pt x="2984213" y="594721"/>
                  <a:pt x="2991125" y="596655"/>
                  <a:pt x="2996774" y="596612"/>
                </a:cubicBezTo>
                <a:cubicBezTo>
                  <a:pt x="3002423" y="596569"/>
                  <a:pt x="3006308" y="593028"/>
                  <a:pt x="3008429" y="585989"/>
                </a:cubicBezTo>
                <a:cubicBezTo>
                  <a:pt x="3010550" y="578951"/>
                  <a:pt x="3013967" y="569807"/>
                  <a:pt x="3018680" y="558558"/>
                </a:cubicBezTo>
                <a:cubicBezTo>
                  <a:pt x="3023392" y="547310"/>
                  <a:pt x="3025749" y="551439"/>
                  <a:pt x="3025749" y="570948"/>
                </a:cubicBezTo>
                <a:cubicBezTo>
                  <a:pt x="3025749" y="587890"/>
                  <a:pt x="3027888" y="601281"/>
                  <a:pt x="3032167" y="611123"/>
                </a:cubicBezTo>
                <a:cubicBezTo>
                  <a:pt x="3036446" y="620964"/>
                  <a:pt x="3026161" y="624489"/>
                  <a:pt x="3001313" y="621699"/>
                </a:cubicBezTo>
                <a:cubicBezTo>
                  <a:pt x="2976465" y="618908"/>
                  <a:pt x="2960296" y="611665"/>
                  <a:pt x="2952804" y="599970"/>
                </a:cubicBezTo>
                <a:cubicBezTo>
                  <a:pt x="2945313" y="588274"/>
                  <a:pt x="2941955" y="574288"/>
                  <a:pt x="2942731" y="558010"/>
                </a:cubicBezTo>
                <a:cubicBezTo>
                  <a:pt x="2943506" y="541732"/>
                  <a:pt x="2943893" y="528142"/>
                  <a:pt x="2943893" y="517240"/>
                </a:cubicBezTo>
                <a:lnTo>
                  <a:pt x="2943893" y="497390"/>
                </a:lnTo>
                <a:cubicBezTo>
                  <a:pt x="2943893" y="496658"/>
                  <a:pt x="2937717" y="498351"/>
                  <a:pt x="2925364" y="502469"/>
                </a:cubicBezTo>
                <a:cubicBezTo>
                  <a:pt x="2925364" y="522573"/>
                  <a:pt x="2924561" y="537840"/>
                  <a:pt x="2922955" y="548271"/>
                </a:cubicBezTo>
                <a:cubicBezTo>
                  <a:pt x="2921349" y="558701"/>
                  <a:pt x="2917309" y="569581"/>
                  <a:pt x="2910835" y="580911"/>
                </a:cubicBezTo>
                <a:cubicBezTo>
                  <a:pt x="2904361" y="592240"/>
                  <a:pt x="2895022" y="601982"/>
                  <a:pt x="2882818" y="610137"/>
                </a:cubicBezTo>
                <a:cubicBezTo>
                  <a:pt x="2870614" y="618291"/>
                  <a:pt x="2867281" y="617941"/>
                  <a:pt x="2872819" y="609086"/>
                </a:cubicBezTo>
                <a:cubicBezTo>
                  <a:pt x="2878356" y="600230"/>
                  <a:pt x="2884198" y="589850"/>
                  <a:pt x="2890343" y="577943"/>
                </a:cubicBezTo>
                <a:cubicBezTo>
                  <a:pt x="2896488" y="566037"/>
                  <a:pt x="2900529" y="551328"/>
                  <a:pt x="2902463" y="533816"/>
                </a:cubicBezTo>
                <a:cubicBezTo>
                  <a:pt x="2904398" y="516304"/>
                  <a:pt x="2903617" y="504097"/>
                  <a:pt x="2900119" y="497195"/>
                </a:cubicBezTo>
                <a:cubicBezTo>
                  <a:pt x="2896622" y="490293"/>
                  <a:pt x="2898005" y="486842"/>
                  <a:pt x="2904268" y="486842"/>
                </a:cubicBezTo>
                <a:cubicBezTo>
                  <a:pt x="2908609" y="486842"/>
                  <a:pt x="2912407" y="487226"/>
                  <a:pt x="2915663" y="487995"/>
                </a:cubicBezTo>
                <a:cubicBezTo>
                  <a:pt x="2918918" y="488764"/>
                  <a:pt x="2924152" y="488042"/>
                  <a:pt x="2931364" y="485828"/>
                </a:cubicBezTo>
                <a:cubicBezTo>
                  <a:pt x="2938576" y="483614"/>
                  <a:pt x="2944086" y="481279"/>
                  <a:pt x="2947893" y="478824"/>
                </a:cubicBezTo>
                <a:cubicBezTo>
                  <a:pt x="2949797" y="477596"/>
                  <a:pt x="2951679" y="476784"/>
                  <a:pt x="2953539" y="476387"/>
                </a:cubicBezTo>
                <a:close/>
                <a:moveTo>
                  <a:pt x="2520989" y="472359"/>
                </a:moveTo>
                <a:cubicBezTo>
                  <a:pt x="2516729" y="472737"/>
                  <a:pt x="2505886" y="474663"/>
                  <a:pt x="2488461" y="478135"/>
                </a:cubicBezTo>
                <a:lnTo>
                  <a:pt x="2489484" y="511343"/>
                </a:lnTo>
                <a:cubicBezTo>
                  <a:pt x="2496343" y="510698"/>
                  <a:pt x="2502051" y="509172"/>
                  <a:pt x="2506608" y="506766"/>
                </a:cubicBezTo>
                <a:cubicBezTo>
                  <a:pt x="2511166" y="504360"/>
                  <a:pt x="2516090" y="505759"/>
                  <a:pt x="2521380" y="510961"/>
                </a:cubicBezTo>
                <a:cubicBezTo>
                  <a:pt x="2526669" y="516164"/>
                  <a:pt x="2525150" y="520468"/>
                  <a:pt x="2516822" y="523872"/>
                </a:cubicBezTo>
                <a:cubicBezTo>
                  <a:pt x="2508494" y="527277"/>
                  <a:pt x="2499431" y="528979"/>
                  <a:pt x="2489633" y="528979"/>
                </a:cubicBezTo>
                <a:lnTo>
                  <a:pt x="2490637" y="559191"/>
                </a:lnTo>
                <a:cubicBezTo>
                  <a:pt x="2494557" y="559303"/>
                  <a:pt x="2500398" y="557774"/>
                  <a:pt x="2508162" y="554605"/>
                </a:cubicBezTo>
                <a:cubicBezTo>
                  <a:pt x="2515926" y="551436"/>
                  <a:pt x="2521132" y="551604"/>
                  <a:pt x="2523780" y="555108"/>
                </a:cubicBezTo>
                <a:cubicBezTo>
                  <a:pt x="2526427" y="558611"/>
                  <a:pt x="2528378" y="558388"/>
                  <a:pt x="2529630" y="554438"/>
                </a:cubicBezTo>
                <a:cubicBezTo>
                  <a:pt x="2530883" y="550488"/>
                  <a:pt x="2531705" y="537068"/>
                  <a:pt x="2532095" y="514180"/>
                </a:cubicBezTo>
                <a:cubicBezTo>
                  <a:pt x="2532486" y="491291"/>
                  <a:pt x="2531798" y="478504"/>
                  <a:pt x="2530030" y="475819"/>
                </a:cubicBezTo>
                <a:cubicBezTo>
                  <a:pt x="2528263" y="473134"/>
                  <a:pt x="2525249" y="471981"/>
                  <a:pt x="2520989" y="472359"/>
                </a:cubicBezTo>
                <a:close/>
                <a:moveTo>
                  <a:pt x="1646856" y="469448"/>
                </a:moveTo>
                <a:cubicBezTo>
                  <a:pt x="1630337" y="471010"/>
                  <a:pt x="1619689" y="471792"/>
                  <a:pt x="1614914" y="471792"/>
                </a:cubicBezTo>
                <a:cubicBezTo>
                  <a:pt x="1621041" y="488547"/>
                  <a:pt x="1624972" y="499002"/>
                  <a:pt x="1626709" y="503157"/>
                </a:cubicBezTo>
                <a:cubicBezTo>
                  <a:pt x="1634894" y="502401"/>
                  <a:pt x="1642199" y="502022"/>
                  <a:pt x="1648624" y="502022"/>
                </a:cubicBezTo>
                <a:cubicBezTo>
                  <a:pt x="1648624" y="496900"/>
                  <a:pt x="1648475" y="493434"/>
                  <a:pt x="1648177" y="491623"/>
                </a:cubicBezTo>
                <a:cubicBezTo>
                  <a:pt x="1638590" y="493186"/>
                  <a:pt x="1631016" y="491514"/>
                  <a:pt x="1625453" y="486609"/>
                </a:cubicBezTo>
                <a:cubicBezTo>
                  <a:pt x="1619891" y="481704"/>
                  <a:pt x="1620880" y="478973"/>
                  <a:pt x="1628420" y="478414"/>
                </a:cubicBezTo>
                <a:cubicBezTo>
                  <a:pt x="1635961" y="477856"/>
                  <a:pt x="1642311" y="477292"/>
                  <a:pt x="1647470" y="476722"/>
                </a:cubicBezTo>
                <a:cubicBezTo>
                  <a:pt x="1647470" y="472604"/>
                  <a:pt x="1647266" y="470179"/>
                  <a:pt x="1646856" y="469448"/>
                </a:cubicBezTo>
                <a:close/>
                <a:moveTo>
                  <a:pt x="4799232" y="466966"/>
                </a:moveTo>
                <a:cubicBezTo>
                  <a:pt x="4807809" y="466873"/>
                  <a:pt x="4814853" y="470178"/>
                  <a:pt x="4820364" y="476880"/>
                </a:cubicBezTo>
                <a:cubicBezTo>
                  <a:pt x="4827713" y="485816"/>
                  <a:pt x="4822929" y="490504"/>
                  <a:pt x="4806012" y="490944"/>
                </a:cubicBezTo>
                <a:cubicBezTo>
                  <a:pt x="4789096" y="491384"/>
                  <a:pt x="4769537" y="493297"/>
                  <a:pt x="4747336" y="496683"/>
                </a:cubicBezTo>
                <a:cubicBezTo>
                  <a:pt x="4750450" y="500205"/>
                  <a:pt x="4751408" y="504233"/>
                  <a:pt x="4750211" y="508766"/>
                </a:cubicBezTo>
                <a:cubicBezTo>
                  <a:pt x="4749014" y="513299"/>
                  <a:pt x="4748056" y="518437"/>
                  <a:pt x="4747336" y="524179"/>
                </a:cubicBezTo>
                <a:cubicBezTo>
                  <a:pt x="4756588" y="521959"/>
                  <a:pt x="4764840" y="519457"/>
                  <a:pt x="4772088" y="516673"/>
                </a:cubicBezTo>
                <a:cubicBezTo>
                  <a:pt x="4779338" y="513888"/>
                  <a:pt x="4786364" y="515529"/>
                  <a:pt x="4793166" y="521593"/>
                </a:cubicBezTo>
                <a:cubicBezTo>
                  <a:pt x="4799969" y="527658"/>
                  <a:pt x="4797198" y="532548"/>
                  <a:pt x="4784850" y="536262"/>
                </a:cubicBezTo>
                <a:cubicBezTo>
                  <a:pt x="4772504" y="539977"/>
                  <a:pt x="4759944" y="541443"/>
                  <a:pt x="4747170" y="540662"/>
                </a:cubicBezTo>
                <a:lnTo>
                  <a:pt x="4746146" y="573330"/>
                </a:lnTo>
                <a:cubicBezTo>
                  <a:pt x="4768074" y="584281"/>
                  <a:pt x="4788094" y="591298"/>
                  <a:pt x="4806207" y="594380"/>
                </a:cubicBezTo>
                <a:cubicBezTo>
                  <a:pt x="4824321" y="597461"/>
                  <a:pt x="4841412" y="600280"/>
                  <a:pt x="4857478" y="602835"/>
                </a:cubicBezTo>
                <a:cubicBezTo>
                  <a:pt x="4873546" y="605390"/>
                  <a:pt x="4875499" y="608878"/>
                  <a:pt x="4863338" y="613299"/>
                </a:cubicBezTo>
                <a:cubicBezTo>
                  <a:pt x="4851178" y="617721"/>
                  <a:pt x="4837300" y="621507"/>
                  <a:pt x="4821704" y="624657"/>
                </a:cubicBezTo>
                <a:cubicBezTo>
                  <a:pt x="4806108" y="627807"/>
                  <a:pt x="4794177" y="627962"/>
                  <a:pt x="4785911" y="625122"/>
                </a:cubicBezTo>
                <a:cubicBezTo>
                  <a:pt x="4777645" y="622282"/>
                  <a:pt x="4763193" y="612679"/>
                  <a:pt x="4742556" y="596314"/>
                </a:cubicBezTo>
                <a:cubicBezTo>
                  <a:pt x="4721918" y="579949"/>
                  <a:pt x="4701913" y="564121"/>
                  <a:pt x="4682540" y="548829"/>
                </a:cubicBezTo>
                <a:cubicBezTo>
                  <a:pt x="4678609" y="554844"/>
                  <a:pt x="4671670" y="563219"/>
                  <a:pt x="4661724" y="573953"/>
                </a:cubicBezTo>
                <a:cubicBezTo>
                  <a:pt x="4651776" y="584687"/>
                  <a:pt x="4642168" y="593077"/>
                  <a:pt x="4632897" y="599123"/>
                </a:cubicBezTo>
                <a:cubicBezTo>
                  <a:pt x="4623626" y="605170"/>
                  <a:pt x="4613509" y="609389"/>
                  <a:pt x="4602546" y="611783"/>
                </a:cubicBezTo>
                <a:cubicBezTo>
                  <a:pt x="4591582" y="614177"/>
                  <a:pt x="4592068" y="610834"/>
                  <a:pt x="4604006" y="601756"/>
                </a:cubicBezTo>
                <a:cubicBezTo>
                  <a:pt x="4615944" y="592677"/>
                  <a:pt x="4628426" y="580086"/>
                  <a:pt x="4641455" y="563981"/>
                </a:cubicBezTo>
                <a:cubicBezTo>
                  <a:pt x="4654484" y="547877"/>
                  <a:pt x="4662718" y="536039"/>
                  <a:pt x="4666160" y="528467"/>
                </a:cubicBezTo>
                <a:cubicBezTo>
                  <a:pt x="4667881" y="524681"/>
                  <a:pt x="4669123" y="521358"/>
                  <a:pt x="4669886" y="518498"/>
                </a:cubicBezTo>
                <a:lnTo>
                  <a:pt x="4670398" y="514167"/>
                </a:lnTo>
                <a:lnTo>
                  <a:pt x="4652170" y="519035"/>
                </a:lnTo>
                <a:cubicBezTo>
                  <a:pt x="4643520" y="521782"/>
                  <a:pt x="4634628" y="518852"/>
                  <a:pt x="4625493" y="510245"/>
                </a:cubicBezTo>
                <a:cubicBezTo>
                  <a:pt x="4616358" y="501638"/>
                  <a:pt x="4615264" y="497728"/>
                  <a:pt x="4622210" y="498516"/>
                </a:cubicBezTo>
                <a:cubicBezTo>
                  <a:pt x="4629154" y="499303"/>
                  <a:pt x="4635598" y="499325"/>
                  <a:pt x="4641538" y="498581"/>
                </a:cubicBezTo>
                <a:cubicBezTo>
                  <a:pt x="4647479" y="497837"/>
                  <a:pt x="4658858" y="496097"/>
                  <a:pt x="4675676" y="493362"/>
                </a:cubicBezTo>
                <a:cubicBezTo>
                  <a:pt x="4692494" y="490628"/>
                  <a:pt x="4712576" y="486535"/>
                  <a:pt x="4735924" y="481084"/>
                </a:cubicBezTo>
                <a:cubicBezTo>
                  <a:pt x="4759271" y="475633"/>
                  <a:pt x="4777344" y="471336"/>
                  <a:pt x="4790143" y="468192"/>
                </a:cubicBezTo>
                <a:cubicBezTo>
                  <a:pt x="4793343" y="467406"/>
                  <a:pt x="4796372" y="466997"/>
                  <a:pt x="4799232" y="466966"/>
                </a:cubicBezTo>
                <a:close/>
                <a:moveTo>
                  <a:pt x="1700676" y="464025"/>
                </a:moveTo>
                <a:cubicBezTo>
                  <a:pt x="1696460" y="463746"/>
                  <a:pt x="1684219" y="464499"/>
                  <a:pt x="1663953" y="466285"/>
                </a:cubicBezTo>
                <a:cubicBezTo>
                  <a:pt x="1667066" y="466335"/>
                  <a:pt x="1668427" y="467479"/>
                  <a:pt x="1668036" y="469717"/>
                </a:cubicBezTo>
                <a:cubicBezTo>
                  <a:pt x="1667646" y="471956"/>
                  <a:pt x="1667451" y="472988"/>
                  <a:pt x="1667451" y="472815"/>
                </a:cubicBezTo>
                <a:cubicBezTo>
                  <a:pt x="1678699" y="472033"/>
                  <a:pt x="1686764" y="472821"/>
                  <a:pt x="1691644" y="475177"/>
                </a:cubicBezTo>
                <a:cubicBezTo>
                  <a:pt x="1696525" y="477534"/>
                  <a:pt x="1695994" y="480467"/>
                  <a:pt x="1690054" y="483977"/>
                </a:cubicBezTo>
                <a:cubicBezTo>
                  <a:pt x="1684113" y="487487"/>
                  <a:pt x="1676579" y="489570"/>
                  <a:pt x="1667451" y="490228"/>
                </a:cubicBezTo>
                <a:lnTo>
                  <a:pt x="1667451" y="499660"/>
                </a:lnTo>
                <a:cubicBezTo>
                  <a:pt x="1681552" y="498109"/>
                  <a:pt x="1689303" y="497527"/>
                  <a:pt x="1690705" y="497911"/>
                </a:cubicBezTo>
                <a:cubicBezTo>
                  <a:pt x="1692107" y="498295"/>
                  <a:pt x="1695173" y="492814"/>
                  <a:pt x="1699904" y="481465"/>
                </a:cubicBezTo>
                <a:cubicBezTo>
                  <a:pt x="1704636" y="470117"/>
                  <a:pt x="1704893" y="464304"/>
                  <a:pt x="1700676" y="464025"/>
                </a:cubicBezTo>
                <a:close/>
                <a:moveTo>
                  <a:pt x="1380838" y="462843"/>
                </a:moveTo>
                <a:cubicBezTo>
                  <a:pt x="1385441" y="463163"/>
                  <a:pt x="1389235" y="464828"/>
                  <a:pt x="1392221" y="467838"/>
                </a:cubicBezTo>
                <a:cubicBezTo>
                  <a:pt x="1398193" y="473860"/>
                  <a:pt x="1395985" y="478746"/>
                  <a:pt x="1385598" y="482498"/>
                </a:cubicBezTo>
                <a:cubicBezTo>
                  <a:pt x="1375211" y="486250"/>
                  <a:pt x="1363283" y="489818"/>
                  <a:pt x="1349814" y="493204"/>
                </a:cubicBezTo>
                <a:cubicBezTo>
                  <a:pt x="1357590" y="497334"/>
                  <a:pt x="1360700" y="500968"/>
                  <a:pt x="1359144" y="504106"/>
                </a:cubicBezTo>
                <a:cubicBezTo>
                  <a:pt x="1357587" y="507244"/>
                  <a:pt x="1356809" y="512769"/>
                  <a:pt x="1356809" y="520682"/>
                </a:cubicBezTo>
                <a:cubicBezTo>
                  <a:pt x="1364573" y="519987"/>
                  <a:pt x="1373106" y="517866"/>
                  <a:pt x="1382407" y="514319"/>
                </a:cubicBezTo>
                <a:cubicBezTo>
                  <a:pt x="1391709" y="510772"/>
                  <a:pt x="1399302" y="512555"/>
                  <a:pt x="1405188" y="519668"/>
                </a:cubicBezTo>
                <a:cubicBezTo>
                  <a:pt x="1411072" y="526781"/>
                  <a:pt x="1407274" y="531475"/>
                  <a:pt x="1393793" y="533751"/>
                </a:cubicBezTo>
                <a:cubicBezTo>
                  <a:pt x="1380312" y="536026"/>
                  <a:pt x="1367984" y="537164"/>
                  <a:pt x="1356809" y="537164"/>
                </a:cubicBezTo>
                <a:lnTo>
                  <a:pt x="1356809" y="572195"/>
                </a:lnTo>
                <a:cubicBezTo>
                  <a:pt x="1378749" y="583903"/>
                  <a:pt x="1399327" y="591294"/>
                  <a:pt x="1418545" y="594370"/>
                </a:cubicBezTo>
                <a:cubicBezTo>
                  <a:pt x="1437762" y="597446"/>
                  <a:pt x="1455042" y="599706"/>
                  <a:pt x="1470384" y="601151"/>
                </a:cubicBezTo>
                <a:cubicBezTo>
                  <a:pt x="1485725" y="602596"/>
                  <a:pt x="1489892" y="605687"/>
                  <a:pt x="1482885" y="610425"/>
                </a:cubicBezTo>
                <a:cubicBezTo>
                  <a:pt x="1475878" y="615163"/>
                  <a:pt x="1462111" y="619507"/>
                  <a:pt x="1441585" y="623457"/>
                </a:cubicBezTo>
                <a:cubicBezTo>
                  <a:pt x="1421059" y="627407"/>
                  <a:pt x="1404087" y="624948"/>
                  <a:pt x="1390667" y="616081"/>
                </a:cubicBezTo>
                <a:cubicBezTo>
                  <a:pt x="1377248" y="607213"/>
                  <a:pt x="1363274" y="597620"/>
                  <a:pt x="1348744" y="587301"/>
                </a:cubicBezTo>
                <a:cubicBezTo>
                  <a:pt x="1334215" y="576982"/>
                  <a:pt x="1318579" y="564549"/>
                  <a:pt x="1301836" y="550001"/>
                </a:cubicBezTo>
                <a:cubicBezTo>
                  <a:pt x="1291219" y="571829"/>
                  <a:pt x="1281059" y="586178"/>
                  <a:pt x="1271354" y="593049"/>
                </a:cubicBezTo>
                <a:cubicBezTo>
                  <a:pt x="1261649" y="599920"/>
                  <a:pt x="1252431" y="604580"/>
                  <a:pt x="1243700" y="607030"/>
                </a:cubicBezTo>
                <a:cubicBezTo>
                  <a:pt x="1234968" y="609479"/>
                  <a:pt x="1235142" y="606233"/>
                  <a:pt x="1244221" y="597291"/>
                </a:cubicBezTo>
                <a:cubicBezTo>
                  <a:pt x="1253299" y="588349"/>
                  <a:pt x="1262058" y="576579"/>
                  <a:pt x="1270498" y="561982"/>
                </a:cubicBezTo>
                <a:cubicBezTo>
                  <a:pt x="1278938" y="547384"/>
                  <a:pt x="1284125" y="537096"/>
                  <a:pt x="1286060" y="531118"/>
                </a:cubicBezTo>
                <a:cubicBezTo>
                  <a:pt x="1287995" y="525140"/>
                  <a:pt x="1288184" y="519376"/>
                  <a:pt x="1286627" y="513826"/>
                </a:cubicBezTo>
                <a:cubicBezTo>
                  <a:pt x="1285071" y="508276"/>
                  <a:pt x="1287762" y="506552"/>
                  <a:pt x="1294701" y="508655"/>
                </a:cubicBezTo>
                <a:cubicBezTo>
                  <a:pt x="1301640" y="510757"/>
                  <a:pt x="1308083" y="514139"/>
                  <a:pt x="1314030" y="518803"/>
                </a:cubicBezTo>
                <a:cubicBezTo>
                  <a:pt x="1319977" y="523466"/>
                  <a:pt x="1321053" y="527506"/>
                  <a:pt x="1317258" y="530923"/>
                </a:cubicBezTo>
                <a:cubicBezTo>
                  <a:pt x="1313463" y="534340"/>
                  <a:pt x="1310691" y="537102"/>
                  <a:pt x="1308942" y="539211"/>
                </a:cubicBezTo>
                <a:cubicBezTo>
                  <a:pt x="1321345" y="548339"/>
                  <a:pt x="1329859" y="554999"/>
                  <a:pt x="1334485" y="559191"/>
                </a:cubicBezTo>
                <a:cubicBezTo>
                  <a:pt x="1334485" y="516490"/>
                  <a:pt x="1333449" y="495716"/>
                  <a:pt x="1331378" y="496869"/>
                </a:cubicBezTo>
                <a:cubicBezTo>
                  <a:pt x="1329307" y="498023"/>
                  <a:pt x="1324541" y="498801"/>
                  <a:pt x="1317081" y="499204"/>
                </a:cubicBezTo>
                <a:cubicBezTo>
                  <a:pt x="1309621" y="499607"/>
                  <a:pt x="1302487" y="498013"/>
                  <a:pt x="1295678" y="494423"/>
                </a:cubicBezTo>
                <a:cubicBezTo>
                  <a:pt x="1288869" y="490832"/>
                  <a:pt x="1290050" y="487744"/>
                  <a:pt x="1299222" y="485158"/>
                </a:cubicBezTo>
                <a:cubicBezTo>
                  <a:pt x="1308393" y="482572"/>
                  <a:pt x="1318473" y="479906"/>
                  <a:pt x="1329462" y="477159"/>
                </a:cubicBezTo>
                <a:cubicBezTo>
                  <a:pt x="1340450" y="474412"/>
                  <a:pt x="1352164" y="470666"/>
                  <a:pt x="1364604" y="465922"/>
                </a:cubicBezTo>
                <a:cubicBezTo>
                  <a:pt x="1370824" y="463550"/>
                  <a:pt x="1376235" y="462524"/>
                  <a:pt x="1380838" y="462843"/>
                </a:cubicBezTo>
                <a:close/>
                <a:moveTo>
                  <a:pt x="5669978" y="457774"/>
                </a:moveTo>
                <a:cubicBezTo>
                  <a:pt x="5663106" y="458549"/>
                  <a:pt x="5653358" y="459352"/>
                  <a:pt x="5640733" y="460183"/>
                </a:cubicBezTo>
                <a:cubicBezTo>
                  <a:pt x="5646153" y="460493"/>
                  <a:pt x="5650035" y="461628"/>
                  <a:pt x="5652379" y="463587"/>
                </a:cubicBezTo>
                <a:cubicBezTo>
                  <a:pt x="5654723" y="465547"/>
                  <a:pt x="5655492" y="468108"/>
                  <a:pt x="5654686" y="471271"/>
                </a:cubicBezTo>
                <a:cubicBezTo>
                  <a:pt x="5653880" y="474433"/>
                  <a:pt x="5653116" y="477670"/>
                  <a:pt x="5652398" y="480982"/>
                </a:cubicBezTo>
                <a:cubicBezTo>
                  <a:pt x="5657210" y="481056"/>
                  <a:pt x="5665774" y="480064"/>
                  <a:pt x="5678089" y="478005"/>
                </a:cubicBezTo>
                <a:cubicBezTo>
                  <a:pt x="5678771" y="469795"/>
                  <a:pt x="5679308" y="464177"/>
                  <a:pt x="5679698" y="461150"/>
                </a:cubicBezTo>
                <a:cubicBezTo>
                  <a:pt x="5680089" y="458124"/>
                  <a:pt x="5676849" y="456999"/>
                  <a:pt x="5669978" y="457774"/>
                </a:cubicBezTo>
                <a:close/>
                <a:moveTo>
                  <a:pt x="3200415" y="457544"/>
                </a:moveTo>
                <a:cubicBezTo>
                  <a:pt x="3202515" y="456479"/>
                  <a:pt x="3206811" y="456549"/>
                  <a:pt x="3213300" y="457755"/>
                </a:cubicBezTo>
                <a:cubicBezTo>
                  <a:pt x="3226279" y="460168"/>
                  <a:pt x="3238170" y="464490"/>
                  <a:pt x="3248972" y="470722"/>
                </a:cubicBezTo>
                <a:cubicBezTo>
                  <a:pt x="3259775" y="476954"/>
                  <a:pt x="3265176" y="485844"/>
                  <a:pt x="3265176" y="497390"/>
                </a:cubicBezTo>
                <a:cubicBezTo>
                  <a:pt x="3265176" y="510673"/>
                  <a:pt x="3259331" y="513870"/>
                  <a:pt x="3247642" y="506980"/>
                </a:cubicBezTo>
                <a:cubicBezTo>
                  <a:pt x="3235953" y="500091"/>
                  <a:pt x="3226127" y="493055"/>
                  <a:pt x="3218165" y="485874"/>
                </a:cubicBezTo>
                <a:cubicBezTo>
                  <a:pt x="3211096" y="478061"/>
                  <a:pt x="3205273" y="470818"/>
                  <a:pt x="3200696" y="464146"/>
                </a:cubicBezTo>
                <a:cubicBezTo>
                  <a:pt x="3198408" y="460809"/>
                  <a:pt x="3198314" y="458609"/>
                  <a:pt x="3200415" y="457544"/>
                </a:cubicBezTo>
                <a:close/>
                <a:moveTo>
                  <a:pt x="3149892" y="455944"/>
                </a:moveTo>
                <a:cubicBezTo>
                  <a:pt x="3151281" y="455860"/>
                  <a:pt x="3152902" y="456135"/>
                  <a:pt x="3154755" y="456769"/>
                </a:cubicBezTo>
                <a:cubicBezTo>
                  <a:pt x="3162165" y="459306"/>
                  <a:pt x="3168413" y="463215"/>
                  <a:pt x="3173498" y="468499"/>
                </a:cubicBezTo>
                <a:cubicBezTo>
                  <a:pt x="3178583" y="473782"/>
                  <a:pt x="3178943" y="477686"/>
                  <a:pt x="3174577" y="480210"/>
                </a:cubicBezTo>
                <a:cubicBezTo>
                  <a:pt x="3170211" y="482734"/>
                  <a:pt x="3163359" y="489251"/>
                  <a:pt x="3154020" y="499762"/>
                </a:cubicBezTo>
                <a:cubicBezTo>
                  <a:pt x="3144681" y="510273"/>
                  <a:pt x="3132443" y="518939"/>
                  <a:pt x="3117306" y="525760"/>
                </a:cubicBezTo>
                <a:cubicBezTo>
                  <a:pt x="3102169" y="532582"/>
                  <a:pt x="3099757" y="530325"/>
                  <a:pt x="3110069" y="518989"/>
                </a:cubicBezTo>
                <a:cubicBezTo>
                  <a:pt x="3120382" y="507653"/>
                  <a:pt x="3128747" y="497288"/>
                  <a:pt x="3135165" y="487893"/>
                </a:cubicBezTo>
                <a:cubicBezTo>
                  <a:pt x="3141584" y="478498"/>
                  <a:pt x="3144408" y="471333"/>
                  <a:pt x="3143639" y="466397"/>
                </a:cubicBezTo>
                <a:cubicBezTo>
                  <a:pt x="3143639" y="459681"/>
                  <a:pt x="3145724" y="456197"/>
                  <a:pt x="3149892" y="455944"/>
                </a:cubicBezTo>
                <a:close/>
                <a:moveTo>
                  <a:pt x="5020473" y="450770"/>
                </a:moveTo>
                <a:cubicBezTo>
                  <a:pt x="4994751" y="453833"/>
                  <a:pt x="4977288" y="456016"/>
                  <a:pt x="4968086" y="457318"/>
                </a:cubicBezTo>
                <a:cubicBezTo>
                  <a:pt x="4969611" y="473751"/>
                  <a:pt x="4971434" y="490203"/>
                  <a:pt x="4973555" y="506673"/>
                </a:cubicBezTo>
                <a:cubicBezTo>
                  <a:pt x="4985536" y="505966"/>
                  <a:pt x="5001175" y="504187"/>
                  <a:pt x="5020473" y="501334"/>
                </a:cubicBezTo>
                <a:close/>
                <a:moveTo>
                  <a:pt x="1702901" y="444011"/>
                </a:moveTo>
                <a:cubicBezTo>
                  <a:pt x="1707861" y="444074"/>
                  <a:pt x="1714387" y="446909"/>
                  <a:pt x="1722480" y="452518"/>
                </a:cubicBezTo>
                <a:cubicBezTo>
                  <a:pt x="1733270" y="459997"/>
                  <a:pt x="1736969" y="465466"/>
                  <a:pt x="1733577" y="468927"/>
                </a:cubicBezTo>
                <a:cubicBezTo>
                  <a:pt x="1730185" y="472387"/>
                  <a:pt x="1725267" y="479230"/>
                  <a:pt x="1718824" y="489456"/>
                </a:cubicBezTo>
                <a:cubicBezTo>
                  <a:pt x="1712381" y="499681"/>
                  <a:pt x="1706881" y="507076"/>
                  <a:pt x="1702323" y="511640"/>
                </a:cubicBezTo>
                <a:lnTo>
                  <a:pt x="1700333" y="512851"/>
                </a:lnTo>
                <a:lnTo>
                  <a:pt x="1703867" y="514319"/>
                </a:lnTo>
                <a:cubicBezTo>
                  <a:pt x="1707606" y="516887"/>
                  <a:pt x="1708846" y="519252"/>
                  <a:pt x="1707588" y="521417"/>
                </a:cubicBezTo>
                <a:cubicBezTo>
                  <a:pt x="1706329" y="523581"/>
                  <a:pt x="1705402" y="525289"/>
                  <a:pt x="1704806" y="526542"/>
                </a:cubicBezTo>
                <a:cubicBezTo>
                  <a:pt x="1710797" y="526542"/>
                  <a:pt x="1717181" y="525757"/>
                  <a:pt x="1723959" y="524188"/>
                </a:cubicBezTo>
                <a:cubicBezTo>
                  <a:pt x="1730737" y="522620"/>
                  <a:pt x="1736826" y="525168"/>
                  <a:pt x="1742227" y="531835"/>
                </a:cubicBezTo>
                <a:cubicBezTo>
                  <a:pt x="1747629" y="538501"/>
                  <a:pt x="1744860" y="541834"/>
                  <a:pt x="1733921" y="541834"/>
                </a:cubicBezTo>
                <a:lnTo>
                  <a:pt x="1701588" y="541834"/>
                </a:lnTo>
                <a:cubicBezTo>
                  <a:pt x="1699839" y="548271"/>
                  <a:pt x="1697799" y="555228"/>
                  <a:pt x="1695467" y="562707"/>
                </a:cubicBezTo>
                <a:cubicBezTo>
                  <a:pt x="1714691" y="561963"/>
                  <a:pt x="1732485" y="560803"/>
                  <a:pt x="1748850" y="559228"/>
                </a:cubicBezTo>
                <a:cubicBezTo>
                  <a:pt x="1765215" y="557653"/>
                  <a:pt x="1776867" y="558794"/>
                  <a:pt x="1783806" y="562651"/>
                </a:cubicBezTo>
                <a:cubicBezTo>
                  <a:pt x="1790745" y="566508"/>
                  <a:pt x="1795266" y="571786"/>
                  <a:pt x="1797368" y="578483"/>
                </a:cubicBezTo>
                <a:cubicBezTo>
                  <a:pt x="1799470" y="585180"/>
                  <a:pt x="1788947" y="586972"/>
                  <a:pt x="1765798" y="583859"/>
                </a:cubicBezTo>
                <a:cubicBezTo>
                  <a:pt x="1742649" y="580746"/>
                  <a:pt x="1715076" y="579577"/>
                  <a:pt x="1683077" y="580352"/>
                </a:cubicBezTo>
                <a:lnTo>
                  <a:pt x="1623203" y="583967"/>
                </a:lnTo>
                <a:lnTo>
                  <a:pt x="1624458" y="584276"/>
                </a:lnTo>
                <a:cubicBezTo>
                  <a:pt x="1626545" y="585037"/>
                  <a:pt x="1628957" y="586126"/>
                  <a:pt x="1631695" y="587543"/>
                </a:cubicBezTo>
                <a:cubicBezTo>
                  <a:pt x="1641517" y="594290"/>
                  <a:pt x="1644559" y="598599"/>
                  <a:pt x="1640820" y="600472"/>
                </a:cubicBezTo>
                <a:cubicBezTo>
                  <a:pt x="1637080" y="602345"/>
                  <a:pt x="1629552" y="607383"/>
                  <a:pt x="1618235" y="615588"/>
                </a:cubicBezTo>
                <a:cubicBezTo>
                  <a:pt x="1606918" y="623792"/>
                  <a:pt x="1594742" y="630086"/>
                  <a:pt x="1581707" y="634470"/>
                </a:cubicBezTo>
                <a:cubicBezTo>
                  <a:pt x="1568672" y="638854"/>
                  <a:pt x="1561197" y="639586"/>
                  <a:pt x="1559280" y="636665"/>
                </a:cubicBezTo>
                <a:cubicBezTo>
                  <a:pt x="1557364" y="633745"/>
                  <a:pt x="1560316" y="630325"/>
                  <a:pt x="1568136" y="626405"/>
                </a:cubicBezTo>
                <a:cubicBezTo>
                  <a:pt x="1575955" y="622486"/>
                  <a:pt x="1585499" y="616025"/>
                  <a:pt x="1596767" y="607021"/>
                </a:cubicBezTo>
                <a:cubicBezTo>
                  <a:pt x="1608034" y="598017"/>
                  <a:pt x="1613934" y="591102"/>
                  <a:pt x="1614468" y="586278"/>
                </a:cubicBezTo>
                <a:lnTo>
                  <a:pt x="1615430" y="584436"/>
                </a:lnTo>
                <a:lnTo>
                  <a:pt x="1605724" y="585022"/>
                </a:lnTo>
                <a:cubicBezTo>
                  <a:pt x="1586153" y="587360"/>
                  <a:pt x="1570988" y="589499"/>
                  <a:pt x="1560229" y="591440"/>
                </a:cubicBezTo>
                <a:cubicBezTo>
                  <a:pt x="1549470" y="593381"/>
                  <a:pt x="1540696" y="592252"/>
                  <a:pt x="1533905" y="588054"/>
                </a:cubicBezTo>
                <a:cubicBezTo>
                  <a:pt x="1527115" y="583856"/>
                  <a:pt x="1524067" y="580752"/>
                  <a:pt x="1524762" y="578743"/>
                </a:cubicBezTo>
                <a:cubicBezTo>
                  <a:pt x="1525456" y="576734"/>
                  <a:pt x="1529887" y="575512"/>
                  <a:pt x="1538054" y="575078"/>
                </a:cubicBezTo>
                <a:cubicBezTo>
                  <a:pt x="1546221" y="574644"/>
                  <a:pt x="1557290" y="573844"/>
                  <a:pt x="1571261" y="572679"/>
                </a:cubicBezTo>
                <a:cubicBezTo>
                  <a:pt x="1585232" y="571513"/>
                  <a:pt x="1601681" y="569888"/>
                  <a:pt x="1620607" y="567804"/>
                </a:cubicBezTo>
                <a:cubicBezTo>
                  <a:pt x="1619850" y="561690"/>
                  <a:pt x="1618933" y="555756"/>
                  <a:pt x="1617854" y="550001"/>
                </a:cubicBezTo>
                <a:cubicBezTo>
                  <a:pt x="1612211" y="551551"/>
                  <a:pt x="1605371" y="552326"/>
                  <a:pt x="1597334" y="552326"/>
                </a:cubicBezTo>
                <a:cubicBezTo>
                  <a:pt x="1589545" y="552326"/>
                  <a:pt x="1582916" y="549858"/>
                  <a:pt x="1577447" y="544922"/>
                </a:cubicBezTo>
                <a:cubicBezTo>
                  <a:pt x="1571977" y="539986"/>
                  <a:pt x="1573664" y="537251"/>
                  <a:pt x="1582507" y="536718"/>
                </a:cubicBezTo>
                <a:cubicBezTo>
                  <a:pt x="1591350" y="536185"/>
                  <a:pt x="1602493" y="535273"/>
                  <a:pt x="1615937" y="533983"/>
                </a:cubicBezTo>
                <a:cubicBezTo>
                  <a:pt x="1614685" y="531949"/>
                  <a:pt x="1612232" y="528250"/>
                  <a:pt x="1608580" y="522886"/>
                </a:cubicBezTo>
                <a:cubicBezTo>
                  <a:pt x="1606753" y="520204"/>
                  <a:pt x="1606752" y="518407"/>
                  <a:pt x="1608575" y="517496"/>
                </a:cubicBezTo>
                <a:lnTo>
                  <a:pt x="1614845" y="517451"/>
                </a:lnTo>
                <a:lnTo>
                  <a:pt x="1614291" y="516868"/>
                </a:lnTo>
                <a:cubicBezTo>
                  <a:pt x="1610130" y="511126"/>
                  <a:pt x="1607073" y="505526"/>
                  <a:pt x="1605119" y="500069"/>
                </a:cubicBezTo>
                <a:cubicBezTo>
                  <a:pt x="1603166" y="494612"/>
                  <a:pt x="1600862" y="489223"/>
                  <a:pt x="1598208" y="483903"/>
                </a:cubicBezTo>
                <a:cubicBezTo>
                  <a:pt x="1595554" y="478582"/>
                  <a:pt x="1592206" y="472486"/>
                  <a:pt x="1588162" y="465615"/>
                </a:cubicBezTo>
                <a:cubicBezTo>
                  <a:pt x="1584119" y="458744"/>
                  <a:pt x="1587139" y="455895"/>
                  <a:pt x="1597222" y="457067"/>
                </a:cubicBezTo>
                <a:cubicBezTo>
                  <a:pt x="1607305" y="458239"/>
                  <a:pt x="1625394" y="457095"/>
                  <a:pt x="1651489" y="453635"/>
                </a:cubicBezTo>
                <a:cubicBezTo>
                  <a:pt x="1677583" y="450174"/>
                  <a:pt x="1693241" y="447254"/>
                  <a:pt x="1698463" y="444872"/>
                </a:cubicBezTo>
                <a:cubicBezTo>
                  <a:pt x="1699768" y="444277"/>
                  <a:pt x="1701247" y="443990"/>
                  <a:pt x="1702901" y="444011"/>
                </a:cubicBezTo>
                <a:close/>
                <a:moveTo>
                  <a:pt x="5090122" y="442738"/>
                </a:moveTo>
                <a:cubicBezTo>
                  <a:pt x="5087734" y="442449"/>
                  <a:pt x="5084574" y="442597"/>
                  <a:pt x="5080646" y="443179"/>
                </a:cubicBezTo>
                <a:cubicBezTo>
                  <a:pt x="5072789" y="444345"/>
                  <a:pt x="5060898" y="445970"/>
                  <a:pt x="5044974" y="448054"/>
                </a:cubicBezTo>
                <a:cubicBezTo>
                  <a:pt x="5044304" y="466682"/>
                  <a:pt x="5043970" y="483109"/>
                  <a:pt x="5043970" y="497334"/>
                </a:cubicBezTo>
                <a:cubicBezTo>
                  <a:pt x="5058133" y="496615"/>
                  <a:pt x="5074516" y="494829"/>
                  <a:pt x="5093120" y="491976"/>
                </a:cubicBezTo>
                <a:cubicBezTo>
                  <a:pt x="5095290" y="478892"/>
                  <a:pt x="5096568" y="468356"/>
                  <a:pt x="5096952" y="460369"/>
                </a:cubicBezTo>
                <a:cubicBezTo>
                  <a:pt x="5097336" y="452382"/>
                  <a:pt x="5096680" y="447229"/>
                  <a:pt x="5094980" y="444910"/>
                </a:cubicBezTo>
                <a:cubicBezTo>
                  <a:pt x="5094130" y="443750"/>
                  <a:pt x="5092512" y="443026"/>
                  <a:pt x="5090122" y="442738"/>
                </a:cubicBezTo>
                <a:close/>
                <a:moveTo>
                  <a:pt x="2851676" y="440594"/>
                </a:moveTo>
                <a:cubicBezTo>
                  <a:pt x="2851663" y="440370"/>
                  <a:pt x="2849409" y="440804"/>
                  <a:pt x="2844913" y="441896"/>
                </a:cubicBezTo>
                <a:cubicBezTo>
                  <a:pt x="2840417" y="442987"/>
                  <a:pt x="2834157" y="444531"/>
                  <a:pt x="2826133" y="446528"/>
                </a:cubicBezTo>
                <a:lnTo>
                  <a:pt x="2826133" y="460339"/>
                </a:lnTo>
                <a:lnTo>
                  <a:pt x="2830365" y="458890"/>
                </a:lnTo>
                <a:cubicBezTo>
                  <a:pt x="2837168" y="459727"/>
                  <a:pt x="2843220" y="462167"/>
                  <a:pt x="2848522" y="466211"/>
                </a:cubicBezTo>
                <a:cubicBezTo>
                  <a:pt x="2853824" y="470254"/>
                  <a:pt x="2855443" y="476086"/>
                  <a:pt x="2853378" y="483707"/>
                </a:cubicBezTo>
                <a:cubicBezTo>
                  <a:pt x="2851313" y="491328"/>
                  <a:pt x="2846492" y="492931"/>
                  <a:pt x="2838914" y="488516"/>
                </a:cubicBezTo>
                <a:cubicBezTo>
                  <a:pt x="2836421" y="486433"/>
                  <a:pt x="2834082" y="483844"/>
                  <a:pt x="2831896" y="480749"/>
                </a:cubicBezTo>
                <a:lnTo>
                  <a:pt x="2826133" y="470543"/>
                </a:lnTo>
                <a:lnTo>
                  <a:pt x="2826133" y="503157"/>
                </a:lnTo>
                <a:lnTo>
                  <a:pt x="2854001" y="496888"/>
                </a:lnTo>
                <a:cubicBezTo>
                  <a:pt x="2854001" y="468846"/>
                  <a:pt x="2853617" y="452509"/>
                  <a:pt x="2852848" y="447877"/>
                </a:cubicBezTo>
                <a:cubicBezTo>
                  <a:pt x="2852079" y="443245"/>
                  <a:pt x="2851688" y="440817"/>
                  <a:pt x="2851676" y="440594"/>
                </a:cubicBezTo>
                <a:close/>
                <a:moveTo>
                  <a:pt x="3765462" y="436166"/>
                </a:moveTo>
                <a:cubicBezTo>
                  <a:pt x="3763155" y="436550"/>
                  <a:pt x="3755620" y="438423"/>
                  <a:pt x="3742858" y="441784"/>
                </a:cubicBezTo>
                <a:lnTo>
                  <a:pt x="3743280" y="456702"/>
                </a:lnTo>
                <a:lnTo>
                  <a:pt x="3744428" y="455002"/>
                </a:lnTo>
                <a:cubicBezTo>
                  <a:pt x="3746433" y="454044"/>
                  <a:pt x="3750170" y="454540"/>
                  <a:pt x="3755639" y="456490"/>
                </a:cubicBezTo>
                <a:cubicBezTo>
                  <a:pt x="3766578" y="460391"/>
                  <a:pt x="3770754" y="466834"/>
                  <a:pt x="3768168" y="475819"/>
                </a:cubicBezTo>
                <a:cubicBezTo>
                  <a:pt x="3765583" y="484805"/>
                  <a:pt x="3760867" y="486544"/>
                  <a:pt x="3754020" y="481038"/>
                </a:cubicBezTo>
                <a:cubicBezTo>
                  <a:pt x="3750002" y="476238"/>
                  <a:pt x="3746533" y="469972"/>
                  <a:pt x="3743612" y="462239"/>
                </a:cubicBezTo>
                <a:lnTo>
                  <a:pt x="3743405" y="461145"/>
                </a:lnTo>
                <a:lnTo>
                  <a:pt x="3743738" y="472926"/>
                </a:lnTo>
                <a:cubicBezTo>
                  <a:pt x="3743933" y="482377"/>
                  <a:pt x="3744030" y="490897"/>
                  <a:pt x="3744030" y="498488"/>
                </a:cubicBezTo>
                <a:lnTo>
                  <a:pt x="3770745" y="492237"/>
                </a:lnTo>
                <a:cubicBezTo>
                  <a:pt x="3770745" y="462583"/>
                  <a:pt x="3770442" y="445728"/>
                  <a:pt x="3769834" y="441673"/>
                </a:cubicBezTo>
                <a:cubicBezTo>
                  <a:pt x="3769226" y="437617"/>
                  <a:pt x="3767768" y="435781"/>
                  <a:pt x="3765462" y="436166"/>
                </a:cubicBezTo>
                <a:close/>
                <a:moveTo>
                  <a:pt x="5688823" y="434954"/>
                </a:moveTo>
                <a:cubicBezTo>
                  <a:pt x="5691068" y="434971"/>
                  <a:pt x="5693554" y="435602"/>
                  <a:pt x="5696283" y="436845"/>
                </a:cubicBezTo>
                <a:cubicBezTo>
                  <a:pt x="5701740" y="439332"/>
                  <a:pt x="5707268" y="442559"/>
                  <a:pt x="5712868" y="446528"/>
                </a:cubicBezTo>
                <a:cubicBezTo>
                  <a:pt x="5718468" y="450497"/>
                  <a:pt x="5718766" y="454187"/>
                  <a:pt x="5713761" y="457597"/>
                </a:cubicBezTo>
                <a:cubicBezTo>
                  <a:pt x="5708757" y="461008"/>
                  <a:pt x="5703092" y="468003"/>
                  <a:pt x="5696767" y="478582"/>
                </a:cubicBezTo>
                <a:cubicBezTo>
                  <a:pt x="5704543" y="487834"/>
                  <a:pt x="5703467" y="492705"/>
                  <a:pt x="5693539" y="493195"/>
                </a:cubicBezTo>
                <a:cubicBezTo>
                  <a:pt x="5683611" y="493685"/>
                  <a:pt x="5669897" y="494984"/>
                  <a:pt x="5652398" y="497092"/>
                </a:cubicBezTo>
                <a:lnTo>
                  <a:pt x="5652398" y="513668"/>
                </a:lnTo>
                <a:cubicBezTo>
                  <a:pt x="5687397" y="509104"/>
                  <a:pt x="5707606" y="505628"/>
                  <a:pt x="5713026" y="503241"/>
                </a:cubicBezTo>
                <a:cubicBezTo>
                  <a:pt x="5718446" y="500853"/>
                  <a:pt x="5724222" y="500906"/>
                  <a:pt x="5730356" y="503399"/>
                </a:cubicBezTo>
                <a:cubicBezTo>
                  <a:pt x="5736488" y="505892"/>
                  <a:pt x="5742346" y="509231"/>
                  <a:pt x="5747926" y="513417"/>
                </a:cubicBezTo>
                <a:cubicBezTo>
                  <a:pt x="5753508" y="517603"/>
                  <a:pt x="5754268" y="521956"/>
                  <a:pt x="5750206" y="526477"/>
                </a:cubicBezTo>
                <a:cubicBezTo>
                  <a:pt x="5746144" y="530997"/>
                  <a:pt x="5743586" y="534842"/>
                  <a:pt x="5742532" y="538011"/>
                </a:cubicBezTo>
                <a:cubicBezTo>
                  <a:pt x="5741478" y="541180"/>
                  <a:pt x="5739344" y="548581"/>
                  <a:pt x="5736132" y="560214"/>
                </a:cubicBezTo>
                <a:cubicBezTo>
                  <a:pt x="5732920" y="571848"/>
                  <a:pt x="5726793" y="581032"/>
                  <a:pt x="5717752" y="587766"/>
                </a:cubicBezTo>
                <a:cubicBezTo>
                  <a:pt x="5708710" y="594500"/>
                  <a:pt x="5702804" y="593933"/>
                  <a:pt x="5700032" y="586064"/>
                </a:cubicBezTo>
                <a:cubicBezTo>
                  <a:pt x="5697260" y="578194"/>
                  <a:pt x="5691524" y="570192"/>
                  <a:pt x="5682824" y="562056"/>
                </a:cubicBezTo>
                <a:cubicBezTo>
                  <a:pt x="5674124" y="553920"/>
                  <a:pt x="5674362" y="551219"/>
                  <a:pt x="5683540" y="553954"/>
                </a:cubicBezTo>
                <a:cubicBezTo>
                  <a:pt x="5692718" y="556689"/>
                  <a:pt x="5699824" y="558056"/>
                  <a:pt x="5704860" y="558056"/>
                </a:cubicBezTo>
                <a:cubicBezTo>
                  <a:pt x="5709250" y="558056"/>
                  <a:pt x="5712670" y="554903"/>
                  <a:pt x="5715119" y="548596"/>
                </a:cubicBezTo>
                <a:cubicBezTo>
                  <a:pt x="5717568" y="542290"/>
                  <a:pt x="5718794" y="535732"/>
                  <a:pt x="5718794" y="528923"/>
                </a:cubicBezTo>
                <a:cubicBezTo>
                  <a:pt x="5718794" y="524297"/>
                  <a:pt x="5715026" y="522176"/>
                  <a:pt x="5707492" y="522561"/>
                </a:cubicBezTo>
                <a:cubicBezTo>
                  <a:pt x="5699958" y="522945"/>
                  <a:pt x="5681592" y="525320"/>
                  <a:pt x="5652398" y="529686"/>
                </a:cubicBezTo>
                <a:cubicBezTo>
                  <a:pt x="5652398" y="548637"/>
                  <a:pt x="5652190" y="567169"/>
                  <a:pt x="5651774" y="585282"/>
                </a:cubicBezTo>
                <a:cubicBezTo>
                  <a:pt x="5651358" y="603396"/>
                  <a:pt x="5649654" y="617997"/>
                  <a:pt x="5646658" y="629084"/>
                </a:cubicBezTo>
                <a:cubicBezTo>
                  <a:pt x="5643663" y="640172"/>
                  <a:pt x="5638789" y="641139"/>
                  <a:pt x="5632036" y="631987"/>
                </a:cubicBezTo>
                <a:cubicBezTo>
                  <a:pt x="5625283" y="622834"/>
                  <a:pt x="5623462" y="613448"/>
                  <a:pt x="5626576" y="603830"/>
                </a:cubicBezTo>
                <a:cubicBezTo>
                  <a:pt x="5629689" y="594212"/>
                  <a:pt x="5631245" y="574712"/>
                  <a:pt x="5631245" y="545331"/>
                </a:cubicBezTo>
                <a:cubicBezTo>
                  <a:pt x="5620430" y="562670"/>
                  <a:pt x="5607101" y="576684"/>
                  <a:pt x="5591257" y="587375"/>
                </a:cubicBezTo>
                <a:cubicBezTo>
                  <a:pt x="5575413" y="598066"/>
                  <a:pt x="5559438" y="605405"/>
                  <a:pt x="5543334" y="609393"/>
                </a:cubicBezTo>
                <a:cubicBezTo>
                  <a:pt x="5527230" y="613380"/>
                  <a:pt x="5526337" y="610819"/>
                  <a:pt x="5540656" y="601709"/>
                </a:cubicBezTo>
                <a:cubicBezTo>
                  <a:pt x="5554974" y="592600"/>
                  <a:pt x="5569270" y="582067"/>
                  <a:pt x="5583546" y="570111"/>
                </a:cubicBezTo>
                <a:cubicBezTo>
                  <a:pt x="5597821" y="558155"/>
                  <a:pt x="5610217" y="546001"/>
                  <a:pt x="5620734" y="533648"/>
                </a:cubicBezTo>
                <a:cubicBezTo>
                  <a:pt x="5594552" y="538225"/>
                  <a:pt x="5578018" y="543068"/>
                  <a:pt x="5571128" y="548178"/>
                </a:cubicBezTo>
                <a:cubicBezTo>
                  <a:pt x="5564238" y="553287"/>
                  <a:pt x="5559501" y="552494"/>
                  <a:pt x="5556915" y="545796"/>
                </a:cubicBezTo>
                <a:cubicBezTo>
                  <a:pt x="5554329" y="539099"/>
                  <a:pt x="5554620" y="533903"/>
                  <a:pt x="5557790" y="530207"/>
                </a:cubicBezTo>
                <a:cubicBezTo>
                  <a:pt x="5560958" y="526511"/>
                  <a:pt x="5562902" y="523575"/>
                  <a:pt x="5563622" y="521398"/>
                </a:cubicBezTo>
                <a:cubicBezTo>
                  <a:pt x="5564340" y="519221"/>
                  <a:pt x="5564896" y="515228"/>
                  <a:pt x="5565286" y="509417"/>
                </a:cubicBezTo>
                <a:cubicBezTo>
                  <a:pt x="5565677" y="503607"/>
                  <a:pt x="5564512" y="498004"/>
                  <a:pt x="5561789" y="492609"/>
                </a:cubicBezTo>
                <a:cubicBezTo>
                  <a:pt x="5559066" y="487214"/>
                  <a:pt x="5560452" y="484516"/>
                  <a:pt x="5565947" y="484516"/>
                </a:cubicBezTo>
                <a:cubicBezTo>
                  <a:pt x="5569568" y="484516"/>
                  <a:pt x="5575646" y="486073"/>
                  <a:pt x="5584178" y="489186"/>
                </a:cubicBezTo>
                <a:cubicBezTo>
                  <a:pt x="5599532" y="488442"/>
                  <a:pt x="5615221" y="486681"/>
                  <a:pt x="5631245" y="483903"/>
                </a:cubicBezTo>
                <a:cubicBezTo>
                  <a:pt x="5631245" y="476300"/>
                  <a:pt x="5630117" y="469534"/>
                  <a:pt x="5627860" y="463606"/>
                </a:cubicBezTo>
                <a:cubicBezTo>
                  <a:pt x="5613039" y="465950"/>
                  <a:pt x="5603542" y="467510"/>
                  <a:pt x="5599368" y="468285"/>
                </a:cubicBezTo>
                <a:cubicBezTo>
                  <a:pt x="5595194" y="469060"/>
                  <a:pt x="5589738" y="466316"/>
                  <a:pt x="5582997" y="460053"/>
                </a:cubicBezTo>
                <a:cubicBezTo>
                  <a:pt x="5576256" y="453790"/>
                  <a:pt x="5577965" y="450658"/>
                  <a:pt x="5588122" y="450658"/>
                </a:cubicBezTo>
                <a:cubicBezTo>
                  <a:pt x="5595886" y="450658"/>
                  <a:pt x="5607216" y="449892"/>
                  <a:pt x="5622111" y="448361"/>
                </a:cubicBezTo>
                <a:cubicBezTo>
                  <a:pt x="5637006" y="446829"/>
                  <a:pt x="5649967" y="445114"/>
                  <a:pt x="5660992" y="443217"/>
                </a:cubicBezTo>
                <a:cubicBezTo>
                  <a:pt x="5672018" y="441319"/>
                  <a:pt x="5679292" y="439161"/>
                  <a:pt x="5682814" y="436743"/>
                </a:cubicBezTo>
                <a:cubicBezTo>
                  <a:pt x="5684576" y="435533"/>
                  <a:pt x="5686578" y="434937"/>
                  <a:pt x="5688823" y="434954"/>
                </a:cubicBezTo>
                <a:close/>
                <a:moveTo>
                  <a:pt x="2982414" y="429648"/>
                </a:moveTo>
                <a:cubicBezTo>
                  <a:pt x="2988704" y="429612"/>
                  <a:pt x="2993540" y="431143"/>
                  <a:pt x="2996923" y="434240"/>
                </a:cubicBezTo>
                <a:cubicBezTo>
                  <a:pt x="3003688" y="440435"/>
                  <a:pt x="3001586" y="444720"/>
                  <a:pt x="2990616" y="447095"/>
                </a:cubicBezTo>
                <a:cubicBezTo>
                  <a:pt x="2979646" y="449471"/>
                  <a:pt x="2968270" y="452425"/>
                  <a:pt x="2956488" y="455960"/>
                </a:cubicBezTo>
                <a:cubicBezTo>
                  <a:pt x="2944706" y="459495"/>
                  <a:pt x="2933900" y="462043"/>
                  <a:pt x="2924071" y="463606"/>
                </a:cubicBezTo>
                <a:cubicBezTo>
                  <a:pt x="2914243" y="465169"/>
                  <a:pt x="2905167" y="462713"/>
                  <a:pt x="2896845" y="456239"/>
                </a:cubicBezTo>
                <a:cubicBezTo>
                  <a:pt x="2888523" y="449765"/>
                  <a:pt x="2888526" y="446255"/>
                  <a:pt x="2896854" y="445710"/>
                </a:cubicBezTo>
                <a:cubicBezTo>
                  <a:pt x="2905183" y="445164"/>
                  <a:pt x="2913427" y="444308"/>
                  <a:pt x="2921588" y="443142"/>
                </a:cubicBezTo>
                <a:cubicBezTo>
                  <a:pt x="2929749" y="441976"/>
                  <a:pt x="2942281" y="439080"/>
                  <a:pt x="2959185" y="434454"/>
                </a:cubicBezTo>
                <a:cubicBezTo>
                  <a:pt x="2968382" y="431286"/>
                  <a:pt x="2976125" y="429683"/>
                  <a:pt x="2982414" y="429648"/>
                </a:cubicBezTo>
                <a:close/>
                <a:moveTo>
                  <a:pt x="39978" y="429134"/>
                </a:moveTo>
                <a:cubicBezTo>
                  <a:pt x="47481" y="430362"/>
                  <a:pt x="54085" y="432606"/>
                  <a:pt x="59791" y="435868"/>
                </a:cubicBezTo>
                <a:cubicBezTo>
                  <a:pt x="67182" y="439775"/>
                  <a:pt x="69700" y="444727"/>
                  <a:pt x="67344" y="450723"/>
                </a:cubicBezTo>
                <a:cubicBezTo>
                  <a:pt x="64987" y="456720"/>
                  <a:pt x="63620" y="469705"/>
                  <a:pt x="63242" y="489679"/>
                </a:cubicBezTo>
                <a:cubicBezTo>
                  <a:pt x="62863" y="509653"/>
                  <a:pt x="62686" y="522344"/>
                  <a:pt x="62711" y="527751"/>
                </a:cubicBezTo>
                <a:cubicBezTo>
                  <a:pt x="62711" y="530814"/>
                  <a:pt x="65127" y="530002"/>
                  <a:pt x="69957" y="525314"/>
                </a:cubicBezTo>
                <a:cubicBezTo>
                  <a:pt x="74788" y="520626"/>
                  <a:pt x="85578" y="510899"/>
                  <a:pt x="102327" y="496134"/>
                </a:cubicBezTo>
                <a:cubicBezTo>
                  <a:pt x="119077" y="481369"/>
                  <a:pt x="129113" y="475143"/>
                  <a:pt x="132437" y="477456"/>
                </a:cubicBezTo>
                <a:cubicBezTo>
                  <a:pt x="135761" y="479769"/>
                  <a:pt x="131510" y="487698"/>
                  <a:pt x="119685" y="501241"/>
                </a:cubicBezTo>
                <a:cubicBezTo>
                  <a:pt x="107859" y="514784"/>
                  <a:pt x="96619" y="527075"/>
                  <a:pt x="85966" y="538113"/>
                </a:cubicBezTo>
                <a:cubicBezTo>
                  <a:pt x="75312" y="549151"/>
                  <a:pt x="66950" y="559727"/>
                  <a:pt x="60879" y="569842"/>
                </a:cubicBezTo>
                <a:cubicBezTo>
                  <a:pt x="54808" y="579956"/>
                  <a:pt x="49559" y="585013"/>
                  <a:pt x="45131" y="585013"/>
                </a:cubicBezTo>
                <a:cubicBezTo>
                  <a:pt x="40703" y="585013"/>
                  <a:pt x="36471" y="581735"/>
                  <a:pt x="32434" y="575181"/>
                </a:cubicBezTo>
                <a:cubicBezTo>
                  <a:pt x="28397" y="568626"/>
                  <a:pt x="28341" y="562471"/>
                  <a:pt x="32267" y="556717"/>
                </a:cubicBezTo>
                <a:cubicBezTo>
                  <a:pt x="36192" y="550962"/>
                  <a:pt x="39305" y="542547"/>
                  <a:pt x="41606" y="531472"/>
                </a:cubicBezTo>
                <a:cubicBezTo>
                  <a:pt x="43906" y="520396"/>
                  <a:pt x="44291" y="503991"/>
                  <a:pt x="42759" y="482256"/>
                </a:cubicBezTo>
                <a:cubicBezTo>
                  <a:pt x="41227" y="460521"/>
                  <a:pt x="38505" y="445927"/>
                  <a:pt x="34592" y="438473"/>
                </a:cubicBezTo>
                <a:cubicBezTo>
                  <a:pt x="30679" y="431019"/>
                  <a:pt x="32474" y="427906"/>
                  <a:pt x="39978" y="429134"/>
                </a:cubicBezTo>
                <a:close/>
                <a:moveTo>
                  <a:pt x="3486259" y="426771"/>
                </a:moveTo>
                <a:cubicBezTo>
                  <a:pt x="3487906" y="426828"/>
                  <a:pt x="3489966" y="427328"/>
                  <a:pt x="3492437" y="428269"/>
                </a:cubicBezTo>
                <a:cubicBezTo>
                  <a:pt x="3502321" y="432033"/>
                  <a:pt x="3508767" y="436340"/>
                  <a:pt x="3511775" y="441189"/>
                </a:cubicBezTo>
                <a:cubicBezTo>
                  <a:pt x="3514783" y="446038"/>
                  <a:pt x="3514445" y="452156"/>
                  <a:pt x="3510761" y="459541"/>
                </a:cubicBezTo>
                <a:cubicBezTo>
                  <a:pt x="3507078" y="466927"/>
                  <a:pt x="3502259" y="467017"/>
                  <a:pt x="3496306" y="459811"/>
                </a:cubicBezTo>
                <a:cubicBezTo>
                  <a:pt x="3490353" y="452605"/>
                  <a:pt x="3485771" y="445393"/>
                  <a:pt x="3482558" y="438175"/>
                </a:cubicBezTo>
                <a:cubicBezTo>
                  <a:pt x="3480084" y="430399"/>
                  <a:pt x="3481318" y="426597"/>
                  <a:pt x="3486259" y="426771"/>
                </a:cubicBezTo>
                <a:close/>
                <a:moveTo>
                  <a:pt x="2323596" y="423083"/>
                </a:moveTo>
                <a:cubicBezTo>
                  <a:pt x="2326154" y="422674"/>
                  <a:pt x="2329209" y="423199"/>
                  <a:pt x="2332759" y="424660"/>
                </a:cubicBezTo>
                <a:cubicBezTo>
                  <a:pt x="2339859" y="427580"/>
                  <a:pt x="2345967" y="431205"/>
                  <a:pt x="2351083" y="435533"/>
                </a:cubicBezTo>
                <a:cubicBezTo>
                  <a:pt x="2356199" y="439862"/>
                  <a:pt x="2355970" y="444032"/>
                  <a:pt x="2350395" y="448044"/>
                </a:cubicBezTo>
                <a:cubicBezTo>
                  <a:pt x="2344820" y="452056"/>
                  <a:pt x="2340535" y="462109"/>
                  <a:pt x="2337540" y="478201"/>
                </a:cubicBezTo>
                <a:cubicBezTo>
                  <a:pt x="2334545" y="494293"/>
                  <a:pt x="2333611" y="512524"/>
                  <a:pt x="2334740" y="532895"/>
                </a:cubicBezTo>
                <a:cubicBezTo>
                  <a:pt x="2335869" y="553266"/>
                  <a:pt x="2342042" y="564688"/>
                  <a:pt x="2353260" y="567163"/>
                </a:cubicBezTo>
                <a:cubicBezTo>
                  <a:pt x="2364478" y="569637"/>
                  <a:pt x="2372679" y="570068"/>
                  <a:pt x="2377863" y="568456"/>
                </a:cubicBezTo>
                <a:cubicBezTo>
                  <a:pt x="2383047" y="566843"/>
                  <a:pt x="2386194" y="562645"/>
                  <a:pt x="2387304" y="555861"/>
                </a:cubicBezTo>
                <a:cubicBezTo>
                  <a:pt x="2388414" y="549077"/>
                  <a:pt x="2390814" y="540153"/>
                  <a:pt x="2394504" y="529090"/>
                </a:cubicBezTo>
                <a:cubicBezTo>
                  <a:pt x="2398194" y="518028"/>
                  <a:pt x="2400928" y="521187"/>
                  <a:pt x="2402708" y="538569"/>
                </a:cubicBezTo>
                <a:cubicBezTo>
                  <a:pt x="2404488" y="555951"/>
                  <a:pt x="2407337" y="568449"/>
                  <a:pt x="2411256" y="576064"/>
                </a:cubicBezTo>
                <a:cubicBezTo>
                  <a:pt x="2415175" y="583679"/>
                  <a:pt x="2408537" y="589409"/>
                  <a:pt x="2391341" y="593254"/>
                </a:cubicBezTo>
                <a:cubicBezTo>
                  <a:pt x="2374145" y="597099"/>
                  <a:pt x="2359083" y="596959"/>
                  <a:pt x="2346153" y="592835"/>
                </a:cubicBezTo>
                <a:cubicBezTo>
                  <a:pt x="2333224" y="588712"/>
                  <a:pt x="2324483" y="580852"/>
                  <a:pt x="2319931" y="569255"/>
                </a:cubicBezTo>
                <a:cubicBezTo>
                  <a:pt x="2315380" y="557659"/>
                  <a:pt x="2313104" y="543434"/>
                  <a:pt x="2313104" y="526579"/>
                </a:cubicBezTo>
                <a:cubicBezTo>
                  <a:pt x="2313104" y="509290"/>
                  <a:pt x="2314075" y="492553"/>
                  <a:pt x="2316016" y="476368"/>
                </a:cubicBezTo>
                <a:cubicBezTo>
                  <a:pt x="2317957" y="460183"/>
                  <a:pt x="2318846" y="451483"/>
                  <a:pt x="2318685" y="450267"/>
                </a:cubicBezTo>
                <a:cubicBezTo>
                  <a:pt x="2318524" y="449052"/>
                  <a:pt x="2316592" y="449195"/>
                  <a:pt x="2312890" y="450695"/>
                </a:cubicBezTo>
                <a:cubicBezTo>
                  <a:pt x="2309188" y="452196"/>
                  <a:pt x="2302686" y="454602"/>
                  <a:pt x="2293384" y="457913"/>
                </a:cubicBezTo>
                <a:cubicBezTo>
                  <a:pt x="2293384" y="484343"/>
                  <a:pt x="2291992" y="507312"/>
                  <a:pt x="2289208" y="526821"/>
                </a:cubicBezTo>
                <a:cubicBezTo>
                  <a:pt x="2286424" y="546330"/>
                  <a:pt x="2280579" y="561752"/>
                  <a:pt x="2271674" y="573088"/>
                </a:cubicBezTo>
                <a:cubicBezTo>
                  <a:pt x="2262769" y="584424"/>
                  <a:pt x="2252466" y="592749"/>
                  <a:pt x="2240764" y="598063"/>
                </a:cubicBezTo>
                <a:cubicBezTo>
                  <a:pt x="2229063" y="603377"/>
                  <a:pt x="2228688" y="599660"/>
                  <a:pt x="2239639" y="586910"/>
                </a:cubicBezTo>
                <a:cubicBezTo>
                  <a:pt x="2250590" y="574161"/>
                  <a:pt x="2258372" y="559904"/>
                  <a:pt x="2262986" y="544141"/>
                </a:cubicBezTo>
                <a:cubicBezTo>
                  <a:pt x="2267600" y="528377"/>
                  <a:pt x="2270102" y="510630"/>
                  <a:pt x="2270493" y="490897"/>
                </a:cubicBezTo>
                <a:cubicBezTo>
                  <a:pt x="2270883" y="471165"/>
                  <a:pt x="2268744" y="457380"/>
                  <a:pt x="2264075" y="449542"/>
                </a:cubicBezTo>
                <a:cubicBezTo>
                  <a:pt x="2259405" y="441704"/>
                  <a:pt x="2260162" y="438194"/>
                  <a:pt x="2266344" y="439012"/>
                </a:cubicBezTo>
                <a:cubicBezTo>
                  <a:pt x="2272527" y="439831"/>
                  <a:pt x="2277751" y="440804"/>
                  <a:pt x="2282018" y="441933"/>
                </a:cubicBezTo>
                <a:cubicBezTo>
                  <a:pt x="2286284" y="443062"/>
                  <a:pt x="2292467" y="442014"/>
                  <a:pt x="2300565" y="438789"/>
                </a:cubicBezTo>
                <a:cubicBezTo>
                  <a:pt x="2308664" y="435564"/>
                  <a:pt x="2314279" y="431673"/>
                  <a:pt x="2317411" y="427115"/>
                </a:cubicBezTo>
                <a:cubicBezTo>
                  <a:pt x="2318977" y="424836"/>
                  <a:pt x="2321039" y="423492"/>
                  <a:pt x="2323596" y="423083"/>
                </a:cubicBezTo>
                <a:close/>
                <a:moveTo>
                  <a:pt x="5374470" y="421562"/>
                </a:moveTo>
                <a:cubicBezTo>
                  <a:pt x="5377726" y="422226"/>
                  <a:pt x="5380754" y="423708"/>
                  <a:pt x="5383558" y="426008"/>
                </a:cubicBezTo>
                <a:cubicBezTo>
                  <a:pt x="5389164" y="430610"/>
                  <a:pt x="5388463" y="434885"/>
                  <a:pt x="5381456" y="438836"/>
                </a:cubicBezTo>
                <a:cubicBezTo>
                  <a:pt x="5374448" y="442786"/>
                  <a:pt x="5361996" y="446274"/>
                  <a:pt x="5344100" y="449300"/>
                </a:cubicBezTo>
                <a:cubicBezTo>
                  <a:pt x="5349544" y="451396"/>
                  <a:pt x="5351668" y="454428"/>
                  <a:pt x="5350472" y="458397"/>
                </a:cubicBezTo>
                <a:cubicBezTo>
                  <a:pt x="5349274" y="462366"/>
                  <a:pt x="5348316" y="467172"/>
                  <a:pt x="5347598" y="472815"/>
                </a:cubicBezTo>
                <a:cubicBezTo>
                  <a:pt x="5352695" y="472220"/>
                  <a:pt x="5358254" y="471097"/>
                  <a:pt x="5364276" y="469448"/>
                </a:cubicBezTo>
                <a:cubicBezTo>
                  <a:pt x="5370296" y="467798"/>
                  <a:pt x="5375831" y="469838"/>
                  <a:pt x="5380879" y="475568"/>
                </a:cubicBezTo>
                <a:cubicBezTo>
                  <a:pt x="5385927" y="481298"/>
                  <a:pt x="5383660" y="485602"/>
                  <a:pt x="5374080" y="488479"/>
                </a:cubicBezTo>
                <a:cubicBezTo>
                  <a:pt x="5364498" y="491356"/>
                  <a:pt x="5355628" y="493428"/>
                  <a:pt x="5347467" y="494693"/>
                </a:cubicBezTo>
                <a:lnTo>
                  <a:pt x="5346426" y="531174"/>
                </a:lnTo>
                <a:cubicBezTo>
                  <a:pt x="5360155" y="529636"/>
                  <a:pt x="5372408" y="527695"/>
                  <a:pt x="5383186" y="525351"/>
                </a:cubicBezTo>
                <a:lnTo>
                  <a:pt x="5385770" y="525091"/>
                </a:lnTo>
                <a:lnTo>
                  <a:pt x="5379205" y="522486"/>
                </a:lnTo>
                <a:cubicBezTo>
                  <a:pt x="5372644" y="517562"/>
                  <a:pt x="5367270" y="510971"/>
                  <a:pt x="5363085" y="502711"/>
                </a:cubicBezTo>
                <a:cubicBezTo>
                  <a:pt x="5358899" y="494451"/>
                  <a:pt x="5361215" y="491146"/>
                  <a:pt x="5370034" y="492795"/>
                </a:cubicBezTo>
                <a:cubicBezTo>
                  <a:pt x="5378852" y="494445"/>
                  <a:pt x="5385877" y="497474"/>
                  <a:pt x="5391111" y="501883"/>
                </a:cubicBezTo>
                <a:cubicBezTo>
                  <a:pt x="5396345" y="506292"/>
                  <a:pt x="5398184" y="512105"/>
                  <a:pt x="5396627" y="519324"/>
                </a:cubicBezTo>
                <a:cubicBezTo>
                  <a:pt x="5396238" y="521128"/>
                  <a:pt x="5395583" y="522547"/>
                  <a:pt x="5394662" y="523582"/>
                </a:cubicBezTo>
                <a:lnTo>
                  <a:pt x="5392321" y="524862"/>
                </a:lnTo>
                <a:lnTo>
                  <a:pt x="5397450" y="525798"/>
                </a:lnTo>
                <a:cubicBezTo>
                  <a:pt x="5401571" y="527267"/>
                  <a:pt x="5405058" y="530058"/>
                  <a:pt x="5407910" y="534169"/>
                </a:cubicBezTo>
                <a:cubicBezTo>
                  <a:pt x="5413615" y="542392"/>
                  <a:pt x="5410666" y="546308"/>
                  <a:pt x="5399064" y="545917"/>
                </a:cubicBezTo>
                <a:cubicBezTo>
                  <a:pt x="5387462" y="545527"/>
                  <a:pt x="5375090" y="546106"/>
                  <a:pt x="5361950" y="547657"/>
                </a:cubicBezTo>
                <a:cubicBezTo>
                  <a:pt x="5348810" y="549207"/>
                  <a:pt x="5337862" y="550934"/>
                  <a:pt x="5329106" y="552838"/>
                </a:cubicBezTo>
                <a:cubicBezTo>
                  <a:pt x="5320350" y="554742"/>
                  <a:pt x="5311324" y="556497"/>
                  <a:pt x="5302028" y="558103"/>
                </a:cubicBezTo>
                <a:cubicBezTo>
                  <a:pt x="5292733" y="559709"/>
                  <a:pt x="5284752" y="556990"/>
                  <a:pt x="5278086" y="549945"/>
                </a:cubicBezTo>
                <a:cubicBezTo>
                  <a:pt x="5271419" y="542900"/>
                  <a:pt x="5273556" y="539378"/>
                  <a:pt x="5284494" y="539378"/>
                </a:cubicBezTo>
                <a:cubicBezTo>
                  <a:pt x="5293660" y="539378"/>
                  <a:pt x="5307644" y="537636"/>
                  <a:pt x="5326445" y="534151"/>
                </a:cubicBezTo>
                <a:lnTo>
                  <a:pt x="5326445" y="497464"/>
                </a:lnTo>
                <a:cubicBezTo>
                  <a:pt x="5313398" y="498246"/>
                  <a:pt x="5304106" y="496575"/>
                  <a:pt x="5298568" y="492451"/>
                </a:cubicBezTo>
                <a:cubicBezTo>
                  <a:pt x="5293030" y="488327"/>
                  <a:pt x="5294221" y="485208"/>
                  <a:pt x="5302140" y="483093"/>
                </a:cubicBezTo>
                <a:cubicBezTo>
                  <a:pt x="5310058" y="480979"/>
                  <a:pt x="5318160" y="478960"/>
                  <a:pt x="5326445" y="477038"/>
                </a:cubicBezTo>
                <a:cubicBezTo>
                  <a:pt x="5326445" y="466942"/>
                  <a:pt x="5325583" y="458968"/>
                  <a:pt x="5323860" y="453114"/>
                </a:cubicBezTo>
                <a:cubicBezTo>
                  <a:pt x="5311904" y="453883"/>
                  <a:pt x="5302537" y="452184"/>
                  <a:pt x="5295758" y="448016"/>
                </a:cubicBezTo>
                <a:cubicBezTo>
                  <a:pt x="5288980" y="443849"/>
                  <a:pt x="5289539" y="440925"/>
                  <a:pt x="5297433" y="439245"/>
                </a:cubicBezTo>
                <a:cubicBezTo>
                  <a:pt x="5305328" y="437564"/>
                  <a:pt x="5316546" y="434761"/>
                  <a:pt x="5331087" y="430836"/>
                </a:cubicBezTo>
                <a:cubicBezTo>
                  <a:pt x="5345628" y="426911"/>
                  <a:pt x="5356608" y="423974"/>
                  <a:pt x="5364024" y="422027"/>
                </a:cubicBezTo>
                <a:cubicBezTo>
                  <a:pt x="5367733" y="421054"/>
                  <a:pt x="5371214" y="420899"/>
                  <a:pt x="5374470" y="421562"/>
                </a:cubicBezTo>
                <a:close/>
                <a:moveTo>
                  <a:pt x="1718145" y="416644"/>
                </a:moveTo>
                <a:cubicBezTo>
                  <a:pt x="1721171" y="416900"/>
                  <a:pt x="1720861" y="418666"/>
                  <a:pt x="1717215" y="421944"/>
                </a:cubicBezTo>
                <a:cubicBezTo>
                  <a:pt x="1709922" y="428498"/>
                  <a:pt x="1702388" y="433524"/>
                  <a:pt x="1694612" y="437022"/>
                </a:cubicBezTo>
                <a:cubicBezTo>
                  <a:pt x="1686835" y="440519"/>
                  <a:pt x="1681040" y="443102"/>
                  <a:pt x="1677227" y="444770"/>
                </a:cubicBezTo>
                <a:cubicBezTo>
                  <a:pt x="1673413" y="446438"/>
                  <a:pt x="1668083" y="443750"/>
                  <a:pt x="1661237" y="436705"/>
                </a:cubicBezTo>
                <a:cubicBezTo>
                  <a:pt x="1654391" y="429661"/>
                  <a:pt x="1655662" y="426139"/>
                  <a:pt x="1665051" y="426139"/>
                </a:cubicBezTo>
                <a:cubicBezTo>
                  <a:pt x="1671698" y="426139"/>
                  <a:pt x="1683034" y="424229"/>
                  <a:pt x="1699058" y="420409"/>
                </a:cubicBezTo>
                <a:cubicBezTo>
                  <a:pt x="1708757" y="417643"/>
                  <a:pt x="1715119" y="416388"/>
                  <a:pt x="1718145" y="416644"/>
                </a:cubicBezTo>
                <a:close/>
                <a:moveTo>
                  <a:pt x="108346" y="415090"/>
                </a:moveTo>
                <a:cubicBezTo>
                  <a:pt x="111087" y="414125"/>
                  <a:pt x="115855" y="414152"/>
                  <a:pt x="122652" y="415172"/>
                </a:cubicBezTo>
                <a:cubicBezTo>
                  <a:pt x="136245" y="417212"/>
                  <a:pt x="145609" y="421246"/>
                  <a:pt x="150743" y="427273"/>
                </a:cubicBezTo>
                <a:cubicBezTo>
                  <a:pt x="155878" y="433301"/>
                  <a:pt x="157695" y="440476"/>
                  <a:pt x="156194" y="448798"/>
                </a:cubicBezTo>
                <a:cubicBezTo>
                  <a:pt x="154693" y="457120"/>
                  <a:pt x="149788" y="458791"/>
                  <a:pt x="141479" y="453811"/>
                </a:cubicBezTo>
                <a:cubicBezTo>
                  <a:pt x="133169" y="448832"/>
                  <a:pt x="125938" y="443651"/>
                  <a:pt x="119787" y="438268"/>
                </a:cubicBezTo>
                <a:cubicBezTo>
                  <a:pt x="113362" y="432637"/>
                  <a:pt x="108836" y="426870"/>
                  <a:pt x="106206" y="420967"/>
                </a:cubicBezTo>
                <a:cubicBezTo>
                  <a:pt x="104892" y="418015"/>
                  <a:pt x="105605" y="416056"/>
                  <a:pt x="108346" y="415090"/>
                </a:cubicBezTo>
                <a:close/>
                <a:moveTo>
                  <a:pt x="3514733" y="413963"/>
                </a:moveTo>
                <a:cubicBezTo>
                  <a:pt x="3503937" y="415110"/>
                  <a:pt x="3490372" y="416750"/>
                  <a:pt x="3474038" y="418883"/>
                </a:cubicBezTo>
                <a:cubicBezTo>
                  <a:pt x="3473343" y="431273"/>
                  <a:pt x="3470689" y="450416"/>
                  <a:pt x="3466075" y="476312"/>
                </a:cubicBezTo>
                <a:cubicBezTo>
                  <a:pt x="3478962" y="475581"/>
                  <a:pt x="3501875" y="473385"/>
                  <a:pt x="3534815" y="469727"/>
                </a:cubicBezTo>
                <a:cubicBezTo>
                  <a:pt x="3534815" y="442652"/>
                  <a:pt x="3534168" y="426303"/>
                  <a:pt x="3532871" y="420678"/>
                </a:cubicBezTo>
                <a:cubicBezTo>
                  <a:pt x="3531575" y="415054"/>
                  <a:pt x="3525529" y="412815"/>
                  <a:pt x="3514733" y="413963"/>
                </a:cubicBezTo>
                <a:close/>
                <a:moveTo>
                  <a:pt x="1050530" y="411739"/>
                </a:moveTo>
                <a:cubicBezTo>
                  <a:pt x="1058201" y="413823"/>
                  <a:pt x="1064839" y="416964"/>
                  <a:pt x="1070445" y="421162"/>
                </a:cubicBezTo>
                <a:cubicBezTo>
                  <a:pt x="1076051" y="425360"/>
                  <a:pt x="1077049" y="429500"/>
                  <a:pt x="1073440" y="433580"/>
                </a:cubicBezTo>
                <a:cubicBezTo>
                  <a:pt x="1069831" y="437660"/>
                  <a:pt x="1066966" y="443731"/>
                  <a:pt x="1064845" y="451793"/>
                </a:cubicBezTo>
                <a:cubicBezTo>
                  <a:pt x="1073068" y="450429"/>
                  <a:pt x="1081561" y="448531"/>
                  <a:pt x="1090323" y="446100"/>
                </a:cubicBezTo>
                <a:cubicBezTo>
                  <a:pt x="1099085" y="443669"/>
                  <a:pt x="1106176" y="445784"/>
                  <a:pt x="1111596" y="452444"/>
                </a:cubicBezTo>
                <a:cubicBezTo>
                  <a:pt x="1117016" y="459104"/>
                  <a:pt x="1116036" y="463215"/>
                  <a:pt x="1108657" y="464778"/>
                </a:cubicBezTo>
                <a:cubicBezTo>
                  <a:pt x="1101277" y="466341"/>
                  <a:pt x="1085675" y="468579"/>
                  <a:pt x="1061850" y="471494"/>
                </a:cubicBezTo>
                <a:cubicBezTo>
                  <a:pt x="1059072" y="483983"/>
                  <a:pt x="1056957" y="491425"/>
                  <a:pt x="1055506" y="493818"/>
                </a:cubicBezTo>
                <a:cubicBezTo>
                  <a:pt x="1060554" y="493235"/>
                  <a:pt x="1065664" y="491341"/>
                  <a:pt x="1070836" y="488135"/>
                </a:cubicBezTo>
                <a:cubicBezTo>
                  <a:pt x="1076007" y="484929"/>
                  <a:pt x="1081378" y="484808"/>
                  <a:pt x="1086946" y="487772"/>
                </a:cubicBezTo>
                <a:cubicBezTo>
                  <a:pt x="1092515" y="490736"/>
                  <a:pt x="1098006" y="494990"/>
                  <a:pt x="1103420" y="500534"/>
                </a:cubicBezTo>
                <a:cubicBezTo>
                  <a:pt x="1108834" y="506078"/>
                  <a:pt x="1108474" y="510865"/>
                  <a:pt x="1102341" y="514896"/>
                </a:cubicBezTo>
                <a:cubicBezTo>
                  <a:pt x="1096208" y="518927"/>
                  <a:pt x="1091107" y="524285"/>
                  <a:pt x="1087039" y="530969"/>
                </a:cubicBezTo>
                <a:cubicBezTo>
                  <a:pt x="1097147" y="541152"/>
                  <a:pt x="1095250" y="546475"/>
                  <a:pt x="1081347" y="546941"/>
                </a:cubicBezTo>
                <a:cubicBezTo>
                  <a:pt x="1067444" y="547406"/>
                  <a:pt x="1050911" y="549412"/>
                  <a:pt x="1031750" y="552959"/>
                </a:cubicBezTo>
                <a:cubicBezTo>
                  <a:pt x="1029356" y="564220"/>
                  <a:pt x="1025902" y="566719"/>
                  <a:pt x="1021388" y="560456"/>
                </a:cubicBezTo>
                <a:cubicBezTo>
                  <a:pt x="1016873" y="554193"/>
                  <a:pt x="1013652" y="545477"/>
                  <a:pt x="1011723" y="534309"/>
                </a:cubicBezTo>
                <a:cubicBezTo>
                  <a:pt x="1009794" y="523140"/>
                  <a:pt x="1006858" y="514493"/>
                  <a:pt x="1002914" y="508366"/>
                </a:cubicBezTo>
                <a:cubicBezTo>
                  <a:pt x="998970" y="502239"/>
                  <a:pt x="999398" y="498674"/>
                  <a:pt x="1004198" y="497669"/>
                </a:cubicBezTo>
                <a:cubicBezTo>
                  <a:pt x="1008998" y="496665"/>
                  <a:pt x="1012951" y="496550"/>
                  <a:pt x="1016058" y="497325"/>
                </a:cubicBezTo>
                <a:cubicBezTo>
                  <a:pt x="1019164" y="498100"/>
                  <a:pt x="1025852" y="498227"/>
                  <a:pt x="1036122" y="497706"/>
                </a:cubicBezTo>
                <a:cubicBezTo>
                  <a:pt x="1037287" y="494234"/>
                  <a:pt x="1038646" y="486371"/>
                  <a:pt x="1040196" y="474117"/>
                </a:cubicBezTo>
                <a:cubicBezTo>
                  <a:pt x="1026603" y="476449"/>
                  <a:pt x="1017214" y="478005"/>
                  <a:pt x="1012030" y="478787"/>
                </a:cubicBezTo>
                <a:cubicBezTo>
                  <a:pt x="1006846" y="479568"/>
                  <a:pt x="1001100" y="476917"/>
                  <a:pt x="994794" y="470834"/>
                </a:cubicBezTo>
                <a:cubicBezTo>
                  <a:pt x="988487" y="464750"/>
                  <a:pt x="988977" y="461429"/>
                  <a:pt x="996264" y="460871"/>
                </a:cubicBezTo>
                <a:cubicBezTo>
                  <a:pt x="1003550" y="460313"/>
                  <a:pt x="1010998" y="459653"/>
                  <a:pt x="1018606" y="458890"/>
                </a:cubicBezTo>
                <a:cubicBezTo>
                  <a:pt x="1026215" y="458127"/>
                  <a:pt x="1034261" y="457095"/>
                  <a:pt x="1042744" y="455793"/>
                </a:cubicBezTo>
                <a:cubicBezTo>
                  <a:pt x="1044940" y="438739"/>
                  <a:pt x="1044868" y="426613"/>
                  <a:pt x="1042531" y="419413"/>
                </a:cubicBezTo>
                <a:cubicBezTo>
                  <a:pt x="1040193" y="412214"/>
                  <a:pt x="1042859" y="409656"/>
                  <a:pt x="1050530" y="411739"/>
                </a:cubicBezTo>
                <a:close/>
                <a:moveTo>
                  <a:pt x="5688423" y="409833"/>
                </a:moveTo>
                <a:cubicBezTo>
                  <a:pt x="5696193" y="410645"/>
                  <a:pt x="5703418" y="412406"/>
                  <a:pt x="5710096" y="415116"/>
                </a:cubicBezTo>
                <a:cubicBezTo>
                  <a:pt x="5716775" y="417826"/>
                  <a:pt x="5719367" y="423280"/>
                  <a:pt x="5717872" y="431478"/>
                </a:cubicBezTo>
                <a:cubicBezTo>
                  <a:pt x="5716378" y="439676"/>
                  <a:pt x="5710012" y="441121"/>
                  <a:pt x="5698776" y="435812"/>
                </a:cubicBezTo>
                <a:cubicBezTo>
                  <a:pt x="5691794" y="431174"/>
                  <a:pt x="5686380" y="425481"/>
                  <a:pt x="5682535" y="418734"/>
                </a:cubicBezTo>
                <a:cubicBezTo>
                  <a:pt x="5678690" y="411988"/>
                  <a:pt x="5680654" y="409020"/>
                  <a:pt x="5688423" y="409833"/>
                </a:cubicBezTo>
                <a:close/>
                <a:moveTo>
                  <a:pt x="3262644" y="408716"/>
                </a:moveTo>
                <a:cubicBezTo>
                  <a:pt x="3268571" y="407943"/>
                  <a:pt x="3275343" y="410014"/>
                  <a:pt x="3282961" y="414930"/>
                </a:cubicBezTo>
                <a:cubicBezTo>
                  <a:pt x="3293119" y="421485"/>
                  <a:pt x="3302424" y="429447"/>
                  <a:pt x="3310876" y="438817"/>
                </a:cubicBezTo>
                <a:cubicBezTo>
                  <a:pt x="3319328" y="448187"/>
                  <a:pt x="3316903" y="453098"/>
                  <a:pt x="3303602" y="453551"/>
                </a:cubicBezTo>
                <a:cubicBezTo>
                  <a:pt x="3290300" y="454004"/>
                  <a:pt x="3277241" y="457349"/>
                  <a:pt x="3264423" y="463587"/>
                </a:cubicBezTo>
                <a:cubicBezTo>
                  <a:pt x="3251605" y="469826"/>
                  <a:pt x="3247574" y="468505"/>
                  <a:pt x="3252330" y="459625"/>
                </a:cubicBezTo>
                <a:cubicBezTo>
                  <a:pt x="3257087" y="450745"/>
                  <a:pt x="3260782" y="443961"/>
                  <a:pt x="3263418" y="439273"/>
                </a:cubicBezTo>
                <a:cubicBezTo>
                  <a:pt x="3266054" y="434585"/>
                  <a:pt x="3266655" y="431828"/>
                  <a:pt x="3265223" y="431003"/>
                </a:cubicBezTo>
                <a:cubicBezTo>
                  <a:pt x="3263790" y="430179"/>
                  <a:pt x="3255186" y="430923"/>
                  <a:pt x="3239410" y="433236"/>
                </a:cubicBezTo>
                <a:cubicBezTo>
                  <a:pt x="3223634" y="435549"/>
                  <a:pt x="3200789" y="438271"/>
                  <a:pt x="3170875" y="441403"/>
                </a:cubicBezTo>
                <a:cubicBezTo>
                  <a:pt x="3140960" y="444534"/>
                  <a:pt x="3124937" y="445710"/>
                  <a:pt x="3122803" y="444928"/>
                </a:cubicBezTo>
                <a:cubicBezTo>
                  <a:pt x="3120211" y="453734"/>
                  <a:pt x="3114441" y="463525"/>
                  <a:pt x="3105493" y="474303"/>
                </a:cubicBezTo>
                <a:cubicBezTo>
                  <a:pt x="3096545" y="485081"/>
                  <a:pt x="3090353" y="485143"/>
                  <a:pt x="3086917" y="474489"/>
                </a:cubicBezTo>
                <a:cubicBezTo>
                  <a:pt x="3083482" y="463836"/>
                  <a:pt x="3084325" y="455898"/>
                  <a:pt x="3089447" y="450677"/>
                </a:cubicBezTo>
                <a:cubicBezTo>
                  <a:pt x="3094569" y="445455"/>
                  <a:pt x="3098476" y="439189"/>
                  <a:pt x="3101168" y="431878"/>
                </a:cubicBezTo>
                <a:cubicBezTo>
                  <a:pt x="3103859" y="424567"/>
                  <a:pt x="3107254" y="418666"/>
                  <a:pt x="3111353" y="414177"/>
                </a:cubicBezTo>
                <a:cubicBezTo>
                  <a:pt x="3115452" y="409687"/>
                  <a:pt x="3119461" y="415225"/>
                  <a:pt x="3123380" y="430789"/>
                </a:cubicBezTo>
                <a:cubicBezTo>
                  <a:pt x="3150405" y="429301"/>
                  <a:pt x="3177643" y="426427"/>
                  <a:pt x="3205096" y="422167"/>
                </a:cubicBezTo>
                <a:cubicBezTo>
                  <a:pt x="3232549" y="417907"/>
                  <a:pt x="3249850" y="413997"/>
                  <a:pt x="3257000" y="410437"/>
                </a:cubicBezTo>
                <a:cubicBezTo>
                  <a:pt x="3258787" y="409547"/>
                  <a:pt x="3260669" y="408974"/>
                  <a:pt x="3262644" y="408716"/>
                </a:cubicBezTo>
                <a:close/>
                <a:moveTo>
                  <a:pt x="1415766" y="407575"/>
                </a:moveTo>
                <a:cubicBezTo>
                  <a:pt x="1419132" y="408199"/>
                  <a:pt x="1423062" y="409650"/>
                  <a:pt x="1427558" y="411926"/>
                </a:cubicBezTo>
                <a:cubicBezTo>
                  <a:pt x="1436550" y="416477"/>
                  <a:pt x="1444711" y="423395"/>
                  <a:pt x="1452040" y="432678"/>
                </a:cubicBezTo>
                <a:cubicBezTo>
                  <a:pt x="1459370" y="441961"/>
                  <a:pt x="1457200" y="447282"/>
                  <a:pt x="1445529" y="448640"/>
                </a:cubicBezTo>
                <a:cubicBezTo>
                  <a:pt x="1433858" y="449998"/>
                  <a:pt x="1422163" y="454000"/>
                  <a:pt x="1410443" y="460648"/>
                </a:cubicBezTo>
                <a:cubicBezTo>
                  <a:pt x="1398723" y="467296"/>
                  <a:pt x="1396559" y="464660"/>
                  <a:pt x="1403950" y="452742"/>
                </a:cubicBezTo>
                <a:cubicBezTo>
                  <a:pt x="1411342" y="440823"/>
                  <a:pt x="1413844" y="433428"/>
                  <a:pt x="1411457" y="430557"/>
                </a:cubicBezTo>
                <a:cubicBezTo>
                  <a:pt x="1409069" y="427686"/>
                  <a:pt x="1402065" y="427590"/>
                  <a:pt x="1390444" y="430269"/>
                </a:cubicBezTo>
                <a:cubicBezTo>
                  <a:pt x="1378823" y="432947"/>
                  <a:pt x="1361013" y="436451"/>
                  <a:pt x="1337015" y="440780"/>
                </a:cubicBezTo>
                <a:cubicBezTo>
                  <a:pt x="1313016" y="445108"/>
                  <a:pt x="1296751" y="447272"/>
                  <a:pt x="1288218" y="447272"/>
                </a:cubicBezTo>
                <a:cubicBezTo>
                  <a:pt x="1283828" y="463383"/>
                  <a:pt x="1277747" y="474415"/>
                  <a:pt x="1269977" y="480368"/>
                </a:cubicBezTo>
                <a:cubicBezTo>
                  <a:pt x="1262207" y="486321"/>
                  <a:pt x="1256815" y="485580"/>
                  <a:pt x="1253801" y="478145"/>
                </a:cubicBezTo>
                <a:cubicBezTo>
                  <a:pt x="1250788" y="470710"/>
                  <a:pt x="1251628" y="463405"/>
                  <a:pt x="1256322" y="456230"/>
                </a:cubicBezTo>
                <a:cubicBezTo>
                  <a:pt x="1261017" y="449055"/>
                  <a:pt x="1264430" y="440882"/>
                  <a:pt x="1266563" y="431710"/>
                </a:cubicBezTo>
                <a:cubicBezTo>
                  <a:pt x="1268697" y="422539"/>
                  <a:pt x="1271682" y="418427"/>
                  <a:pt x="1275521" y="419376"/>
                </a:cubicBezTo>
                <a:cubicBezTo>
                  <a:pt x="1279359" y="420325"/>
                  <a:pt x="1283517" y="424905"/>
                  <a:pt x="1287995" y="433115"/>
                </a:cubicBezTo>
                <a:cubicBezTo>
                  <a:pt x="1299095" y="433189"/>
                  <a:pt x="1313559" y="431481"/>
                  <a:pt x="1331387" y="427990"/>
                </a:cubicBezTo>
                <a:cubicBezTo>
                  <a:pt x="1349216" y="424498"/>
                  <a:pt x="1365218" y="420837"/>
                  <a:pt x="1379394" y="417004"/>
                </a:cubicBezTo>
                <a:cubicBezTo>
                  <a:pt x="1393570" y="413172"/>
                  <a:pt x="1402893" y="410229"/>
                  <a:pt x="1407364" y="408177"/>
                </a:cubicBezTo>
                <a:cubicBezTo>
                  <a:pt x="1409600" y="407151"/>
                  <a:pt x="1412400" y="406950"/>
                  <a:pt x="1415766" y="407575"/>
                </a:cubicBezTo>
                <a:close/>
                <a:moveTo>
                  <a:pt x="5390506" y="404075"/>
                </a:moveTo>
                <a:cubicBezTo>
                  <a:pt x="5381533" y="404856"/>
                  <a:pt x="5341936" y="409017"/>
                  <a:pt x="5271714" y="416558"/>
                </a:cubicBezTo>
                <a:cubicBezTo>
                  <a:pt x="5271714" y="468821"/>
                  <a:pt x="5270548" y="524539"/>
                  <a:pt x="5268216" y="583710"/>
                </a:cubicBezTo>
                <a:cubicBezTo>
                  <a:pt x="5301120" y="582222"/>
                  <a:pt x="5330824" y="579711"/>
                  <a:pt x="5357327" y="576176"/>
                </a:cubicBezTo>
                <a:cubicBezTo>
                  <a:pt x="5383830" y="572641"/>
                  <a:pt x="5402336" y="573206"/>
                  <a:pt x="5412840" y="577869"/>
                </a:cubicBezTo>
                <a:cubicBezTo>
                  <a:pt x="5415172" y="571519"/>
                  <a:pt x="5415566" y="542894"/>
                  <a:pt x="5414022" y="491995"/>
                </a:cubicBezTo>
                <a:cubicBezTo>
                  <a:pt x="5412477" y="441096"/>
                  <a:pt x="5410415" y="413522"/>
                  <a:pt x="5407836" y="409275"/>
                </a:cubicBezTo>
                <a:cubicBezTo>
                  <a:pt x="5405256" y="405027"/>
                  <a:pt x="5399480" y="403293"/>
                  <a:pt x="5390506" y="404075"/>
                </a:cubicBezTo>
                <a:close/>
                <a:moveTo>
                  <a:pt x="1106815" y="402903"/>
                </a:moveTo>
                <a:cubicBezTo>
                  <a:pt x="1097736" y="402903"/>
                  <a:pt x="1079179" y="404459"/>
                  <a:pt x="1051144" y="407572"/>
                </a:cubicBezTo>
                <a:cubicBezTo>
                  <a:pt x="1023108" y="410685"/>
                  <a:pt x="1001965" y="412924"/>
                  <a:pt x="987715" y="414288"/>
                </a:cubicBezTo>
                <a:cubicBezTo>
                  <a:pt x="986959" y="467507"/>
                  <a:pt x="985042" y="522424"/>
                  <a:pt x="981967" y="579041"/>
                </a:cubicBezTo>
                <a:cubicBezTo>
                  <a:pt x="1012551" y="579091"/>
                  <a:pt x="1034621" y="577956"/>
                  <a:pt x="1048177" y="575636"/>
                </a:cubicBezTo>
                <a:cubicBezTo>
                  <a:pt x="1061732" y="573317"/>
                  <a:pt x="1076364" y="571165"/>
                  <a:pt x="1092072" y="569181"/>
                </a:cubicBezTo>
                <a:cubicBezTo>
                  <a:pt x="1107779" y="567197"/>
                  <a:pt x="1117304" y="569122"/>
                  <a:pt x="1120647" y="574957"/>
                </a:cubicBezTo>
                <a:cubicBezTo>
                  <a:pt x="1123989" y="580793"/>
                  <a:pt x="1126203" y="580194"/>
                  <a:pt x="1127288" y="573162"/>
                </a:cubicBezTo>
                <a:cubicBezTo>
                  <a:pt x="1128373" y="566130"/>
                  <a:pt x="1129111" y="550829"/>
                  <a:pt x="1129502" y="527258"/>
                </a:cubicBezTo>
                <a:cubicBezTo>
                  <a:pt x="1129893" y="503687"/>
                  <a:pt x="1129121" y="480110"/>
                  <a:pt x="1127186" y="456527"/>
                </a:cubicBezTo>
                <a:cubicBezTo>
                  <a:pt x="1125251" y="432944"/>
                  <a:pt x="1123273" y="418111"/>
                  <a:pt x="1121251" y="412028"/>
                </a:cubicBezTo>
                <a:cubicBezTo>
                  <a:pt x="1119230" y="405944"/>
                  <a:pt x="1114418" y="402903"/>
                  <a:pt x="1106815" y="402903"/>
                </a:cubicBezTo>
                <a:close/>
                <a:moveTo>
                  <a:pt x="1682643" y="397461"/>
                </a:moveTo>
                <a:cubicBezTo>
                  <a:pt x="1685670" y="397430"/>
                  <a:pt x="1689273" y="397967"/>
                  <a:pt x="1693449" y="399070"/>
                </a:cubicBezTo>
                <a:cubicBezTo>
                  <a:pt x="1701802" y="401278"/>
                  <a:pt x="1705451" y="405972"/>
                  <a:pt x="1704397" y="413153"/>
                </a:cubicBezTo>
                <a:cubicBezTo>
                  <a:pt x="1703343" y="420334"/>
                  <a:pt x="1696652" y="421072"/>
                  <a:pt x="1684324" y="415367"/>
                </a:cubicBezTo>
                <a:cubicBezTo>
                  <a:pt x="1674538" y="406958"/>
                  <a:pt x="1671525" y="401588"/>
                  <a:pt x="1675283" y="399257"/>
                </a:cubicBezTo>
                <a:cubicBezTo>
                  <a:pt x="1677162" y="398091"/>
                  <a:pt x="1679615" y="397492"/>
                  <a:pt x="1682643" y="397461"/>
                </a:cubicBezTo>
                <a:close/>
                <a:moveTo>
                  <a:pt x="203893" y="396950"/>
                </a:moveTo>
                <a:cubicBezTo>
                  <a:pt x="207763" y="396950"/>
                  <a:pt x="213995" y="399331"/>
                  <a:pt x="222590" y="404093"/>
                </a:cubicBezTo>
                <a:cubicBezTo>
                  <a:pt x="231185" y="408856"/>
                  <a:pt x="235265" y="412939"/>
                  <a:pt x="234831" y="416344"/>
                </a:cubicBezTo>
                <a:cubicBezTo>
                  <a:pt x="234397" y="419748"/>
                  <a:pt x="233005" y="423801"/>
                  <a:pt x="230655" y="428501"/>
                </a:cubicBezTo>
                <a:cubicBezTo>
                  <a:pt x="228304" y="433202"/>
                  <a:pt x="224394" y="446283"/>
                  <a:pt x="218925" y="467745"/>
                </a:cubicBezTo>
                <a:cubicBezTo>
                  <a:pt x="213456" y="489208"/>
                  <a:pt x="205357" y="508261"/>
                  <a:pt x="194629" y="524905"/>
                </a:cubicBezTo>
                <a:cubicBezTo>
                  <a:pt x="217251" y="537394"/>
                  <a:pt x="232419" y="546888"/>
                  <a:pt x="240133" y="553387"/>
                </a:cubicBezTo>
                <a:cubicBezTo>
                  <a:pt x="247847" y="559885"/>
                  <a:pt x="252309" y="567290"/>
                  <a:pt x="253518" y="575599"/>
                </a:cubicBezTo>
                <a:cubicBezTo>
                  <a:pt x="254727" y="583909"/>
                  <a:pt x="253419" y="590863"/>
                  <a:pt x="249593" y="596463"/>
                </a:cubicBezTo>
                <a:cubicBezTo>
                  <a:pt x="245767" y="602063"/>
                  <a:pt x="240592" y="600720"/>
                  <a:pt x="234068" y="592435"/>
                </a:cubicBezTo>
                <a:cubicBezTo>
                  <a:pt x="227545" y="584151"/>
                  <a:pt x="221787" y="576365"/>
                  <a:pt x="216795" y="569079"/>
                </a:cubicBezTo>
                <a:cubicBezTo>
                  <a:pt x="211803" y="561792"/>
                  <a:pt x="202548" y="549982"/>
                  <a:pt x="189029" y="533648"/>
                </a:cubicBezTo>
                <a:cubicBezTo>
                  <a:pt x="175014" y="554708"/>
                  <a:pt x="160606" y="570645"/>
                  <a:pt x="145804" y="581459"/>
                </a:cubicBezTo>
                <a:cubicBezTo>
                  <a:pt x="131002" y="592274"/>
                  <a:pt x="117127" y="599074"/>
                  <a:pt x="104179" y="601858"/>
                </a:cubicBezTo>
                <a:cubicBezTo>
                  <a:pt x="91230" y="604642"/>
                  <a:pt x="84986" y="604472"/>
                  <a:pt x="85445" y="601347"/>
                </a:cubicBezTo>
                <a:cubicBezTo>
                  <a:pt x="85904" y="598221"/>
                  <a:pt x="93050" y="592702"/>
                  <a:pt x="106885" y="584789"/>
                </a:cubicBezTo>
                <a:cubicBezTo>
                  <a:pt x="120720" y="576877"/>
                  <a:pt x="134924" y="564676"/>
                  <a:pt x="149497" y="548187"/>
                </a:cubicBezTo>
                <a:cubicBezTo>
                  <a:pt x="164069" y="531698"/>
                  <a:pt x="175405" y="514208"/>
                  <a:pt x="183504" y="495716"/>
                </a:cubicBezTo>
                <a:cubicBezTo>
                  <a:pt x="191603" y="477224"/>
                  <a:pt x="197013" y="460093"/>
                  <a:pt x="199735" y="444324"/>
                </a:cubicBezTo>
                <a:cubicBezTo>
                  <a:pt x="202458" y="428554"/>
                  <a:pt x="202653" y="416716"/>
                  <a:pt x="200321" y="408809"/>
                </a:cubicBezTo>
                <a:cubicBezTo>
                  <a:pt x="197990" y="400903"/>
                  <a:pt x="199180" y="396950"/>
                  <a:pt x="203893" y="396950"/>
                </a:cubicBezTo>
                <a:close/>
                <a:moveTo>
                  <a:pt x="4750992" y="394159"/>
                </a:moveTo>
                <a:cubicBezTo>
                  <a:pt x="4744178" y="395325"/>
                  <a:pt x="4729341" y="397663"/>
                  <a:pt x="4706484" y="401173"/>
                </a:cubicBezTo>
                <a:cubicBezTo>
                  <a:pt x="4707252" y="403033"/>
                  <a:pt x="4708288" y="408627"/>
                  <a:pt x="4709590" y="417953"/>
                </a:cubicBezTo>
                <a:cubicBezTo>
                  <a:pt x="4713013" y="418040"/>
                  <a:pt x="4721419" y="416505"/>
                  <a:pt x="4734807" y="413349"/>
                </a:cubicBezTo>
                <a:cubicBezTo>
                  <a:pt x="4748196" y="410192"/>
                  <a:pt x="4755382" y="411823"/>
                  <a:pt x="4756368" y="418241"/>
                </a:cubicBezTo>
                <a:cubicBezTo>
                  <a:pt x="4757354" y="424660"/>
                  <a:pt x="4752397" y="428963"/>
                  <a:pt x="4741495" y="431152"/>
                </a:cubicBezTo>
                <a:cubicBezTo>
                  <a:pt x="4730594" y="433341"/>
                  <a:pt x="4720480" y="433654"/>
                  <a:pt x="4711153" y="432092"/>
                </a:cubicBezTo>
                <a:lnTo>
                  <a:pt x="4714260" y="455309"/>
                </a:lnTo>
                <a:cubicBezTo>
                  <a:pt x="4719977" y="453746"/>
                  <a:pt x="4727226" y="452385"/>
                  <a:pt x="4736007" y="451225"/>
                </a:cubicBezTo>
                <a:cubicBezTo>
                  <a:pt x="4744788" y="450066"/>
                  <a:pt x="4751380" y="449486"/>
                  <a:pt x="4755782" y="449486"/>
                </a:cubicBezTo>
                <a:cubicBezTo>
                  <a:pt x="4759404" y="429208"/>
                  <a:pt x="4761215" y="414046"/>
                  <a:pt x="4761215" y="404000"/>
                </a:cubicBezTo>
                <a:cubicBezTo>
                  <a:pt x="4761215" y="396274"/>
                  <a:pt x="4757808" y="392993"/>
                  <a:pt x="4750992" y="394159"/>
                </a:cubicBezTo>
                <a:close/>
                <a:moveTo>
                  <a:pt x="3886222" y="390927"/>
                </a:moveTo>
                <a:cubicBezTo>
                  <a:pt x="3888609" y="390759"/>
                  <a:pt x="3891104" y="391313"/>
                  <a:pt x="3893705" y="392587"/>
                </a:cubicBezTo>
                <a:cubicBezTo>
                  <a:pt x="3898908" y="395136"/>
                  <a:pt x="3904448" y="398909"/>
                  <a:pt x="3910327" y="403907"/>
                </a:cubicBezTo>
                <a:cubicBezTo>
                  <a:pt x="3916206" y="408906"/>
                  <a:pt x="3917527" y="413032"/>
                  <a:pt x="3914290" y="416288"/>
                </a:cubicBezTo>
                <a:cubicBezTo>
                  <a:pt x="3911053" y="419544"/>
                  <a:pt x="3908709" y="424808"/>
                  <a:pt x="3907258" y="432082"/>
                </a:cubicBezTo>
                <a:cubicBezTo>
                  <a:pt x="3905807" y="439356"/>
                  <a:pt x="3904886" y="456112"/>
                  <a:pt x="3904495" y="482349"/>
                </a:cubicBezTo>
                <a:cubicBezTo>
                  <a:pt x="3904104" y="508586"/>
                  <a:pt x="3901720" y="525252"/>
                  <a:pt x="3897342" y="532346"/>
                </a:cubicBezTo>
                <a:cubicBezTo>
                  <a:pt x="3892964" y="539440"/>
                  <a:pt x="3888474" y="538386"/>
                  <a:pt x="3883873" y="529184"/>
                </a:cubicBezTo>
                <a:cubicBezTo>
                  <a:pt x="3879272" y="519981"/>
                  <a:pt x="3877945" y="509594"/>
                  <a:pt x="3879892" y="498023"/>
                </a:cubicBezTo>
                <a:cubicBezTo>
                  <a:pt x="3881839" y="486451"/>
                  <a:pt x="3883008" y="469624"/>
                  <a:pt x="3883399" y="447542"/>
                </a:cubicBezTo>
                <a:cubicBezTo>
                  <a:pt x="3883790" y="425460"/>
                  <a:pt x="3883296" y="414056"/>
                  <a:pt x="3881920" y="413330"/>
                </a:cubicBezTo>
                <a:cubicBezTo>
                  <a:pt x="3880543" y="412605"/>
                  <a:pt x="3876717" y="412632"/>
                  <a:pt x="3870442" y="413414"/>
                </a:cubicBezTo>
                <a:cubicBezTo>
                  <a:pt x="3864166" y="414195"/>
                  <a:pt x="3851212" y="415634"/>
                  <a:pt x="3831579" y="417730"/>
                </a:cubicBezTo>
                <a:lnTo>
                  <a:pt x="3831579" y="474043"/>
                </a:lnTo>
                <a:cubicBezTo>
                  <a:pt x="3831579" y="493775"/>
                  <a:pt x="3829774" y="509033"/>
                  <a:pt x="3826165" y="519817"/>
                </a:cubicBezTo>
                <a:cubicBezTo>
                  <a:pt x="3822556" y="530600"/>
                  <a:pt x="3818448" y="532389"/>
                  <a:pt x="3813840" y="525184"/>
                </a:cubicBezTo>
                <a:cubicBezTo>
                  <a:pt x="3809232" y="517978"/>
                  <a:pt x="3807707" y="509544"/>
                  <a:pt x="3809264" y="499883"/>
                </a:cubicBezTo>
                <a:cubicBezTo>
                  <a:pt x="3810820" y="490222"/>
                  <a:pt x="3811598" y="475382"/>
                  <a:pt x="3811598" y="455365"/>
                </a:cubicBezTo>
                <a:cubicBezTo>
                  <a:pt x="3811598" y="434988"/>
                  <a:pt x="3809846" y="420545"/>
                  <a:pt x="3806343" y="412037"/>
                </a:cubicBezTo>
                <a:cubicBezTo>
                  <a:pt x="3802840" y="403529"/>
                  <a:pt x="3804039" y="399663"/>
                  <a:pt x="3809943" y="400438"/>
                </a:cubicBezTo>
                <a:cubicBezTo>
                  <a:pt x="3815846" y="401213"/>
                  <a:pt x="3820745" y="401991"/>
                  <a:pt x="3824640" y="402773"/>
                </a:cubicBezTo>
                <a:cubicBezTo>
                  <a:pt x="3828534" y="403554"/>
                  <a:pt x="3833461" y="403765"/>
                  <a:pt x="3839420" y="403405"/>
                </a:cubicBezTo>
                <a:cubicBezTo>
                  <a:pt x="3845379" y="403045"/>
                  <a:pt x="3852442" y="402125"/>
                  <a:pt x="3860610" y="400642"/>
                </a:cubicBezTo>
                <a:cubicBezTo>
                  <a:pt x="3868776" y="399160"/>
                  <a:pt x="3875033" y="396810"/>
                  <a:pt x="3879380" y="393592"/>
                </a:cubicBezTo>
                <a:cubicBezTo>
                  <a:pt x="3881554" y="391983"/>
                  <a:pt x="3883834" y="391094"/>
                  <a:pt x="3886222" y="390927"/>
                </a:cubicBezTo>
                <a:close/>
                <a:moveTo>
                  <a:pt x="3531895" y="389734"/>
                </a:moveTo>
                <a:cubicBezTo>
                  <a:pt x="3535308" y="389757"/>
                  <a:pt x="3538964" y="390494"/>
                  <a:pt x="3542862" y="391945"/>
                </a:cubicBezTo>
                <a:cubicBezTo>
                  <a:pt x="3550656" y="394847"/>
                  <a:pt x="3556929" y="398333"/>
                  <a:pt x="3561679" y="402401"/>
                </a:cubicBezTo>
                <a:cubicBezTo>
                  <a:pt x="3566429" y="406468"/>
                  <a:pt x="3567430" y="411051"/>
                  <a:pt x="3564683" y="416149"/>
                </a:cubicBezTo>
                <a:cubicBezTo>
                  <a:pt x="3561936" y="421246"/>
                  <a:pt x="3560197" y="437797"/>
                  <a:pt x="3559465" y="465801"/>
                </a:cubicBezTo>
                <a:lnTo>
                  <a:pt x="3607499" y="462415"/>
                </a:lnTo>
                <a:cubicBezTo>
                  <a:pt x="3620993" y="460009"/>
                  <a:pt x="3631343" y="464084"/>
                  <a:pt x="3638548" y="474638"/>
                </a:cubicBezTo>
                <a:cubicBezTo>
                  <a:pt x="3645754" y="485192"/>
                  <a:pt x="3643423" y="489880"/>
                  <a:pt x="3631554" y="488702"/>
                </a:cubicBezTo>
                <a:cubicBezTo>
                  <a:pt x="3619684" y="487524"/>
                  <a:pt x="3609732" y="486746"/>
                  <a:pt x="3601695" y="486367"/>
                </a:cubicBezTo>
                <a:cubicBezTo>
                  <a:pt x="3593658" y="485989"/>
                  <a:pt x="3579582" y="486147"/>
                  <a:pt x="3559465" y="486842"/>
                </a:cubicBezTo>
                <a:cubicBezTo>
                  <a:pt x="3559465" y="500943"/>
                  <a:pt x="3557524" y="521649"/>
                  <a:pt x="3553642" y="548959"/>
                </a:cubicBezTo>
                <a:cubicBezTo>
                  <a:pt x="3565933" y="549629"/>
                  <a:pt x="3576952" y="551871"/>
                  <a:pt x="3586700" y="555684"/>
                </a:cubicBezTo>
                <a:cubicBezTo>
                  <a:pt x="3596449" y="559498"/>
                  <a:pt x="3601742" y="566508"/>
                  <a:pt x="3602579" y="576715"/>
                </a:cubicBezTo>
                <a:cubicBezTo>
                  <a:pt x="3603416" y="586923"/>
                  <a:pt x="3599314" y="590042"/>
                  <a:pt x="3590272" y="586073"/>
                </a:cubicBezTo>
                <a:cubicBezTo>
                  <a:pt x="3581231" y="582104"/>
                  <a:pt x="3567954" y="577472"/>
                  <a:pt x="3550442" y="572176"/>
                </a:cubicBezTo>
                <a:cubicBezTo>
                  <a:pt x="3546139" y="594352"/>
                  <a:pt x="3537783" y="611374"/>
                  <a:pt x="3525374" y="623243"/>
                </a:cubicBezTo>
                <a:cubicBezTo>
                  <a:pt x="3512966" y="635112"/>
                  <a:pt x="3504916" y="636920"/>
                  <a:pt x="3501227" y="628666"/>
                </a:cubicBezTo>
                <a:cubicBezTo>
                  <a:pt x="3497537" y="620412"/>
                  <a:pt x="3491708" y="612025"/>
                  <a:pt x="3483740" y="603505"/>
                </a:cubicBezTo>
                <a:cubicBezTo>
                  <a:pt x="3475771" y="594984"/>
                  <a:pt x="3476940" y="592088"/>
                  <a:pt x="3487246" y="594817"/>
                </a:cubicBezTo>
                <a:cubicBezTo>
                  <a:pt x="3497553" y="597545"/>
                  <a:pt x="3504095" y="598909"/>
                  <a:pt x="3506873" y="598909"/>
                </a:cubicBezTo>
                <a:cubicBezTo>
                  <a:pt x="3509192" y="598909"/>
                  <a:pt x="3512296" y="595728"/>
                  <a:pt x="3516184" y="589366"/>
                </a:cubicBezTo>
                <a:cubicBezTo>
                  <a:pt x="3520072" y="583003"/>
                  <a:pt x="3523170" y="576009"/>
                  <a:pt x="3525477" y="568381"/>
                </a:cubicBezTo>
                <a:cubicBezTo>
                  <a:pt x="3506030" y="567017"/>
                  <a:pt x="3490214" y="566719"/>
                  <a:pt x="3478028" y="567488"/>
                </a:cubicBezTo>
                <a:cubicBezTo>
                  <a:pt x="3465843" y="568257"/>
                  <a:pt x="3453831" y="569600"/>
                  <a:pt x="3441993" y="571516"/>
                </a:cubicBezTo>
                <a:cubicBezTo>
                  <a:pt x="3430155" y="573432"/>
                  <a:pt x="3419979" y="577134"/>
                  <a:pt x="3411465" y="582622"/>
                </a:cubicBezTo>
                <a:cubicBezTo>
                  <a:pt x="3402951" y="588110"/>
                  <a:pt x="3398424" y="587512"/>
                  <a:pt x="3397884" y="580827"/>
                </a:cubicBezTo>
                <a:cubicBezTo>
                  <a:pt x="3397345" y="574142"/>
                  <a:pt x="3397689" y="568111"/>
                  <a:pt x="3398917" y="562735"/>
                </a:cubicBezTo>
                <a:cubicBezTo>
                  <a:pt x="3400145" y="557359"/>
                  <a:pt x="3405245" y="551936"/>
                  <a:pt x="3414218" y="546466"/>
                </a:cubicBezTo>
                <a:cubicBezTo>
                  <a:pt x="3423191" y="540997"/>
                  <a:pt x="3431870" y="525444"/>
                  <a:pt x="3440254" y="499809"/>
                </a:cubicBezTo>
                <a:cubicBezTo>
                  <a:pt x="3418922" y="502909"/>
                  <a:pt x="3403915" y="505433"/>
                  <a:pt x="3395233" y="507380"/>
                </a:cubicBezTo>
                <a:cubicBezTo>
                  <a:pt x="3386552" y="509327"/>
                  <a:pt x="3377684" y="505805"/>
                  <a:pt x="3368630" y="496813"/>
                </a:cubicBezTo>
                <a:cubicBezTo>
                  <a:pt x="3359576" y="487822"/>
                  <a:pt x="3362401" y="483720"/>
                  <a:pt x="3377104" y="484507"/>
                </a:cubicBezTo>
                <a:cubicBezTo>
                  <a:pt x="3391807" y="485295"/>
                  <a:pt x="3414159" y="483865"/>
                  <a:pt x="3444161" y="480219"/>
                </a:cubicBezTo>
                <a:cubicBezTo>
                  <a:pt x="3447782" y="464270"/>
                  <a:pt x="3449593" y="450150"/>
                  <a:pt x="3449593" y="437859"/>
                </a:cubicBezTo>
                <a:cubicBezTo>
                  <a:pt x="3449593" y="425109"/>
                  <a:pt x="3448036" y="414322"/>
                  <a:pt x="3444923" y="405498"/>
                </a:cubicBezTo>
                <a:cubicBezTo>
                  <a:pt x="3441810" y="396674"/>
                  <a:pt x="3445419" y="394013"/>
                  <a:pt x="3455751" y="397517"/>
                </a:cubicBezTo>
                <a:cubicBezTo>
                  <a:pt x="3466082" y="401021"/>
                  <a:pt x="3473942" y="402593"/>
                  <a:pt x="3479330" y="402233"/>
                </a:cubicBezTo>
                <a:cubicBezTo>
                  <a:pt x="3484719" y="401873"/>
                  <a:pt x="3491776" y="400748"/>
                  <a:pt x="3500501" y="398857"/>
                </a:cubicBezTo>
                <a:cubicBezTo>
                  <a:pt x="3509226" y="396965"/>
                  <a:pt x="3516519" y="394615"/>
                  <a:pt x="3522379" y="391806"/>
                </a:cubicBezTo>
                <a:cubicBezTo>
                  <a:pt x="3525309" y="390401"/>
                  <a:pt x="3528481" y="389711"/>
                  <a:pt x="3531895" y="389734"/>
                </a:cubicBezTo>
                <a:close/>
                <a:moveTo>
                  <a:pt x="1972248" y="389718"/>
                </a:moveTo>
                <a:cubicBezTo>
                  <a:pt x="1975081" y="389327"/>
                  <a:pt x="1978284" y="389645"/>
                  <a:pt x="1981859" y="390671"/>
                </a:cubicBezTo>
                <a:cubicBezTo>
                  <a:pt x="1989009" y="392724"/>
                  <a:pt x="1996200" y="396085"/>
                  <a:pt x="2003430" y="400754"/>
                </a:cubicBezTo>
                <a:cubicBezTo>
                  <a:pt x="2010660" y="405424"/>
                  <a:pt x="2010552" y="410760"/>
                  <a:pt x="2003104" y="416762"/>
                </a:cubicBezTo>
                <a:cubicBezTo>
                  <a:pt x="1995657" y="422765"/>
                  <a:pt x="1990817" y="441456"/>
                  <a:pt x="1988584" y="472833"/>
                </a:cubicBezTo>
                <a:lnTo>
                  <a:pt x="1997291" y="472833"/>
                </a:lnTo>
                <a:cubicBezTo>
                  <a:pt x="2007200" y="463631"/>
                  <a:pt x="2015792" y="452134"/>
                  <a:pt x="2023066" y="438343"/>
                </a:cubicBezTo>
                <a:cubicBezTo>
                  <a:pt x="2030340" y="424551"/>
                  <a:pt x="2033977" y="415051"/>
                  <a:pt x="2033977" y="409842"/>
                </a:cubicBezTo>
                <a:cubicBezTo>
                  <a:pt x="2033977" y="401235"/>
                  <a:pt x="2037713" y="398609"/>
                  <a:pt x="2045185" y="401963"/>
                </a:cubicBezTo>
                <a:cubicBezTo>
                  <a:pt x="2052658" y="405318"/>
                  <a:pt x="2059101" y="409811"/>
                  <a:pt x="2064515" y="415442"/>
                </a:cubicBezTo>
                <a:cubicBezTo>
                  <a:pt x="2069928" y="421072"/>
                  <a:pt x="2070452" y="425150"/>
                  <a:pt x="2066087" y="427673"/>
                </a:cubicBezTo>
                <a:cubicBezTo>
                  <a:pt x="2061721" y="430197"/>
                  <a:pt x="2055504" y="435493"/>
                  <a:pt x="2047437" y="443561"/>
                </a:cubicBezTo>
                <a:cubicBezTo>
                  <a:pt x="2039369" y="451629"/>
                  <a:pt x="2027534" y="462248"/>
                  <a:pt x="2011932" y="475419"/>
                </a:cubicBezTo>
                <a:cubicBezTo>
                  <a:pt x="2026579" y="478644"/>
                  <a:pt x="2038023" y="484237"/>
                  <a:pt x="2046265" y="492200"/>
                </a:cubicBezTo>
                <a:cubicBezTo>
                  <a:pt x="2054506" y="500162"/>
                  <a:pt x="2056912" y="508090"/>
                  <a:pt x="2053483" y="515984"/>
                </a:cubicBezTo>
                <a:cubicBezTo>
                  <a:pt x="2050053" y="523878"/>
                  <a:pt x="2041155" y="522294"/>
                  <a:pt x="2026787" y="511231"/>
                </a:cubicBezTo>
                <a:cubicBezTo>
                  <a:pt x="2012419" y="500168"/>
                  <a:pt x="1999300" y="490910"/>
                  <a:pt x="1987431" y="483456"/>
                </a:cubicBezTo>
                <a:cubicBezTo>
                  <a:pt x="1987431" y="502990"/>
                  <a:pt x="1988758" y="519789"/>
                  <a:pt x="1991412" y="533853"/>
                </a:cubicBezTo>
                <a:cubicBezTo>
                  <a:pt x="1994066" y="547917"/>
                  <a:pt x="2000797" y="559792"/>
                  <a:pt x="2011606" y="569479"/>
                </a:cubicBezTo>
                <a:cubicBezTo>
                  <a:pt x="2022415" y="579165"/>
                  <a:pt x="2033717" y="584932"/>
                  <a:pt x="2045511" y="586780"/>
                </a:cubicBezTo>
                <a:cubicBezTo>
                  <a:pt x="2057306" y="588628"/>
                  <a:pt x="2064363" y="587189"/>
                  <a:pt x="2066682" y="582464"/>
                </a:cubicBezTo>
                <a:cubicBezTo>
                  <a:pt x="2069001" y="577739"/>
                  <a:pt x="2072551" y="565482"/>
                  <a:pt x="2077332" y="545694"/>
                </a:cubicBezTo>
                <a:cubicBezTo>
                  <a:pt x="2082114" y="525906"/>
                  <a:pt x="2085626" y="527838"/>
                  <a:pt x="2087871" y="551489"/>
                </a:cubicBezTo>
                <a:cubicBezTo>
                  <a:pt x="2090116" y="575140"/>
                  <a:pt x="2093586" y="593062"/>
                  <a:pt x="2098280" y="605253"/>
                </a:cubicBezTo>
                <a:cubicBezTo>
                  <a:pt x="2102974" y="617445"/>
                  <a:pt x="2095412" y="622558"/>
                  <a:pt x="2075593" y="620592"/>
                </a:cubicBezTo>
                <a:cubicBezTo>
                  <a:pt x="2055774" y="618626"/>
                  <a:pt x="2037223" y="613225"/>
                  <a:pt x="2019941" y="604388"/>
                </a:cubicBezTo>
                <a:cubicBezTo>
                  <a:pt x="2002658" y="595552"/>
                  <a:pt x="1989400" y="582498"/>
                  <a:pt x="1980166" y="565228"/>
                </a:cubicBezTo>
                <a:cubicBezTo>
                  <a:pt x="1970933" y="547958"/>
                  <a:pt x="1965919" y="526880"/>
                  <a:pt x="1965125" y="501994"/>
                </a:cubicBezTo>
                <a:cubicBezTo>
                  <a:pt x="1964332" y="477109"/>
                  <a:pt x="1964713" y="456788"/>
                  <a:pt x="1966270" y="441031"/>
                </a:cubicBezTo>
                <a:cubicBezTo>
                  <a:pt x="1967826" y="425274"/>
                  <a:pt x="1968204" y="417314"/>
                  <a:pt x="1967404" y="417153"/>
                </a:cubicBezTo>
                <a:cubicBezTo>
                  <a:pt x="1966604" y="416992"/>
                  <a:pt x="1960072" y="417690"/>
                  <a:pt x="1947805" y="419246"/>
                </a:cubicBezTo>
                <a:cubicBezTo>
                  <a:pt x="1935540" y="420803"/>
                  <a:pt x="1919764" y="423509"/>
                  <a:pt x="1900478" y="427366"/>
                </a:cubicBezTo>
                <a:cubicBezTo>
                  <a:pt x="1881192" y="431224"/>
                  <a:pt x="1868756" y="434144"/>
                  <a:pt x="1863169" y="436129"/>
                </a:cubicBezTo>
                <a:cubicBezTo>
                  <a:pt x="1857582" y="438113"/>
                  <a:pt x="1850022" y="434606"/>
                  <a:pt x="1840491" y="425608"/>
                </a:cubicBezTo>
                <a:cubicBezTo>
                  <a:pt x="1830960" y="416611"/>
                  <a:pt x="1831208" y="412508"/>
                  <a:pt x="1841235" y="413302"/>
                </a:cubicBezTo>
                <a:cubicBezTo>
                  <a:pt x="1851263" y="414096"/>
                  <a:pt x="1864577" y="413529"/>
                  <a:pt x="1881177" y="411600"/>
                </a:cubicBezTo>
                <a:cubicBezTo>
                  <a:pt x="1897778" y="409671"/>
                  <a:pt x="1914831" y="406996"/>
                  <a:pt x="1932337" y="403573"/>
                </a:cubicBezTo>
                <a:cubicBezTo>
                  <a:pt x="1949843" y="400149"/>
                  <a:pt x="1960685" y="396630"/>
                  <a:pt x="1964865" y="393015"/>
                </a:cubicBezTo>
                <a:cubicBezTo>
                  <a:pt x="1966955" y="391207"/>
                  <a:pt x="1969416" y="390108"/>
                  <a:pt x="1972248" y="389718"/>
                </a:cubicBezTo>
                <a:close/>
                <a:moveTo>
                  <a:pt x="794313" y="383595"/>
                </a:moveTo>
                <a:cubicBezTo>
                  <a:pt x="797048" y="383295"/>
                  <a:pt x="800638" y="383301"/>
                  <a:pt x="805085" y="383611"/>
                </a:cubicBezTo>
                <a:cubicBezTo>
                  <a:pt x="822869" y="384851"/>
                  <a:pt x="832816" y="390711"/>
                  <a:pt x="834925" y="401191"/>
                </a:cubicBezTo>
                <a:cubicBezTo>
                  <a:pt x="837033" y="411671"/>
                  <a:pt x="832202" y="415299"/>
                  <a:pt x="820432" y="412074"/>
                </a:cubicBezTo>
                <a:cubicBezTo>
                  <a:pt x="811614" y="408875"/>
                  <a:pt x="802406" y="403021"/>
                  <a:pt x="792806" y="394513"/>
                </a:cubicBezTo>
                <a:cubicBezTo>
                  <a:pt x="785607" y="388132"/>
                  <a:pt x="786109" y="384492"/>
                  <a:pt x="794313" y="383595"/>
                </a:cubicBezTo>
                <a:close/>
                <a:moveTo>
                  <a:pt x="1118665" y="379523"/>
                </a:moveTo>
                <a:cubicBezTo>
                  <a:pt x="1122002" y="379752"/>
                  <a:pt x="1125946" y="380796"/>
                  <a:pt x="1130497" y="382653"/>
                </a:cubicBezTo>
                <a:cubicBezTo>
                  <a:pt x="1139601" y="386367"/>
                  <a:pt x="1147085" y="391071"/>
                  <a:pt x="1152952" y="396764"/>
                </a:cubicBezTo>
                <a:cubicBezTo>
                  <a:pt x="1158818" y="402456"/>
                  <a:pt x="1159984" y="407836"/>
                  <a:pt x="1156449" y="412902"/>
                </a:cubicBezTo>
                <a:cubicBezTo>
                  <a:pt x="1152914" y="417969"/>
                  <a:pt x="1150958" y="428436"/>
                  <a:pt x="1150580" y="444305"/>
                </a:cubicBezTo>
                <a:cubicBezTo>
                  <a:pt x="1150202" y="460174"/>
                  <a:pt x="1150989" y="487837"/>
                  <a:pt x="1152942" y="527295"/>
                </a:cubicBezTo>
                <a:cubicBezTo>
                  <a:pt x="1154896" y="566753"/>
                  <a:pt x="1154663" y="592311"/>
                  <a:pt x="1152245" y="603970"/>
                </a:cubicBezTo>
                <a:cubicBezTo>
                  <a:pt x="1149826" y="615628"/>
                  <a:pt x="1146109" y="624334"/>
                  <a:pt x="1141092" y="630089"/>
                </a:cubicBezTo>
                <a:cubicBezTo>
                  <a:pt x="1136075" y="635844"/>
                  <a:pt x="1130928" y="631112"/>
                  <a:pt x="1125651" y="615895"/>
                </a:cubicBezTo>
                <a:cubicBezTo>
                  <a:pt x="1120374" y="600677"/>
                  <a:pt x="1116901" y="592504"/>
                  <a:pt x="1115233" y="591375"/>
                </a:cubicBezTo>
                <a:cubicBezTo>
                  <a:pt x="1113565" y="590246"/>
                  <a:pt x="1108861" y="589877"/>
                  <a:pt x="1101122" y="590268"/>
                </a:cubicBezTo>
                <a:cubicBezTo>
                  <a:pt x="1093383" y="590659"/>
                  <a:pt x="1081548" y="591437"/>
                  <a:pt x="1065617" y="592603"/>
                </a:cubicBezTo>
                <a:cubicBezTo>
                  <a:pt x="1049687" y="593769"/>
                  <a:pt x="1034410" y="594938"/>
                  <a:pt x="1019788" y="596110"/>
                </a:cubicBezTo>
                <a:cubicBezTo>
                  <a:pt x="1005165" y="597282"/>
                  <a:pt x="992341" y="596696"/>
                  <a:pt x="981316" y="594352"/>
                </a:cubicBezTo>
                <a:cubicBezTo>
                  <a:pt x="976553" y="617705"/>
                  <a:pt x="970194" y="622220"/>
                  <a:pt x="962238" y="607895"/>
                </a:cubicBezTo>
                <a:cubicBezTo>
                  <a:pt x="954282" y="593570"/>
                  <a:pt x="952254" y="581835"/>
                  <a:pt x="956154" y="572688"/>
                </a:cubicBezTo>
                <a:cubicBezTo>
                  <a:pt x="960055" y="563541"/>
                  <a:pt x="963168" y="535450"/>
                  <a:pt x="965493" y="488414"/>
                </a:cubicBezTo>
                <a:cubicBezTo>
                  <a:pt x="967819" y="441378"/>
                  <a:pt x="966455" y="413011"/>
                  <a:pt x="961401" y="403312"/>
                </a:cubicBezTo>
                <a:cubicBezTo>
                  <a:pt x="956347" y="393613"/>
                  <a:pt x="959928" y="390516"/>
                  <a:pt x="972144" y="394020"/>
                </a:cubicBezTo>
                <a:cubicBezTo>
                  <a:pt x="984360" y="397523"/>
                  <a:pt x="996546" y="398702"/>
                  <a:pt x="1008700" y="397554"/>
                </a:cubicBezTo>
                <a:cubicBezTo>
                  <a:pt x="1020854" y="396407"/>
                  <a:pt x="1039796" y="394106"/>
                  <a:pt x="1065524" y="390652"/>
                </a:cubicBezTo>
                <a:cubicBezTo>
                  <a:pt x="1091253" y="387198"/>
                  <a:pt x="1106238" y="384073"/>
                  <a:pt x="1110480" y="381276"/>
                </a:cubicBezTo>
                <a:cubicBezTo>
                  <a:pt x="1112601" y="379878"/>
                  <a:pt x="1115329" y="379293"/>
                  <a:pt x="1118665" y="379523"/>
                </a:cubicBezTo>
                <a:close/>
                <a:moveTo>
                  <a:pt x="2930295" y="379368"/>
                </a:moveTo>
                <a:cubicBezTo>
                  <a:pt x="2932784" y="379437"/>
                  <a:pt x="2935916" y="379865"/>
                  <a:pt x="2939689" y="380653"/>
                </a:cubicBezTo>
                <a:cubicBezTo>
                  <a:pt x="2954435" y="382389"/>
                  <a:pt x="2963126" y="385927"/>
                  <a:pt x="2965762" y="391266"/>
                </a:cubicBezTo>
                <a:cubicBezTo>
                  <a:pt x="2968397" y="396606"/>
                  <a:pt x="2968928" y="402410"/>
                  <a:pt x="2967352" y="408679"/>
                </a:cubicBezTo>
                <a:cubicBezTo>
                  <a:pt x="2965777" y="414949"/>
                  <a:pt x="2959725" y="415228"/>
                  <a:pt x="2949195" y="409516"/>
                </a:cubicBezTo>
                <a:cubicBezTo>
                  <a:pt x="2938666" y="403805"/>
                  <a:pt x="2930676" y="396779"/>
                  <a:pt x="2925225" y="388439"/>
                </a:cubicBezTo>
                <a:cubicBezTo>
                  <a:pt x="2921137" y="382183"/>
                  <a:pt x="2922827" y="379159"/>
                  <a:pt x="2930295" y="379368"/>
                </a:cubicBezTo>
                <a:close/>
                <a:moveTo>
                  <a:pt x="5408445" y="379211"/>
                </a:moveTo>
                <a:cubicBezTo>
                  <a:pt x="5412132" y="379245"/>
                  <a:pt x="5415922" y="379989"/>
                  <a:pt x="5419816" y="381444"/>
                </a:cubicBezTo>
                <a:cubicBezTo>
                  <a:pt x="5427605" y="384352"/>
                  <a:pt x="5434442" y="388668"/>
                  <a:pt x="5440326" y="394392"/>
                </a:cubicBezTo>
                <a:cubicBezTo>
                  <a:pt x="5446212" y="400115"/>
                  <a:pt x="5446820" y="406273"/>
                  <a:pt x="5442150" y="412865"/>
                </a:cubicBezTo>
                <a:cubicBezTo>
                  <a:pt x="5437480" y="419457"/>
                  <a:pt x="5436110" y="447619"/>
                  <a:pt x="5438038" y="497353"/>
                </a:cubicBezTo>
                <a:cubicBezTo>
                  <a:pt x="5439967" y="547086"/>
                  <a:pt x="5441332" y="577537"/>
                  <a:pt x="5442131" y="588705"/>
                </a:cubicBezTo>
                <a:cubicBezTo>
                  <a:pt x="5442931" y="599874"/>
                  <a:pt x="5440361" y="611389"/>
                  <a:pt x="5434420" y="623252"/>
                </a:cubicBezTo>
                <a:cubicBezTo>
                  <a:pt x="5428479" y="635115"/>
                  <a:pt x="5423220" y="635943"/>
                  <a:pt x="5418644" y="625736"/>
                </a:cubicBezTo>
                <a:cubicBezTo>
                  <a:pt x="5414068" y="615529"/>
                  <a:pt x="5410763" y="604987"/>
                  <a:pt x="5408728" y="594110"/>
                </a:cubicBezTo>
                <a:cubicBezTo>
                  <a:pt x="5394354" y="592721"/>
                  <a:pt x="5377239" y="592990"/>
                  <a:pt x="5357383" y="594919"/>
                </a:cubicBezTo>
                <a:cubicBezTo>
                  <a:pt x="5337526" y="596848"/>
                  <a:pt x="5319630" y="598404"/>
                  <a:pt x="5303693" y="599589"/>
                </a:cubicBezTo>
                <a:cubicBezTo>
                  <a:pt x="5287756" y="600773"/>
                  <a:pt x="5275620" y="600974"/>
                  <a:pt x="5267286" y="600193"/>
                </a:cubicBezTo>
                <a:cubicBezTo>
                  <a:pt x="5260477" y="620434"/>
                  <a:pt x="5253848" y="623581"/>
                  <a:pt x="5247399" y="609634"/>
                </a:cubicBezTo>
                <a:cubicBezTo>
                  <a:pt x="5240950" y="595688"/>
                  <a:pt x="5239476" y="583754"/>
                  <a:pt x="5242980" y="573832"/>
                </a:cubicBezTo>
                <a:cubicBezTo>
                  <a:pt x="5246484" y="563910"/>
                  <a:pt x="5248624" y="536237"/>
                  <a:pt x="5249399" y="490814"/>
                </a:cubicBezTo>
                <a:cubicBezTo>
                  <a:pt x="5250174" y="445390"/>
                  <a:pt x="5247839" y="418000"/>
                  <a:pt x="5242394" y="408642"/>
                </a:cubicBezTo>
                <a:cubicBezTo>
                  <a:pt x="5236950" y="399284"/>
                  <a:pt x="5237511" y="395012"/>
                  <a:pt x="5244078" y="395824"/>
                </a:cubicBezTo>
                <a:cubicBezTo>
                  <a:pt x="5250645" y="396637"/>
                  <a:pt x="5256933" y="397607"/>
                  <a:pt x="5262942" y="398736"/>
                </a:cubicBezTo>
                <a:cubicBezTo>
                  <a:pt x="5268951" y="399864"/>
                  <a:pt x="5283018" y="399284"/>
                  <a:pt x="5305144" y="396996"/>
                </a:cubicBezTo>
                <a:cubicBezTo>
                  <a:pt x="5327270" y="394708"/>
                  <a:pt x="5346488" y="392203"/>
                  <a:pt x="5362796" y="389480"/>
                </a:cubicBezTo>
                <a:cubicBezTo>
                  <a:pt x="5379106" y="386758"/>
                  <a:pt x="5390739" y="384011"/>
                  <a:pt x="5397696" y="381239"/>
                </a:cubicBezTo>
                <a:cubicBezTo>
                  <a:pt x="5401176" y="379853"/>
                  <a:pt x="5404758" y="379177"/>
                  <a:pt x="5408445" y="379211"/>
                </a:cubicBezTo>
                <a:close/>
                <a:moveTo>
                  <a:pt x="1333387" y="378309"/>
                </a:moveTo>
                <a:cubicBezTo>
                  <a:pt x="1343545" y="379128"/>
                  <a:pt x="1352127" y="381292"/>
                  <a:pt x="1359135" y="384802"/>
                </a:cubicBezTo>
                <a:cubicBezTo>
                  <a:pt x="1366142" y="388311"/>
                  <a:pt x="1369410" y="394931"/>
                  <a:pt x="1368939" y="404661"/>
                </a:cubicBezTo>
                <a:cubicBezTo>
                  <a:pt x="1368467" y="414390"/>
                  <a:pt x="1364613" y="418409"/>
                  <a:pt x="1357376" y="416716"/>
                </a:cubicBezTo>
                <a:cubicBezTo>
                  <a:pt x="1350140" y="415023"/>
                  <a:pt x="1341833" y="408695"/>
                  <a:pt x="1332457" y="397731"/>
                </a:cubicBezTo>
                <a:cubicBezTo>
                  <a:pt x="1322920" y="383964"/>
                  <a:pt x="1323230" y="377490"/>
                  <a:pt x="1333387" y="378309"/>
                </a:cubicBezTo>
                <a:close/>
                <a:moveTo>
                  <a:pt x="353662" y="376082"/>
                </a:moveTo>
                <a:cubicBezTo>
                  <a:pt x="355188" y="375956"/>
                  <a:pt x="357148" y="376149"/>
                  <a:pt x="359540" y="376663"/>
                </a:cubicBezTo>
                <a:cubicBezTo>
                  <a:pt x="369108" y="378715"/>
                  <a:pt x="376137" y="381366"/>
                  <a:pt x="380627" y="384616"/>
                </a:cubicBezTo>
                <a:cubicBezTo>
                  <a:pt x="385116" y="387865"/>
                  <a:pt x="386177" y="392441"/>
                  <a:pt x="383808" y="398345"/>
                </a:cubicBezTo>
                <a:cubicBezTo>
                  <a:pt x="381439" y="404248"/>
                  <a:pt x="379511" y="420899"/>
                  <a:pt x="378022" y="448295"/>
                </a:cubicBezTo>
                <a:cubicBezTo>
                  <a:pt x="379622" y="447601"/>
                  <a:pt x="383110" y="446844"/>
                  <a:pt x="388487" y="446026"/>
                </a:cubicBezTo>
                <a:cubicBezTo>
                  <a:pt x="393863" y="445207"/>
                  <a:pt x="397550" y="446975"/>
                  <a:pt x="399547" y="451328"/>
                </a:cubicBezTo>
                <a:cubicBezTo>
                  <a:pt x="401543" y="455681"/>
                  <a:pt x="400430" y="459368"/>
                  <a:pt x="396207" y="462388"/>
                </a:cubicBezTo>
                <a:cubicBezTo>
                  <a:pt x="391984" y="465408"/>
                  <a:pt x="385923" y="467904"/>
                  <a:pt x="378022" y="469875"/>
                </a:cubicBezTo>
                <a:lnTo>
                  <a:pt x="378022" y="500832"/>
                </a:lnTo>
                <a:cubicBezTo>
                  <a:pt x="398250" y="492274"/>
                  <a:pt x="407034" y="490767"/>
                  <a:pt x="404374" y="496311"/>
                </a:cubicBezTo>
                <a:cubicBezTo>
                  <a:pt x="401714" y="501855"/>
                  <a:pt x="392924" y="509476"/>
                  <a:pt x="378004" y="519175"/>
                </a:cubicBezTo>
                <a:cubicBezTo>
                  <a:pt x="378196" y="529261"/>
                  <a:pt x="378326" y="538300"/>
                  <a:pt x="378395" y="546291"/>
                </a:cubicBezTo>
                <a:lnTo>
                  <a:pt x="378397" y="548428"/>
                </a:lnTo>
                <a:lnTo>
                  <a:pt x="387194" y="539020"/>
                </a:lnTo>
                <a:cubicBezTo>
                  <a:pt x="391215" y="534841"/>
                  <a:pt x="395844" y="530132"/>
                  <a:pt x="401081" y="524895"/>
                </a:cubicBezTo>
                <a:cubicBezTo>
                  <a:pt x="411555" y="514422"/>
                  <a:pt x="421592" y="500791"/>
                  <a:pt x="431191" y="484005"/>
                </a:cubicBezTo>
                <a:cubicBezTo>
                  <a:pt x="440790" y="467218"/>
                  <a:pt x="444812" y="455126"/>
                  <a:pt x="443255" y="447728"/>
                </a:cubicBezTo>
                <a:cubicBezTo>
                  <a:pt x="441699" y="440330"/>
                  <a:pt x="444334" y="437663"/>
                  <a:pt x="451162" y="439728"/>
                </a:cubicBezTo>
                <a:cubicBezTo>
                  <a:pt x="457989" y="441793"/>
                  <a:pt x="463071" y="443831"/>
                  <a:pt x="466408" y="445840"/>
                </a:cubicBezTo>
                <a:cubicBezTo>
                  <a:pt x="469744" y="447849"/>
                  <a:pt x="470950" y="450227"/>
                  <a:pt x="470026" y="452974"/>
                </a:cubicBezTo>
                <a:cubicBezTo>
                  <a:pt x="469102" y="455721"/>
                  <a:pt x="467226" y="458757"/>
                  <a:pt x="464398" y="462081"/>
                </a:cubicBezTo>
                <a:cubicBezTo>
                  <a:pt x="477408" y="470353"/>
                  <a:pt x="490363" y="479180"/>
                  <a:pt x="503261" y="488563"/>
                </a:cubicBezTo>
                <a:cubicBezTo>
                  <a:pt x="516159" y="497945"/>
                  <a:pt x="528556" y="505706"/>
                  <a:pt x="540450" y="511845"/>
                </a:cubicBezTo>
                <a:cubicBezTo>
                  <a:pt x="552343" y="517984"/>
                  <a:pt x="562098" y="522861"/>
                  <a:pt x="569713" y="526477"/>
                </a:cubicBezTo>
                <a:cubicBezTo>
                  <a:pt x="577328" y="530092"/>
                  <a:pt x="576342" y="532774"/>
                  <a:pt x="566755" y="534523"/>
                </a:cubicBezTo>
                <a:cubicBezTo>
                  <a:pt x="557168" y="536271"/>
                  <a:pt x="546961" y="537341"/>
                  <a:pt x="536134" y="537732"/>
                </a:cubicBezTo>
                <a:cubicBezTo>
                  <a:pt x="525306" y="538123"/>
                  <a:pt x="516404" y="534225"/>
                  <a:pt x="509428" y="526040"/>
                </a:cubicBezTo>
                <a:cubicBezTo>
                  <a:pt x="502452" y="517854"/>
                  <a:pt x="485811" y="500156"/>
                  <a:pt x="459506" y="472945"/>
                </a:cubicBezTo>
                <a:cubicBezTo>
                  <a:pt x="454706" y="483326"/>
                  <a:pt x="449461" y="492859"/>
                  <a:pt x="443769" y="501543"/>
                </a:cubicBezTo>
                <a:lnTo>
                  <a:pt x="436179" y="511237"/>
                </a:lnTo>
                <a:lnTo>
                  <a:pt x="453664" y="506897"/>
                </a:lnTo>
                <a:cubicBezTo>
                  <a:pt x="460547" y="504602"/>
                  <a:pt x="467421" y="502435"/>
                  <a:pt x="474286" y="500395"/>
                </a:cubicBezTo>
                <a:cubicBezTo>
                  <a:pt x="481151" y="498354"/>
                  <a:pt x="486475" y="500215"/>
                  <a:pt x="490257" y="505976"/>
                </a:cubicBezTo>
                <a:cubicBezTo>
                  <a:pt x="494040" y="511736"/>
                  <a:pt x="491777" y="516034"/>
                  <a:pt x="483467" y="518868"/>
                </a:cubicBezTo>
                <a:cubicBezTo>
                  <a:pt x="475157" y="521702"/>
                  <a:pt x="466063" y="523512"/>
                  <a:pt x="456185" y="524300"/>
                </a:cubicBezTo>
                <a:cubicBezTo>
                  <a:pt x="446306" y="525088"/>
                  <a:pt x="438567" y="523633"/>
                  <a:pt x="432968" y="519938"/>
                </a:cubicBezTo>
                <a:lnTo>
                  <a:pt x="433773" y="514309"/>
                </a:lnTo>
                <a:lnTo>
                  <a:pt x="425359" y="525054"/>
                </a:lnTo>
                <a:cubicBezTo>
                  <a:pt x="412194" y="539031"/>
                  <a:pt x="399432" y="548240"/>
                  <a:pt x="387073" y="552680"/>
                </a:cubicBezTo>
                <a:cubicBezTo>
                  <a:pt x="383983" y="553790"/>
                  <a:pt x="381455" y="554566"/>
                  <a:pt x="379488" y="555008"/>
                </a:cubicBezTo>
                <a:lnTo>
                  <a:pt x="378403" y="555092"/>
                </a:lnTo>
                <a:lnTo>
                  <a:pt x="378415" y="567121"/>
                </a:lnTo>
                <a:cubicBezTo>
                  <a:pt x="378305" y="578912"/>
                  <a:pt x="377948" y="586513"/>
                  <a:pt x="377343" y="589924"/>
                </a:cubicBezTo>
                <a:cubicBezTo>
                  <a:pt x="376134" y="596745"/>
                  <a:pt x="372779" y="604444"/>
                  <a:pt x="367279" y="613020"/>
                </a:cubicBezTo>
                <a:cubicBezTo>
                  <a:pt x="361778" y="621596"/>
                  <a:pt x="356641" y="621581"/>
                  <a:pt x="351866" y="612974"/>
                </a:cubicBezTo>
                <a:cubicBezTo>
                  <a:pt x="347091" y="604367"/>
                  <a:pt x="340893" y="595976"/>
                  <a:pt x="333271" y="587803"/>
                </a:cubicBezTo>
                <a:cubicBezTo>
                  <a:pt x="325650" y="579630"/>
                  <a:pt x="326218" y="576715"/>
                  <a:pt x="334974" y="579060"/>
                </a:cubicBezTo>
                <a:cubicBezTo>
                  <a:pt x="343730" y="581404"/>
                  <a:pt x="349497" y="582576"/>
                  <a:pt x="352275" y="582576"/>
                </a:cubicBezTo>
                <a:cubicBezTo>
                  <a:pt x="353999" y="582576"/>
                  <a:pt x="355391" y="579413"/>
                  <a:pt x="356451" y="573088"/>
                </a:cubicBezTo>
                <a:cubicBezTo>
                  <a:pt x="357512" y="566763"/>
                  <a:pt x="358042" y="551675"/>
                  <a:pt x="358042" y="527825"/>
                </a:cubicBezTo>
                <a:cubicBezTo>
                  <a:pt x="336995" y="540587"/>
                  <a:pt x="323957" y="549613"/>
                  <a:pt x="318928" y="554903"/>
                </a:cubicBezTo>
                <a:cubicBezTo>
                  <a:pt x="313899" y="560192"/>
                  <a:pt x="307292" y="557817"/>
                  <a:pt x="299106" y="547778"/>
                </a:cubicBezTo>
                <a:cubicBezTo>
                  <a:pt x="290921" y="537738"/>
                  <a:pt x="290930" y="532479"/>
                  <a:pt x="299134" y="532002"/>
                </a:cubicBezTo>
                <a:cubicBezTo>
                  <a:pt x="307338" y="531524"/>
                  <a:pt x="315601" y="529583"/>
                  <a:pt x="323923" y="526179"/>
                </a:cubicBezTo>
                <a:cubicBezTo>
                  <a:pt x="332245" y="522775"/>
                  <a:pt x="343618" y="517104"/>
                  <a:pt x="358042" y="509166"/>
                </a:cubicBezTo>
                <a:lnTo>
                  <a:pt x="358042" y="474117"/>
                </a:lnTo>
                <a:cubicBezTo>
                  <a:pt x="352039" y="476449"/>
                  <a:pt x="345606" y="478393"/>
                  <a:pt x="338741" y="479949"/>
                </a:cubicBezTo>
                <a:cubicBezTo>
                  <a:pt x="331876" y="481506"/>
                  <a:pt x="324816" y="480039"/>
                  <a:pt x="317561" y="475550"/>
                </a:cubicBezTo>
                <a:cubicBezTo>
                  <a:pt x="310305" y="471060"/>
                  <a:pt x="311732" y="467569"/>
                  <a:pt x="321840" y="465076"/>
                </a:cubicBezTo>
                <a:cubicBezTo>
                  <a:pt x="331948" y="462583"/>
                  <a:pt x="344015" y="459234"/>
                  <a:pt x="358042" y="455030"/>
                </a:cubicBezTo>
                <a:lnTo>
                  <a:pt x="358042" y="415683"/>
                </a:lnTo>
                <a:cubicBezTo>
                  <a:pt x="358042" y="403963"/>
                  <a:pt x="355900" y="394017"/>
                  <a:pt x="351615" y="385843"/>
                </a:cubicBezTo>
                <a:cubicBezTo>
                  <a:pt x="348401" y="379714"/>
                  <a:pt x="349083" y="376460"/>
                  <a:pt x="353662" y="376082"/>
                </a:cubicBezTo>
                <a:close/>
                <a:moveTo>
                  <a:pt x="1639076" y="375667"/>
                </a:moveTo>
                <a:cubicBezTo>
                  <a:pt x="1642334" y="376399"/>
                  <a:pt x="1646621" y="378216"/>
                  <a:pt x="1651935" y="381118"/>
                </a:cubicBezTo>
                <a:cubicBezTo>
                  <a:pt x="1661497" y="386029"/>
                  <a:pt x="1664663" y="390411"/>
                  <a:pt x="1661432" y="394261"/>
                </a:cubicBezTo>
                <a:cubicBezTo>
                  <a:pt x="1658201" y="398112"/>
                  <a:pt x="1654431" y="409076"/>
                  <a:pt x="1650121" y="427152"/>
                </a:cubicBezTo>
                <a:cubicBezTo>
                  <a:pt x="1645812" y="445229"/>
                  <a:pt x="1641179" y="452118"/>
                  <a:pt x="1636225" y="447821"/>
                </a:cubicBezTo>
                <a:cubicBezTo>
                  <a:pt x="1633747" y="445672"/>
                  <a:pt x="1632035" y="442955"/>
                  <a:pt x="1631088" y="439668"/>
                </a:cubicBezTo>
                <a:lnTo>
                  <a:pt x="1630626" y="429888"/>
                </a:lnTo>
                <a:lnTo>
                  <a:pt x="1614328" y="441356"/>
                </a:lnTo>
                <a:cubicBezTo>
                  <a:pt x="1603408" y="445809"/>
                  <a:pt x="1595309" y="450047"/>
                  <a:pt x="1590032" y="454072"/>
                </a:cubicBezTo>
                <a:cubicBezTo>
                  <a:pt x="1584755" y="458096"/>
                  <a:pt x="1578026" y="456000"/>
                  <a:pt x="1569847" y="447784"/>
                </a:cubicBezTo>
                <a:cubicBezTo>
                  <a:pt x="1561668" y="439567"/>
                  <a:pt x="1561575" y="435853"/>
                  <a:pt x="1569568" y="436640"/>
                </a:cubicBezTo>
                <a:cubicBezTo>
                  <a:pt x="1577561" y="437428"/>
                  <a:pt x="1589186" y="435912"/>
                  <a:pt x="1604440" y="432092"/>
                </a:cubicBezTo>
                <a:cubicBezTo>
                  <a:pt x="1613767" y="429320"/>
                  <a:pt x="1620691" y="427695"/>
                  <a:pt x="1625211" y="427218"/>
                </a:cubicBezTo>
                <a:lnTo>
                  <a:pt x="1630580" y="428915"/>
                </a:lnTo>
                <a:lnTo>
                  <a:pt x="1630541" y="428101"/>
                </a:lnTo>
                <a:cubicBezTo>
                  <a:pt x="1631707" y="419252"/>
                  <a:pt x="1632873" y="412121"/>
                  <a:pt x="1634039" y="406707"/>
                </a:cubicBezTo>
                <a:cubicBezTo>
                  <a:pt x="1635204" y="401294"/>
                  <a:pt x="1633884" y="398140"/>
                  <a:pt x="1630076" y="397247"/>
                </a:cubicBezTo>
                <a:cubicBezTo>
                  <a:pt x="1626269" y="396354"/>
                  <a:pt x="1618805" y="397852"/>
                  <a:pt x="1607687" y="401740"/>
                </a:cubicBezTo>
                <a:lnTo>
                  <a:pt x="1603044" y="402847"/>
                </a:lnTo>
                <a:lnTo>
                  <a:pt x="1615924" y="406919"/>
                </a:lnTo>
                <a:cubicBezTo>
                  <a:pt x="1619145" y="409339"/>
                  <a:pt x="1620756" y="412651"/>
                  <a:pt x="1620756" y="416855"/>
                </a:cubicBezTo>
                <a:cubicBezTo>
                  <a:pt x="1620756" y="426232"/>
                  <a:pt x="1615429" y="428811"/>
                  <a:pt x="1604775" y="424595"/>
                </a:cubicBezTo>
                <a:cubicBezTo>
                  <a:pt x="1598239" y="420502"/>
                  <a:pt x="1592826" y="415451"/>
                  <a:pt x="1588534" y="409442"/>
                </a:cubicBezTo>
                <a:cubicBezTo>
                  <a:pt x="1586389" y="406437"/>
                  <a:pt x="1586390" y="404343"/>
                  <a:pt x="1588539" y="403159"/>
                </a:cubicBezTo>
                <a:lnTo>
                  <a:pt x="1590070" y="403061"/>
                </a:lnTo>
                <a:lnTo>
                  <a:pt x="1584946" y="401594"/>
                </a:lnTo>
                <a:cubicBezTo>
                  <a:pt x="1582672" y="400589"/>
                  <a:pt x="1580482" y="399255"/>
                  <a:pt x="1578377" y="397591"/>
                </a:cubicBezTo>
                <a:cubicBezTo>
                  <a:pt x="1569956" y="390938"/>
                  <a:pt x="1571996" y="387611"/>
                  <a:pt x="1584498" y="387611"/>
                </a:cubicBezTo>
                <a:cubicBezTo>
                  <a:pt x="1594320" y="387611"/>
                  <a:pt x="1604155" y="386516"/>
                  <a:pt x="1614003" y="384327"/>
                </a:cubicBezTo>
                <a:cubicBezTo>
                  <a:pt x="1623850" y="382138"/>
                  <a:pt x="1629977" y="379605"/>
                  <a:pt x="1632383" y="376728"/>
                </a:cubicBezTo>
                <a:cubicBezTo>
                  <a:pt x="1633586" y="375289"/>
                  <a:pt x="1635817" y="374936"/>
                  <a:pt x="1639076" y="375667"/>
                </a:cubicBezTo>
                <a:close/>
                <a:moveTo>
                  <a:pt x="4763208" y="374818"/>
                </a:moveTo>
                <a:cubicBezTo>
                  <a:pt x="4765504" y="374634"/>
                  <a:pt x="4767800" y="374861"/>
                  <a:pt x="4770098" y="375500"/>
                </a:cubicBezTo>
                <a:cubicBezTo>
                  <a:pt x="4774693" y="376777"/>
                  <a:pt x="4780804" y="379878"/>
                  <a:pt x="4788432" y="384802"/>
                </a:cubicBezTo>
                <a:cubicBezTo>
                  <a:pt x="4796059" y="389725"/>
                  <a:pt x="4798412" y="394116"/>
                  <a:pt x="4795492" y="397973"/>
                </a:cubicBezTo>
                <a:cubicBezTo>
                  <a:pt x="4792571" y="401830"/>
                  <a:pt x="4789998" y="406351"/>
                  <a:pt x="4787771" y="411535"/>
                </a:cubicBezTo>
                <a:cubicBezTo>
                  <a:pt x="4785545" y="416719"/>
                  <a:pt x="4782454" y="426632"/>
                  <a:pt x="4778498" y="441273"/>
                </a:cubicBezTo>
                <a:cubicBezTo>
                  <a:pt x="4774541" y="455914"/>
                  <a:pt x="4770448" y="464660"/>
                  <a:pt x="4766219" y="467513"/>
                </a:cubicBezTo>
                <a:cubicBezTo>
                  <a:pt x="4761990" y="470365"/>
                  <a:pt x="4758443" y="469063"/>
                  <a:pt x="4755578" y="463606"/>
                </a:cubicBezTo>
                <a:cubicBezTo>
                  <a:pt x="4747256" y="465169"/>
                  <a:pt x="4733222" y="467358"/>
                  <a:pt x="4713478" y="470173"/>
                </a:cubicBezTo>
                <a:cubicBezTo>
                  <a:pt x="4713478" y="474105"/>
                  <a:pt x="4711506" y="476914"/>
                  <a:pt x="4707562" y="478601"/>
                </a:cubicBezTo>
                <a:cubicBezTo>
                  <a:pt x="4703618" y="480287"/>
                  <a:pt x="4700288" y="475252"/>
                  <a:pt x="4697572" y="463494"/>
                </a:cubicBezTo>
                <a:cubicBezTo>
                  <a:pt x="4694856" y="451737"/>
                  <a:pt x="4691796" y="439350"/>
                  <a:pt x="4688392" y="426334"/>
                </a:cubicBezTo>
                <a:cubicBezTo>
                  <a:pt x="4684987" y="413318"/>
                  <a:pt x="4681291" y="403411"/>
                  <a:pt x="4677304" y="396615"/>
                </a:cubicBezTo>
                <a:cubicBezTo>
                  <a:pt x="4673316" y="389818"/>
                  <a:pt x="4674764" y="386826"/>
                  <a:pt x="4681648" y="387639"/>
                </a:cubicBezTo>
                <a:cubicBezTo>
                  <a:pt x="4688531" y="388451"/>
                  <a:pt x="4693368" y="388842"/>
                  <a:pt x="4696158" y="388811"/>
                </a:cubicBezTo>
                <a:cubicBezTo>
                  <a:pt x="4698949" y="388780"/>
                  <a:pt x="4708526" y="387242"/>
                  <a:pt x="4724892" y="384197"/>
                </a:cubicBezTo>
                <a:cubicBezTo>
                  <a:pt x="4741256" y="381152"/>
                  <a:pt x="4751733" y="378622"/>
                  <a:pt x="4756322" y="376607"/>
                </a:cubicBezTo>
                <a:cubicBezTo>
                  <a:pt x="4758616" y="375599"/>
                  <a:pt x="4760912" y="375003"/>
                  <a:pt x="4763208" y="374818"/>
                </a:cubicBezTo>
                <a:close/>
                <a:moveTo>
                  <a:pt x="2614591" y="374549"/>
                </a:moveTo>
                <a:cubicBezTo>
                  <a:pt x="2616225" y="374499"/>
                  <a:pt x="2618244" y="374832"/>
                  <a:pt x="2620648" y="375546"/>
                </a:cubicBezTo>
                <a:cubicBezTo>
                  <a:pt x="2630266" y="378405"/>
                  <a:pt x="2637487" y="381732"/>
                  <a:pt x="2642312" y="385527"/>
                </a:cubicBezTo>
                <a:cubicBezTo>
                  <a:pt x="2647136" y="389322"/>
                  <a:pt x="2647704" y="393489"/>
                  <a:pt x="2644014" y="398029"/>
                </a:cubicBezTo>
                <a:cubicBezTo>
                  <a:pt x="2640324" y="402568"/>
                  <a:pt x="2635965" y="409861"/>
                  <a:pt x="2630936" y="419906"/>
                </a:cubicBezTo>
                <a:cubicBezTo>
                  <a:pt x="2625907" y="429952"/>
                  <a:pt x="2618493" y="440197"/>
                  <a:pt x="2608695" y="450639"/>
                </a:cubicBezTo>
                <a:cubicBezTo>
                  <a:pt x="2633215" y="449957"/>
                  <a:pt x="2648373" y="447452"/>
                  <a:pt x="2654172" y="443124"/>
                </a:cubicBezTo>
                <a:cubicBezTo>
                  <a:pt x="2659970" y="438795"/>
                  <a:pt x="2666689" y="438299"/>
                  <a:pt x="2674328" y="441635"/>
                </a:cubicBezTo>
                <a:cubicBezTo>
                  <a:pt x="2681968" y="444972"/>
                  <a:pt x="2688117" y="449142"/>
                  <a:pt x="2692774" y="454146"/>
                </a:cubicBezTo>
                <a:cubicBezTo>
                  <a:pt x="2697431" y="459151"/>
                  <a:pt x="2697781" y="463808"/>
                  <a:pt x="2693825" y="468117"/>
                </a:cubicBezTo>
                <a:cubicBezTo>
                  <a:pt x="2689869" y="472427"/>
                  <a:pt x="2687124" y="482647"/>
                  <a:pt x="2685593" y="498776"/>
                </a:cubicBezTo>
                <a:cubicBezTo>
                  <a:pt x="2684061" y="514905"/>
                  <a:pt x="2682713" y="531128"/>
                  <a:pt x="2681547" y="547443"/>
                </a:cubicBezTo>
                <a:cubicBezTo>
                  <a:pt x="2680381" y="563758"/>
                  <a:pt x="2676939" y="577832"/>
                  <a:pt x="2671222" y="589664"/>
                </a:cubicBezTo>
                <a:cubicBezTo>
                  <a:pt x="2665504" y="601495"/>
                  <a:pt x="2656633" y="610490"/>
                  <a:pt x="2644609" y="616648"/>
                </a:cubicBezTo>
                <a:cubicBezTo>
                  <a:pt x="2632585" y="622806"/>
                  <a:pt x="2626117" y="621258"/>
                  <a:pt x="2625206" y="612006"/>
                </a:cubicBezTo>
                <a:cubicBezTo>
                  <a:pt x="2624294" y="602754"/>
                  <a:pt x="2619346" y="592225"/>
                  <a:pt x="2610360" y="580418"/>
                </a:cubicBezTo>
                <a:cubicBezTo>
                  <a:pt x="2601375" y="568611"/>
                  <a:pt x="2602590" y="565473"/>
                  <a:pt x="2614007" y="571004"/>
                </a:cubicBezTo>
                <a:cubicBezTo>
                  <a:pt x="2625423" y="576536"/>
                  <a:pt x="2633395" y="579649"/>
                  <a:pt x="2637921" y="580343"/>
                </a:cubicBezTo>
                <a:cubicBezTo>
                  <a:pt x="2642448" y="581038"/>
                  <a:pt x="2646662" y="576880"/>
                  <a:pt x="2650562" y="567870"/>
                </a:cubicBezTo>
                <a:cubicBezTo>
                  <a:pt x="2654463" y="558859"/>
                  <a:pt x="2657191" y="545213"/>
                  <a:pt x="2658748" y="526932"/>
                </a:cubicBezTo>
                <a:cubicBezTo>
                  <a:pt x="2660305" y="508651"/>
                  <a:pt x="2661083" y="493359"/>
                  <a:pt x="2661083" y="481056"/>
                </a:cubicBezTo>
                <a:cubicBezTo>
                  <a:pt x="2661083" y="469956"/>
                  <a:pt x="2660013" y="463690"/>
                  <a:pt x="2657874" y="462257"/>
                </a:cubicBezTo>
                <a:cubicBezTo>
                  <a:pt x="2655734" y="460825"/>
                  <a:pt x="2650417" y="461175"/>
                  <a:pt x="2641921" y="463308"/>
                </a:cubicBezTo>
                <a:lnTo>
                  <a:pt x="2617588" y="469410"/>
                </a:lnTo>
                <a:cubicBezTo>
                  <a:pt x="2611684" y="470217"/>
                  <a:pt x="2606438" y="468282"/>
                  <a:pt x="2601849" y="463606"/>
                </a:cubicBezTo>
                <a:cubicBezTo>
                  <a:pt x="2589980" y="477087"/>
                  <a:pt x="2577624" y="487462"/>
                  <a:pt x="2564782" y="494730"/>
                </a:cubicBezTo>
                <a:cubicBezTo>
                  <a:pt x="2561571" y="496547"/>
                  <a:pt x="2559154" y="497652"/>
                  <a:pt x="2557530" y="498047"/>
                </a:cubicBezTo>
                <a:lnTo>
                  <a:pt x="2556092" y="497499"/>
                </a:lnTo>
                <a:lnTo>
                  <a:pt x="2555817" y="502311"/>
                </a:lnTo>
                <a:cubicBezTo>
                  <a:pt x="2555639" y="508651"/>
                  <a:pt x="2555744" y="516490"/>
                  <a:pt x="2556131" y="525826"/>
                </a:cubicBezTo>
                <a:cubicBezTo>
                  <a:pt x="2556906" y="544497"/>
                  <a:pt x="2556292" y="558636"/>
                  <a:pt x="2554289" y="568242"/>
                </a:cubicBezTo>
                <a:cubicBezTo>
                  <a:pt x="2552286" y="577847"/>
                  <a:pt x="2549595" y="585574"/>
                  <a:pt x="2546215" y="591422"/>
                </a:cubicBezTo>
                <a:cubicBezTo>
                  <a:pt x="2542836" y="597269"/>
                  <a:pt x="2539217" y="597356"/>
                  <a:pt x="2535360" y="591682"/>
                </a:cubicBezTo>
                <a:cubicBezTo>
                  <a:pt x="2531503" y="586008"/>
                  <a:pt x="2528551" y="581295"/>
                  <a:pt x="2526505" y="577543"/>
                </a:cubicBezTo>
                <a:cubicBezTo>
                  <a:pt x="2524459" y="573792"/>
                  <a:pt x="2522459" y="571764"/>
                  <a:pt x="2520505" y="571460"/>
                </a:cubicBezTo>
                <a:cubicBezTo>
                  <a:pt x="2518552" y="571156"/>
                  <a:pt x="2508844" y="572430"/>
                  <a:pt x="2491381" y="575283"/>
                </a:cubicBezTo>
                <a:cubicBezTo>
                  <a:pt x="2487313" y="592671"/>
                  <a:pt x="2482672" y="597427"/>
                  <a:pt x="2477457" y="589552"/>
                </a:cubicBezTo>
                <a:cubicBezTo>
                  <a:pt x="2472242" y="581676"/>
                  <a:pt x="2469634" y="571190"/>
                  <a:pt x="2469634" y="558093"/>
                </a:cubicBezTo>
                <a:cubicBezTo>
                  <a:pt x="2469634" y="545753"/>
                  <a:pt x="2469253" y="530421"/>
                  <a:pt x="2468490" y="512096"/>
                </a:cubicBezTo>
                <a:cubicBezTo>
                  <a:pt x="2467727" y="493772"/>
                  <a:pt x="2465005" y="480507"/>
                  <a:pt x="2460323" y="472303"/>
                </a:cubicBezTo>
                <a:cubicBezTo>
                  <a:pt x="2455641" y="464099"/>
                  <a:pt x="2456438" y="459997"/>
                  <a:pt x="2462713" y="459997"/>
                </a:cubicBezTo>
                <a:cubicBezTo>
                  <a:pt x="2466856" y="459997"/>
                  <a:pt x="2471699" y="460375"/>
                  <a:pt x="2477243" y="461132"/>
                </a:cubicBezTo>
                <a:cubicBezTo>
                  <a:pt x="2483196" y="453653"/>
                  <a:pt x="2489837" y="442088"/>
                  <a:pt x="2497167" y="426436"/>
                </a:cubicBezTo>
                <a:cubicBezTo>
                  <a:pt x="2504497" y="410785"/>
                  <a:pt x="2506801" y="398453"/>
                  <a:pt x="2504078" y="389443"/>
                </a:cubicBezTo>
                <a:cubicBezTo>
                  <a:pt x="2501356" y="380433"/>
                  <a:pt x="2508212" y="379493"/>
                  <a:pt x="2524645" y="386625"/>
                </a:cubicBezTo>
                <a:cubicBezTo>
                  <a:pt x="2538659" y="393396"/>
                  <a:pt x="2542991" y="399359"/>
                  <a:pt x="2537639" y="404512"/>
                </a:cubicBezTo>
                <a:cubicBezTo>
                  <a:pt x="2532287" y="409665"/>
                  <a:pt x="2526524" y="416874"/>
                  <a:pt x="2520347" y="426139"/>
                </a:cubicBezTo>
                <a:cubicBezTo>
                  <a:pt x="2514171" y="435403"/>
                  <a:pt x="2504708" y="447068"/>
                  <a:pt x="2491958" y="461132"/>
                </a:cubicBezTo>
                <a:cubicBezTo>
                  <a:pt x="2506965" y="458974"/>
                  <a:pt x="2517395" y="455321"/>
                  <a:pt x="2523249" y="450174"/>
                </a:cubicBezTo>
                <a:cubicBezTo>
                  <a:pt x="2529103" y="445027"/>
                  <a:pt x="2535441" y="444116"/>
                  <a:pt x="2542262" y="447440"/>
                </a:cubicBezTo>
                <a:cubicBezTo>
                  <a:pt x="2549083" y="450763"/>
                  <a:pt x="2555052" y="454224"/>
                  <a:pt x="2560168" y="457820"/>
                </a:cubicBezTo>
                <a:cubicBezTo>
                  <a:pt x="2565284" y="461417"/>
                  <a:pt x="2566441" y="465637"/>
                  <a:pt x="2563638" y="470480"/>
                </a:cubicBezTo>
                <a:cubicBezTo>
                  <a:pt x="2560835" y="475323"/>
                  <a:pt x="2558689" y="481090"/>
                  <a:pt x="2557201" y="487781"/>
                </a:cubicBezTo>
                <a:cubicBezTo>
                  <a:pt x="2556829" y="489454"/>
                  <a:pt x="2556528" y="491501"/>
                  <a:pt x="2556297" y="493923"/>
                </a:cubicBezTo>
                <a:lnTo>
                  <a:pt x="2556278" y="494245"/>
                </a:lnTo>
                <a:lnTo>
                  <a:pt x="2557307" y="491880"/>
                </a:lnTo>
                <a:cubicBezTo>
                  <a:pt x="2558856" y="489430"/>
                  <a:pt x="2561199" y="486268"/>
                  <a:pt x="2564335" y="482396"/>
                </a:cubicBezTo>
                <a:cubicBezTo>
                  <a:pt x="2576880" y="466905"/>
                  <a:pt x="2588358" y="449198"/>
                  <a:pt x="2598770" y="429273"/>
                </a:cubicBezTo>
                <a:cubicBezTo>
                  <a:pt x="2609182" y="409349"/>
                  <a:pt x="2613027" y="394699"/>
                  <a:pt x="2610304" y="385322"/>
                </a:cubicBezTo>
                <a:cubicBezTo>
                  <a:pt x="2608263" y="378290"/>
                  <a:pt x="2609692" y="374699"/>
                  <a:pt x="2614591" y="374549"/>
                </a:cubicBezTo>
                <a:close/>
                <a:moveTo>
                  <a:pt x="489736" y="374374"/>
                </a:moveTo>
                <a:cubicBezTo>
                  <a:pt x="497376" y="376452"/>
                  <a:pt x="503819" y="379174"/>
                  <a:pt x="509065" y="382541"/>
                </a:cubicBezTo>
                <a:cubicBezTo>
                  <a:pt x="514312" y="385908"/>
                  <a:pt x="515294" y="389496"/>
                  <a:pt x="512014" y="393303"/>
                </a:cubicBezTo>
                <a:cubicBezTo>
                  <a:pt x="508734" y="397111"/>
                  <a:pt x="505314" y="402990"/>
                  <a:pt x="501754" y="410940"/>
                </a:cubicBezTo>
                <a:cubicBezTo>
                  <a:pt x="503491" y="411002"/>
                  <a:pt x="507958" y="410043"/>
                  <a:pt x="515158" y="408065"/>
                </a:cubicBezTo>
                <a:cubicBezTo>
                  <a:pt x="522358" y="406087"/>
                  <a:pt x="529706" y="408450"/>
                  <a:pt x="537203" y="415153"/>
                </a:cubicBezTo>
                <a:cubicBezTo>
                  <a:pt x="544700" y="421857"/>
                  <a:pt x="543535" y="425959"/>
                  <a:pt x="533706" y="427459"/>
                </a:cubicBezTo>
                <a:cubicBezTo>
                  <a:pt x="523877" y="428960"/>
                  <a:pt x="511738" y="430430"/>
                  <a:pt x="497289" y="431868"/>
                </a:cubicBezTo>
                <a:cubicBezTo>
                  <a:pt x="493023" y="443961"/>
                  <a:pt x="487619" y="453247"/>
                  <a:pt x="481076" y="459727"/>
                </a:cubicBezTo>
                <a:cubicBezTo>
                  <a:pt x="474534" y="466207"/>
                  <a:pt x="471657" y="465290"/>
                  <a:pt x="472444" y="456974"/>
                </a:cubicBezTo>
                <a:cubicBezTo>
                  <a:pt x="473232" y="448658"/>
                  <a:pt x="474785" y="440755"/>
                  <a:pt x="477105" y="433264"/>
                </a:cubicBezTo>
                <a:cubicBezTo>
                  <a:pt x="462296" y="435595"/>
                  <a:pt x="449894" y="437710"/>
                  <a:pt x="439898" y="439608"/>
                </a:cubicBezTo>
                <a:cubicBezTo>
                  <a:pt x="440666" y="446416"/>
                  <a:pt x="439721" y="454066"/>
                  <a:pt x="437061" y="462555"/>
                </a:cubicBezTo>
                <a:cubicBezTo>
                  <a:pt x="434400" y="471044"/>
                  <a:pt x="429343" y="464394"/>
                  <a:pt x="421889" y="442603"/>
                </a:cubicBezTo>
                <a:cubicBezTo>
                  <a:pt x="417176" y="443372"/>
                  <a:pt x="412823" y="444342"/>
                  <a:pt x="408830" y="445514"/>
                </a:cubicBezTo>
                <a:cubicBezTo>
                  <a:pt x="404836" y="446686"/>
                  <a:pt x="399847" y="444231"/>
                  <a:pt x="393863" y="438147"/>
                </a:cubicBezTo>
                <a:cubicBezTo>
                  <a:pt x="387879" y="432064"/>
                  <a:pt x="388267" y="428749"/>
                  <a:pt x="395026" y="428204"/>
                </a:cubicBezTo>
                <a:cubicBezTo>
                  <a:pt x="401785" y="427658"/>
                  <a:pt x="409692" y="426753"/>
                  <a:pt x="418745" y="425487"/>
                </a:cubicBezTo>
                <a:cubicBezTo>
                  <a:pt x="417294" y="418431"/>
                  <a:pt x="414206" y="411324"/>
                  <a:pt x="409481" y="404168"/>
                </a:cubicBezTo>
                <a:cubicBezTo>
                  <a:pt x="404755" y="397012"/>
                  <a:pt x="406030" y="393840"/>
                  <a:pt x="413304" y="394652"/>
                </a:cubicBezTo>
                <a:cubicBezTo>
                  <a:pt x="420578" y="395465"/>
                  <a:pt x="427021" y="396357"/>
                  <a:pt x="432633" y="397331"/>
                </a:cubicBezTo>
                <a:cubicBezTo>
                  <a:pt x="438245" y="398305"/>
                  <a:pt x="440468" y="400909"/>
                  <a:pt x="439302" y="405145"/>
                </a:cubicBezTo>
                <a:cubicBezTo>
                  <a:pt x="438136" y="409380"/>
                  <a:pt x="437839" y="414815"/>
                  <a:pt x="438409" y="421451"/>
                </a:cubicBezTo>
                <a:cubicBezTo>
                  <a:pt x="450526" y="419181"/>
                  <a:pt x="464318" y="416992"/>
                  <a:pt x="479783" y="414883"/>
                </a:cubicBezTo>
                <a:cubicBezTo>
                  <a:pt x="482673" y="399381"/>
                  <a:pt x="483144" y="388234"/>
                  <a:pt x="481197" y="381444"/>
                </a:cubicBezTo>
                <a:cubicBezTo>
                  <a:pt x="479250" y="374653"/>
                  <a:pt x="482096" y="372297"/>
                  <a:pt x="489736" y="374374"/>
                </a:cubicBezTo>
                <a:close/>
                <a:moveTo>
                  <a:pt x="2203715" y="373174"/>
                </a:moveTo>
                <a:cubicBezTo>
                  <a:pt x="2212509" y="375233"/>
                  <a:pt x="2219342" y="377869"/>
                  <a:pt x="2224216" y="381081"/>
                </a:cubicBezTo>
                <a:cubicBezTo>
                  <a:pt x="2229091" y="384293"/>
                  <a:pt x="2230346" y="388866"/>
                  <a:pt x="2227984" y="394801"/>
                </a:cubicBezTo>
                <a:cubicBezTo>
                  <a:pt x="2225621" y="400735"/>
                  <a:pt x="2224074" y="416620"/>
                  <a:pt x="2223342" y="442454"/>
                </a:cubicBezTo>
                <a:cubicBezTo>
                  <a:pt x="2226406" y="441015"/>
                  <a:pt x="2230523" y="439294"/>
                  <a:pt x="2235695" y="437291"/>
                </a:cubicBezTo>
                <a:cubicBezTo>
                  <a:pt x="2240867" y="435288"/>
                  <a:pt x="2246327" y="436011"/>
                  <a:pt x="2252075" y="439459"/>
                </a:cubicBezTo>
                <a:cubicBezTo>
                  <a:pt x="2257824" y="442907"/>
                  <a:pt x="2258475" y="447145"/>
                  <a:pt x="2254029" y="452174"/>
                </a:cubicBezTo>
                <a:cubicBezTo>
                  <a:pt x="2249582" y="457203"/>
                  <a:pt x="2239354" y="461907"/>
                  <a:pt x="2223342" y="466285"/>
                </a:cubicBezTo>
                <a:cubicBezTo>
                  <a:pt x="2223342" y="470626"/>
                  <a:pt x="2222958" y="481751"/>
                  <a:pt x="2222189" y="499660"/>
                </a:cubicBezTo>
                <a:cubicBezTo>
                  <a:pt x="2230548" y="498878"/>
                  <a:pt x="2238473" y="500689"/>
                  <a:pt x="2245964" y="505092"/>
                </a:cubicBezTo>
                <a:cubicBezTo>
                  <a:pt x="2253455" y="509495"/>
                  <a:pt x="2256221" y="515355"/>
                  <a:pt x="2254261" y="522672"/>
                </a:cubicBezTo>
                <a:cubicBezTo>
                  <a:pt x="2252302" y="529990"/>
                  <a:pt x="2247254" y="532194"/>
                  <a:pt x="2239118" y="529286"/>
                </a:cubicBezTo>
                <a:cubicBezTo>
                  <a:pt x="2230982" y="526377"/>
                  <a:pt x="2225339" y="520831"/>
                  <a:pt x="2222189" y="512645"/>
                </a:cubicBezTo>
                <a:cubicBezTo>
                  <a:pt x="2222189" y="565702"/>
                  <a:pt x="2220477" y="599006"/>
                  <a:pt x="2217054" y="612555"/>
                </a:cubicBezTo>
                <a:cubicBezTo>
                  <a:pt x="2213631" y="626105"/>
                  <a:pt x="2208159" y="627323"/>
                  <a:pt x="2200636" y="616211"/>
                </a:cubicBezTo>
                <a:cubicBezTo>
                  <a:pt x="2193115" y="605098"/>
                  <a:pt x="2190910" y="594544"/>
                  <a:pt x="2194023" y="584548"/>
                </a:cubicBezTo>
                <a:cubicBezTo>
                  <a:pt x="2197136" y="574551"/>
                  <a:pt x="2199083" y="563352"/>
                  <a:pt x="2199865" y="550950"/>
                </a:cubicBezTo>
                <a:cubicBezTo>
                  <a:pt x="2200646" y="538547"/>
                  <a:pt x="2201421" y="521500"/>
                  <a:pt x="2202190" y="499809"/>
                </a:cubicBezTo>
                <a:cubicBezTo>
                  <a:pt x="2199635" y="516564"/>
                  <a:pt x="2192978" y="531710"/>
                  <a:pt x="2182219" y="545248"/>
                </a:cubicBezTo>
                <a:cubicBezTo>
                  <a:pt x="2171460" y="558785"/>
                  <a:pt x="2159842" y="568992"/>
                  <a:pt x="2147365" y="575869"/>
                </a:cubicBezTo>
                <a:cubicBezTo>
                  <a:pt x="2134889" y="582746"/>
                  <a:pt x="2133555" y="579618"/>
                  <a:pt x="2143366" y="566484"/>
                </a:cubicBezTo>
                <a:cubicBezTo>
                  <a:pt x="2153176" y="553349"/>
                  <a:pt x="2162344" y="539415"/>
                  <a:pt x="2170871" y="524681"/>
                </a:cubicBezTo>
                <a:cubicBezTo>
                  <a:pt x="2179398" y="509947"/>
                  <a:pt x="2188281" y="492318"/>
                  <a:pt x="2197520" y="471792"/>
                </a:cubicBezTo>
                <a:cubicBezTo>
                  <a:pt x="2191084" y="474867"/>
                  <a:pt x="2182830" y="477580"/>
                  <a:pt x="2172759" y="479931"/>
                </a:cubicBezTo>
                <a:cubicBezTo>
                  <a:pt x="2162688" y="482281"/>
                  <a:pt x="2153402" y="481267"/>
                  <a:pt x="2144900" y="476889"/>
                </a:cubicBezTo>
                <a:cubicBezTo>
                  <a:pt x="2136399" y="472511"/>
                  <a:pt x="2138321" y="468641"/>
                  <a:pt x="2150668" y="465280"/>
                </a:cubicBezTo>
                <a:cubicBezTo>
                  <a:pt x="2163014" y="461919"/>
                  <a:pt x="2180188" y="456208"/>
                  <a:pt x="2202190" y="448147"/>
                </a:cubicBezTo>
                <a:cubicBezTo>
                  <a:pt x="2202190" y="432135"/>
                  <a:pt x="2201815" y="418626"/>
                  <a:pt x="2201064" y="407619"/>
                </a:cubicBezTo>
                <a:cubicBezTo>
                  <a:pt x="2200314" y="396612"/>
                  <a:pt x="2198370" y="387605"/>
                  <a:pt x="2195232" y="380597"/>
                </a:cubicBezTo>
                <a:cubicBezTo>
                  <a:pt x="2192095" y="373590"/>
                  <a:pt x="2194922" y="371116"/>
                  <a:pt x="2203715" y="373174"/>
                </a:cubicBezTo>
                <a:close/>
                <a:moveTo>
                  <a:pt x="3177591" y="373081"/>
                </a:moveTo>
                <a:cubicBezTo>
                  <a:pt x="3187004" y="374297"/>
                  <a:pt x="3195394" y="376870"/>
                  <a:pt x="3202761" y="380802"/>
                </a:cubicBezTo>
                <a:cubicBezTo>
                  <a:pt x="3210128" y="384733"/>
                  <a:pt x="3213089" y="391735"/>
                  <a:pt x="3211645" y="401805"/>
                </a:cubicBezTo>
                <a:cubicBezTo>
                  <a:pt x="3210200" y="411876"/>
                  <a:pt x="3204925" y="414242"/>
                  <a:pt x="3195822" y="408902"/>
                </a:cubicBezTo>
                <a:cubicBezTo>
                  <a:pt x="3186719" y="403563"/>
                  <a:pt x="3178781" y="396652"/>
                  <a:pt x="3172010" y="388169"/>
                </a:cubicBezTo>
                <a:cubicBezTo>
                  <a:pt x="3166317" y="376895"/>
                  <a:pt x="3168177" y="371866"/>
                  <a:pt x="3177591" y="373081"/>
                </a:cubicBezTo>
                <a:close/>
                <a:moveTo>
                  <a:pt x="5588066" y="372965"/>
                </a:moveTo>
                <a:cubicBezTo>
                  <a:pt x="5590801" y="372733"/>
                  <a:pt x="5595098" y="373850"/>
                  <a:pt x="5600958" y="376318"/>
                </a:cubicBezTo>
                <a:cubicBezTo>
                  <a:pt x="5612679" y="381255"/>
                  <a:pt x="5617038" y="385549"/>
                  <a:pt x="5614037" y="389201"/>
                </a:cubicBezTo>
                <a:cubicBezTo>
                  <a:pt x="5611036" y="392854"/>
                  <a:pt x="5607867" y="395641"/>
                  <a:pt x="5604530" y="397564"/>
                </a:cubicBezTo>
                <a:cubicBezTo>
                  <a:pt x="5609554" y="397142"/>
                  <a:pt x="5617026" y="395375"/>
                  <a:pt x="5626948" y="392262"/>
                </a:cubicBezTo>
                <a:cubicBezTo>
                  <a:pt x="5636870" y="389149"/>
                  <a:pt x="5644566" y="390941"/>
                  <a:pt x="5650035" y="397638"/>
                </a:cubicBezTo>
                <a:cubicBezTo>
                  <a:pt x="5655504" y="404335"/>
                  <a:pt x="5650838" y="409030"/>
                  <a:pt x="5636036" y="411721"/>
                </a:cubicBezTo>
                <a:cubicBezTo>
                  <a:pt x="5621234" y="414412"/>
                  <a:pt x="5608486" y="414586"/>
                  <a:pt x="5597796" y="412242"/>
                </a:cubicBezTo>
                <a:lnTo>
                  <a:pt x="5595048" y="415669"/>
                </a:lnTo>
                <a:lnTo>
                  <a:pt x="5601778" y="415144"/>
                </a:lnTo>
                <a:cubicBezTo>
                  <a:pt x="5609368" y="416384"/>
                  <a:pt x="5615616" y="418865"/>
                  <a:pt x="5620520" y="422585"/>
                </a:cubicBezTo>
                <a:cubicBezTo>
                  <a:pt x="5625425" y="426306"/>
                  <a:pt x="5626104" y="431546"/>
                  <a:pt x="5622558" y="438305"/>
                </a:cubicBezTo>
                <a:cubicBezTo>
                  <a:pt x="5619010" y="445065"/>
                  <a:pt x="5612896" y="445381"/>
                  <a:pt x="5604214" y="439254"/>
                </a:cubicBezTo>
                <a:cubicBezTo>
                  <a:pt x="5598447" y="432668"/>
                  <a:pt x="5594702" y="426694"/>
                  <a:pt x="5592978" y="421330"/>
                </a:cubicBezTo>
                <a:lnTo>
                  <a:pt x="5593607" y="417466"/>
                </a:lnTo>
                <a:lnTo>
                  <a:pt x="5587782" y="424729"/>
                </a:lnTo>
                <a:cubicBezTo>
                  <a:pt x="5577819" y="436087"/>
                  <a:pt x="5568007" y="444054"/>
                  <a:pt x="5558348" y="448630"/>
                </a:cubicBezTo>
                <a:cubicBezTo>
                  <a:pt x="5545468" y="454732"/>
                  <a:pt x="5542224" y="453498"/>
                  <a:pt x="5548618" y="444928"/>
                </a:cubicBezTo>
                <a:cubicBezTo>
                  <a:pt x="5555011" y="436358"/>
                  <a:pt x="5561271" y="428052"/>
                  <a:pt x="5567398" y="420009"/>
                </a:cubicBezTo>
                <a:cubicBezTo>
                  <a:pt x="5573525" y="411966"/>
                  <a:pt x="5578110" y="404372"/>
                  <a:pt x="5581156" y="397229"/>
                </a:cubicBezTo>
                <a:cubicBezTo>
                  <a:pt x="5584200" y="390085"/>
                  <a:pt x="5585332" y="383580"/>
                  <a:pt x="5584550" y="377714"/>
                </a:cubicBezTo>
                <a:cubicBezTo>
                  <a:pt x="5584160" y="374780"/>
                  <a:pt x="5585332" y="373198"/>
                  <a:pt x="5588066" y="372965"/>
                </a:cubicBezTo>
                <a:close/>
                <a:moveTo>
                  <a:pt x="1732507" y="372144"/>
                </a:moveTo>
                <a:cubicBezTo>
                  <a:pt x="1735812" y="372893"/>
                  <a:pt x="1740079" y="374718"/>
                  <a:pt x="1745306" y="377621"/>
                </a:cubicBezTo>
                <a:cubicBezTo>
                  <a:pt x="1754881" y="382445"/>
                  <a:pt x="1758028" y="387003"/>
                  <a:pt x="1754747" y="391294"/>
                </a:cubicBezTo>
                <a:cubicBezTo>
                  <a:pt x="1751467" y="395585"/>
                  <a:pt x="1747517" y="403892"/>
                  <a:pt x="1742897" y="416214"/>
                </a:cubicBezTo>
                <a:cubicBezTo>
                  <a:pt x="1738277" y="428535"/>
                  <a:pt x="1733496" y="437958"/>
                  <a:pt x="1728554" y="444482"/>
                </a:cubicBezTo>
                <a:cubicBezTo>
                  <a:pt x="1723612" y="451005"/>
                  <a:pt x="1719757" y="450546"/>
                  <a:pt x="1716992" y="443105"/>
                </a:cubicBezTo>
                <a:cubicBezTo>
                  <a:pt x="1714226" y="435664"/>
                  <a:pt x="1714034" y="430092"/>
                  <a:pt x="1716415" y="426390"/>
                </a:cubicBezTo>
                <a:cubicBezTo>
                  <a:pt x="1718796" y="422688"/>
                  <a:pt x="1720759" y="418517"/>
                  <a:pt x="1722303" y="413879"/>
                </a:cubicBezTo>
                <a:cubicBezTo>
                  <a:pt x="1723847" y="409240"/>
                  <a:pt x="1725379" y="404639"/>
                  <a:pt x="1726898" y="400075"/>
                </a:cubicBezTo>
                <a:cubicBezTo>
                  <a:pt x="1728417" y="395511"/>
                  <a:pt x="1727444" y="393093"/>
                  <a:pt x="1723977" y="392820"/>
                </a:cubicBezTo>
                <a:cubicBezTo>
                  <a:pt x="1720511" y="392547"/>
                  <a:pt x="1715125" y="392798"/>
                  <a:pt x="1707820" y="393573"/>
                </a:cubicBezTo>
                <a:cubicBezTo>
                  <a:pt x="1700515" y="394348"/>
                  <a:pt x="1694522" y="394931"/>
                  <a:pt x="1689840" y="395322"/>
                </a:cubicBezTo>
                <a:cubicBezTo>
                  <a:pt x="1685158" y="395713"/>
                  <a:pt x="1680039" y="393651"/>
                  <a:pt x="1674483" y="389136"/>
                </a:cubicBezTo>
                <a:cubicBezTo>
                  <a:pt x="1668927" y="384622"/>
                  <a:pt x="1670312" y="382085"/>
                  <a:pt x="1678641" y="381527"/>
                </a:cubicBezTo>
                <a:cubicBezTo>
                  <a:pt x="1686969" y="380969"/>
                  <a:pt x="1696165" y="380132"/>
                  <a:pt x="1706230" y="379016"/>
                </a:cubicBezTo>
                <a:cubicBezTo>
                  <a:pt x="1716294" y="377900"/>
                  <a:pt x="1722709" y="375937"/>
                  <a:pt x="1725475" y="373128"/>
                </a:cubicBezTo>
                <a:cubicBezTo>
                  <a:pt x="1726858" y="371723"/>
                  <a:pt x="1729202" y="371395"/>
                  <a:pt x="1732507" y="372144"/>
                </a:cubicBezTo>
                <a:close/>
                <a:moveTo>
                  <a:pt x="2844129" y="369395"/>
                </a:moveTo>
                <a:cubicBezTo>
                  <a:pt x="2845663" y="369371"/>
                  <a:pt x="2847534" y="369666"/>
                  <a:pt x="2849741" y="370282"/>
                </a:cubicBezTo>
                <a:cubicBezTo>
                  <a:pt x="2858572" y="372743"/>
                  <a:pt x="2866183" y="376374"/>
                  <a:pt x="2872577" y="381174"/>
                </a:cubicBezTo>
                <a:cubicBezTo>
                  <a:pt x="2878970" y="385974"/>
                  <a:pt x="2877854" y="391068"/>
                  <a:pt x="2869228" y="396457"/>
                </a:cubicBezTo>
                <a:cubicBezTo>
                  <a:pt x="2860602" y="401846"/>
                  <a:pt x="2846628" y="413680"/>
                  <a:pt x="2827305" y="431962"/>
                </a:cubicBezTo>
                <a:cubicBezTo>
                  <a:pt x="2838393" y="429853"/>
                  <a:pt x="2845915" y="427184"/>
                  <a:pt x="2849871" y="423953"/>
                </a:cubicBezTo>
                <a:cubicBezTo>
                  <a:pt x="2853828" y="420722"/>
                  <a:pt x="2858792" y="420564"/>
                  <a:pt x="2864763" y="423478"/>
                </a:cubicBezTo>
                <a:cubicBezTo>
                  <a:pt x="2870735" y="426393"/>
                  <a:pt x="2876102" y="429785"/>
                  <a:pt x="2880865" y="433654"/>
                </a:cubicBezTo>
                <a:cubicBezTo>
                  <a:pt x="2885627" y="437524"/>
                  <a:pt x="2886210" y="441077"/>
                  <a:pt x="2882613" y="444314"/>
                </a:cubicBezTo>
                <a:cubicBezTo>
                  <a:pt x="2879017" y="447551"/>
                  <a:pt x="2876480" y="453969"/>
                  <a:pt x="2875005" y="463569"/>
                </a:cubicBezTo>
                <a:cubicBezTo>
                  <a:pt x="2873529" y="473168"/>
                  <a:pt x="2873575" y="499117"/>
                  <a:pt x="2875144" y="541415"/>
                </a:cubicBezTo>
                <a:cubicBezTo>
                  <a:pt x="2876713" y="583713"/>
                  <a:pt x="2873126" y="609727"/>
                  <a:pt x="2864382" y="619457"/>
                </a:cubicBezTo>
                <a:cubicBezTo>
                  <a:pt x="2855638" y="629187"/>
                  <a:pt x="2850045" y="630114"/>
                  <a:pt x="2847602" y="622238"/>
                </a:cubicBezTo>
                <a:cubicBezTo>
                  <a:pt x="2845158" y="614363"/>
                  <a:pt x="2840166" y="606556"/>
                  <a:pt x="2832626" y="598816"/>
                </a:cubicBezTo>
                <a:cubicBezTo>
                  <a:pt x="2825085" y="591077"/>
                  <a:pt x="2825519" y="588181"/>
                  <a:pt x="2833928" y="590129"/>
                </a:cubicBezTo>
                <a:cubicBezTo>
                  <a:pt x="2842337" y="592076"/>
                  <a:pt x="2847596" y="592671"/>
                  <a:pt x="2849704" y="591915"/>
                </a:cubicBezTo>
                <a:cubicBezTo>
                  <a:pt x="2851812" y="591158"/>
                  <a:pt x="2853056" y="582805"/>
                  <a:pt x="2853434" y="566856"/>
                </a:cubicBezTo>
                <a:cubicBezTo>
                  <a:pt x="2853812" y="550906"/>
                  <a:pt x="2854001" y="532445"/>
                  <a:pt x="2854001" y="511473"/>
                </a:cubicBezTo>
                <a:lnTo>
                  <a:pt x="2825817" y="521184"/>
                </a:lnTo>
                <a:lnTo>
                  <a:pt x="2824864" y="526354"/>
                </a:lnTo>
                <a:lnTo>
                  <a:pt x="2831854" y="526198"/>
                </a:lnTo>
                <a:cubicBezTo>
                  <a:pt x="2838880" y="528325"/>
                  <a:pt x="2844547" y="531586"/>
                  <a:pt x="2848857" y="535983"/>
                </a:cubicBezTo>
                <a:cubicBezTo>
                  <a:pt x="2853167" y="540380"/>
                  <a:pt x="2853992" y="546537"/>
                  <a:pt x="2851332" y="554456"/>
                </a:cubicBezTo>
                <a:cubicBezTo>
                  <a:pt x="2848671" y="562375"/>
                  <a:pt x="2843193" y="562391"/>
                  <a:pt x="2834895" y="554503"/>
                </a:cubicBezTo>
                <a:cubicBezTo>
                  <a:pt x="2829153" y="547136"/>
                  <a:pt x="2825454" y="540045"/>
                  <a:pt x="2823798" y="533230"/>
                </a:cubicBezTo>
                <a:lnTo>
                  <a:pt x="2824113" y="530428"/>
                </a:lnTo>
                <a:lnTo>
                  <a:pt x="2820480" y="550143"/>
                </a:lnTo>
                <a:cubicBezTo>
                  <a:pt x="2818026" y="559111"/>
                  <a:pt x="2814897" y="567395"/>
                  <a:pt x="2811092" y="574995"/>
                </a:cubicBezTo>
                <a:cubicBezTo>
                  <a:pt x="2803483" y="590194"/>
                  <a:pt x="2793363" y="602084"/>
                  <a:pt x="2780731" y="610667"/>
                </a:cubicBezTo>
                <a:cubicBezTo>
                  <a:pt x="2768099" y="619249"/>
                  <a:pt x="2765904" y="617364"/>
                  <a:pt x="2774146" y="605011"/>
                </a:cubicBezTo>
                <a:cubicBezTo>
                  <a:pt x="2782387" y="592659"/>
                  <a:pt x="2788808" y="580551"/>
                  <a:pt x="2793410" y="568688"/>
                </a:cubicBezTo>
                <a:cubicBezTo>
                  <a:pt x="2798011" y="556825"/>
                  <a:pt x="2801868" y="542814"/>
                  <a:pt x="2804981" y="526653"/>
                </a:cubicBezTo>
                <a:cubicBezTo>
                  <a:pt x="2788151" y="532693"/>
                  <a:pt x="2777470" y="537121"/>
                  <a:pt x="2772936" y="539936"/>
                </a:cubicBezTo>
                <a:cubicBezTo>
                  <a:pt x="2768403" y="542752"/>
                  <a:pt x="2761911" y="539468"/>
                  <a:pt x="2753459" y="530086"/>
                </a:cubicBezTo>
                <a:cubicBezTo>
                  <a:pt x="2745006" y="520703"/>
                  <a:pt x="2745543" y="516403"/>
                  <a:pt x="2755068" y="517184"/>
                </a:cubicBezTo>
                <a:cubicBezTo>
                  <a:pt x="2764593" y="517966"/>
                  <a:pt x="2781621" y="514753"/>
                  <a:pt x="2806153" y="507548"/>
                </a:cubicBezTo>
                <a:cubicBezTo>
                  <a:pt x="2806153" y="496968"/>
                  <a:pt x="2805964" y="484873"/>
                  <a:pt x="2805586" y="471261"/>
                </a:cubicBezTo>
                <a:cubicBezTo>
                  <a:pt x="2805207" y="457650"/>
                  <a:pt x="2803065" y="447632"/>
                  <a:pt x="2799158" y="441207"/>
                </a:cubicBezTo>
                <a:cubicBezTo>
                  <a:pt x="2795251" y="434783"/>
                  <a:pt x="2795320" y="431050"/>
                  <a:pt x="2799363" y="430008"/>
                </a:cubicBezTo>
                <a:cubicBezTo>
                  <a:pt x="2803406" y="428966"/>
                  <a:pt x="2808330" y="429617"/>
                  <a:pt x="2814134" y="431962"/>
                </a:cubicBezTo>
                <a:cubicBezTo>
                  <a:pt x="2817569" y="428278"/>
                  <a:pt x="2823129" y="420350"/>
                  <a:pt x="2830812" y="408177"/>
                </a:cubicBezTo>
                <a:cubicBezTo>
                  <a:pt x="2838495" y="396004"/>
                  <a:pt x="2841363" y="386029"/>
                  <a:pt x="2839416" y="378253"/>
                </a:cubicBezTo>
                <a:cubicBezTo>
                  <a:pt x="2837956" y="372421"/>
                  <a:pt x="2839527" y="369468"/>
                  <a:pt x="2844129" y="369395"/>
                </a:cubicBezTo>
                <a:close/>
                <a:moveTo>
                  <a:pt x="3762278" y="368847"/>
                </a:moveTo>
                <a:cubicBezTo>
                  <a:pt x="3763836" y="368024"/>
                  <a:pt x="3766466" y="368344"/>
                  <a:pt x="3770168" y="369807"/>
                </a:cubicBezTo>
                <a:cubicBezTo>
                  <a:pt x="3777573" y="372734"/>
                  <a:pt x="3784211" y="376864"/>
                  <a:pt x="3790084" y="382197"/>
                </a:cubicBezTo>
                <a:cubicBezTo>
                  <a:pt x="3795956" y="387530"/>
                  <a:pt x="3795714" y="391645"/>
                  <a:pt x="3789358" y="394541"/>
                </a:cubicBezTo>
                <a:cubicBezTo>
                  <a:pt x="3783002" y="397436"/>
                  <a:pt x="3769840" y="407963"/>
                  <a:pt x="3749872" y="426120"/>
                </a:cubicBezTo>
                <a:cubicBezTo>
                  <a:pt x="3758640" y="424024"/>
                  <a:pt x="3764600" y="421748"/>
                  <a:pt x="3767750" y="419293"/>
                </a:cubicBezTo>
                <a:cubicBezTo>
                  <a:pt x="3770900" y="416837"/>
                  <a:pt x="3774881" y="416669"/>
                  <a:pt x="3779694" y="418790"/>
                </a:cubicBezTo>
                <a:cubicBezTo>
                  <a:pt x="3784506" y="420911"/>
                  <a:pt x="3789494" y="423832"/>
                  <a:pt x="3794660" y="427552"/>
                </a:cubicBezTo>
                <a:cubicBezTo>
                  <a:pt x="3799826" y="431273"/>
                  <a:pt x="3800824" y="435149"/>
                  <a:pt x="3797655" y="439180"/>
                </a:cubicBezTo>
                <a:cubicBezTo>
                  <a:pt x="3794486" y="443210"/>
                  <a:pt x="3792334" y="450850"/>
                  <a:pt x="3791200" y="462099"/>
                </a:cubicBezTo>
                <a:cubicBezTo>
                  <a:pt x="3790065" y="473348"/>
                  <a:pt x="3789891" y="497725"/>
                  <a:pt x="3790679" y="535230"/>
                </a:cubicBezTo>
                <a:cubicBezTo>
                  <a:pt x="3791072" y="553982"/>
                  <a:pt x="3791005" y="568979"/>
                  <a:pt x="3790476" y="580222"/>
                </a:cubicBezTo>
                <a:lnTo>
                  <a:pt x="3789830" y="588193"/>
                </a:lnTo>
                <a:lnTo>
                  <a:pt x="3792083" y="586054"/>
                </a:lnTo>
                <a:cubicBezTo>
                  <a:pt x="3801646" y="578179"/>
                  <a:pt x="3811183" y="567770"/>
                  <a:pt x="3820696" y="554828"/>
                </a:cubicBezTo>
                <a:cubicBezTo>
                  <a:pt x="3830208" y="541887"/>
                  <a:pt x="3836326" y="527441"/>
                  <a:pt x="3839048" y="511492"/>
                </a:cubicBezTo>
                <a:cubicBezTo>
                  <a:pt x="3841770" y="495542"/>
                  <a:pt x="3843324" y="481971"/>
                  <a:pt x="3843708" y="470778"/>
                </a:cubicBezTo>
                <a:cubicBezTo>
                  <a:pt x="3844093" y="459585"/>
                  <a:pt x="3842924" y="450705"/>
                  <a:pt x="3840201" y="444138"/>
                </a:cubicBezTo>
                <a:cubicBezTo>
                  <a:pt x="3837479" y="437570"/>
                  <a:pt x="3842772" y="435112"/>
                  <a:pt x="3856080" y="436761"/>
                </a:cubicBezTo>
                <a:cubicBezTo>
                  <a:pt x="3867762" y="442367"/>
                  <a:pt x="3872612" y="447626"/>
                  <a:pt x="3870628" y="452537"/>
                </a:cubicBezTo>
                <a:cubicBezTo>
                  <a:pt x="3868643" y="457448"/>
                  <a:pt x="3867074" y="465479"/>
                  <a:pt x="3865921" y="476629"/>
                </a:cubicBezTo>
                <a:cubicBezTo>
                  <a:pt x="3864767" y="487778"/>
                  <a:pt x="3862659" y="499827"/>
                  <a:pt x="3859596" y="512775"/>
                </a:cubicBezTo>
                <a:cubicBezTo>
                  <a:pt x="3872048" y="519162"/>
                  <a:pt x="3877477" y="524210"/>
                  <a:pt x="3875883" y="527918"/>
                </a:cubicBezTo>
                <a:cubicBezTo>
                  <a:pt x="3874289" y="531627"/>
                  <a:pt x="3872922" y="541062"/>
                  <a:pt x="3871781" y="556224"/>
                </a:cubicBezTo>
                <a:cubicBezTo>
                  <a:pt x="3870640" y="571386"/>
                  <a:pt x="3871098" y="581509"/>
                  <a:pt x="3873158" y="586594"/>
                </a:cubicBezTo>
                <a:cubicBezTo>
                  <a:pt x="3875216" y="591679"/>
                  <a:pt x="3883529" y="594240"/>
                  <a:pt x="3898096" y="594277"/>
                </a:cubicBezTo>
                <a:cubicBezTo>
                  <a:pt x="3912662" y="594314"/>
                  <a:pt x="3921356" y="591515"/>
                  <a:pt x="3924178" y="585878"/>
                </a:cubicBezTo>
                <a:cubicBezTo>
                  <a:pt x="3926999" y="580241"/>
                  <a:pt x="3930280" y="571466"/>
                  <a:pt x="3934019" y="559554"/>
                </a:cubicBezTo>
                <a:cubicBezTo>
                  <a:pt x="3937758" y="547641"/>
                  <a:pt x="3940285" y="549409"/>
                  <a:pt x="3941600" y="564856"/>
                </a:cubicBezTo>
                <a:cubicBezTo>
                  <a:pt x="3942914" y="580303"/>
                  <a:pt x="3945140" y="590904"/>
                  <a:pt x="3948278" y="596658"/>
                </a:cubicBezTo>
                <a:cubicBezTo>
                  <a:pt x="3951416" y="602413"/>
                  <a:pt x="3948030" y="607749"/>
                  <a:pt x="3938121" y="612667"/>
                </a:cubicBezTo>
                <a:cubicBezTo>
                  <a:pt x="3928212" y="617584"/>
                  <a:pt x="3913803" y="619438"/>
                  <a:pt x="3894896" y="618229"/>
                </a:cubicBezTo>
                <a:cubicBezTo>
                  <a:pt x="3875988" y="617020"/>
                  <a:pt x="3864383" y="611888"/>
                  <a:pt x="3860079" y="602835"/>
                </a:cubicBezTo>
                <a:cubicBezTo>
                  <a:pt x="3855776" y="593781"/>
                  <a:pt x="3854014" y="579109"/>
                  <a:pt x="3854796" y="558819"/>
                </a:cubicBezTo>
                <a:cubicBezTo>
                  <a:pt x="3855577" y="538529"/>
                  <a:pt x="3856260" y="527807"/>
                  <a:pt x="3856842" y="526653"/>
                </a:cubicBezTo>
                <a:cubicBezTo>
                  <a:pt x="3852973" y="541809"/>
                  <a:pt x="3845382" y="555445"/>
                  <a:pt x="3834072" y="567563"/>
                </a:cubicBezTo>
                <a:cubicBezTo>
                  <a:pt x="3822760" y="579680"/>
                  <a:pt x="3810544" y="587760"/>
                  <a:pt x="3797422" y="591803"/>
                </a:cubicBezTo>
                <a:cubicBezTo>
                  <a:pt x="3794142" y="592814"/>
                  <a:pt x="3791570" y="593452"/>
                  <a:pt x="3789708" y="593718"/>
                </a:cubicBezTo>
                <a:lnTo>
                  <a:pt x="3789385" y="593688"/>
                </a:lnTo>
                <a:lnTo>
                  <a:pt x="3789338" y="594270"/>
                </a:lnTo>
                <a:cubicBezTo>
                  <a:pt x="3788842" y="598014"/>
                  <a:pt x="3788232" y="600819"/>
                  <a:pt x="3787507" y="602686"/>
                </a:cubicBezTo>
                <a:cubicBezTo>
                  <a:pt x="3784605" y="610152"/>
                  <a:pt x="3780537" y="615885"/>
                  <a:pt x="3775303" y="619885"/>
                </a:cubicBezTo>
                <a:cubicBezTo>
                  <a:pt x="3770069" y="623885"/>
                  <a:pt x="3765970" y="623513"/>
                  <a:pt x="3763006" y="618769"/>
                </a:cubicBezTo>
                <a:cubicBezTo>
                  <a:pt x="3760042" y="614025"/>
                  <a:pt x="3754752" y="606800"/>
                  <a:pt x="3747137" y="597096"/>
                </a:cubicBezTo>
                <a:cubicBezTo>
                  <a:pt x="3739522" y="587391"/>
                  <a:pt x="3740344" y="583903"/>
                  <a:pt x="3749602" y="586631"/>
                </a:cubicBezTo>
                <a:cubicBezTo>
                  <a:pt x="3758861" y="589360"/>
                  <a:pt x="3764122" y="590048"/>
                  <a:pt x="3765387" y="588696"/>
                </a:cubicBezTo>
                <a:cubicBezTo>
                  <a:pt x="3766652" y="587344"/>
                  <a:pt x="3768057" y="581466"/>
                  <a:pt x="3769601" y="571060"/>
                </a:cubicBezTo>
                <a:cubicBezTo>
                  <a:pt x="3771145" y="560654"/>
                  <a:pt x="3771558" y="539236"/>
                  <a:pt x="3770838" y="506803"/>
                </a:cubicBezTo>
                <a:lnTo>
                  <a:pt x="3743677" y="515398"/>
                </a:lnTo>
                <a:cubicBezTo>
                  <a:pt x="3740700" y="538429"/>
                  <a:pt x="3735398" y="556968"/>
                  <a:pt x="3727771" y="571014"/>
                </a:cubicBezTo>
                <a:cubicBezTo>
                  <a:pt x="3720144" y="585059"/>
                  <a:pt x="3710222" y="595769"/>
                  <a:pt x="3698006" y="603142"/>
                </a:cubicBezTo>
                <a:cubicBezTo>
                  <a:pt x="3685789" y="610515"/>
                  <a:pt x="3683984" y="608236"/>
                  <a:pt x="3692592" y="596305"/>
                </a:cubicBezTo>
                <a:cubicBezTo>
                  <a:pt x="3701199" y="584374"/>
                  <a:pt x="3707819" y="572043"/>
                  <a:pt x="3712451" y="559312"/>
                </a:cubicBezTo>
                <a:cubicBezTo>
                  <a:pt x="3717083" y="546581"/>
                  <a:pt x="3720168" y="534138"/>
                  <a:pt x="3721706" y="521984"/>
                </a:cubicBezTo>
                <a:cubicBezTo>
                  <a:pt x="3702545" y="528024"/>
                  <a:pt x="3690933" y="532256"/>
                  <a:pt x="3686871" y="534681"/>
                </a:cubicBezTo>
                <a:cubicBezTo>
                  <a:pt x="3682810" y="537105"/>
                  <a:pt x="3676317" y="534210"/>
                  <a:pt x="3667393" y="525993"/>
                </a:cubicBezTo>
                <a:cubicBezTo>
                  <a:pt x="3658470" y="517776"/>
                  <a:pt x="3658588" y="514062"/>
                  <a:pt x="3667747" y="514850"/>
                </a:cubicBezTo>
                <a:cubicBezTo>
                  <a:pt x="3676906" y="515637"/>
                  <a:pt x="3695283" y="512037"/>
                  <a:pt x="3722878" y="504050"/>
                </a:cubicBezTo>
                <a:cubicBezTo>
                  <a:pt x="3722878" y="492690"/>
                  <a:pt x="3722686" y="480523"/>
                  <a:pt x="3722302" y="467550"/>
                </a:cubicBezTo>
                <a:cubicBezTo>
                  <a:pt x="3721917" y="454577"/>
                  <a:pt x="3720166" y="444038"/>
                  <a:pt x="3717046" y="435933"/>
                </a:cubicBezTo>
                <a:cubicBezTo>
                  <a:pt x="3713927" y="427828"/>
                  <a:pt x="3714836" y="424182"/>
                  <a:pt x="3719772" y="424994"/>
                </a:cubicBezTo>
                <a:cubicBezTo>
                  <a:pt x="3724708" y="425807"/>
                  <a:pt x="3729818" y="426573"/>
                  <a:pt x="3735101" y="427292"/>
                </a:cubicBezTo>
                <a:cubicBezTo>
                  <a:pt x="3743497" y="415845"/>
                  <a:pt x="3750176" y="405780"/>
                  <a:pt x="3755137" y="397099"/>
                </a:cubicBezTo>
                <a:cubicBezTo>
                  <a:pt x="3760098" y="388417"/>
                  <a:pt x="3761992" y="380966"/>
                  <a:pt x="3760820" y="374746"/>
                </a:cubicBezTo>
                <a:cubicBezTo>
                  <a:pt x="3760234" y="371637"/>
                  <a:pt x="3760720" y="369670"/>
                  <a:pt x="3762278" y="368847"/>
                </a:cubicBezTo>
                <a:close/>
                <a:moveTo>
                  <a:pt x="748133" y="368178"/>
                </a:moveTo>
                <a:cubicBezTo>
                  <a:pt x="750642" y="368425"/>
                  <a:pt x="753751" y="369027"/>
                  <a:pt x="757460" y="369984"/>
                </a:cubicBezTo>
                <a:cubicBezTo>
                  <a:pt x="772293" y="373810"/>
                  <a:pt x="778537" y="379183"/>
                  <a:pt x="776193" y="386104"/>
                </a:cubicBezTo>
                <a:cubicBezTo>
                  <a:pt x="773849" y="393024"/>
                  <a:pt x="773031" y="409085"/>
                  <a:pt x="773738" y="434287"/>
                </a:cubicBezTo>
                <a:cubicBezTo>
                  <a:pt x="796347" y="428842"/>
                  <a:pt x="810777" y="429590"/>
                  <a:pt x="817028" y="436529"/>
                </a:cubicBezTo>
                <a:cubicBezTo>
                  <a:pt x="823279" y="443468"/>
                  <a:pt x="821251" y="447185"/>
                  <a:pt x="810945" y="447681"/>
                </a:cubicBezTo>
                <a:cubicBezTo>
                  <a:pt x="800638" y="448178"/>
                  <a:pt x="789061" y="449412"/>
                  <a:pt x="776212" y="451384"/>
                </a:cubicBezTo>
                <a:cubicBezTo>
                  <a:pt x="779312" y="471947"/>
                  <a:pt x="782320" y="489025"/>
                  <a:pt x="785235" y="502618"/>
                </a:cubicBezTo>
                <a:cubicBezTo>
                  <a:pt x="788149" y="516211"/>
                  <a:pt x="789923" y="520927"/>
                  <a:pt x="790555" y="516766"/>
                </a:cubicBezTo>
                <a:cubicBezTo>
                  <a:pt x="791188" y="512605"/>
                  <a:pt x="792447" y="508642"/>
                  <a:pt x="794332" y="504878"/>
                </a:cubicBezTo>
                <a:cubicBezTo>
                  <a:pt x="796217" y="501114"/>
                  <a:pt x="797730" y="496420"/>
                  <a:pt x="798871" y="490795"/>
                </a:cubicBezTo>
                <a:cubicBezTo>
                  <a:pt x="800012" y="485171"/>
                  <a:pt x="800195" y="479211"/>
                  <a:pt x="799420" y="472917"/>
                </a:cubicBezTo>
                <a:cubicBezTo>
                  <a:pt x="798645" y="466623"/>
                  <a:pt x="804700" y="466322"/>
                  <a:pt x="817586" y="472015"/>
                </a:cubicBezTo>
                <a:cubicBezTo>
                  <a:pt x="830472" y="477708"/>
                  <a:pt x="834670" y="483506"/>
                  <a:pt x="830181" y="489409"/>
                </a:cubicBezTo>
                <a:cubicBezTo>
                  <a:pt x="825691" y="495313"/>
                  <a:pt x="815484" y="513284"/>
                  <a:pt x="799559" y="543322"/>
                </a:cubicBezTo>
                <a:cubicBezTo>
                  <a:pt x="806356" y="558788"/>
                  <a:pt x="815366" y="573082"/>
                  <a:pt x="826590" y="586203"/>
                </a:cubicBezTo>
                <a:cubicBezTo>
                  <a:pt x="837814" y="599325"/>
                  <a:pt x="844651" y="601830"/>
                  <a:pt x="847101" y="593719"/>
                </a:cubicBezTo>
                <a:cubicBezTo>
                  <a:pt x="849550" y="585608"/>
                  <a:pt x="853134" y="576269"/>
                  <a:pt x="857853" y="565702"/>
                </a:cubicBezTo>
                <a:cubicBezTo>
                  <a:pt x="862573" y="555135"/>
                  <a:pt x="864538" y="556658"/>
                  <a:pt x="863751" y="570269"/>
                </a:cubicBezTo>
                <a:cubicBezTo>
                  <a:pt x="862963" y="583881"/>
                  <a:pt x="863342" y="594169"/>
                  <a:pt x="864886" y="601133"/>
                </a:cubicBezTo>
                <a:cubicBezTo>
                  <a:pt x="866430" y="608097"/>
                  <a:pt x="867406" y="615712"/>
                  <a:pt x="867816" y="623978"/>
                </a:cubicBezTo>
                <a:cubicBezTo>
                  <a:pt x="868225" y="632244"/>
                  <a:pt x="862244" y="634358"/>
                  <a:pt x="849873" y="630322"/>
                </a:cubicBezTo>
                <a:cubicBezTo>
                  <a:pt x="837501" y="626285"/>
                  <a:pt x="825716" y="618065"/>
                  <a:pt x="814517" y="605663"/>
                </a:cubicBezTo>
                <a:cubicBezTo>
                  <a:pt x="803317" y="593260"/>
                  <a:pt x="793011" y="577819"/>
                  <a:pt x="783597" y="559340"/>
                </a:cubicBezTo>
                <a:cubicBezTo>
                  <a:pt x="778699" y="566471"/>
                  <a:pt x="771099" y="574396"/>
                  <a:pt x="760799" y="583115"/>
                </a:cubicBezTo>
                <a:cubicBezTo>
                  <a:pt x="750499" y="591834"/>
                  <a:pt x="737824" y="599195"/>
                  <a:pt x="722773" y="605197"/>
                </a:cubicBezTo>
                <a:cubicBezTo>
                  <a:pt x="707723" y="611200"/>
                  <a:pt x="708845" y="607179"/>
                  <a:pt x="726141" y="593133"/>
                </a:cubicBezTo>
                <a:cubicBezTo>
                  <a:pt x="743436" y="579087"/>
                  <a:pt x="760076" y="561510"/>
                  <a:pt x="776063" y="540401"/>
                </a:cubicBezTo>
                <a:cubicBezTo>
                  <a:pt x="767543" y="512310"/>
                  <a:pt x="761472" y="483214"/>
                  <a:pt x="757850" y="453114"/>
                </a:cubicBezTo>
                <a:cubicBezTo>
                  <a:pt x="729201" y="458546"/>
                  <a:pt x="709636" y="462025"/>
                  <a:pt x="699156" y="463550"/>
                </a:cubicBezTo>
                <a:cubicBezTo>
                  <a:pt x="706164" y="468449"/>
                  <a:pt x="708523" y="472235"/>
                  <a:pt x="706235" y="474908"/>
                </a:cubicBezTo>
                <a:cubicBezTo>
                  <a:pt x="703947" y="477580"/>
                  <a:pt x="700030" y="481162"/>
                  <a:pt x="694487" y="485651"/>
                </a:cubicBezTo>
                <a:cubicBezTo>
                  <a:pt x="705376" y="484188"/>
                  <a:pt x="714845" y="482070"/>
                  <a:pt x="722894" y="479298"/>
                </a:cubicBezTo>
                <a:cubicBezTo>
                  <a:pt x="730943" y="476526"/>
                  <a:pt x="738146" y="478294"/>
                  <a:pt x="744502" y="484600"/>
                </a:cubicBezTo>
                <a:cubicBezTo>
                  <a:pt x="750858" y="490907"/>
                  <a:pt x="748260" y="495018"/>
                  <a:pt x="736707" y="496934"/>
                </a:cubicBezTo>
                <a:lnTo>
                  <a:pt x="690654" y="503579"/>
                </a:lnTo>
                <a:lnTo>
                  <a:pt x="696756" y="504264"/>
                </a:lnTo>
                <a:cubicBezTo>
                  <a:pt x="707695" y="507334"/>
                  <a:pt x="712749" y="510431"/>
                  <a:pt x="711918" y="513557"/>
                </a:cubicBezTo>
                <a:cubicBezTo>
                  <a:pt x="711087" y="516682"/>
                  <a:pt x="710337" y="518666"/>
                  <a:pt x="709667" y="519510"/>
                </a:cubicBezTo>
                <a:cubicBezTo>
                  <a:pt x="716848" y="518790"/>
                  <a:pt x="723310" y="517637"/>
                  <a:pt x="729052" y="516049"/>
                </a:cubicBezTo>
                <a:cubicBezTo>
                  <a:pt x="734794" y="514462"/>
                  <a:pt x="740003" y="516480"/>
                  <a:pt x="744679" y="522105"/>
                </a:cubicBezTo>
                <a:cubicBezTo>
                  <a:pt x="749355" y="527729"/>
                  <a:pt x="747745" y="531050"/>
                  <a:pt x="739851" y="532067"/>
                </a:cubicBezTo>
                <a:cubicBezTo>
                  <a:pt x="731957" y="533084"/>
                  <a:pt x="721828" y="534622"/>
                  <a:pt x="709462" y="536681"/>
                </a:cubicBezTo>
                <a:lnTo>
                  <a:pt x="708495" y="552196"/>
                </a:lnTo>
                <a:cubicBezTo>
                  <a:pt x="724209" y="549157"/>
                  <a:pt x="737672" y="546841"/>
                  <a:pt x="748883" y="545248"/>
                </a:cubicBezTo>
                <a:cubicBezTo>
                  <a:pt x="760095" y="543654"/>
                  <a:pt x="762417" y="545564"/>
                  <a:pt x="755850" y="550978"/>
                </a:cubicBezTo>
                <a:cubicBezTo>
                  <a:pt x="749283" y="556391"/>
                  <a:pt x="733498" y="562409"/>
                  <a:pt x="708495" y="569032"/>
                </a:cubicBezTo>
                <a:cubicBezTo>
                  <a:pt x="708495" y="579041"/>
                  <a:pt x="708290" y="588219"/>
                  <a:pt x="707881" y="596565"/>
                </a:cubicBezTo>
                <a:cubicBezTo>
                  <a:pt x="707472" y="604912"/>
                  <a:pt x="706474" y="613247"/>
                  <a:pt x="704886" y="621569"/>
                </a:cubicBezTo>
                <a:cubicBezTo>
                  <a:pt x="703299" y="629891"/>
                  <a:pt x="699199" y="630694"/>
                  <a:pt x="692589" y="623978"/>
                </a:cubicBezTo>
                <a:cubicBezTo>
                  <a:pt x="685979" y="617262"/>
                  <a:pt x="683452" y="610208"/>
                  <a:pt x="685008" y="602816"/>
                </a:cubicBezTo>
                <a:cubicBezTo>
                  <a:pt x="686565" y="595424"/>
                  <a:pt x="688124" y="585602"/>
                  <a:pt x="689687" y="573348"/>
                </a:cubicBezTo>
                <a:cubicBezTo>
                  <a:pt x="670401" y="580207"/>
                  <a:pt x="658306" y="584839"/>
                  <a:pt x="653401" y="587245"/>
                </a:cubicBezTo>
                <a:cubicBezTo>
                  <a:pt x="648496" y="589651"/>
                  <a:pt x="641643" y="586163"/>
                  <a:pt x="632844" y="576781"/>
                </a:cubicBezTo>
                <a:cubicBezTo>
                  <a:pt x="624044" y="567398"/>
                  <a:pt x="625204" y="563101"/>
                  <a:pt x="636323" y="563888"/>
                </a:cubicBezTo>
                <a:cubicBezTo>
                  <a:pt x="647442" y="564676"/>
                  <a:pt x="665229" y="562192"/>
                  <a:pt x="689687" y="556438"/>
                </a:cubicBezTo>
                <a:lnTo>
                  <a:pt x="689687" y="539490"/>
                </a:lnTo>
                <a:cubicBezTo>
                  <a:pt x="674283" y="543260"/>
                  <a:pt x="663670" y="546537"/>
                  <a:pt x="657847" y="549322"/>
                </a:cubicBezTo>
                <a:cubicBezTo>
                  <a:pt x="652024" y="552106"/>
                  <a:pt x="647897" y="549681"/>
                  <a:pt x="645466" y="542048"/>
                </a:cubicBezTo>
                <a:cubicBezTo>
                  <a:pt x="643035" y="534414"/>
                  <a:pt x="644040" y="529137"/>
                  <a:pt x="648480" y="526216"/>
                </a:cubicBezTo>
                <a:cubicBezTo>
                  <a:pt x="652920" y="523296"/>
                  <a:pt x="658873" y="516825"/>
                  <a:pt x="666340" y="506803"/>
                </a:cubicBezTo>
                <a:cubicBezTo>
                  <a:pt x="656517" y="509916"/>
                  <a:pt x="648418" y="508624"/>
                  <a:pt x="642043" y="502925"/>
                </a:cubicBezTo>
                <a:cubicBezTo>
                  <a:pt x="635669" y="497226"/>
                  <a:pt x="636459" y="494107"/>
                  <a:pt x="644415" y="493567"/>
                </a:cubicBezTo>
                <a:cubicBezTo>
                  <a:pt x="652371" y="493028"/>
                  <a:pt x="661484" y="491735"/>
                  <a:pt x="671753" y="489688"/>
                </a:cubicBezTo>
                <a:cubicBezTo>
                  <a:pt x="677483" y="477633"/>
                  <a:pt x="680131" y="470111"/>
                  <a:pt x="679697" y="467122"/>
                </a:cubicBezTo>
                <a:cubicBezTo>
                  <a:pt x="666017" y="470161"/>
                  <a:pt x="656446" y="472461"/>
                  <a:pt x="650982" y="474024"/>
                </a:cubicBezTo>
                <a:cubicBezTo>
                  <a:pt x="645519" y="475587"/>
                  <a:pt x="639603" y="476967"/>
                  <a:pt x="633235" y="478163"/>
                </a:cubicBezTo>
                <a:cubicBezTo>
                  <a:pt x="626866" y="479360"/>
                  <a:pt x="619896" y="477140"/>
                  <a:pt x="612324" y="471503"/>
                </a:cubicBezTo>
                <a:cubicBezTo>
                  <a:pt x="604753" y="465866"/>
                  <a:pt x="606889" y="462552"/>
                  <a:pt x="618733" y="461560"/>
                </a:cubicBezTo>
                <a:cubicBezTo>
                  <a:pt x="630577" y="460568"/>
                  <a:pt x="642391" y="458930"/>
                  <a:pt x="654173" y="456648"/>
                </a:cubicBezTo>
                <a:cubicBezTo>
                  <a:pt x="665955" y="454366"/>
                  <a:pt x="680515" y="451061"/>
                  <a:pt x="697854" y="446733"/>
                </a:cubicBezTo>
                <a:lnTo>
                  <a:pt x="697854" y="433264"/>
                </a:lnTo>
                <a:cubicBezTo>
                  <a:pt x="693525" y="434045"/>
                  <a:pt x="688245" y="434823"/>
                  <a:pt x="682013" y="435598"/>
                </a:cubicBezTo>
                <a:cubicBezTo>
                  <a:pt x="675781" y="436374"/>
                  <a:pt x="669276" y="434172"/>
                  <a:pt x="662498" y="428994"/>
                </a:cubicBezTo>
                <a:cubicBezTo>
                  <a:pt x="655720" y="423816"/>
                  <a:pt x="656687" y="420697"/>
                  <a:pt x="665400" y="419637"/>
                </a:cubicBezTo>
                <a:cubicBezTo>
                  <a:pt x="674113" y="418576"/>
                  <a:pt x="684931" y="416688"/>
                  <a:pt x="697854" y="413972"/>
                </a:cubicBezTo>
                <a:cubicBezTo>
                  <a:pt x="697854" y="409185"/>
                  <a:pt x="697485" y="403641"/>
                  <a:pt x="696747" y="397340"/>
                </a:cubicBezTo>
                <a:cubicBezTo>
                  <a:pt x="696009" y="391040"/>
                  <a:pt x="694065" y="385316"/>
                  <a:pt x="690915" y="380169"/>
                </a:cubicBezTo>
                <a:cubicBezTo>
                  <a:pt x="687765" y="375022"/>
                  <a:pt x="689712" y="372449"/>
                  <a:pt x="696756" y="372449"/>
                </a:cubicBezTo>
                <a:cubicBezTo>
                  <a:pt x="701928" y="372449"/>
                  <a:pt x="707512" y="373630"/>
                  <a:pt x="713509" y="375993"/>
                </a:cubicBezTo>
                <a:cubicBezTo>
                  <a:pt x="719505" y="378355"/>
                  <a:pt x="721905" y="381797"/>
                  <a:pt x="720708" y="386318"/>
                </a:cubicBezTo>
                <a:cubicBezTo>
                  <a:pt x="719512" y="390838"/>
                  <a:pt x="718553" y="398655"/>
                  <a:pt x="717834" y="409767"/>
                </a:cubicBezTo>
                <a:cubicBezTo>
                  <a:pt x="721790" y="408292"/>
                  <a:pt x="726779" y="407144"/>
                  <a:pt x="732801" y="406326"/>
                </a:cubicBezTo>
                <a:cubicBezTo>
                  <a:pt x="738822" y="405507"/>
                  <a:pt x="743088" y="407132"/>
                  <a:pt x="745600" y="411200"/>
                </a:cubicBezTo>
                <a:cubicBezTo>
                  <a:pt x="748111" y="415268"/>
                  <a:pt x="746226" y="418769"/>
                  <a:pt x="739944" y="421702"/>
                </a:cubicBezTo>
                <a:cubicBezTo>
                  <a:pt x="733662" y="424635"/>
                  <a:pt x="725908" y="427422"/>
                  <a:pt x="716681" y="430064"/>
                </a:cubicBezTo>
                <a:lnTo>
                  <a:pt x="716681" y="443626"/>
                </a:lnTo>
                <a:cubicBezTo>
                  <a:pt x="735483" y="440587"/>
                  <a:pt x="748666" y="438758"/>
                  <a:pt x="756232" y="438138"/>
                </a:cubicBezTo>
                <a:cubicBezTo>
                  <a:pt x="754681" y="422759"/>
                  <a:pt x="752964" y="410360"/>
                  <a:pt x="751079" y="400940"/>
                </a:cubicBezTo>
                <a:cubicBezTo>
                  <a:pt x="749193" y="391521"/>
                  <a:pt x="746077" y="383050"/>
                  <a:pt x="741730" y="375528"/>
                </a:cubicBezTo>
                <a:cubicBezTo>
                  <a:pt x="738470" y="369886"/>
                  <a:pt x="740604" y="367436"/>
                  <a:pt x="748133" y="368178"/>
                </a:cubicBezTo>
                <a:close/>
                <a:moveTo>
                  <a:pt x="4387414" y="367854"/>
                </a:moveTo>
                <a:cubicBezTo>
                  <a:pt x="4395240" y="369478"/>
                  <a:pt x="4402657" y="371671"/>
                  <a:pt x="4409664" y="374430"/>
                </a:cubicBezTo>
                <a:cubicBezTo>
                  <a:pt x="4416672" y="377190"/>
                  <a:pt x="4418616" y="381602"/>
                  <a:pt x="4415496" y="387667"/>
                </a:cubicBezTo>
                <a:cubicBezTo>
                  <a:pt x="4412377" y="393731"/>
                  <a:pt x="4411512" y="416663"/>
                  <a:pt x="4412902" y="456462"/>
                </a:cubicBezTo>
                <a:cubicBezTo>
                  <a:pt x="4430574" y="442348"/>
                  <a:pt x="4441572" y="432594"/>
                  <a:pt x="4445894" y="427199"/>
                </a:cubicBezTo>
                <a:cubicBezTo>
                  <a:pt x="4450216" y="421804"/>
                  <a:pt x="4455850" y="420139"/>
                  <a:pt x="4462796" y="422204"/>
                </a:cubicBezTo>
                <a:cubicBezTo>
                  <a:pt x="4469741" y="424269"/>
                  <a:pt x="4476048" y="426966"/>
                  <a:pt x="4481716" y="430296"/>
                </a:cubicBezTo>
                <a:cubicBezTo>
                  <a:pt x="4487384" y="433627"/>
                  <a:pt x="4488041" y="437943"/>
                  <a:pt x="4483688" y="443245"/>
                </a:cubicBezTo>
                <a:cubicBezTo>
                  <a:pt x="4479334" y="448547"/>
                  <a:pt x="4476408" y="456258"/>
                  <a:pt x="4474907" y="466378"/>
                </a:cubicBezTo>
                <a:cubicBezTo>
                  <a:pt x="4473406" y="476498"/>
                  <a:pt x="4471852" y="487784"/>
                  <a:pt x="4470246" y="500236"/>
                </a:cubicBezTo>
                <a:cubicBezTo>
                  <a:pt x="4468640" y="512688"/>
                  <a:pt x="4463488" y="522926"/>
                  <a:pt x="4454787" y="530951"/>
                </a:cubicBezTo>
                <a:cubicBezTo>
                  <a:pt x="4446087" y="538975"/>
                  <a:pt x="4440528" y="539456"/>
                  <a:pt x="4438109" y="532393"/>
                </a:cubicBezTo>
                <a:cubicBezTo>
                  <a:pt x="4435690" y="525329"/>
                  <a:pt x="4430516" y="518108"/>
                  <a:pt x="4422584" y="510729"/>
                </a:cubicBezTo>
                <a:cubicBezTo>
                  <a:pt x="4414653" y="503349"/>
                  <a:pt x="4414470" y="500438"/>
                  <a:pt x="4422036" y="501994"/>
                </a:cubicBezTo>
                <a:cubicBezTo>
                  <a:pt x="4429601" y="503551"/>
                  <a:pt x="4435120" y="504376"/>
                  <a:pt x="4438592" y="504469"/>
                </a:cubicBezTo>
                <a:cubicBezTo>
                  <a:pt x="4442066" y="504562"/>
                  <a:pt x="4444902" y="499846"/>
                  <a:pt x="4447104" y="490321"/>
                </a:cubicBezTo>
                <a:cubicBezTo>
                  <a:pt x="4449305" y="480796"/>
                  <a:pt x="4450598" y="470849"/>
                  <a:pt x="4450982" y="460481"/>
                </a:cubicBezTo>
                <a:cubicBezTo>
                  <a:pt x="4451368" y="450112"/>
                  <a:pt x="4448692" y="447294"/>
                  <a:pt x="4442956" y="452025"/>
                </a:cubicBezTo>
                <a:cubicBezTo>
                  <a:pt x="4437220" y="456757"/>
                  <a:pt x="4427288" y="463953"/>
                  <a:pt x="4413162" y="473615"/>
                </a:cubicBezTo>
                <a:cubicBezTo>
                  <a:pt x="4413162" y="495393"/>
                  <a:pt x="4412756" y="511585"/>
                  <a:pt x="4411943" y="522189"/>
                </a:cubicBezTo>
                <a:cubicBezTo>
                  <a:pt x="4411131" y="532793"/>
                  <a:pt x="4408238" y="542023"/>
                  <a:pt x="4403264" y="549880"/>
                </a:cubicBezTo>
                <a:cubicBezTo>
                  <a:pt x="4398292" y="557737"/>
                  <a:pt x="4394983" y="555911"/>
                  <a:pt x="4393340" y="544401"/>
                </a:cubicBezTo>
                <a:cubicBezTo>
                  <a:pt x="4391696" y="532892"/>
                  <a:pt x="4390528" y="513743"/>
                  <a:pt x="4389833" y="486954"/>
                </a:cubicBezTo>
                <a:cubicBezTo>
                  <a:pt x="4381821" y="493514"/>
                  <a:pt x="4372476" y="500708"/>
                  <a:pt x="4361798" y="508534"/>
                </a:cubicBezTo>
                <a:cubicBezTo>
                  <a:pt x="4361798" y="525264"/>
                  <a:pt x="4362932" y="538919"/>
                  <a:pt x="4365202" y="549499"/>
                </a:cubicBezTo>
                <a:cubicBezTo>
                  <a:pt x="4367472" y="560078"/>
                  <a:pt x="4371664" y="567702"/>
                  <a:pt x="4377778" y="572372"/>
                </a:cubicBezTo>
                <a:cubicBezTo>
                  <a:pt x="4383892" y="577041"/>
                  <a:pt x="4392735" y="580489"/>
                  <a:pt x="4404306" y="582715"/>
                </a:cubicBezTo>
                <a:cubicBezTo>
                  <a:pt x="4415878" y="584941"/>
                  <a:pt x="4436760" y="585118"/>
                  <a:pt x="4466954" y="583245"/>
                </a:cubicBezTo>
                <a:cubicBezTo>
                  <a:pt x="4497148" y="581373"/>
                  <a:pt x="4514393" y="577212"/>
                  <a:pt x="4518690" y="570762"/>
                </a:cubicBezTo>
                <a:cubicBezTo>
                  <a:pt x="4522988" y="564313"/>
                  <a:pt x="4527204" y="553185"/>
                  <a:pt x="4531340" y="537378"/>
                </a:cubicBezTo>
                <a:cubicBezTo>
                  <a:pt x="4535476" y="521572"/>
                  <a:pt x="4538206" y="522548"/>
                  <a:pt x="4539526" y="540308"/>
                </a:cubicBezTo>
                <a:cubicBezTo>
                  <a:pt x="4540847" y="558069"/>
                  <a:pt x="4544050" y="570610"/>
                  <a:pt x="4549135" y="577934"/>
                </a:cubicBezTo>
                <a:cubicBezTo>
                  <a:pt x="4554220" y="585258"/>
                  <a:pt x="4552084" y="591164"/>
                  <a:pt x="4542726" y="595654"/>
                </a:cubicBezTo>
                <a:cubicBezTo>
                  <a:pt x="4533368" y="600144"/>
                  <a:pt x="4522144" y="603774"/>
                  <a:pt x="4509054" y="606546"/>
                </a:cubicBezTo>
                <a:cubicBezTo>
                  <a:pt x="4495963" y="609318"/>
                  <a:pt x="4475651" y="610704"/>
                  <a:pt x="4448118" y="610704"/>
                </a:cubicBezTo>
                <a:cubicBezTo>
                  <a:pt x="4420436" y="610704"/>
                  <a:pt x="4398700" y="608072"/>
                  <a:pt x="4382912" y="602807"/>
                </a:cubicBezTo>
                <a:cubicBezTo>
                  <a:pt x="4367124" y="597542"/>
                  <a:pt x="4356132" y="588929"/>
                  <a:pt x="4349938" y="576967"/>
                </a:cubicBezTo>
                <a:cubicBezTo>
                  <a:pt x="4343742" y="565005"/>
                  <a:pt x="4340645" y="545511"/>
                  <a:pt x="4340645" y="518486"/>
                </a:cubicBezTo>
                <a:cubicBezTo>
                  <a:pt x="4327300" y="529723"/>
                  <a:pt x="4318656" y="537006"/>
                  <a:pt x="4314712" y="540336"/>
                </a:cubicBezTo>
                <a:cubicBezTo>
                  <a:pt x="4310768" y="543666"/>
                  <a:pt x="4303600" y="543245"/>
                  <a:pt x="4293206" y="539071"/>
                </a:cubicBezTo>
                <a:cubicBezTo>
                  <a:pt x="4282813" y="534898"/>
                  <a:pt x="4281787" y="531242"/>
                  <a:pt x="4290128" y="528105"/>
                </a:cubicBezTo>
                <a:cubicBezTo>
                  <a:pt x="4298468" y="524967"/>
                  <a:pt x="4315307" y="515950"/>
                  <a:pt x="4340645" y="501055"/>
                </a:cubicBezTo>
                <a:cubicBezTo>
                  <a:pt x="4339901" y="478359"/>
                  <a:pt x="4337380" y="462726"/>
                  <a:pt x="4333083" y="454156"/>
                </a:cubicBezTo>
                <a:cubicBezTo>
                  <a:pt x="4328786" y="445585"/>
                  <a:pt x="4330550" y="442113"/>
                  <a:pt x="4338376" y="443738"/>
                </a:cubicBezTo>
                <a:cubicBezTo>
                  <a:pt x="4346202" y="445362"/>
                  <a:pt x="4353035" y="447347"/>
                  <a:pt x="4358876" y="449691"/>
                </a:cubicBezTo>
                <a:cubicBezTo>
                  <a:pt x="4364718" y="452035"/>
                  <a:pt x="4366666" y="455827"/>
                  <a:pt x="4364718" y="461067"/>
                </a:cubicBezTo>
                <a:cubicBezTo>
                  <a:pt x="4362771" y="466307"/>
                  <a:pt x="4361798" y="476058"/>
                  <a:pt x="4361798" y="490321"/>
                </a:cubicBezTo>
                <a:cubicBezTo>
                  <a:pt x="4369425" y="484628"/>
                  <a:pt x="4378720" y="477398"/>
                  <a:pt x="4389684" y="468629"/>
                </a:cubicBezTo>
                <a:cubicBezTo>
                  <a:pt x="4389684" y="433630"/>
                  <a:pt x="4389120" y="411023"/>
                  <a:pt x="4387991" y="400810"/>
                </a:cubicBezTo>
                <a:cubicBezTo>
                  <a:pt x="4386862" y="390597"/>
                  <a:pt x="4384528" y="382144"/>
                  <a:pt x="4380987" y="375453"/>
                </a:cubicBezTo>
                <a:cubicBezTo>
                  <a:pt x="4377446" y="368762"/>
                  <a:pt x="4379588" y="366229"/>
                  <a:pt x="4387414" y="367854"/>
                </a:cubicBezTo>
                <a:close/>
                <a:moveTo>
                  <a:pt x="5013748" y="367593"/>
                </a:moveTo>
                <a:cubicBezTo>
                  <a:pt x="5015202" y="367361"/>
                  <a:pt x="5017109" y="367448"/>
                  <a:pt x="5019468" y="367854"/>
                </a:cubicBezTo>
                <a:cubicBezTo>
                  <a:pt x="5028907" y="369478"/>
                  <a:pt x="5037489" y="372340"/>
                  <a:pt x="5045216" y="376439"/>
                </a:cubicBezTo>
                <a:cubicBezTo>
                  <a:pt x="5052942" y="380538"/>
                  <a:pt x="5055038" y="385025"/>
                  <a:pt x="5051504" y="389899"/>
                </a:cubicBezTo>
                <a:cubicBezTo>
                  <a:pt x="5047969" y="394773"/>
                  <a:pt x="5045848" y="409178"/>
                  <a:pt x="5045142" y="433115"/>
                </a:cubicBezTo>
                <a:cubicBezTo>
                  <a:pt x="5070604" y="429357"/>
                  <a:pt x="5086888" y="425500"/>
                  <a:pt x="5093994" y="421544"/>
                </a:cubicBezTo>
                <a:cubicBezTo>
                  <a:pt x="5101101" y="417587"/>
                  <a:pt x="5107786" y="417494"/>
                  <a:pt x="5114049" y="421264"/>
                </a:cubicBezTo>
                <a:cubicBezTo>
                  <a:pt x="5120312" y="425035"/>
                  <a:pt x="5126736" y="429407"/>
                  <a:pt x="5133322" y="434380"/>
                </a:cubicBezTo>
                <a:cubicBezTo>
                  <a:pt x="5139908" y="439353"/>
                  <a:pt x="5140373" y="444094"/>
                  <a:pt x="5134718" y="448602"/>
                </a:cubicBezTo>
                <a:cubicBezTo>
                  <a:pt x="5129062" y="453111"/>
                  <a:pt x="5122160" y="467296"/>
                  <a:pt x="5114012" y="491158"/>
                </a:cubicBezTo>
                <a:cubicBezTo>
                  <a:pt x="5125682" y="503647"/>
                  <a:pt x="5123586" y="510351"/>
                  <a:pt x="5107724" y="511268"/>
                </a:cubicBezTo>
                <a:cubicBezTo>
                  <a:pt x="5091862" y="512186"/>
                  <a:pt x="5070610" y="514084"/>
                  <a:pt x="5043970" y="516961"/>
                </a:cubicBezTo>
                <a:cubicBezTo>
                  <a:pt x="5043970" y="574012"/>
                  <a:pt x="5043130" y="609042"/>
                  <a:pt x="5041448" y="622052"/>
                </a:cubicBezTo>
                <a:cubicBezTo>
                  <a:pt x="5039768" y="635062"/>
                  <a:pt x="5036277" y="642067"/>
                  <a:pt x="5030975" y="643065"/>
                </a:cubicBezTo>
                <a:cubicBezTo>
                  <a:pt x="5025673" y="644063"/>
                  <a:pt x="5022597" y="636051"/>
                  <a:pt x="5021748" y="619029"/>
                </a:cubicBezTo>
                <a:cubicBezTo>
                  <a:pt x="5020898" y="602007"/>
                  <a:pt x="5020473" y="568493"/>
                  <a:pt x="5020473" y="518486"/>
                </a:cubicBezTo>
                <a:cubicBezTo>
                  <a:pt x="5008530" y="519231"/>
                  <a:pt x="4992903" y="521035"/>
                  <a:pt x="4973592" y="523900"/>
                </a:cubicBezTo>
                <a:cubicBezTo>
                  <a:pt x="4972948" y="530312"/>
                  <a:pt x="4971670" y="535096"/>
                  <a:pt x="4969760" y="538253"/>
                </a:cubicBezTo>
                <a:cubicBezTo>
                  <a:pt x="4967850" y="541409"/>
                  <a:pt x="4965174" y="541942"/>
                  <a:pt x="4961732" y="539853"/>
                </a:cubicBezTo>
                <a:cubicBezTo>
                  <a:pt x="4958291" y="537763"/>
                  <a:pt x="4955780" y="532566"/>
                  <a:pt x="4954198" y="524263"/>
                </a:cubicBezTo>
                <a:cubicBezTo>
                  <a:pt x="4952617" y="515959"/>
                  <a:pt x="4950071" y="503607"/>
                  <a:pt x="4946562" y="487205"/>
                </a:cubicBezTo>
                <a:cubicBezTo>
                  <a:pt x="4943052" y="470803"/>
                  <a:pt x="4939123" y="458664"/>
                  <a:pt x="4934776" y="450788"/>
                </a:cubicBezTo>
                <a:cubicBezTo>
                  <a:pt x="4930430" y="442913"/>
                  <a:pt x="4931784" y="438975"/>
                  <a:pt x="4938841" y="438975"/>
                </a:cubicBezTo>
                <a:cubicBezTo>
                  <a:pt x="4943926" y="438975"/>
                  <a:pt x="4948964" y="439555"/>
                  <a:pt x="4953956" y="440714"/>
                </a:cubicBezTo>
                <a:cubicBezTo>
                  <a:pt x="4958948" y="441874"/>
                  <a:pt x="4968018" y="441893"/>
                  <a:pt x="4981164" y="440770"/>
                </a:cubicBezTo>
                <a:cubicBezTo>
                  <a:pt x="4994310" y="439648"/>
                  <a:pt x="5007414" y="438057"/>
                  <a:pt x="5020473" y="435998"/>
                </a:cubicBezTo>
                <a:cubicBezTo>
                  <a:pt x="5020473" y="406121"/>
                  <a:pt x="5017946" y="386888"/>
                  <a:pt x="5012892" y="378300"/>
                </a:cubicBezTo>
                <a:cubicBezTo>
                  <a:pt x="5009102" y="371858"/>
                  <a:pt x="5009388" y="368289"/>
                  <a:pt x="5013748" y="367593"/>
                </a:cubicBezTo>
                <a:close/>
                <a:moveTo>
                  <a:pt x="5681288" y="365054"/>
                </a:moveTo>
                <a:cubicBezTo>
                  <a:pt x="5688184" y="367144"/>
                  <a:pt x="5693849" y="369900"/>
                  <a:pt x="5698283" y="373323"/>
                </a:cubicBezTo>
                <a:cubicBezTo>
                  <a:pt x="5702717" y="376746"/>
                  <a:pt x="5703616" y="380002"/>
                  <a:pt x="5700980" y="383090"/>
                </a:cubicBezTo>
                <a:cubicBezTo>
                  <a:pt x="5698345" y="386178"/>
                  <a:pt x="5694993" y="388845"/>
                  <a:pt x="5690926" y="391090"/>
                </a:cubicBezTo>
                <a:cubicBezTo>
                  <a:pt x="5704952" y="389626"/>
                  <a:pt x="5715590" y="387704"/>
                  <a:pt x="5722840" y="385322"/>
                </a:cubicBezTo>
                <a:cubicBezTo>
                  <a:pt x="5730088" y="382941"/>
                  <a:pt x="5736894" y="384662"/>
                  <a:pt x="5743257" y="390485"/>
                </a:cubicBezTo>
                <a:cubicBezTo>
                  <a:pt x="5749620" y="396308"/>
                  <a:pt x="5744556" y="400807"/>
                  <a:pt x="5728067" y="403982"/>
                </a:cubicBezTo>
                <a:cubicBezTo>
                  <a:pt x="5711578" y="407157"/>
                  <a:pt x="5697635" y="406797"/>
                  <a:pt x="5686237" y="402903"/>
                </a:cubicBezTo>
                <a:cubicBezTo>
                  <a:pt x="5675360" y="417128"/>
                  <a:pt x="5663866" y="427497"/>
                  <a:pt x="5651756" y="434008"/>
                </a:cubicBezTo>
                <a:cubicBezTo>
                  <a:pt x="5639644" y="440519"/>
                  <a:pt x="5637127" y="438956"/>
                  <a:pt x="5644202" y="429320"/>
                </a:cubicBezTo>
                <a:cubicBezTo>
                  <a:pt x="5651278" y="419683"/>
                  <a:pt x="5657892" y="409321"/>
                  <a:pt x="5664043" y="398233"/>
                </a:cubicBezTo>
                <a:cubicBezTo>
                  <a:pt x="5670194" y="387146"/>
                  <a:pt x="5672883" y="378321"/>
                  <a:pt x="5672108" y="371761"/>
                </a:cubicBezTo>
                <a:cubicBezTo>
                  <a:pt x="5671333" y="365200"/>
                  <a:pt x="5674393" y="362964"/>
                  <a:pt x="5681288" y="365054"/>
                </a:cubicBezTo>
                <a:close/>
                <a:moveTo>
                  <a:pt x="677861" y="160715"/>
                </a:moveTo>
                <a:cubicBezTo>
                  <a:pt x="678911" y="160221"/>
                  <a:pt x="680373" y="160242"/>
                  <a:pt x="682246" y="160778"/>
                </a:cubicBezTo>
                <a:cubicBezTo>
                  <a:pt x="689737" y="162924"/>
                  <a:pt x="695014" y="166269"/>
                  <a:pt x="698077" y="170815"/>
                </a:cubicBezTo>
                <a:cubicBezTo>
                  <a:pt x="701141" y="175360"/>
                  <a:pt x="700706" y="180730"/>
                  <a:pt x="696775" y="186925"/>
                </a:cubicBezTo>
                <a:cubicBezTo>
                  <a:pt x="692843" y="193120"/>
                  <a:pt x="687089" y="190506"/>
                  <a:pt x="679511" y="179084"/>
                </a:cubicBezTo>
                <a:cubicBezTo>
                  <a:pt x="675260" y="168322"/>
                  <a:pt x="674710" y="162199"/>
                  <a:pt x="677861" y="160715"/>
                </a:cubicBezTo>
                <a:close/>
                <a:moveTo>
                  <a:pt x="3512677" y="158908"/>
                </a:moveTo>
                <a:cubicBezTo>
                  <a:pt x="3521260" y="160589"/>
                  <a:pt x="3527120" y="163519"/>
                  <a:pt x="3530258" y="167699"/>
                </a:cubicBezTo>
                <a:cubicBezTo>
                  <a:pt x="3533396" y="171878"/>
                  <a:pt x="3533327" y="177093"/>
                  <a:pt x="3530053" y="183344"/>
                </a:cubicBezTo>
                <a:cubicBezTo>
                  <a:pt x="3526779" y="189595"/>
                  <a:pt x="3519914" y="187015"/>
                  <a:pt x="3509459" y="175605"/>
                </a:cubicBezTo>
                <a:cubicBezTo>
                  <a:pt x="3503022" y="162793"/>
                  <a:pt x="3504095" y="157228"/>
                  <a:pt x="3512677" y="158908"/>
                </a:cubicBezTo>
                <a:close/>
                <a:moveTo>
                  <a:pt x="4033622" y="154118"/>
                </a:moveTo>
                <a:cubicBezTo>
                  <a:pt x="4043811" y="154937"/>
                  <a:pt x="4052396" y="157349"/>
                  <a:pt x="4059379" y="161355"/>
                </a:cubicBezTo>
                <a:cubicBezTo>
                  <a:pt x="4066361" y="165361"/>
                  <a:pt x="4068374" y="171590"/>
                  <a:pt x="4065416" y="180042"/>
                </a:cubicBezTo>
                <a:cubicBezTo>
                  <a:pt x="4062458" y="188494"/>
                  <a:pt x="4053084" y="187059"/>
                  <a:pt x="4037296" y="175735"/>
                </a:cubicBezTo>
                <a:cubicBezTo>
                  <a:pt x="4024658" y="160505"/>
                  <a:pt x="4023434" y="153299"/>
                  <a:pt x="4033622" y="154118"/>
                </a:cubicBezTo>
                <a:close/>
                <a:moveTo>
                  <a:pt x="3554665" y="153020"/>
                </a:moveTo>
                <a:cubicBezTo>
                  <a:pt x="3540142" y="154583"/>
                  <a:pt x="3518004" y="156847"/>
                  <a:pt x="3488251" y="159811"/>
                </a:cubicBezTo>
                <a:cubicBezTo>
                  <a:pt x="3480971" y="176579"/>
                  <a:pt x="3476624" y="185453"/>
                  <a:pt x="3475210" y="186432"/>
                </a:cubicBezTo>
                <a:cubicBezTo>
                  <a:pt x="3473796" y="187412"/>
                  <a:pt x="3477399" y="187713"/>
                  <a:pt x="3486018" y="187335"/>
                </a:cubicBezTo>
                <a:cubicBezTo>
                  <a:pt x="3494638" y="186956"/>
                  <a:pt x="3515772" y="186767"/>
                  <a:pt x="3549419" y="186767"/>
                </a:cubicBezTo>
                <a:cubicBezTo>
                  <a:pt x="3552135" y="176548"/>
                  <a:pt x="3553884" y="165299"/>
                  <a:pt x="3554665" y="153020"/>
                </a:cubicBezTo>
                <a:close/>
                <a:moveTo>
                  <a:pt x="2489653" y="146542"/>
                </a:moveTo>
                <a:lnTo>
                  <a:pt x="2488991" y="158946"/>
                </a:lnTo>
                <a:lnTo>
                  <a:pt x="2486965" y="171460"/>
                </a:lnTo>
                <a:lnTo>
                  <a:pt x="2504664" y="167420"/>
                </a:lnTo>
                <a:lnTo>
                  <a:pt x="2504664" y="147197"/>
                </a:lnTo>
                <a:cubicBezTo>
                  <a:pt x="2499914" y="147966"/>
                  <a:pt x="2495031" y="147811"/>
                  <a:pt x="2490014" y="146732"/>
                </a:cubicBezTo>
                <a:close/>
                <a:moveTo>
                  <a:pt x="1048102" y="139012"/>
                </a:moveTo>
                <a:lnTo>
                  <a:pt x="1003885" y="149612"/>
                </a:lnTo>
                <a:lnTo>
                  <a:pt x="1008746" y="152081"/>
                </a:lnTo>
                <a:cubicBezTo>
                  <a:pt x="1018910" y="157767"/>
                  <a:pt x="1023133" y="162555"/>
                  <a:pt x="1021415" y="166443"/>
                </a:cubicBezTo>
                <a:cubicBezTo>
                  <a:pt x="1019698" y="170331"/>
                  <a:pt x="1017444" y="173565"/>
                  <a:pt x="1014653" y="176145"/>
                </a:cubicBezTo>
                <a:lnTo>
                  <a:pt x="1049535" y="200757"/>
                </a:lnTo>
                <a:lnTo>
                  <a:pt x="1049535" y="157634"/>
                </a:lnTo>
                <a:cubicBezTo>
                  <a:pt x="1049535" y="146807"/>
                  <a:pt x="1049057" y="140599"/>
                  <a:pt x="1048102" y="139012"/>
                </a:cubicBezTo>
                <a:close/>
                <a:moveTo>
                  <a:pt x="2542948" y="137961"/>
                </a:moveTo>
                <a:lnTo>
                  <a:pt x="2537797" y="141765"/>
                </a:lnTo>
                <a:cubicBezTo>
                  <a:pt x="2531782" y="143812"/>
                  <a:pt x="2527398" y="145064"/>
                  <a:pt x="2524645" y="145523"/>
                </a:cubicBezTo>
                <a:lnTo>
                  <a:pt x="2524645" y="163401"/>
                </a:lnTo>
                <a:cubicBezTo>
                  <a:pt x="2523739" y="163538"/>
                  <a:pt x="2525690" y="162986"/>
                  <a:pt x="2530495" y="161745"/>
                </a:cubicBezTo>
                <a:cubicBezTo>
                  <a:pt x="2535301" y="160505"/>
                  <a:pt x="2539614" y="162496"/>
                  <a:pt x="2543434" y="167717"/>
                </a:cubicBezTo>
                <a:lnTo>
                  <a:pt x="2543722" y="168867"/>
                </a:lnTo>
                <a:lnTo>
                  <a:pt x="2543678" y="165850"/>
                </a:lnTo>
                <a:cubicBezTo>
                  <a:pt x="2543560" y="159602"/>
                  <a:pt x="2543408" y="152706"/>
                  <a:pt x="2543220" y="145160"/>
                </a:cubicBezTo>
                <a:close/>
                <a:moveTo>
                  <a:pt x="4734728" y="134077"/>
                </a:moveTo>
                <a:cubicBezTo>
                  <a:pt x="4737057" y="133494"/>
                  <a:pt x="4741068" y="134032"/>
                  <a:pt x="4746760" y="135691"/>
                </a:cubicBezTo>
                <a:cubicBezTo>
                  <a:pt x="4758146" y="139009"/>
                  <a:pt x="4766340" y="144035"/>
                  <a:pt x="4771344" y="150769"/>
                </a:cubicBezTo>
                <a:cubicBezTo>
                  <a:pt x="4776348" y="157504"/>
                  <a:pt x="4777583" y="165789"/>
                  <a:pt x="4775046" y="175624"/>
                </a:cubicBezTo>
                <a:cubicBezTo>
                  <a:pt x="4772510" y="185459"/>
                  <a:pt x="4764514" y="183139"/>
                  <a:pt x="4751058" y="168666"/>
                </a:cubicBezTo>
                <a:cubicBezTo>
                  <a:pt x="4740950" y="154664"/>
                  <a:pt x="4734860" y="144838"/>
                  <a:pt x="4732788" y="139189"/>
                </a:cubicBezTo>
                <a:cubicBezTo>
                  <a:pt x="4731754" y="136364"/>
                  <a:pt x="4732400" y="134660"/>
                  <a:pt x="4734728" y="134077"/>
                </a:cubicBezTo>
                <a:close/>
                <a:moveTo>
                  <a:pt x="5117036" y="111294"/>
                </a:moveTo>
                <a:cubicBezTo>
                  <a:pt x="5131030" y="110357"/>
                  <a:pt x="5142768" y="112409"/>
                  <a:pt x="5152251" y="117450"/>
                </a:cubicBezTo>
                <a:cubicBezTo>
                  <a:pt x="5164895" y="124173"/>
                  <a:pt x="5170464" y="130225"/>
                  <a:pt x="5168957" y="135607"/>
                </a:cubicBezTo>
                <a:cubicBezTo>
                  <a:pt x="5167450" y="140990"/>
                  <a:pt x="5161367" y="143294"/>
                  <a:pt x="5150707" y="142519"/>
                </a:cubicBezTo>
                <a:cubicBezTo>
                  <a:pt x="5140048" y="141744"/>
                  <a:pt x="5125068" y="141356"/>
                  <a:pt x="5105770" y="141356"/>
                </a:cubicBezTo>
                <a:cubicBezTo>
                  <a:pt x="5086497" y="141356"/>
                  <a:pt x="5065792" y="142326"/>
                  <a:pt x="5043653" y="144267"/>
                </a:cubicBezTo>
                <a:cubicBezTo>
                  <a:pt x="5021515" y="146208"/>
                  <a:pt x="5002986" y="148518"/>
                  <a:pt x="4988066" y="151197"/>
                </a:cubicBezTo>
                <a:cubicBezTo>
                  <a:pt x="4973146" y="153876"/>
                  <a:pt x="4960124" y="156406"/>
                  <a:pt x="4948998" y="158787"/>
                </a:cubicBezTo>
                <a:cubicBezTo>
                  <a:pt x="4937874" y="161169"/>
                  <a:pt x="4926296" y="158583"/>
                  <a:pt x="4914266" y="151030"/>
                </a:cubicBezTo>
                <a:cubicBezTo>
                  <a:pt x="4903364" y="139037"/>
                  <a:pt x="4902589" y="133632"/>
                  <a:pt x="4911940" y="134817"/>
                </a:cubicBezTo>
                <a:cubicBezTo>
                  <a:pt x="4921292" y="136001"/>
                  <a:pt x="4937312" y="135629"/>
                  <a:pt x="4960002" y="133701"/>
                </a:cubicBezTo>
                <a:cubicBezTo>
                  <a:pt x="4982692" y="131772"/>
                  <a:pt x="5006914" y="128854"/>
                  <a:pt x="5032668" y="124948"/>
                </a:cubicBezTo>
                <a:cubicBezTo>
                  <a:pt x="5058422" y="121041"/>
                  <a:pt x="5081630" y="117134"/>
                  <a:pt x="5102292" y="113227"/>
                </a:cubicBezTo>
                <a:cubicBezTo>
                  <a:pt x="5107457" y="112251"/>
                  <a:pt x="5112372" y="111606"/>
                  <a:pt x="5117036" y="111294"/>
                </a:cubicBezTo>
                <a:close/>
                <a:moveTo>
                  <a:pt x="4673639" y="110409"/>
                </a:moveTo>
                <a:cubicBezTo>
                  <a:pt x="4669378" y="110787"/>
                  <a:pt x="4658536" y="112713"/>
                  <a:pt x="4641110" y="116185"/>
                </a:cubicBezTo>
                <a:lnTo>
                  <a:pt x="4642134" y="149393"/>
                </a:lnTo>
                <a:cubicBezTo>
                  <a:pt x="4648992" y="148748"/>
                  <a:pt x="4654700" y="147222"/>
                  <a:pt x="4659258" y="144816"/>
                </a:cubicBezTo>
                <a:cubicBezTo>
                  <a:pt x="4663816" y="142410"/>
                  <a:pt x="4668740" y="143809"/>
                  <a:pt x="4674030" y="149011"/>
                </a:cubicBezTo>
                <a:cubicBezTo>
                  <a:pt x="4679319" y="154214"/>
                  <a:pt x="4677800" y="158518"/>
                  <a:pt x="4669472" y="161922"/>
                </a:cubicBezTo>
                <a:cubicBezTo>
                  <a:pt x="4661144" y="165327"/>
                  <a:pt x="4652080" y="167029"/>
                  <a:pt x="4642282" y="167029"/>
                </a:cubicBezTo>
                <a:lnTo>
                  <a:pt x="4643287" y="197241"/>
                </a:lnTo>
                <a:cubicBezTo>
                  <a:pt x="4647206" y="197353"/>
                  <a:pt x="4653048" y="195824"/>
                  <a:pt x="4660812" y="192655"/>
                </a:cubicBezTo>
                <a:cubicBezTo>
                  <a:pt x="4668576" y="189486"/>
                  <a:pt x="4673782" y="189654"/>
                  <a:pt x="4676430" y="193157"/>
                </a:cubicBezTo>
                <a:cubicBezTo>
                  <a:pt x="4679077" y="196661"/>
                  <a:pt x="4681028" y="196438"/>
                  <a:pt x="4682280" y="192488"/>
                </a:cubicBezTo>
                <a:cubicBezTo>
                  <a:pt x="4683532" y="188538"/>
                  <a:pt x="4684354" y="175118"/>
                  <a:pt x="4684745" y="152230"/>
                </a:cubicBezTo>
                <a:cubicBezTo>
                  <a:pt x="4685136" y="129341"/>
                  <a:pt x="4684448" y="116554"/>
                  <a:pt x="4682680" y="113869"/>
                </a:cubicBezTo>
                <a:cubicBezTo>
                  <a:pt x="4680913" y="111184"/>
                  <a:pt x="4677899" y="110031"/>
                  <a:pt x="4673639" y="110409"/>
                </a:cubicBezTo>
                <a:close/>
                <a:moveTo>
                  <a:pt x="5618864" y="108186"/>
                </a:moveTo>
                <a:cubicBezTo>
                  <a:pt x="5617618" y="107727"/>
                  <a:pt x="5614322" y="107888"/>
                  <a:pt x="5608977" y="108670"/>
                </a:cubicBezTo>
                <a:cubicBezTo>
                  <a:pt x="5603631" y="109451"/>
                  <a:pt x="5596314" y="110784"/>
                  <a:pt x="5587024" y="112669"/>
                </a:cubicBezTo>
                <a:cubicBezTo>
                  <a:pt x="5587769" y="124650"/>
                  <a:pt x="5588470" y="134944"/>
                  <a:pt x="5589127" y="143551"/>
                </a:cubicBezTo>
                <a:cubicBezTo>
                  <a:pt x="5600202" y="142088"/>
                  <a:pt x="5610018" y="140041"/>
                  <a:pt x="5618576" y="137412"/>
                </a:cubicBezTo>
                <a:cubicBezTo>
                  <a:pt x="5620015" y="126572"/>
                  <a:pt x="5620734" y="118914"/>
                  <a:pt x="5620734" y="114437"/>
                </a:cubicBezTo>
                <a:cubicBezTo>
                  <a:pt x="5620734" y="110728"/>
                  <a:pt x="5620111" y="108645"/>
                  <a:pt x="5618864" y="108186"/>
                </a:cubicBezTo>
                <a:close/>
                <a:moveTo>
                  <a:pt x="3516300" y="108099"/>
                </a:moveTo>
                <a:cubicBezTo>
                  <a:pt x="3517937" y="107974"/>
                  <a:pt x="3519954" y="108232"/>
                  <a:pt x="3522351" y="108874"/>
                </a:cubicBezTo>
                <a:cubicBezTo>
                  <a:pt x="3531938" y="111442"/>
                  <a:pt x="3537603" y="115227"/>
                  <a:pt x="3539345" y="120232"/>
                </a:cubicBezTo>
                <a:cubicBezTo>
                  <a:pt x="3541088" y="125236"/>
                  <a:pt x="3540555" y="130008"/>
                  <a:pt x="3537746" y="134547"/>
                </a:cubicBezTo>
                <a:cubicBezTo>
                  <a:pt x="3534936" y="139086"/>
                  <a:pt x="3530540" y="139186"/>
                  <a:pt x="3524556" y="134845"/>
                </a:cubicBezTo>
                <a:cubicBezTo>
                  <a:pt x="3518571" y="130504"/>
                  <a:pt x="3514327" y="125413"/>
                  <a:pt x="3511822" y="119571"/>
                </a:cubicBezTo>
                <a:cubicBezTo>
                  <a:pt x="3509896" y="112297"/>
                  <a:pt x="3511389" y="108473"/>
                  <a:pt x="3516300" y="108099"/>
                </a:cubicBezTo>
                <a:close/>
                <a:moveTo>
                  <a:pt x="493985" y="106765"/>
                </a:moveTo>
                <a:cubicBezTo>
                  <a:pt x="497258" y="107343"/>
                  <a:pt x="500471" y="108502"/>
                  <a:pt x="503624" y="110242"/>
                </a:cubicBezTo>
                <a:cubicBezTo>
                  <a:pt x="509931" y="113720"/>
                  <a:pt x="513726" y="118219"/>
                  <a:pt x="515009" y="123738"/>
                </a:cubicBezTo>
                <a:cubicBezTo>
                  <a:pt x="516293" y="129257"/>
                  <a:pt x="511313" y="131626"/>
                  <a:pt x="500071" y="130845"/>
                </a:cubicBezTo>
                <a:cubicBezTo>
                  <a:pt x="488828" y="130064"/>
                  <a:pt x="469545" y="131322"/>
                  <a:pt x="442223" y="134621"/>
                </a:cubicBezTo>
                <a:cubicBezTo>
                  <a:pt x="450012" y="139595"/>
                  <a:pt x="452734" y="145740"/>
                  <a:pt x="450390" y="153058"/>
                </a:cubicBezTo>
                <a:cubicBezTo>
                  <a:pt x="448046" y="160375"/>
                  <a:pt x="447268" y="172104"/>
                  <a:pt x="448055" y="188246"/>
                </a:cubicBezTo>
                <a:cubicBezTo>
                  <a:pt x="448843" y="204388"/>
                  <a:pt x="449236" y="218306"/>
                  <a:pt x="449236" y="230002"/>
                </a:cubicBezTo>
                <a:cubicBezTo>
                  <a:pt x="449236" y="243371"/>
                  <a:pt x="444350" y="255092"/>
                  <a:pt x="434577" y="265162"/>
                </a:cubicBezTo>
                <a:cubicBezTo>
                  <a:pt x="424804" y="275233"/>
                  <a:pt x="418066" y="275952"/>
                  <a:pt x="414364" y="267320"/>
                </a:cubicBezTo>
                <a:cubicBezTo>
                  <a:pt x="410662" y="258688"/>
                  <a:pt x="404433" y="249520"/>
                  <a:pt x="395677" y="239815"/>
                </a:cubicBezTo>
                <a:cubicBezTo>
                  <a:pt x="386921" y="230110"/>
                  <a:pt x="387829" y="226814"/>
                  <a:pt x="398402" y="229927"/>
                </a:cubicBezTo>
                <a:cubicBezTo>
                  <a:pt x="408975" y="233040"/>
                  <a:pt x="415800" y="234346"/>
                  <a:pt x="418876" y="233843"/>
                </a:cubicBezTo>
                <a:cubicBezTo>
                  <a:pt x="421951" y="233341"/>
                  <a:pt x="423669" y="229847"/>
                  <a:pt x="424029" y="223360"/>
                </a:cubicBezTo>
                <a:cubicBezTo>
                  <a:pt x="424388" y="216874"/>
                  <a:pt x="424764" y="204726"/>
                  <a:pt x="425154" y="186916"/>
                </a:cubicBezTo>
                <a:cubicBezTo>
                  <a:pt x="425545" y="169106"/>
                  <a:pt x="425374" y="156747"/>
                  <a:pt x="424643" y="149839"/>
                </a:cubicBezTo>
                <a:cubicBezTo>
                  <a:pt x="423911" y="142931"/>
                  <a:pt x="423092" y="138938"/>
                  <a:pt x="422187" y="137859"/>
                </a:cubicBezTo>
                <a:cubicBezTo>
                  <a:pt x="397643" y="141740"/>
                  <a:pt x="381455" y="144460"/>
                  <a:pt x="373622" y="146016"/>
                </a:cubicBezTo>
                <a:cubicBezTo>
                  <a:pt x="365790" y="147573"/>
                  <a:pt x="358315" y="145024"/>
                  <a:pt x="351196" y="138370"/>
                </a:cubicBezTo>
                <a:cubicBezTo>
                  <a:pt x="344077" y="131716"/>
                  <a:pt x="344046" y="128389"/>
                  <a:pt x="351103" y="128389"/>
                </a:cubicBezTo>
                <a:cubicBezTo>
                  <a:pt x="355754" y="128389"/>
                  <a:pt x="363846" y="127813"/>
                  <a:pt x="375381" y="126659"/>
                </a:cubicBezTo>
                <a:cubicBezTo>
                  <a:pt x="386915" y="125506"/>
                  <a:pt x="401974" y="123224"/>
                  <a:pt x="420559" y="119813"/>
                </a:cubicBezTo>
                <a:cubicBezTo>
                  <a:pt x="439144" y="116402"/>
                  <a:pt x="452666" y="113668"/>
                  <a:pt x="461124" y="111609"/>
                </a:cubicBezTo>
                <a:cubicBezTo>
                  <a:pt x="469583" y="109550"/>
                  <a:pt x="477204" y="107938"/>
                  <a:pt x="483988" y="106772"/>
                </a:cubicBezTo>
                <a:cubicBezTo>
                  <a:pt x="487380" y="106189"/>
                  <a:pt x="490712" y="106187"/>
                  <a:pt x="493985" y="106765"/>
                </a:cubicBezTo>
                <a:close/>
                <a:moveTo>
                  <a:pt x="1122582" y="105016"/>
                </a:moveTo>
                <a:cubicBezTo>
                  <a:pt x="1131159" y="104923"/>
                  <a:pt x="1138204" y="108228"/>
                  <a:pt x="1143715" y="114930"/>
                </a:cubicBezTo>
                <a:cubicBezTo>
                  <a:pt x="1151064" y="123866"/>
                  <a:pt x="1146279" y="128554"/>
                  <a:pt x="1129362" y="128994"/>
                </a:cubicBezTo>
                <a:cubicBezTo>
                  <a:pt x="1112446" y="129434"/>
                  <a:pt x="1092887" y="131347"/>
                  <a:pt x="1070687" y="134733"/>
                </a:cubicBezTo>
                <a:cubicBezTo>
                  <a:pt x="1073800" y="138255"/>
                  <a:pt x="1074758" y="142283"/>
                  <a:pt x="1073561" y="146816"/>
                </a:cubicBezTo>
                <a:cubicBezTo>
                  <a:pt x="1072364" y="151349"/>
                  <a:pt x="1071406" y="156487"/>
                  <a:pt x="1070687" y="162229"/>
                </a:cubicBezTo>
                <a:cubicBezTo>
                  <a:pt x="1079939" y="160009"/>
                  <a:pt x="1088190" y="157507"/>
                  <a:pt x="1095439" y="154723"/>
                </a:cubicBezTo>
                <a:cubicBezTo>
                  <a:pt x="1102688" y="151938"/>
                  <a:pt x="1109714" y="153578"/>
                  <a:pt x="1116517" y="159643"/>
                </a:cubicBezTo>
                <a:cubicBezTo>
                  <a:pt x="1123319" y="165708"/>
                  <a:pt x="1120547" y="170598"/>
                  <a:pt x="1108201" y="174312"/>
                </a:cubicBezTo>
                <a:cubicBezTo>
                  <a:pt x="1095854" y="178027"/>
                  <a:pt x="1083294" y="179493"/>
                  <a:pt x="1070519" y="178712"/>
                </a:cubicBezTo>
                <a:lnTo>
                  <a:pt x="1069496" y="211380"/>
                </a:lnTo>
                <a:cubicBezTo>
                  <a:pt x="1091424" y="222331"/>
                  <a:pt x="1111444" y="229348"/>
                  <a:pt x="1129558" y="232429"/>
                </a:cubicBezTo>
                <a:cubicBezTo>
                  <a:pt x="1147671" y="235511"/>
                  <a:pt x="1164762" y="238330"/>
                  <a:pt x="1180829" y="240885"/>
                </a:cubicBezTo>
                <a:cubicBezTo>
                  <a:pt x="1196896" y="243440"/>
                  <a:pt x="1198850" y="246928"/>
                  <a:pt x="1186689" y="251349"/>
                </a:cubicBezTo>
                <a:cubicBezTo>
                  <a:pt x="1174529" y="255771"/>
                  <a:pt x="1160650" y="259557"/>
                  <a:pt x="1145054" y="262707"/>
                </a:cubicBezTo>
                <a:cubicBezTo>
                  <a:pt x="1129459" y="265857"/>
                  <a:pt x="1117527" y="266012"/>
                  <a:pt x="1109261" y="263172"/>
                </a:cubicBezTo>
                <a:cubicBezTo>
                  <a:pt x="1100995" y="260332"/>
                  <a:pt x="1086543" y="250729"/>
                  <a:pt x="1065906" y="234364"/>
                </a:cubicBezTo>
                <a:cubicBezTo>
                  <a:pt x="1045268" y="217999"/>
                  <a:pt x="1025263" y="202171"/>
                  <a:pt x="1005891" y="186879"/>
                </a:cubicBezTo>
                <a:cubicBezTo>
                  <a:pt x="1001959" y="192894"/>
                  <a:pt x="995020" y="201269"/>
                  <a:pt x="985074" y="212003"/>
                </a:cubicBezTo>
                <a:cubicBezTo>
                  <a:pt x="975127" y="222737"/>
                  <a:pt x="965518" y="231127"/>
                  <a:pt x="956247" y="237173"/>
                </a:cubicBezTo>
                <a:cubicBezTo>
                  <a:pt x="946977" y="243220"/>
                  <a:pt x="936859" y="247439"/>
                  <a:pt x="925896" y="249833"/>
                </a:cubicBezTo>
                <a:cubicBezTo>
                  <a:pt x="914932" y="252227"/>
                  <a:pt x="915419" y="248884"/>
                  <a:pt x="927356" y="239806"/>
                </a:cubicBezTo>
                <a:cubicBezTo>
                  <a:pt x="939293" y="230727"/>
                  <a:pt x="951776" y="218136"/>
                  <a:pt x="964805" y="202031"/>
                </a:cubicBezTo>
                <a:cubicBezTo>
                  <a:pt x="977834" y="185927"/>
                  <a:pt x="986069" y="174089"/>
                  <a:pt x="989511" y="166517"/>
                </a:cubicBezTo>
                <a:cubicBezTo>
                  <a:pt x="991231" y="162731"/>
                  <a:pt x="992473" y="159408"/>
                  <a:pt x="993236" y="156548"/>
                </a:cubicBezTo>
                <a:lnTo>
                  <a:pt x="993748" y="152217"/>
                </a:lnTo>
                <a:lnTo>
                  <a:pt x="975521" y="157085"/>
                </a:lnTo>
                <a:cubicBezTo>
                  <a:pt x="966870" y="159832"/>
                  <a:pt x="957978" y="156902"/>
                  <a:pt x="948843" y="148295"/>
                </a:cubicBezTo>
                <a:cubicBezTo>
                  <a:pt x="939709" y="139688"/>
                  <a:pt x="938614" y="135778"/>
                  <a:pt x="945560" y="136566"/>
                </a:cubicBezTo>
                <a:cubicBezTo>
                  <a:pt x="952505" y="137353"/>
                  <a:pt x="958948" y="137375"/>
                  <a:pt x="964889" y="136631"/>
                </a:cubicBezTo>
                <a:cubicBezTo>
                  <a:pt x="970829" y="135887"/>
                  <a:pt x="982209" y="134147"/>
                  <a:pt x="999026" y="131412"/>
                </a:cubicBezTo>
                <a:cubicBezTo>
                  <a:pt x="1015844" y="128678"/>
                  <a:pt x="1035926" y="124585"/>
                  <a:pt x="1059274" y="119134"/>
                </a:cubicBezTo>
                <a:cubicBezTo>
                  <a:pt x="1082621" y="113683"/>
                  <a:pt x="1100694" y="109386"/>
                  <a:pt x="1113494" y="106242"/>
                </a:cubicBezTo>
                <a:cubicBezTo>
                  <a:pt x="1116693" y="105456"/>
                  <a:pt x="1119723" y="105047"/>
                  <a:pt x="1122582" y="105016"/>
                </a:cubicBezTo>
                <a:close/>
                <a:moveTo>
                  <a:pt x="2502004" y="104000"/>
                </a:moveTo>
                <a:lnTo>
                  <a:pt x="2490786" y="105916"/>
                </a:lnTo>
                <a:cubicBezTo>
                  <a:pt x="2490786" y="115603"/>
                  <a:pt x="2490636" y="124865"/>
                  <a:pt x="2490337" y="133703"/>
                </a:cubicBezTo>
                <a:lnTo>
                  <a:pt x="2490286" y="134660"/>
                </a:lnTo>
                <a:lnTo>
                  <a:pt x="2490742" y="134289"/>
                </a:lnTo>
                <a:cubicBezTo>
                  <a:pt x="2494077" y="132942"/>
                  <a:pt x="2498718" y="131899"/>
                  <a:pt x="2504664" y="131161"/>
                </a:cubicBezTo>
                <a:cubicBezTo>
                  <a:pt x="2504664" y="120458"/>
                  <a:pt x="2503778" y="111404"/>
                  <a:pt x="2502004" y="104000"/>
                </a:cubicBezTo>
                <a:close/>
                <a:moveTo>
                  <a:pt x="2627903" y="103358"/>
                </a:moveTo>
                <a:cubicBezTo>
                  <a:pt x="2634570" y="104580"/>
                  <a:pt x="2640622" y="106384"/>
                  <a:pt x="2646060" y="108772"/>
                </a:cubicBezTo>
                <a:cubicBezTo>
                  <a:pt x="2651499" y="111159"/>
                  <a:pt x="2653440" y="114198"/>
                  <a:pt x="2651883" y="117888"/>
                </a:cubicBezTo>
                <a:cubicBezTo>
                  <a:pt x="2650327" y="121577"/>
                  <a:pt x="2649549" y="125853"/>
                  <a:pt x="2649549" y="130715"/>
                </a:cubicBezTo>
                <a:cubicBezTo>
                  <a:pt x="2654274" y="130802"/>
                  <a:pt x="2659226" y="130045"/>
                  <a:pt x="2664403" y="128445"/>
                </a:cubicBezTo>
                <a:cubicBezTo>
                  <a:pt x="2669581" y="126845"/>
                  <a:pt x="2675404" y="128154"/>
                  <a:pt x="2681872" y="132370"/>
                </a:cubicBezTo>
                <a:cubicBezTo>
                  <a:pt x="2688340" y="136587"/>
                  <a:pt x="2688588" y="140103"/>
                  <a:pt x="2682616" y="142919"/>
                </a:cubicBezTo>
                <a:cubicBezTo>
                  <a:pt x="2676645" y="145734"/>
                  <a:pt x="2665622" y="148190"/>
                  <a:pt x="2649549" y="150286"/>
                </a:cubicBezTo>
                <a:lnTo>
                  <a:pt x="2649549" y="168071"/>
                </a:lnTo>
                <a:cubicBezTo>
                  <a:pt x="2665300" y="167351"/>
                  <a:pt x="2677975" y="166003"/>
                  <a:pt x="2687574" y="164024"/>
                </a:cubicBezTo>
                <a:cubicBezTo>
                  <a:pt x="2697174" y="162046"/>
                  <a:pt x="2705495" y="164536"/>
                  <a:pt x="2712540" y="171494"/>
                </a:cubicBezTo>
                <a:cubicBezTo>
                  <a:pt x="2719585" y="178451"/>
                  <a:pt x="2716103" y="182172"/>
                  <a:pt x="2702094" y="182656"/>
                </a:cubicBezTo>
                <a:cubicBezTo>
                  <a:pt x="2688086" y="183139"/>
                  <a:pt x="2670571" y="183735"/>
                  <a:pt x="2649549" y="184442"/>
                </a:cubicBezTo>
                <a:cubicBezTo>
                  <a:pt x="2649549" y="207361"/>
                  <a:pt x="2648922" y="228867"/>
                  <a:pt x="2647670" y="248959"/>
                </a:cubicBezTo>
                <a:cubicBezTo>
                  <a:pt x="2646417" y="269051"/>
                  <a:pt x="2643130" y="279096"/>
                  <a:pt x="2637810" y="279096"/>
                </a:cubicBezTo>
                <a:cubicBezTo>
                  <a:pt x="2632365" y="279096"/>
                  <a:pt x="2629435" y="269940"/>
                  <a:pt x="2629020" y="251628"/>
                </a:cubicBezTo>
                <a:cubicBezTo>
                  <a:pt x="2628604" y="233316"/>
                  <a:pt x="2628396" y="211342"/>
                  <a:pt x="2628396" y="185707"/>
                </a:cubicBezTo>
                <a:cubicBezTo>
                  <a:pt x="2607151" y="188026"/>
                  <a:pt x="2593785" y="189970"/>
                  <a:pt x="2588297" y="191539"/>
                </a:cubicBezTo>
                <a:cubicBezTo>
                  <a:pt x="2582808" y="193108"/>
                  <a:pt x="2576254" y="190758"/>
                  <a:pt x="2568633" y="184488"/>
                </a:cubicBezTo>
                <a:cubicBezTo>
                  <a:pt x="2561011" y="178219"/>
                  <a:pt x="2563061" y="175084"/>
                  <a:pt x="2574781" y="175084"/>
                </a:cubicBezTo>
                <a:cubicBezTo>
                  <a:pt x="2584814" y="175084"/>
                  <a:pt x="2602686" y="173658"/>
                  <a:pt x="2628396" y="170805"/>
                </a:cubicBezTo>
                <a:lnTo>
                  <a:pt x="2628396" y="151867"/>
                </a:lnTo>
                <a:cubicBezTo>
                  <a:pt x="2615461" y="153417"/>
                  <a:pt x="2606860" y="152636"/>
                  <a:pt x="2602593" y="149523"/>
                </a:cubicBezTo>
                <a:cubicBezTo>
                  <a:pt x="2596702" y="158105"/>
                  <a:pt x="2589413" y="165116"/>
                  <a:pt x="2580725" y="170554"/>
                </a:cubicBezTo>
                <a:cubicBezTo>
                  <a:pt x="2572037" y="175993"/>
                  <a:pt x="2570056" y="173711"/>
                  <a:pt x="2574781" y="163708"/>
                </a:cubicBezTo>
                <a:cubicBezTo>
                  <a:pt x="2579506" y="153706"/>
                  <a:pt x="2583205" y="145381"/>
                  <a:pt x="2585878" y="138733"/>
                </a:cubicBezTo>
                <a:cubicBezTo>
                  <a:pt x="2588551" y="132085"/>
                  <a:pt x="2589109" y="126362"/>
                  <a:pt x="2587552" y="121562"/>
                </a:cubicBezTo>
                <a:cubicBezTo>
                  <a:pt x="2585996" y="116762"/>
                  <a:pt x="2588374" y="114778"/>
                  <a:pt x="2594687" y="115609"/>
                </a:cubicBezTo>
                <a:cubicBezTo>
                  <a:pt x="2601000" y="116440"/>
                  <a:pt x="2606664" y="118371"/>
                  <a:pt x="2611681" y="121404"/>
                </a:cubicBezTo>
                <a:cubicBezTo>
                  <a:pt x="2616698" y="124436"/>
                  <a:pt x="2617904" y="127530"/>
                  <a:pt x="2615300" y="130687"/>
                </a:cubicBezTo>
                <a:cubicBezTo>
                  <a:pt x="2612695" y="133843"/>
                  <a:pt x="2610103" y="136184"/>
                  <a:pt x="2607523" y="137710"/>
                </a:cubicBezTo>
                <a:cubicBezTo>
                  <a:pt x="2612410" y="137772"/>
                  <a:pt x="2619368" y="136842"/>
                  <a:pt x="2628396" y="134919"/>
                </a:cubicBezTo>
                <a:cubicBezTo>
                  <a:pt x="2627665" y="125221"/>
                  <a:pt x="2625733" y="117230"/>
                  <a:pt x="2622601" y="110949"/>
                </a:cubicBezTo>
                <a:cubicBezTo>
                  <a:pt x="2619470" y="104667"/>
                  <a:pt x="2621237" y="102137"/>
                  <a:pt x="2627903" y="103358"/>
                </a:cubicBezTo>
                <a:close/>
                <a:moveTo>
                  <a:pt x="3548898" y="102828"/>
                </a:moveTo>
                <a:cubicBezTo>
                  <a:pt x="3545339" y="102828"/>
                  <a:pt x="3531089" y="104664"/>
                  <a:pt x="3506147" y="108335"/>
                </a:cubicBezTo>
                <a:cubicBezTo>
                  <a:pt x="3502650" y="120229"/>
                  <a:pt x="3498247" y="131186"/>
                  <a:pt x="3492939" y="141207"/>
                </a:cubicBezTo>
                <a:cubicBezTo>
                  <a:pt x="3502786" y="141257"/>
                  <a:pt x="3523802" y="139818"/>
                  <a:pt x="3555986" y="136891"/>
                </a:cubicBezTo>
                <a:cubicBezTo>
                  <a:pt x="3557437" y="119379"/>
                  <a:pt x="3557428" y="109324"/>
                  <a:pt x="3555958" y="106726"/>
                </a:cubicBezTo>
                <a:cubicBezTo>
                  <a:pt x="3554488" y="104127"/>
                  <a:pt x="3552135" y="102828"/>
                  <a:pt x="3548898" y="102828"/>
                </a:cubicBezTo>
                <a:close/>
                <a:moveTo>
                  <a:pt x="54168" y="101186"/>
                </a:moveTo>
                <a:cubicBezTo>
                  <a:pt x="56530" y="100879"/>
                  <a:pt x="59090" y="101241"/>
                  <a:pt x="61846" y="102270"/>
                </a:cubicBezTo>
                <a:cubicBezTo>
                  <a:pt x="67359" y="104329"/>
                  <a:pt x="73356" y="107132"/>
                  <a:pt x="79836" y="110679"/>
                </a:cubicBezTo>
                <a:cubicBezTo>
                  <a:pt x="86316" y="114226"/>
                  <a:pt x="86173" y="118083"/>
                  <a:pt x="79408" y="122250"/>
                </a:cubicBezTo>
                <a:cubicBezTo>
                  <a:pt x="72642" y="126417"/>
                  <a:pt x="68168" y="133710"/>
                  <a:pt x="65986" y="144128"/>
                </a:cubicBezTo>
                <a:cubicBezTo>
                  <a:pt x="63803" y="154546"/>
                  <a:pt x="64851" y="163556"/>
                  <a:pt x="69130" y="171159"/>
                </a:cubicBezTo>
                <a:cubicBezTo>
                  <a:pt x="73408" y="178761"/>
                  <a:pt x="71660" y="187679"/>
                  <a:pt x="63883" y="197911"/>
                </a:cubicBezTo>
                <a:cubicBezTo>
                  <a:pt x="75430" y="199114"/>
                  <a:pt x="87426" y="201855"/>
                  <a:pt x="99872" y="206133"/>
                </a:cubicBezTo>
                <a:cubicBezTo>
                  <a:pt x="112318" y="210412"/>
                  <a:pt x="130571" y="215466"/>
                  <a:pt x="154631" y="221295"/>
                </a:cubicBezTo>
                <a:cubicBezTo>
                  <a:pt x="178692" y="227124"/>
                  <a:pt x="198356" y="230417"/>
                  <a:pt x="213623" y="231174"/>
                </a:cubicBezTo>
                <a:cubicBezTo>
                  <a:pt x="228890" y="231930"/>
                  <a:pt x="244133" y="231719"/>
                  <a:pt x="259350" y="230541"/>
                </a:cubicBezTo>
                <a:cubicBezTo>
                  <a:pt x="274568" y="229363"/>
                  <a:pt x="276366" y="232647"/>
                  <a:pt x="264745" y="240392"/>
                </a:cubicBezTo>
                <a:cubicBezTo>
                  <a:pt x="253124" y="248137"/>
                  <a:pt x="239252" y="254189"/>
                  <a:pt x="223129" y="258549"/>
                </a:cubicBezTo>
                <a:cubicBezTo>
                  <a:pt x="207006" y="262908"/>
                  <a:pt x="191959" y="262133"/>
                  <a:pt x="177988" y="256223"/>
                </a:cubicBezTo>
                <a:cubicBezTo>
                  <a:pt x="164017" y="250314"/>
                  <a:pt x="147488" y="243582"/>
                  <a:pt x="128400" y="236029"/>
                </a:cubicBezTo>
                <a:cubicBezTo>
                  <a:pt x="109313" y="228476"/>
                  <a:pt x="93525" y="222092"/>
                  <a:pt x="81036" y="216877"/>
                </a:cubicBezTo>
                <a:cubicBezTo>
                  <a:pt x="68547" y="211662"/>
                  <a:pt x="58312" y="210180"/>
                  <a:pt x="50331" y="212431"/>
                </a:cubicBezTo>
                <a:cubicBezTo>
                  <a:pt x="42350" y="214682"/>
                  <a:pt x="34930" y="217407"/>
                  <a:pt x="28072" y="220607"/>
                </a:cubicBezTo>
                <a:cubicBezTo>
                  <a:pt x="21213" y="223807"/>
                  <a:pt x="13769" y="221298"/>
                  <a:pt x="5738" y="213082"/>
                </a:cubicBezTo>
                <a:cubicBezTo>
                  <a:pt x="-2293" y="204865"/>
                  <a:pt x="-1893" y="201148"/>
                  <a:pt x="6938" y="201929"/>
                </a:cubicBezTo>
                <a:cubicBezTo>
                  <a:pt x="15768" y="202710"/>
                  <a:pt x="30341" y="200924"/>
                  <a:pt x="50656" y="196571"/>
                </a:cubicBezTo>
                <a:cubicBezTo>
                  <a:pt x="54712" y="190258"/>
                  <a:pt x="54209" y="182705"/>
                  <a:pt x="49149" y="173912"/>
                </a:cubicBezTo>
                <a:cubicBezTo>
                  <a:pt x="44089" y="165119"/>
                  <a:pt x="42337" y="154964"/>
                  <a:pt x="43894" y="143449"/>
                </a:cubicBezTo>
                <a:cubicBezTo>
                  <a:pt x="45450" y="131933"/>
                  <a:pt x="45007" y="126365"/>
                  <a:pt x="42564" y="126743"/>
                </a:cubicBezTo>
                <a:cubicBezTo>
                  <a:pt x="40120" y="127121"/>
                  <a:pt x="35718" y="127512"/>
                  <a:pt x="29355" y="127915"/>
                </a:cubicBezTo>
                <a:cubicBezTo>
                  <a:pt x="22993" y="128318"/>
                  <a:pt x="17406" y="126700"/>
                  <a:pt x="12593" y="123059"/>
                </a:cubicBezTo>
                <a:cubicBezTo>
                  <a:pt x="7781" y="119419"/>
                  <a:pt x="8318" y="117274"/>
                  <a:pt x="14203" y="116623"/>
                </a:cubicBezTo>
                <a:cubicBezTo>
                  <a:pt x="20087" y="115971"/>
                  <a:pt x="26152" y="114545"/>
                  <a:pt x="32397" y="112344"/>
                </a:cubicBezTo>
                <a:cubicBezTo>
                  <a:pt x="38641" y="110142"/>
                  <a:pt x="43733" y="107398"/>
                  <a:pt x="47670" y="104112"/>
                </a:cubicBezTo>
                <a:cubicBezTo>
                  <a:pt x="49639" y="102468"/>
                  <a:pt x="51805" y="101493"/>
                  <a:pt x="54168" y="101186"/>
                </a:cubicBezTo>
                <a:close/>
                <a:moveTo>
                  <a:pt x="3790104" y="100137"/>
                </a:moveTo>
                <a:lnTo>
                  <a:pt x="3782410" y="101303"/>
                </a:lnTo>
                <a:cubicBezTo>
                  <a:pt x="3773455" y="116967"/>
                  <a:pt x="3767155" y="126755"/>
                  <a:pt x="3763508" y="130668"/>
                </a:cubicBezTo>
                <a:cubicBezTo>
                  <a:pt x="3759862" y="134581"/>
                  <a:pt x="3760668" y="136355"/>
                  <a:pt x="3765927" y="135989"/>
                </a:cubicBezTo>
                <a:cubicBezTo>
                  <a:pt x="3771186" y="135623"/>
                  <a:pt x="3781349" y="134411"/>
                  <a:pt x="3796418" y="132352"/>
                </a:cubicBezTo>
                <a:cubicBezTo>
                  <a:pt x="3796418" y="121264"/>
                  <a:pt x="3794669" y="112576"/>
                  <a:pt x="3791172" y="106288"/>
                </a:cubicBezTo>
                <a:close/>
                <a:moveTo>
                  <a:pt x="3180504" y="100137"/>
                </a:moveTo>
                <a:lnTo>
                  <a:pt x="3172810" y="101303"/>
                </a:lnTo>
                <a:cubicBezTo>
                  <a:pt x="3163855" y="116967"/>
                  <a:pt x="3157555" y="126755"/>
                  <a:pt x="3153908" y="130668"/>
                </a:cubicBezTo>
                <a:cubicBezTo>
                  <a:pt x="3150262" y="134581"/>
                  <a:pt x="3151068" y="136355"/>
                  <a:pt x="3156327" y="135989"/>
                </a:cubicBezTo>
                <a:cubicBezTo>
                  <a:pt x="3161586" y="135623"/>
                  <a:pt x="3171749" y="134411"/>
                  <a:pt x="3186818" y="132352"/>
                </a:cubicBezTo>
                <a:cubicBezTo>
                  <a:pt x="3186818" y="121264"/>
                  <a:pt x="3185069" y="112576"/>
                  <a:pt x="3181572" y="106288"/>
                </a:cubicBezTo>
                <a:close/>
                <a:moveTo>
                  <a:pt x="2537974" y="99024"/>
                </a:moveTo>
                <a:cubicBezTo>
                  <a:pt x="2535227" y="98447"/>
                  <a:pt x="2528836" y="98822"/>
                  <a:pt x="2518803" y="100149"/>
                </a:cubicBezTo>
                <a:cubicBezTo>
                  <a:pt x="2525029" y="102171"/>
                  <a:pt x="2527559" y="105501"/>
                  <a:pt x="2526393" y="110139"/>
                </a:cubicBezTo>
                <a:cubicBezTo>
                  <a:pt x="2525227" y="114778"/>
                  <a:pt x="2524645" y="120861"/>
                  <a:pt x="2524645" y="128389"/>
                </a:cubicBezTo>
                <a:cubicBezTo>
                  <a:pt x="2523466" y="128389"/>
                  <a:pt x="2525386" y="127608"/>
                  <a:pt x="2530402" y="126045"/>
                </a:cubicBezTo>
                <a:cubicBezTo>
                  <a:pt x="2535419" y="124483"/>
                  <a:pt x="2539410" y="126200"/>
                  <a:pt x="2542374" y="131198"/>
                </a:cubicBezTo>
                <a:lnTo>
                  <a:pt x="2542785" y="133634"/>
                </a:lnTo>
                <a:lnTo>
                  <a:pt x="2542471" y="125300"/>
                </a:lnTo>
                <a:cubicBezTo>
                  <a:pt x="2541533" y="108215"/>
                  <a:pt x="2540035" y="99456"/>
                  <a:pt x="2537974" y="99024"/>
                </a:cubicBezTo>
                <a:close/>
                <a:moveTo>
                  <a:pt x="4142090" y="95833"/>
                </a:moveTo>
                <a:lnTo>
                  <a:pt x="4107208" y="102326"/>
                </a:lnTo>
                <a:lnTo>
                  <a:pt x="4107208" y="124873"/>
                </a:lnTo>
                <a:lnTo>
                  <a:pt x="4138816" y="119608"/>
                </a:lnTo>
                <a:cubicBezTo>
                  <a:pt x="4139460" y="115813"/>
                  <a:pt x="4140552" y="107888"/>
                  <a:pt x="4142090" y="95833"/>
                </a:cubicBezTo>
                <a:close/>
                <a:moveTo>
                  <a:pt x="1343824" y="88820"/>
                </a:moveTo>
                <a:cubicBezTo>
                  <a:pt x="1318101" y="91883"/>
                  <a:pt x="1300639" y="94066"/>
                  <a:pt x="1291436" y="95368"/>
                </a:cubicBezTo>
                <a:cubicBezTo>
                  <a:pt x="1292962" y="111801"/>
                  <a:pt x="1294785" y="128253"/>
                  <a:pt x="1296906" y="144723"/>
                </a:cubicBezTo>
                <a:cubicBezTo>
                  <a:pt x="1308886" y="144016"/>
                  <a:pt x="1324526" y="142237"/>
                  <a:pt x="1343824" y="139384"/>
                </a:cubicBezTo>
                <a:close/>
                <a:moveTo>
                  <a:pt x="3394489" y="85304"/>
                </a:moveTo>
                <a:cubicBezTo>
                  <a:pt x="3404448" y="86941"/>
                  <a:pt x="3412256" y="89942"/>
                  <a:pt x="3417911" y="94308"/>
                </a:cubicBezTo>
                <a:cubicBezTo>
                  <a:pt x="3423566" y="98673"/>
                  <a:pt x="3425892" y="105659"/>
                  <a:pt x="3424887" y="115265"/>
                </a:cubicBezTo>
                <a:cubicBezTo>
                  <a:pt x="3423883" y="124870"/>
                  <a:pt x="3417130" y="126039"/>
                  <a:pt x="3404628" y="118771"/>
                </a:cubicBezTo>
                <a:cubicBezTo>
                  <a:pt x="3394595" y="110412"/>
                  <a:pt x="3387907" y="102335"/>
                  <a:pt x="3384564" y="94540"/>
                </a:cubicBezTo>
                <a:cubicBezTo>
                  <a:pt x="3381222" y="86745"/>
                  <a:pt x="3384530" y="83666"/>
                  <a:pt x="3394489" y="85304"/>
                </a:cubicBezTo>
                <a:close/>
                <a:moveTo>
                  <a:pt x="5628162" y="83936"/>
                </a:moveTo>
                <a:cubicBezTo>
                  <a:pt x="5633144" y="84600"/>
                  <a:pt x="5639239" y="86792"/>
                  <a:pt x="5646444" y="90513"/>
                </a:cubicBezTo>
                <a:cubicBezTo>
                  <a:pt x="5656639" y="98016"/>
                  <a:pt x="5659315" y="104226"/>
                  <a:pt x="5654472" y="109144"/>
                </a:cubicBezTo>
                <a:cubicBezTo>
                  <a:pt x="5649628" y="114062"/>
                  <a:pt x="5645049" y="122362"/>
                  <a:pt x="5640733" y="134045"/>
                </a:cubicBezTo>
                <a:cubicBezTo>
                  <a:pt x="5650072" y="146484"/>
                  <a:pt x="5649976" y="152949"/>
                  <a:pt x="5640444" y="153439"/>
                </a:cubicBezTo>
                <a:cubicBezTo>
                  <a:pt x="5630914" y="153929"/>
                  <a:pt x="5614112" y="155991"/>
                  <a:pt x="5590038" y="159625"/>
                </a:cubicBezTo>
                <a:cubicBezTo>
                  <a:pt x="5588252" y="169236"/>
                  <a:pt x="5585211" y="173277"/>
                  <a:pt x="5580914" y="171745"/>
                </a:cubicBezTo>
                <a:cubicBezTo>
                  <a:pt x="5576616" y="170213"/>
                  <a:pt x="5573268" y="164043"/>
                  <a:pt x="5570868" y="153234"/>
                </a:cubicBezTo>
                <a:cubicBezTo>
                  <a:pt x="5568468" y="142426"/>
                  <a:pt x="5566484" y="133093"/>
                  <a:pt x="5564914" y="125236"/>
                </a:cubicBezTo>
                <a:cubicBezTo>
                  <a:pt x="5563346" y="117379"/>
                  <a:pt x="5560778" y="110105"/>
                  <a:pt x="5557212" y="103414"/>
                </a:cubicBezTo>
                <a:cubicBezTo>
                  <a:pt x="5553647" y="96723"/>
                  <a:pt x="5555002" y="93378"/>
                  <a:pt x="5561278" y="93378"/>
                </a:cubicBezTo>
                <a:cubicBezTo>
                  <a:pt x="5565768" y="93378"/>
                  <a:pt x="5570278" y="94153"/>
                  <a:pt x="5574812" y="95703"/>
                </a:cubicBezTo>
                <a:cubicBezTo>
                  <a:pt x="5579344" y="97253"/>
                  <a:pt x="5586054" y="97309"/>
                  <a:pt x="5594940" y="95870"/>
                </a:cubicBezTo>
                <a:cubicBezTo>
                  <a:pt x="5603826" y="94432"/>
                  <a:pt x="5611030" y="91319"/>
                  <a:pt x="5616548" y="86531"/>
                </a:cubicBezTo>
                <a:cubicBezTo>
                  <a:pt x="5619308" y="84138"/>
                  <a:pt x="5623179" y="83273"/>
                  <a:pt x="5628162" y="83936"/>
                </a:cubicBezTo>
                <a:close/>
                <a:moveTo>
                  <a:pt x="2875944" y="81734"/>
                </a:moveTo>
                <a:cubicBezTo>
                  <a:pt x="2884303" y="80936"/>
                  <a:pt x="2889857" y="82104"/>
                  <a:pt x="2892604" y="85238"/>
                </a:cubicBezTo>
                <a:cubicBezTo>
                  <a:pt x="2898098" y="91508"/>
                  <a:pt x="2894058" y="95976"/>
                  <a:pt x="2880483" y="98642"/>
                </a:cubicBezTo>
                <a:cubicBezTo>
                  <a:pt x="2866909" y="101309"/>
                  <a:pt x="2849958" y="104800"/>
                  <a:pt x="2829631" y="109116"/>
                </a:cubicBezTo>
                <a:cubicBezTo>
                  <a:pt x="2842864" y="115478"/>
                  <a:pt x="2848454" y="120539"/>
                  <a:pt x="2846402" y="124297"/>
                </a:cubicBezTo>
                <a:cubicBezTo>
                  <a:pt x="2844349" y="128054"/>
                  <a:pt x="2842653" y="131626"/>
                  <a:pt x="2841314" y="135012"/>
                </a:cubicBezTo>
                <a:cubicBezTo>
                  <a:pt x="2846572" y="135260"/>
                  <a:pt x="2851505" y="134798"/>
                  <a:pt x="2856113" y="133626"/>
                </a:cubicBezTo>
                <a:cubicBezTo>
                  <a:pt x="2860720" y="132454"/>
                  <a:pt x="2865064" y="133366"/>
                  <a:pt x="2869144" y="136361"/>
                </a:cubicBezTo>
                <a:cubicBezTo>
                  <a:pt x="2873225" y="139356"/>
                  <a:pt x="2877389" y="142981"/>
                  <a:pt x="2881637" y="147235"/>
                </a:cubicBezTo>
                <a:cubicBezTo>
                  <a:pt x="2885884" y="151489"/>
                  <a:pt x="2886191" y="155213"/>
                  <a:pt x="2882558" y="158406"/>
                </a:cubicBezTo>
                <a:cubicBezTo>
                  <a:pt x="2878924" y="161600"/>
                  <a:pt x="2875777" y="169277"/>
                  <a:pt x="2873116" y="181437"/>
                </a:cubicBezTo>
                <a:cubicBezTo>
                  <a:pt x="2870456" y="193598"/>
                  <a:pt x="2866537" y="206050"/>
                  <a:pt x="2861359" y="218793"/>
                </a:cubicBezTo>
                <a:cubicBezTo>
                  <a:pt x="2856181" y="231537"/>
                  <a:pt x="2848823" y="241660"/>
                  <a:pt x="2839286" y="249163"/>
                </a:cubicBezTo>
                <a:cubicBezTo>
                  <a:pt x="2829748" y="256667"/>
                  <a:pt x="2824022" y="256403"/>
                  <a:pt x="2822105" y="248373"/>
                </a:cubicBezTo>
                <a:cubicBezTo>
                  <a:pt x="2820189" y="240342"/>
                  <a:pt x="2815687" y="231369"/>
                  <a:pt x="2808599" y="221453"/>
                </a:cubicBezTo>
                <a:cubicBezTo>
                  <a:pt x="2801511" y="211538"/>
                  <a:pt x="2802584" y="208915"/>
                  <a:pt x="2811818" y="213584"/>
                </a:cubicBezTo>
                <a:cubicBezTo>
                  <a:pt x="2821051" y="218254"/>
                  <a:pt x="2827048" y="220474"/>
                  <a:pt x="2829807" y="220244"/>
                </a:cubicBezTo>
                <a:cubicBezTo>
                  <a:pt x="2832567" y="220015"/>
                  <a:pt x="2835739" y="217032"/>
                  <a:pt x="2839323" y="211296"/>
                </a:cubicBezTo>
                <a:cubicBezTo>
                  <a:pt x="2842907" y="205560"/>
                  <a:pt x="2846640" y="195232"/>
                  <a:pt x="2850522" y="180312"/>
                </a:cubicBezTo>
                <a:cubicBezTo>
                  <a:pt x="2854404" y="165392"/>
                  <a:pt x="2854147" y="156298"/>
                  <a:pt x="2849750" y="153030"/>
                </a:cubicBezTo>
                <a:cubicBezTo>
                  <a:pt x="2845354" y="149762"/>
                  <a:pt x="2841202" y="147427"/>
                  <a:pt x="2837295" y="146025"/>
                </a:cubicBezTo>
                <a:cubicBezTo>
                  <a:pt x="2828676" y="164431"/>
                  <a:pt x="2817622" y="181567"/>
                  <a:pt x="2804134" y="197436"/>
                </a:cubicBezTo>
                <a:cubicBezTo>
                  <a:pt x="2790647" y="213305"/>
                  <a:pt x="2777299" y="224073"/>
                  <a:pt x="2764090" y="229741"/>
                </a:cubicBezTo>
                <a:cubicBezTo>
                  <a:pt x="2750882" y="235409"/>
                  <a:pt x="2749446" y="232752"/>
                  <a:pt x="2759784" y="221770"/>
                </a:cubicBezTo>
                <a:cubicBezTo>
                  <a:pt x="2770121" y="210787"/>
                  <a:pt x="2779686" y="199570"/>
                  <a:pt x="2788480" y="188116"/>
                </a:cubicBezTo>
                <a:cubicBezTo>
                  <a:pt x="2797273" y="176662"/>
                  <a:pt x="2805139" y="162893"/>
                  <a:pt x="2812078" y="146807"/>
                </a:cubicBezTo>
                <a:cubicBezTo>
                  <a:pt x="2819017" y="130721"/>
                  <a:pt x="2821631" y="119174"/>
                  <a:pt x="2819920" y="112167"/>
                </a:cubicBezTo>
                <a:cubicBezTo>
                  <a:pt x="2805334" y="116719"/>
                  <a:pt x="2794641" y="120387"/>
                  <a:pt x="2787838" y="123171"/>
                </a:cubicBezTo>
                <a:cubicBezTo>
                  <a:pt x="2781035" y="125955"/>
                  <a:pt x="2772853" y="122849"/>
                  <a:pt x="2763290" y="113851"/>
                </a:cubicBezTo>
                <a:cubicBezTo>
                  <a:pt x="2753728" y="104853"/>
                  <a:pt x="2754519" y="100751"/>
                  <a:pt x="2765662" y="101544"/>
                </a:cubicBezTo>
                <a:cubicBezTo>
                  <a:pt x="2776806" y="102338"/>
                  <a:pt x="2802401" y="98500"/>
                  <a:pt x="2842448" y="90029"/>
                </a:cubicBezTo>
                <a:cubicBezTo>
                  <a:pt x="2856420" y="85297"/>
                  <a:pt x="2867585" y="82532"/>
                  <a:pt x="2875944" y="81734"/>
                </a:cubicBezTo>
                <a:close/>
                <a:moveTo>
                  <a:pt x="1413473" y="80788"/>
                </a:moveTo>
                <a:cubicBezTo>
                  <a:pt x="1411084" y="80499"/>
                  <a:pt x="1407925" y="80647"/>
                  <a:pt x="1403997" y="81229"/>
                </a:cubicBezTo>
                <a:cubicBezTo>
                  <a:pt x="1396140" y="82395"/>
                  <a:pt x="1384249" y="84020"/>
                  <a:pt x="1368325" y="86104"/>
                </a:cubicBezTo>
                <a:cubicBezTo>
                  <a:pt x="1367655" y="104732"/>
                  <a:pt x="1367320" y="121159"/>
                  <a:pt x="1367320" y="135384"/>
                </a:cubicBezTo>
                <a:cubicBezTo>
                  <a:pt x="1381484" y="134665"/>
                  <a:pt x="1397867" y="132879"/>
                  <a:pt x="1416471" y="130026"/>
                </a:cubicBezTo>
                <a:cubicBezTo>
                  <a:pt x="1418641" y="116942"/>
                  <a:pt x="1419918" y="106406"/>
                  <a:pt x="1420303" y="98419"/>
                </a:cubicBezTo>
                <a:cubicBezTo>
                  <a:pt x="1420687" y="90432"/>
                  <a:pt x="1420030" y="85279"/>
                  <a:pt x="1418331" y="82960"/>
                </a:cubicBezTo>
                <a:cubicBezTo>
                  <a:pt x="1417481" y="81800"/>
                  <a:pt x="1415862" y="81076"/>
                  <a:pt x="1413473" y="80788"/>
                </a:cubicBezTo>
                <a:close/>
                <a:moveTo>
                  <a:pt x="3557935" y="80339"/>
                </a:moveTo>
                <a:cubicBezTo>
                  <a:pt x="3560704" y="80164"/>
                  <a:pt x="3563465" y="80709"/>
                  <a:pt x="3566218" y="81974"/>
                </a:cubicBezTo>
                <a:cubicBezTo>
                  <a:pt x="3571725" y="84504"/>
                  <a:pt x="3577424" y="88268"/>
                  <a:pt x="3583315" y="93266"/>
                </a:cubicBezTo>
                <a:cubicBezTo>
                  <a:pt x="3589206" y="98264"/>
                  <a:pt x="3590372" y="102555"/>
                  <a:pt x="3586812" y="106140"/>
                </a:cubicBezTo>
                <a:cubicBezTo>
                  <a:pt x="3583253" y="109724"/>
                  <a:pt x="3580754" y="118691"/>
                  <a:pt x="3579315" y="133040"/>
                </a:cubicBezTo>
                <a:cubicBezTo>
                  <a:pt x="3584462" y="133077"/>
                  <a:pt x="3593432" y="132308"/>
                  <a:pt x="3606225" y="130733"/>
                </a:cubicBezTo>
                <a:cubicBezTo>
                  <a:pt x="3619018" y="129158"/>
                  <a:pt x="3628432" y="132674"/>
                  <a:pt x="3634465" y="141282"/>
                </a:cubicBezTo>
                <a:cubicBezTo>
                  <a:pt x="3640499" y="149889"/>
                  <a:pt x="3638967" y="153805"/>
                  <a:pt x="3629870" y="153030"/>
                </a:cubicBezTo>
                <a:cubicBezTo>
                  <a:pt x="3620773" y="152255"/>
                  <a:pt x="3603438" y="151867"/>
                  <a:pt x="3577864" y="151867"/>
                </a:cubicBezTo>
                <a:cubicBezTo>
                  <a:pt x="3577219" y="160896"/>
                  <a:pt x="3575756" y="173094"/>
                  <a:pt x="3573474" y="188460"/>
                </a:cubicBezTo>
                <a:cubicBezTo>
                  <a:pt x="3577219" y="188956"/>
                  <a:pt x="3584096" y="190457"/>
                  <a:pt x="3594105" y="192962"/>
                </a:cubicBezTo>
                <a:cubicBezTo>
                  <a:pt x="3604114" y="195467"/>
                  <a:pt x="3610572" y="201501"/>
                  <a:pt x="3613480" y="211063"/>
                </a:cubicBezTo>
                <a:cubicBezTo>
                  <a:pt x="3616388" y="220626"/>
                  <a:pt x="3611812" y="223053"/>
                  <a:pt x="3599751" y="218347"/>
                </a:cubicBezTo>
                <a:cubicBezTo>
                  <a:pt x="3587690" y="213640"/>
                  <a:pt x="3577951" y="210158"/>
                  <a:pt x="3570534" y="207901"/>
                </a:cubicBezTo>
                <a:cubicBezTo>
                  <a:pt x="3566912" y="233040"/>
                  <a:pt x="3558888" y="251777"/>
                  <a:pt x="3546461" y="264111"/>
                </a:cubicBezTo>
                <a:cubicBezTo>
                  <a:pt x="3534034" y="276445"/>
                  <a:pt x="3525563" y="277683"/>
                  <a:pt x="3521049" y="267823"/>
                </a:cubicBezTo>
                <a:cubicBezTo>
                  <a:pt x="3516534" y="257963"/>
                  <a:pt x="3510696" y="248794"/>
                  <a:pt x="3503534" y="240317"/>
                </a:cubicBezTo>
                <a:cubicBezTo>
                  <a:pt x="3496371" y="231840"/>
                  <a:pt x="3496902" y="228805"/>
                  <a:pt x="3505124" y="231211"/>
                </a:cubicBezTo>
                <a:cubicBezTo>
                  <a:pt x="3513347" y="233617"/>
                  <a:pt x="3518999" y="234978"/>
                  <a:pt x="3522081" y="235294"/>
                </a:cubicBezTo>
                <a:cubicBezTo>
                  <a:pt x="3525163" y="235611"/>
                  <a:pt x="3528000" y="235663"/>
                  <a:pt x="3530592" y="235453"/>
                </a:cubicBezTo>
                <a:cubicBezTo>
                  <a:pt x="3533184" y="235242"/>
                  <a:pt x="3535718" y="233025"/>
                  <a:pt x="3538192" y="228802"/>
                </a:cubicBezTo>
                <a:cubicBezTo>
                  <a:pt x="3540666" y="224579"/>
                  <a:pt x="3543435" y="216737"/>
                  <a:pt x="3546498" y="205278"/>
                </a:cubicBezTo>
                <a:cubicBezTo>
                  <a:pt x="3525439" y="203913"/>
                  <a:pt x="3508609" y="203420"/>
                  <a:pt x="3496009" y="203799"/>
                </a:cubicBezTo>
                <a:cubicBezTo>
                  <a:pt x="3483408" y="204177"/>
                  <a:pt x="3473908" y="205120"/>
                  <a:pt x="3467508" y="206626"/>
                </a:cubicBezTo>
                <a:cubicBezTo>
                  <a:pt x="3461108" y="208133"/>
                  <a:pt x="3454188" y="210666"/>
                  <a:pt x="3446746" y="214226"/>
                </a:cubicBezTo>
                <a:cubicBezTo>
                  <a:pt x="3439305" y="217785"/>
                  <a:pt x="3436198" y="214254"/>
                  <a:pt x="3437426" y="203631"/>
                </a:cubicBezTo>
                <a:cubicBezTo>
                  <a:pt x="3438654" y="193009"/>
                  <a:pt x="3442641" y="186501"/>
                  <a:pt x="3449388" y="184107"/>
                </a:cubicBezTo>
                <a:cubicBezTo>
                  <a:pt x="3456135" y="181713"/>
                  <a:pt x="3462820" y="174080"/>
                  <a:pt x="3469443" y="161206"/>
                </a:cubicBezTo>
                <a:lnTo>
                  <a:pt x="3455918" y="163531"/>
                </a:lnTo>
                <a:cubicBezTo>
                  <a:pt x="3450833" y="163531"/>
                  <a:pt x="3445007" y="159811"/>
                  <a:pt x="3438440" y="152369"/>
                </a:cubicBezTo>
                <a:lnTo>
                  <a:pt x="3434587" y="144921"/>
                </a:lnTo>
                <a:lnTo>
                  <a:pt x="3431826" y="152239"/>
                </a:lnTo>
                <a:cubicBezTo>
                  <a:pt x="3419585" y="184386"/>
                  <a:pt x="3412535" y="207926"/>
                  <a:pt x="3410674" y="222858"/>
                </a:cubicBezTo>
                <a:cubicBezTo>
                  <a:pt x="3408814" y="237790"/>
                  <a:pt x="3404414" y="241871"/>
                  <a:pt x="3397475" y="235099"/>
                </a:cubicBezTo>
                <a:cubicBezTo>
                  <a:pt x="3390536" y="228327"/>
                  <a:pt x="3385035" y="219816"/>
                  <a:pt x="3380974" y="209566"/>
                </a:cubicBezTo>
                <a:cubicBezTo>
                  <a:pt x="3376912" y="199315"/>
                  <a:pt x="3377219" y="193964"/>
                  <a:pt x="3381895" y="193511"/>
                </a:cubicBezTo>
                <a:cubicBezTo>
                  <a:pt x="3386570" y="193058"/>
                  <a:pt x="3391723" y="188699"/>
                  <a:pt x="3397354" y="180433"/>
                </a:cubicBezTo>
                <a:cubicBezTo>
                  <a:pt x="3402985" y="172167"/>
                  <a:pt x="3412928" y="158310"/>
                  <a:pt x="3427185" y="138863"/>
                </a:cubicBezTo>
                <a:cubicBezTo>
                  <a:pt x="3439659" y="121847"/>
                  <a:pt x="3442403" y="123134"/>
                  <a:pt x="3435417" y="142723"/>
                </a:cubicBezTo>
                <a:lnTo>
                  <a:pt x="3434885" y="144131"/>
                </a:lnTo>
                <a:lnTo>
                  <a:pt x="3441435" y="142398"/>
                </a:lnTo>
                <a:cubicBezTo>
                  <a:pt x="3449999" y="143192"/>
                  <a:pt x="3460749" y="143247"/>
                  <a:pt x="3473684" y="142565"/>
                </a:cubicBezTo>
                <a:cubicBezTo>
                  <a:pt x="3477107" y="133685"/>
                  <a:pt x="3479591" y="125834"/>
                  <a:pt x="3481135" y="119013"/>
                </a:cubicBezTo>
                <a:cubicBezTo>
                  <a:pt x="3482679" y="112192"/>
                  <a:pt x="3482673" y="104847"/>
                  <a:pt x="3481116" y="96977"/>
                </a:cubicBezTo>
                <a:cubicBezTo>
                  <a:pt x="3479560" y="89108"/>
                  <a:pt x="3482611" y="86538"/>
                  <a:pt x="3490269" y="89266"/>
                </a:cubicBezTo>
                <a:cubicBezTo>
                  <a:pt x="3497928" y="91995"/>
                  <a:pt x="3505583" y="93179"/>
                  <a:pt x="3513235" y="92819"/>
                </a:cubicBezTo>
                <a:cubicBezTo>
                  <a:pt x="3520888" y="92460"/>
                  <a:pt x="3527470" y="91545"/>
                  <a:pt x="3532983" y="90075"/>
                </a:cubicBezTo>
                <a:cubicBezTo>
                  <a:pt x="3538496" y="88606"/>
                  <a:pt x="3544037" y="86255"/>
                  <a:pt x="3549605" y="83025"/>
                </a:cubicBezTo>
                <a:cubicBezTo>
                  <a:pt x="3552389" y="81409"/>
                  <a:pt x="3555166" y="80514"/>
                  <a:pt x="3557935" y="80339"/>
                </a:cubicBezTo>
                <a:close/>
                <a:moveTo>
                  <a:pt x="698412" y="74216"/>
                </a:moveTo>
                <a:cubicBezTo>
                  <a:pt x="696105" y="74600"/>
                  <a:pt x="688571" y="76473"/>
                  <a:pt x="675809" y="79834"/>
                </a:cubicBezTo>
                <a:lnTo>
                  <a:pt x="676230" y="94752"/>
                </a:lnTo>
                <a:lnTo>
                  <a:pt x="677378" y="93052"/>
                </a:lnTo>
                <a:cubicBezTo>
                  <a:pt x="679383" y="92094"/>
                  <a:pt x="683120" y="92590"/>
                  <a:pt x="688589" y="94540"/>
                </a:cubicBezTo>
                <a:cubicBezTo>
                  <a:pt x="699528" y="98441"/>
                  <a:pt x="703705" y="104884"/>
                  <a:pt x="701119" y="113869"/>
                </a:cubicBezTo>
                <a:cubicBezTo>
                  <a:pt x="698533" y="122855"/>
                  <a:pt x="693817" y="124594"/>
                  <a:pt x="686971" y="119088"/>
                </a:cubicBezTo>
                <a:cubicBezTo>
                  <a:pt x="682953" y="114288"/>
                  <a:pt x="679483" y="108022"/>
                  <a:pt x="676562" y="100289"/>
                </a:cubicBezTo>
                <a:lnTo>
                  <a:pt x="676355" y="99195"/>
                </a:lnTo>
                <a:lnTo>
                  <a:pt x="676688" y="110976"/>
                </a:lnTo>
                <a:cubicBezTo>
                  <a:pt x="676883" y="120427"/>
                  <a:pt x="676981" y="128947"/>
                  <a:pt x="676981" y="136538"/>
                </a:cubicBezTo>
                <a:lnTo>
                  <a:pt x="703695" y="130287"/>
                </a:lnTo>
                <a:cubicBezTo>
                  <a:pt x="703695" y="100633"/>
                  <a:pt x="703392" y="83778"/>
                  <a:pt x="702784" y="79723"/>
                </a:cubicBezTo>
                <a:cubicBezTo>
                  <a:pt x="702176" y="75667"/>
                  <a:pt x="700719" y="73831"/>
                  <a:pt x="698412" y="74216"/>
                </a:cubicBezTo>
                <a:close/>
                <a:moveTo>
                  <a:pt x="5284690" y="73035"/>
                </a:moveTo>
                <a:cubicBezTo>
                  <a:pt x="5280380" y="74182"/>
                  <a:pt x="5274114" y="75704"/>
                  <a:pt x="5265891" y="77602"/>
                </a:cubicBezTo>
                <a:lnTo>
                  <a:pt x="5266229" y="89382"/>
                </a:lnTo>
                <a:lnTo>
                  <a:pt x="5267968" y="89038"/>
                </a:lnTo>
                <a:cubicBezTo>
                  <a:pt x="5270794" y="89274"/>
                  <a:pt x="5275136" y="90798"/>
                  <a:pt x="5280997" y="93610"/>
                </a:cubicBezTo>
                <a:cubicBezTo>
                  <a:pt x="5292717" y="99235"/>
                  <a:pt x="5296075" y="106459"/>
                  <a:pt x="5291070" y="115283"/>
                </a:cubicBezTo>
                <a:cubicBezTo>
                  <a:pt x="5286066" y="124107"/>
                  <a:pt x="5279726" y="123676"/>
                  <a:pt x="5272048" y="113990"/>
                </a:cubicBezTo>
                <a:lnTo>
                  <a:pt x="5266582" y="101669"/>
                </a:lnTo>
                <a:lnTo>
                  <a:pt x="5266756" y="107749"/>
                </a:lnTo>
                <a:cubicBezTo>
                  <a:pt x="5266948" y="117379"/>
                  <a:pt x="5267044" y="126591"/>
                  <a:pt x="5267044" y="135384"/>
                </a:cubicBezTo>
                <a:cubicBezTo>
                  <a:pt x="5274523" y="133251"/>
                  <a:pt x="5283428" y="130461"/>
                  <a:pt x="5293759" y="127013"/>
                </a:cubicBezTo>
                <a:cubicBezTo>
                  <a:pt x="5293759" y="97284"/>
                  <a:pt x="5293324" y="80569"/>
                  <a:pt x="5292456" y="76867"/>
                </a:cubicBezTo>
                <a:cubicBezTo>
                  <a:pt x="5291588" y="73165"/>
                  <a:pt x="5289000" y="71887"/>
                  <a:pt x="5284690" y="73035"/>
                </a:cubicBezTo>
                <a:close/>
                <a:moveTo>
                  <a:pt x="1697821" y="59612"/>
                </a:moveTo>
                <a:cubicBezTo>
                  <a:pt x="1701076" y="60276"/>
                  <a:pt x="1704106" y="61758"/>
                  <a:pt x="1706909" y="64058"/>
                </a:cubicBezTo>
                <a:cubicBezTo>
                  <a:pt x="1712515" y="68660"/>
                  <a:pt x="1711814" y="72935"/>
                  <a:pt x="1704806" y="76885"/>
                </a:cubicBezTo>
                <a:cubicBezTo>
                  <a:pt x="1697799" y="80836"/>
                  <a:pt x="1685347" y="84324"/>
                  <a:pt x="1667451" y="87350"/>
                </a:cubicBezTo>
                <a:cubicBezTo>
                  <a:pt x="1672895" y="89446"/>
                  <a:pt x="1675019" y="92478"/>
                  <a:pt x="1673822" y="96447"/>
                </a:cubicBezTo>
                <a:cubicBezTo>
                  <a:pt x="1672625" y="100416"/>
                  <a:pt x="1671667" y="105222"/>
                  <a:pt x="1670948" y="110865"/>
                </a:cubicBezTo>
                <a:cubicBezTo>
                  <a:pt x="1676045" y="110269"/>
                  <a:pt x="1681605" y="109147"/>
                  <a:pt x="1687626" y="107498"/>
                </a:cubicBezTo>
                <a:cubicBezTo>
                  <a:pt x="1693647" y="105848"/>
                  <a:pt x="1699182" y="107888"/>
                  <a:pt x="1704230" y="113618"/>
                </a:cubicBezTo>
                <a:cubicBezTo>
                  <a:pt x="1709278" y="119348"/>
                  <a:pt x="1707011" y="123652"/>
                  <a:pt x="1697430" y="126529"/>
                </a:cubicBezTo>
                <a:cubicBezTo>
                  <a:pt x="1687849" y="129406"/>
                  <a:pt x="1678979" y="131478"/>
                  <a:pt x="1670818" y="132743"/>
                </a:cubicBezTo>
                <a:lnTo>
                  <a:pt x="1669776" y="169224"/>
                </a:lnTo>
                <a:cubicBezTo>
                  <a:pt x="1683505" y="167686"/>
                  <a:pt x="1695759" y="165745"/>
                  <a:pt x="1706537" y="163401"/>
                </a:cubicBezTo>
                <a:lnTo>
                  <a:pt x="1709120" y="163141"/>
                </a:lnTo>
                <a:lnTo>
                  <a:pt x="1702555" y="160536"/>
                </a:lnTo>
                <a:cubicBezTo>
                  <a:pt x="1695995" y="155612"/>
                  <a:pt x="1690621" y="149021"/>
                  <a:pt x="1686435" y="140761"/>
                </a:cubicBezTo>
                <a:cubicBezTo>
                  <a:pt x="1682250" y="132501"/>
                  <a:pt x="1684566" y="129195"/>
                  <a:pt x="1693384" y="130845"/>
                </a:cubicBezTo>
                <a:cubicBezTo>
                  <a:pt x="1702202" y="132494"/>
                  <a:pt x="1709228" y="135524"/>
                  <a:pt x="1714462" y="139933"/>
                </a:cubicBezTo>
                <a:cubicBezTo>
                  <a:pt x="1719696" y="144342"/>
                  <a:pt x="1721534" y="150155"/>
                  <a:pt x="1719977" y="157374"/>
                </a:cubicBezTo>
                <a:cubicBezTo>
                  <a:pt x="1719588" y="159178"/>
                  <a:pt x="1718934" y="160597"/>
                  <a:pt x="1718013" y="161631"/>
                </a:cubicBezTo>
                <a:lnTo>
                  <a:pt x="1715672" y="162912"/>
                </a:lnTo>
                <a:lnTo>
                  <a:pt x="1720801" y="163848"/>
                </a:lnTo>
                <a:cubicBezTo>
                  <a:pt x="1724922" y="165317"/>
                  <a:pt x="1728408" y="168108"/>
                  <a:pt x="1731261" y="172219"/>
                </a:cubicBezTo>
                <a:cubicBezTo>
                  <a:pt x="1736966" y="180442"/>
                  <a:pt x="1734017" y="184358"/>
                  <a:pt x="1722415" y="183967"/>
                </a:cubicBezTo>
                <a:cubicBezTo>
                  <a:pt x="1710812" y="183577"/>
                  <a:pt x="1698441" y="184156"/>
                  <a:pt x="1685301" y="185707"/>
                </a:cubicBezTo>
                <a:cubicBezTo>
                  <a:pt x="1672160" y="187257"/>
                  <a:pt x="1661212" y="188984"/>
                  <a:pt x="1652456" y="190888"/>
                </a:cubicBezTo>
                <a:cubicBezTo>
                  <a:pt x="1643700" y="192792"/>
                  <a:pt x="1634674" y="194547"/>
                  <a:pt x="1625379" y="196153"/>
                </a:cubicBezTo>
                <a:cubicBezTo>
                  <a:pt x="1616083" y="197759"/>
                  <a:pt x="1608102" y="195040"/>
                  <a:pt x="1601436" y="187995"/>
                </a:cubicBezTo>
                <a:cubicBezTo>
                  <a:pt x="1594770" y="180950"/>
                  <a:pt x="1596906" y="177428"/>
                  <a:pt x="1607845" y="177428"/>
                </a:cubicBezTo>
                <a:cubicBezTo>
                  <a:pt x="1617010" y="177428"/>
                  <a:pt x="1630994" y="175686"/>
                  <a:pt x="1649796" y="172201"/>
                </a:cubicBezTo>
                <a:lnTo>
                  <a:pt x="1649796" y="135514"/>
                </a:lnTo>
                <a:cubicBezTo>
                  <a:pt x="1636749" y="136296"/>
                  <a:pt x="1627456" y="134625"/>
                  <a:pt x="1621918" y="130501"/>
                </a:cubicBezTo>
                <a:cubicBezTo>
                  <a:pt x="1616381" y="126377"/>
                  <a:pt x="1617572" y="123258"/>
                  <a:pt x="1625490" y="121143"/>
                </a:cubicBezTo>
                <a:cubicBezTo>
                  <a:pt x="1633409" y="119029"/>
                  <a:pt x="1641511" y="117010"/>
                  <a:pt x="1649796" y="115088"/>
                </a:cubicBezTo>
                <a:cubicBezTo>
                  <a:pt x="1649796" y="104992"/>
                  <a:pt x="1648934" y="97018"/>
                  <a:pt x="1647210" y="91164"/>
                </a:cubicBezTo>
                <a:cubicBezTo>
                  <a:pt x="1635254" y="91933"/>
                  <a:pt x="1625887" y="90234"/>
                  <a:pt x="1619109" y="86066"/>
                </a:cubicBezTo>
                <a:cubicBezTo>
                  <a:pt x="1612331" y="81899"/>
                  <a:pt x="1612889" y="78975"/>
                  <a:pt x="1620784" y="77295"/>
                </a:cubicBezTo>
                <a:cubicBezTo>
                  <a:pt x="1628678" y="75614"/>
                  <a:pt x="1639896" y="72811"/>
                  <a:pt x="1654437" y="68886"/>
                </a:cubicBezTo>
                <a:cubicBezTo>
                  <a:pt x="1668979" y="64961"/>
                  <a:pt x="1679958" y="62024"/>
                  <a:pt x="1687375" y="60077"/>
                </a:cubicBezTo>
                <a:cubicBezTo>
                  <a:pt x="1691083" y="59104"/>
                  <a:pt x="1694565" y="58949"/>
                  <a:pt x="1697821" y="59612"/>
                </a:cubicBezTo>
                <a:close/>
                <a:moveTo>
                  <a:pt x="5373139" y="59501"/>
                </a:moveTo>
                <a:lnTo>
                  <a:pt x="5358657" y="67909"/>
                </a:lnTo>
                <a:cubicBezTo>
                  <a:pt x="5353392" y="71283"/>
                  <a:pt x="5346984" y="75617"/>
                  <a:pt x="5339430" y="80913"/>
                </a:cubicBezTo>
                <a:cubicBezTo>
                  <a:pt x="5340981" y="86221"/>
                  <a:pt x="5342240" y="89979"/>
                  <a:pt x="5343207" y="92187"/>
                </a:cubicBezTo>
                <a:cubicBezTo>
                  <a:pt x="5346754" y="92298"/>
                  <a:pt x="5350918" y="91157"/>
                  <a:pt x="5355700" y="88764"/>
                </a:cubicBezTo>
                <a:cubicBezTo>
                  <a:pt x="5360480" y="86370"/>
                  <a:pt x="5365190" y="86907"/>
                  <a:pt x="5369828" y="90373"/>
                </a:cubicBezTo>
                <a:cubicBezTo>
                  <a:pt x="5374468" y="93839"/>
                  <a:pt x="5373419" y="97163"/>
                  <a:pt x="5366684" y="100345"/>
                </a:cubicBezTo>
                <a:cubicBezTo>
                  <a:pt x="5359950" y="103526"/>
                  <a:pt x="5353197" y="105389"/>
                  <a:pt x="5346426" y="105935"/>
                </a:cubicBezTo>
                <a:cubicBezTo>
                  <a:pt x="5348770" y="110883"/>
                  <a:pt x="5350474" y="115249"/>
                  <a:pt x="5351542" y="119032"/>
                </a:cubicBezTo>
                <a:cubicBezTo>
                  <a:pt x="5356924" y="118325"/>
                  <a:pt x="5364124" y="116998"/>
                  <a:pt x="5373140" y="115051"/>
                </a:cubicBezTo>
                <a:lnTo>
                  <a:pt x="5373140" y="59575"/>
                </a:lnTo>
                <a:close/>
                <a:moveTo>
                  <a:pt x="4137486" y="57305"/>
                </a:moveTo>
                <a:cubicBezTo>
                  <a:pt x="4133126" y="58087"/>
                  <a:pt x="4123034" y="60195"/>
                  <a:pt x="4107208" y="63630"/>
                </a:cubicBezTo>
                <a:lnTo>
                  <a:pt x="4107208" y="84020"/>
                </a:lnTo>
                <a:lnTo>
                  <a:pt x="4143448" y="78681"/>
                </a:lnTo>
                <a:cubicBezTo>
                  <a:pt x="4144874" y="68412"/>
                  <a:pt x="4145327" y="62086"/>
                  <a:pt x="4144806" y="59705"/>
                </a:cubicBezTo>
                <a:cubicBezTo>
                  <a:pt x="4144285" y="57324"/>
                  <a:pt x="4141845" y="56524"/>
                  <a:pt x="4137486" y="57305"/>
                </a:cubicBezTo>
                <a:close/>
                <a:moveTo>
                  <a:pt x="2532414" y="56045"/>
                </a:moveTo>
                <a:cubicBezTo>
                  <a:pt x="2531247" y="55713"/>
                  <a:pt x="2529215" y="55743"/>
                  <a:pt x="2526319" y="56133"/>
                </a:cubicBezTo>
                <a:cubicBezTo>
                  <a:pt x="2520527" y="56915"/>
                  <a:pt x="2514251" y="56915"/>
                  <a:pt x="2507492" y="56133"/>
                </a:cubicBezTo>
                <a:cubicBezTo>
                  <a:pt x="2502717" y="62421"/>
                  <a:pt x="2495608" y="70089"/>
                  <a:pt x="2486163" y="79137"/>
                </a:cubicBezTo>
                <a:lnTo>
                  <a:pt x="2472069" y="91033"/>
                </a:lnTo>
                <a:lnTo>
                  <a:pt x="2482452" y="91024"/>
                </a:lnTo>
                <a:cubicBezTo>
                  <a:pt x="2486297" y="91018"/>
                  <a:pt x="2495666" y="90345"/>
                  <a:pt x="2510562" y="89006"/>
                </a:cubicBezTo>
                <a:cubicBezTo>
                  <a:pt x="2524613" y="70526"/>
                  <a:pt x="2532201" y="60232"/>
                  <a:pt x="2533323" y="58124"/>
                </a:cubicBezTo>
                <a:cubicBezTo>
                  <a:pt x="2533884" y="57070"/>
                  <a:pt x="2533581" y="56377"/>
                  <a:pt x="2532414" y="56045"/>
                </a:cubicBezTo>
                <a:close/>
                <a:moveTo>
                  <a:pt x="2278148" y="42125"/>
                </a:moveTo>
                <a:cubicBezTo>
                  <a:pt x="2276995" y="42125"/>
                  <a:pt x="2271823" y="43272"/>
                  <a:pt x="2262633" y="45566"/>
                </a:cubicBezTo>
                <a:lnTo>
                  <a:pt x="2213854" y="57770"/>
                </a:lnTo>
                <a:lnTo>
                  <a:pt x="2212850" y="86345"/>
                </a:lnTo>
                <a:cubicBezTo>
                  <a:pt x="2236637" y="80330"/>
                  <a:pt x="2257659" y="73670"/>
                  <a:pt x="2275916" y="66365"/>
                </a:cubicBezTo>
                <a:cubicBezTo>
                  <a:pt x="2277354" y="57721"/>
                  <a:pt x="2278074" y="51172"/>
                  <a:pt x="2278074" y="46720"/>
                </a:cubicBezTo>
                <a:cubicBezTo>
                  <a:pt x="2278074" y="43656"/>
                  <a:pt x="2278098" y="42125"/>
                  <a:pt x="2278148" y="42125"/>
                </a:cubicBezTo>
                <a:close/>
                <a:moveTo>
                  <a:pt x="1713857" y="42125"/>
                </a:moveTo>
                <a:cubicBezTo>
                  <a:pt x="1704884" y="42906"/>
                  <a:pt x="1665286" y="47067"/>
                  <a:pt x="1595064" y="54608"/>
                </a:cubicBezTo>
                <a:cubicBezTo>
                  <a:pt x="1595064" y="106871"/>
                  <a:pt x="1593899" y="162589"/>
                  <a:pt x="1591567" y="221760"/>
                </a:cubicBezTo>
                <a:cubicBezTo>
                  <a:pt x="1624470" y="220272"/>
                  <a:pt x="1654174" y="217761"/>
                  <a:pt x="1680678" y="214226"/>
                </a:cubicBezTo>
                <a:cubicBezTo>
                  <a:pt x="1707181" y="210691"/>
                  <a:pt x="1725686" y="211256"/>
                  <a:pt x="1736191" y="215919"/>
                </a:cubicBezTo>
                <a:cubicBezTo>
                  <a:pt x="1738522" y="209569"/>
                  <a:pt x="1738916" y="180944"/>
                  <a:pt x="1737372" y="130045"/>
                </a:cubicBezTo>
                <a:cubicBezTo>
                  <a:pt x="1735828" y="79146"/>
                  <a:pt x="1733766" y="51572"/>
                  <a:pt x="1731186" y="47324"/>
                </a:cubicBezTo>
                <a:cubicBezTo>
                  <a:pt x="1728606" y="43077"/>
                  <a:pt x="1722830" y="41343"/>
                  <a:pt x="1713857" y="42125"/>
                </a:cubicBezTo>
                <a:close/>
                <a:moveTo>
                  <a:pt x="520444" y="41841"/>
                </a:moveTo>
                <a:cubicBezTo>
                  <a:pt x="524665" y="42697"/>
                  <a:pt x="529108" y="44673"/>
                  <a:pt x="533771" y="47771"/>
                </a:cubicBezTo>
                <a:cubicBezTo>
                  <a:pt x="543097" y="53966"/>
                  <a:pt x="550601" y="61330"/>
                  <a:pt x="556281" y="69863"/>
                </a:cubicBezTo>
                <a:cubicBezTo>
                  <a:pt x="561961" y="78395"/>
                  <a:pt x="560436" y="82904"/>
                  <a:pt x="551705" y="83387"/>
                </a:cubicBezTo>
                <a:cubicBezTo>
                  <a:pt x="542973" y="83871"/>
                  <a:pt x="535234" y="85238"/>
                  <a:pt x="528488" y="87489"/>
                </a:cubicBezTo>
                <a:cubicBezTo>
                  <a:pt x="521741" y="89741"/>
                  <a:pt x="513629" y="93055"/>
                  <a:pt x="504154" y="97433"/>
                </a:cubicBezTo>
                <a:cubicBezTo>
                  <a:pt x="494679" y="101811"/>
                  <a:pt x="493252" y="98469"/>
                  <a:pt x="499875" y="87406"/>
                </a:cubicBezTo>
                <a:cubicBezTo>
                  <a:pt x="506498" y="76343"/>
                  <a:pt x="510002" y="69143"/>
                  <a:pt x="510386" y="65807"/>
                </a:cubicBezTo>
                <a:cubicBezTo>
                  <a:pt x="510771" y="62471"/>
                  <a:pt x="503063" y="61972"/>
                  <a:pt x="487262" y="64310"/>
                </a:cubicBezTo>
                <a:cubicBezTo>
                  <a:pt x="471462" y="66647"/>
                  <a:pt x="451224" y="69357"/>
                  <a:pt x="426550" y="72439"/>
                </a:cubicBezTo>
                <a:cubicBezTo>
                  <a:pt x="401875" y="75521"/>
                  <a:pt x="385693" y="77661"/>
                  <a:pt x="378004" y="78857"/>
                </a:cubicBezTo>
                <a:cubicBezTo>
                  <a:pt x="370314" y="80054"/>
                  <a:pt x="362947" y="80262"/>
                  <a:pt x="355903" y="79481"/>
                </a:cubicBezTo>
                <a:cubicBezTo>
                  <a:pt x="352492" y="89886"/>
                  <a:pt x="347066" y="100075"/>
                  <a:pt x="339625" y="110046"/>
                </a:cubicBezTo>
                <a:cubicBezTo>
                  <a:pt x="332183" y="120018"/>
                  <a:pt x="325998" y="120517"/>
                  <a:pt x="321068" y="111544"/>
                </a:cubicBezTo>
                <a:cubicBezTo>
                  <a:pt x="316138" y="102571"/>
                  <a:pt x="317207" y="93870"/>
                  <a:pt x="324277" y="85443"/>
                </a:cubicBezTo>
                <a:cubicBezTo>
                  <a:pt x="331346" y="77016"/>
                  <a:pt x="336986" y="67472"/>
                  <a:pt x="341197" y="56812"/>
                </a:cubicBezTo>
                <a:cubicBezTo>
                  <a:pt x="345407" y="46152"/>
                  <a:pt x="348902" y="43771"/>
                  <a:pt x="351680" y="49669"/>
                </a:cubicBezTo>
                <a:cubicBezTo>
                  <a:pt x="354458" y="55566"/>
                  <a:pt x="356424" y="60400"/>
                  <a:pt x="357577" y="64170"/>
                </a:cubicBezTo>
                <a:cubicBezTo>
                  <a:pt x="369868" y="64232"/>
                  <a:pt x="385386" y="62896"/>
                  <a:pt x="404132" y="60161"/>
                </a:cubicBezTo>
                <a:cubicBezTo>
                  <a:pt x="422878" y="57426"/>
                  <a:pt x="443060" y="54515"/>
                  <a:pt x="464677" y="51427"/>
                </a:cubicBezTo>
                <a:cubicBezTo>
                  <a:pt x="486295" y="48338"/>
                  <a:pt x="500883" y="45408"/>
                  <a:pt x="508442" y="42636"/>
                </a:cubicBezTo>
                <a:cubicBezTo>
                  <a:pt x="512222" y="41250"/>
                  <a:pt x="516222" y="40985"/>
                  <a:pt x="520444" y="41841"/>
                </a:cubicBezTo>
                <a:close/>
                <a:moveTo>
                  <a:pt x="38376" y="32649"/>
                </a:moveTo>
                <a:cubicBezTo>
                  <a:pt x="40250" y="31537"/>
                  <a:pt x="43785" y="31595"/>
                  <a:pt x="48982" y="32823"/>
                </a:cubicBezTo>
                <a:cubicBezTo>
                  <a:pt x="59375" y="35279"/>
                  <a:pt x="67570" y="38891"/>
                  <a:pt x="73566" y="43660"/>
                </a:cubicBezTo>
                <a:cubicBezTo>
                  <a:pt x="79563" y="48428"/>
                  <a:pt x="81324" y="55203"/>
                  <a:pt x="78850" y="63984"/>
                </a:cubicBezTo>
                <a:cubicBezTo>
                  <a:pt x="76376" y="72765"/>
                  <a:pt x="72351" y="75329"/>
                  <a:pt x="66776" y="71676"/>
                </a:cubicBezTo>
                <a:cubicBezTo>
                  <a:pt x="61201" y="68024"/>
                  <a:pt x="55474" y="63668"/>
                  <a:pt x="49596" y="58608"/>
                </a:cubicBezTo>
                <a:cubicBezTo>
                  <a:pt x="44585" y="52766"/>
                  <a:pt x="40632" y="46394"/>
                  <a:pt x="37736" y="39492"/>
                </a:cubicBezTo>
                <a:cubicBezTo>
                  <a:pt x="36288" y="36041"/>
                  <a:pt x="36501" y="33760"/>
                  <a:pt x="38376" y="32649"/>
                </a:cubicBezTo>
                <a:close/>
                <a:moveTo>
                  <a:pt x="1074342" y="32209"/>
                </a:moveTo>
                <a:cubicBezTo>
                  <a:pt x="1067527" y="33375"/>
                  <a:pt x="1052691" y="35713"/>
                  <a:pt x="1029834" y="39223"/>
                </a:cubicBezTo>
                <a:cubicBezTo>
                  <a:pt x="1030602" y="41083"/>
                  <a:pt x="1031638" y="46676"/>
                  <a:pt x="1032940" y="56003"/>
                </a:cubicBezTo>
                <a:cubicBezTo>
                  <a:pt x="1036363" y="56090"/>
                  <a:pt x="1044769" y="54555"/>
                  <a:pt x="1058157" y="51399"/>
                </a:cubicBezTo>
                <a:cubicBezTo>
                  <a:pt x="1071546" y="48242"/>
                  <a:pt x="1078733" y="49873"/>
                  <a:pt x="1079719" y="56291"/>
                </a:cubicBezTo>
                <a:cubicBezTo>
                  <a:pt x="1080705" y="62710"/>
                  <a:pt x="1075747" y="67013"/>
                  <a:pt x="1064845" y="69202"/>
                </a:cubicBezTo>
                <a:cubicBezTo>
                  <a:pt x="1053944" y="71391"/>
                  <a:pt x="1043830" y="71704"/>
                  <a:pt x="1034503" y="70142"/>
                </a:cubicBezTo>
                <a:lnTo>
                  <a:pt x="1037610" y="93359"/>
                </a:lnTo>
                <a:cubicBezTo>
                  <a:pt x="1043327" y="91796"/>
                  <a:pt x="1050577" y="90435"/>
                  <a:pt x="1059357" y="89275"/>
                </a:cubicBezTo>
                <a:cubicBezTo>
                  <a:pt x="1068138" y="88116"/>
                  <a:pt x="1074730" y="87536"/>
                  <a:pt x="1079133" y="87536"/>
                </a:cubicBezTo>
                <a:cubicBezTo>
                  <a:pt x="1082754" y="67258"/>
                  <a:pt x="1084565" y="52096"/>
                  <a:pt x="1084565" y="42050"/>
                </a:cubicBezTo>
                <a:cubicBezTo>
                  <a:pt x="1084565" y="34324"/>
                  <a:pt x="1081158" y="31043"/>
                  <a:pt x="1074342" y="32209"/>
                </a:cubicBezTo>
                <a:close/>
                <a:moveTo>
                  <a:pt x="191673" y="31909"/>
                </a:moveTo>
                <a:cubicBezTo>
                  <a:pt x="194499" y="31936"/>
                  <a:pt x="197853" y="32885"/>
                  <a:pt x="201735" y="34758"/>
                </a:cubicBezTo>
                <a:cubicBezTo>
                  <a:pt x="209499" y="38503"/>
                  <a:pt x="216677" y="43678"/>
                  <a:pt x="223269" y="50282"/>
                </a:cubicBezTo>
                <a:cubicBezTo>
                  <a:pt x="229861" y="56887"/>
                  <a:pt x="229628" y="61441"/>
                  <a:pt x="222571" y="63947"/>
                </a:cubicBezTo>
                <a:cubicBezTo>
                  <a:pt x="215514" y="66452"/>
                  <a:pt x="207667" y="69956"/>
                  <a:pt x="199029" y="74458"/>
                </a:cubicBezTo>
                <a:cubicBezTo>
                  <a:pt x="190390" y="78960"/>
                  <a:pt x="181141" y="85217"/>
                  <a:pt x="171281" y="93229"/>
                </a:cubicBezTo>
                <a:cubicBezTo>
                  <a:pt x="177507" y="95833"/>
                  <a:pt x="180230" y="98931"/>
                  <a:pt x="179448" y="102521"/>
                </a:cubicBezTo>
                <a:cubicBezTo>
                  <a:pt x="178667" y="106112"/>
                  <a:pt x="179250" y="119193"/>
                  <a:pt x="181197" y="141765"/>
                </a:cubicBezTo>
                <a:cubicBezTo>
                  <a:pt x="183144" y="164338"/>
                  <a:pt x="182881" y="179757"/>
                  <a:pt x="180406" y="188023"/>
                </a:cubicBezTo>
                <a:cubicBezTo>
                  <a:pt x="177932" y="196289"/>
                  <a:pt x="172658" y="204003"/>
                  <a:pt x="164584" y="211166"/>
                </a:cubicBezTo>
                <a:cubicBezTo>
                  <a:pt x="156510" y="218328"/>
                  <a:pt x="150628" y="217978"/>
                  <a:pt x="146939" y="210115"/>
                </a:cubicBezTo>
                <a:cubicBezTo>
                  <a:pt x="143249" y="202251"/>
                  <a:pt x="138189" y="194249"/>
                  <a:pt x="131758" y="186107"/>
                </a:cubicBezTo>
                <a:cubicBezTo>
                  <a:pt x="125328" y="177965"/>
                  <a:pt x="126996" y="175450"/>
                  <a:pt x="136763" y="178563"/>
                </a:cubicBezTo>
                <a:cubicBezTo>
                  <a:pt x="146529" y="181676"/>
                  <a:pt x="152560" y="183006"/>
                  <a:pt x="154855" y="182553"/>
                </a:cubicBezTo>
                <a:cubicBezTo>
                  <a:pt x="157149" y="182101"/>
                  <a:pt x="158296" y="171456"/>
                  <a:pt x="158296" y="150621"/>
                </a:cubicBezTo>
                <a:cubicBezTo>
                  <a:pt x="158296" y="129375"/>
                  <a:pt x="157031" y="115860"/>
                  <a:pt x="154501" y="110074"/>
                </a:cubicBezTo>
                <a:cubicBezTo>
                  <a:pt x="151971" y="104288"/>
                  <a:pt x="148275" y="98109"/>
                  <a:pt x="143413" y="91536"/>
                </a:cubicBezTo>
                <a:cubicBezTo>
                  <a:pt x="138552" y="84963"/>
                  <a:pt x="139268" y="82091"/>
                  <a:pt x="145562" y="82922"/>
                </a:cubicBezTo>
                <a:cubicBezTo>
                  <a:pt x="151856" y="83753"/>
                  <a:pt x="157341" y="85285"/>
                  <a:pt x="162017" y="87517"/>
                </a:cubicBezTo>
                <a:cubicBezTo>
                  <a:pt x="173700" y="74582"/>
                  <a:pt x="180865" y="65708"/>
                  <a:pt x="183513" y="60896"/>
                </a:cubicBezTo>
                <a:cubicBezTo>
                  <a:pt x="186161" y="56084"/>
                  <a:pt x="187442" y="53504"/>
                  <a:pt x="187355" y="53157"/>
                </a:cubicBezTo>
                <a:cubicBezTo>
                  <a:pt x="187268" y="52809"/>
                  <a:pt x="180475" y="54360"/>
                  <a:pt x="166975" y="57808"/>
                </a:cubicBezTo>
                <a:cubicBezTo>
                  <a:pt x="153475" y="61255"/>
                  <a:pt x="142592" y="64756"/>
                  <a:pt x="134326" y="68309"/>
                </a:cubicBezTo>
                <a:cubicBezTo>
                  <a:pt x="126059" y="71863"/>
                  <a:pt x="116897" y="69726"/>
                  <a:pt x="106839" y="61900"/>
                </a:cubicBezTo>
                <a:cubicBezTo>
                  <a:pt x="96781" y="54074"/>
                  <a:pt x="97118" y="50558"/>
                  <a:pt x="107853" y="51352"/>
                </a:cubicBezTo>
                <a:cubicBezTo>
                  <a:pt x="118587" y="52146"/>
                  <a:pt x="133206" y="50462"/>
                  <a:pt x="151711" y="46301"/>
                </a:cubicBezTo>
                <a:cubicBezTo>
                  <a:pt x="170215" y="42140"/>
                  <a:pt x="181237" y="38240"/>
                  <a:pt x="184778" y="34600"/>
                </a:cubicBezTo>
                <a:cubicBezTo>
                  <a:pt x="186549" y="32780"/>
                  <a:pt x="188847" y="31883"/>
                  <a:pt x="191673" y="31909"/>
                </a:cubicBezTo>
                <a:close/>
                <a:moveTo>
                  <a:pt x="3416270" y="29353"/>
                </a:moveTo>
                <a:cubicBezTo>
                  <a:pt x="3418150" y="29204"/>
                  <a:pt x="3420498" y="29388"/>
                  <a:pt x="3423315" y="29902"/>
                </a:cubicBezTo>
                <a:cubicBezTo>
                  <a:pt x="3434583" y="31961"/>
                  <a:pt x="3442582" y="35828"/>
                  <a:pt x="3447314" y="41502"/>
                </a:cubicBezTo>
                <a:cubicBezTo>
                  <a:pt x="3452045" y="47176"/>
                  <a:pt x="3453174" y="53950"/>
                  <a:pt x="3450700" y="61826"/>
                </a:cubicBezTo>
                <a:cubicBezTo>
                  <a:pt x="3448225" y="69701"/>
                  <a:pt x="3441283" y="70260"/>
                  <a:pt x="3429873" y="63500"/>
                </a:cubicBezTo>
                <a:cubicBezTo>
                  <a:pt x="3421688" y="56146"/>
                  <a:pt x="3415731" y="48193"/>
                  <a:pt x="3412004" y="39641"/>
                </a:cubicBezTo>
                <a:cubicBezTo>
                  <a:pt x="3409209" y="33228"/>
                  <a:pt x="3410631" y="29798"/>
                  <a:pt x="3416270" y="29353"/>
                </a:cubicBezTo>
                <a:close/>
                <a:moveTo>
                  <a:pt x="819172" y="28977"/>
                </a:moveTo>
                <a:cubicBezTo>
                  <a:pt x="821560" y="28809"/>
                  <a:pt x="824054" y="29363"/>
                  <a:pt x="826655" y="30637"/>
                </a:cubicBezTo>
                <a:cubicBezTo>
                  <a:pt x="831858" y="33186"/>
                  <a:pt x="837399" y="36959"/>
                  <a:pt x="843278" y="41957"/>
                </a:cubicBezTo>
                <a:cubicBezTo>
                  <a:pt x="849156" y="46956"/>
                  <a:pt x="850477" y="51082"/>
                  <a:pt x="847240" y="54338"/>
                </a:cubicBezTo>
                <a:cubicBezTo>
                  <a:pt x="844003" y="57594"/>
                  <a:pt x="841659" y="62858"/>
                  <a:pt x="840208" y="70132"/>
                </a:cubicBezTo>
                <a:cubicBezTo>
                  <a:pt x="838757" y="77406"/>
                  <a:pt x="837836" y="94162"/>
                  <a:pt x="837445" y="120399"/>
                </a:cubicBezTo>
                <a:cubicBezTo>
                  <a:pt x="837055" y="146636"/>
                  <a:pt x="834670" y="163302"/>
                  <a:pt x="830292" y="170396"/>
                </a:cubicBezTo>
                <a:cubicBezTo>
                  <a:pt x="825914" y="177490"/>
                  <a:pt x="821425" y="176436"/>
                  <a:pt x="816823" y="167233"/>
                </a:cubicBezTo>
                <a:cubicBezTo>
                  <a:pt x="812222" y="158031"/>
                  <a:pt x="810895" y="147644"/>
                  <a:pt x="812842" y="136073"/>
                </a:cubicBezTo>
                <a:cubicBezTo>
                  <a:pt x="814789" y="124501"/>
                  <a:pt x="815958" y="107674"/>
                  <a:pt x="816349" y="85592"/>
                </a:cubicBezTo>
                <a:cubicBezTo>
                  <a:pt x="816740" y="63510"/>
                  <a:pt x="816247" y="52106"/>
                  <a:pt x="814870" y="51380"/>
                </a:cubicBezTo>
                <a:cubicBezTo>
                  <a:pt x="813493" y="50655"/>
                  <a:pt x="809667" y="50682"/>
                  <a:pt x="803392" y="51464"/>
                </a:cubicBezTo>
                <a:cubicBezTo>
                  <a:pt x="797116" y="52245"/>
                  <a:pt x="784162" y="53684"/>
                  <a:pt x="764529" y="55780"/>
                </a:cubicBezTo>
                <a:lnTo>
                  <a:pt x="764529" y="112093"/>
                </a:lnTo>
                <a:cubicBezTo>
                  <a:pt x="764529" y="131825"/>
                  <a:pt x="762724" y="147083"/>
                  <a:pt x="759115" y="157867"/>
                </a:cubicBezTo>
                <a:cubicBezTo>
                  <a:pt x="755506" y="168650"/>
                  <a:pt x="751398" y="170439"/>
                  <a:pt x="746790" y="163234"/>
                </a:cubicBezTo>
                <a:cubicBezTo>
                  <a:pt x="742183" y="156028"/>
                  <a:pt x="740657" y="147594"/>
                  <a:pt x="742214" y="137933"/>
                </a:cubicBezTo>
                <a:cubicBezTo>
                  <a:pt x="743770" y="128272"/>
                  <a:pt x="744549" y="113432"/>
                  <a:pt x="744549" y="93415"/>
                </a:cubicBezTo>
                <a:cubicBezTo>
                  <a:pt x="744549" y="73038"/>
                  <a:pt x="742797" y="58595"/>
                  <a:pt x="739293" y="50087"/>
                </a:cubicBezTo>
                <a:cubicBezTo>
                  <a:pt x="735790" y="41579"/>
                  <a:pt x="736989" y="37713"/>
                  <a:pt x="742893" y="38488"/>
                </a:cubicBezTo>
                <a:cubicBezTo>
                  <a:pt x="748796" y="39263"/>
                  <a:pt x="753695" y="40041"/>
                  <a:pt x="757590" y="40823"/>
                </a:cubicBezTo>
                <a:cubicBezTo>
                  <a:pt x="761484" y="41604"/>
                  <a:pt x="766411" y="41815"/>
                  <a:pt x="772370" y="41455"/>
                </a:cubicBezTo>
                <a:cubicBezTo>
                  <a:pt x="778330" y="41095"/>
                  <a:pt x="785393" y="40175"/>
                  <a:pt x="793560" y="38692"/>
                </a:cubicBezTo>
                <a:cubicBezTo>
                  <a:pt x="801727" y="37210"/>
                  <a:pt x="807984" y="34860"/>
                  <a:pt x="812331" y="31642"/>
                </a:cubicBezTo>
                <a:cubicBezTo>
                  <a:pt x="814504" y="30033"/>
                  <a:pt x="816785" y="29144"/>
                  <a:pt x="819172" y="28977"/>
                </a:cubicBezTo>
                <a:close/>
                <a:moveTo>
                  <a:pt x="4501790" y="28476"/>
                </a:moveTo>
                <a:cubicBezTo>
                  <a:pt x="4516422" y="27683"/>
                  <a:pt x="4526955" y="30102"/>
                  <a:pt x="4533387" y="35735"/>
                </a:cubicBezTo>
                <a:cubicBezTo>
                  <a:pt x="4541963" y="43244"/>
                  <a:pt x="4544722" y="48717"/>
                  <a:pt x="4541666" y="52152"/>
                </a:cubicBezTo>
                <a:cubicBezTo>
                  <a:pt x="4538608" y="55588"/>
                  <a:pt x="4530048" y="56915"/>
                  <a:pt x="4515984" y="56133"/>
                </a:cubicBezTo>
                <a:cubicBezTo>
                  <a:pt x="4501919" y="55352"/>
                  <a:pt x="4488695" y="55352"/>
                  <a:pt x="4476312" y="56133"/>
                </a:cubicBezTo>
                <a:cubicBezTo>
                  <a:pt x="4463928" y="56915"/>
                  <a:pt x="4445606" y="58297"/>
                  <a:pt x="4421348" y="60282"/>
                </a:cubicBezTo>
                <a:cubicBezTo>
                  <a:pt x="4428342" y="67822"/>
                  <a:pt x="4430869" y="73090"/>
                  <a:pt x="4428928" y="76086"/>
                </a:cubicBezTo>
                <a:cubicBezTo>
                  <a:pt x="4426988" y="79081"/>
                  <a:pt x="4426017" y="91461"/>
                  <a:pt x="4426017" y="113227"/>
                </a:cubicBezTo>
                <a:cubicBezTo>
                  <a:pt x="4443480" y="113227"/>
                  <a:pt x="4458700" y="115320"/>
                  <a:pt x="4471679" y="119506"/>
                </a:cubicBezTo>
                <a:cubicBezTo>
                  <a:pt x="4484658" y="123692"/>
                  <a:pt x="4492158" y="132076"/>
                  <a:pt x="4494180" y="144658"/>
                </a:cubicBezTo>
                <a:cubicBezTo>
                  <a:pt x="4496202" y="157240"/>
                  <a:pt x="4487254" y="158636"/>
                  <a:pt x="4467335" y="148844"/>
                </a:cubicBezTo>
                <a:cubicBezTo>
                  <a:pt x="4447417" y="139052"/>
                  <a:pt x="4433644" y="131105"/>
                  <a:pt x="4426017" y="125003"/>
                </a:cubicBezTo>
                <a:cubicBezTo>
                  <a:pt x="4426748" y="183629"/>
                  <a:pt x="4425884" y="222998"/>
                  <a:pt x="4423422" y="243108"/>
                </a:cubicBezTo>
                <a:cubicBezTo>
                  <a:pt x="4420960" y="263218"/>
                  <a:pt x="4417130" y="273274"/>
                  <a:pt x="4411934" y="273274"/>
                </a:cubicBezTo>
                <a:cubicBezTo>
                  <a:pt x="4408077" y="273274"/>
                  <a:pt x="4403987" y="268666"/>
                  <a:pt x="4399665" y="259451"/>
                </a:cubicBezTo>
                <a:cubicBezTo>
                  <a:pt x="4395343" y="250236"/>
                  <a:pt x="4393982" y="242305"/>
                  <a:pt x="4395582" y="235657"/>
                </a:cubicBezTo>
                <a:cubicBezTo>
                  <a:pt x="4397182" y="229010"/>
                  <a:pt x="4398738" y="221909"/>
                  <a:pt x="4400251" y="214356"/>
                </a:cubicBezTo>
                <a:cubicBezTo>
                  <a:pt x="4401764" y="206803"/>
                  <a:pt x="4402911" y="181124"/>
                  <a:pt x="4403692" y="137319"/>
                </a:cubicBezTo>
                <a:cubicBezTo>
                  <a:pt x="4404474" y="93514"/>
                  <a:pt x="4402124" y="68790"/>
                  <a:pt x="4396642" y="63147"/>
                </a:cubicBezTo>
                <a:cubicBezTo>
                  <a:pt x="4358046" y="69373"/>
                  <a:pt x="4333852" y="73456"/>
                  <a:pt x="4324060" y="75397"/>
                </a:cubicBezTo>
                <a:cubicBezTo>
                  <a:pt x="4314268" y="77338"/>
                  <a:pt x="4305054" y="73813"/>
                  <a:pt x="4296416" y="64821"/>
                </a:cubicBezTo>
                <a:cubicBezTo>
                  <a:pt x="4287777" y="55829"/>
                  <a:pt x="4288094" y="51727"/>
                  <a:pt x="4297364" y="52515"/>
                </a:cubicBezTo>
                <a:cubicBezTo>
                  <a:pt x="4306635" y="53302"/>
                  <a:pt x="4322634" y="52543"/>
                  <a:pt x="4345361" y="50236"/>
                </a:cubicBezTo>
                <a:cubicBezTo>
                  <a:pt x="4368088" y="47929"/>
                  <a:pt x="4391386" y="45015"/>
                  <a:pt x="4415254" y="41492"/>
                </a:cubicBezTo>
                <a:cubicBezTo>
                  <a:pt x="4439123" y="37970"/>
                  <a:pt x="4462634" y="34252"/>
                  <a:pt x="4485790" y="30339"/>
                </a:cubicBezTo>
                <a:cubicBezTo>
                  <a:pt x="4491579" y="29361"/>
                  <a:pt x="4496912" y="28740"/>
                  <a:pt x="4501790" y="28476"/>
                </a:cubicBezTo>
                <a:close/>
                <a:moveTo>
                  <a:pt x="5750878" y="27423"/>
                </a:moveTo>
                <a:cubicBezTo>
                  <a:pt x="5756990" y="28006"/>
                  <a:pt x="5762208" y="29574"/>
                  <a:pt x="5766530" y="32125"/>
                </a:cubicBezTo>
                <a:cubicBezTo>
                  <a:pt x="5775174" y="37229"/>
                  <a:pt x="5779717" y="42506"/>
                  <a:pt x="5780157" y="47957"/>
                </a:cubicBezTo>
                <a:cubicBezTo>
                  <a:pt x="5780597" y="53408"/>
                  <a:pt x="5774530" y="55550"/>
                  <a:pt x="5761954" y="54385"/>
                </a:cubicBezTo>
                <a:cubicBezTo>
                  <a:pt x="5749378" y="53219"/>
                  <a:pt x="5737552" y="52831"/>
                  <a:pt x="5726476" y="53222"/>
                </a:cubicBezTo>
                <a:cubicBezTo>
                  <a:pt x="5715401" y="53612"/>
                  <a:pt x="5702770" y="54341"/>
                  <a:pt x="5688582" y="55408"/>
                </a:cubicBezTo>
                <a:cubicBezTo>
                  <a:pt x="5699483" y="61832"/>
                  <a:pt x="5703960" y="67376"/>
                  <a:pt x="5702013" y="72039"/>
                </a:cubicBezTo>
                <a:cubicBezTo>
                  <a:pt x="5700066" y="76703"/>
                  <a:pt x="5699092" y="88497"/>
                  <a:pt x="5699092" y="107423"/>
                </a:cubicBezTo>
                <a:cubicBezTo>
                  <a:pt x="5699092" y="126957"/>
                  <a:pt x="5699483" y="146270"/>
                  <a:pt x="5700264" y="165364"/>
                </a:cubicBezTo>
                <a:cubicBezTo>
                  <a:pt x="5701046" y="184457"/>
                  <a:pt x="5701436" y="200943"/>
                  <a:pt x="5701436" y="214821"/>
                </a:cubicBezTo>
                <a:cubicBezTo>
                  <a:pt x="5701436" y="230337"/>
                  <a:pt x="5697424" y="243371"/>
                  <a:pt x="5689400" y="253926"/>
                </a:cubicBezTo>
                <a:cubicBezTo>
                  <a:pt x="5681376" y="264480"/>
                  <a:pt x="5674855" y="264896"/>
                  <a:pt x="5669838" y="255172"/>
                </a:cubicBezTo>
                <a:cubicBezTo>
                  <a:pt x="5664822" y="245449"/>
                  <a:pt x="5656748" y="235697"/>
                  <a:pt x="5645616" y="225918"/>
                </a:cubicBezTo>
                <a:cubicBezTo>
                  <a:pt x="5634485" y="216139"/>
                  <a:pt x="5635106" y="212806"/>
                  <a:pt x="5647477" y="215919"/>
                </a:cubicBezTo>
                <a:cubicBezTo>
                  <a:pt x="5659848" y="219032"/>
                  <a:pt x="5667457" y="220179"/>
                  <a:pt x="5670304" y="219361"/>
                </a:cubicBezTo>
                <a:cubicBezTo>
                  <a:pt x="5673150" y="218542"/>
                  <a:pt x="5675134" y="213851"/>
                  <a:pt x="5676256" y="205287"/>
                </a:cubicBezTo>
                <a:cubicBezTo>
                  <a:pt x="5677379" y="196723"/>
                  <a:pt x="5677744" y="174870"/>
                  <a:pt x="5677354" y="139728"/>
                </a:cubicBezTo>
                <a:cubicBezTo>
                  <a:pt x="5676964" y="104586"/>
                  <a:pt x="5675826" y="83043"/>
                  <a:pt x="5673940" y="75100"/>
                </a:cubicBezTo>
                <a:cubicBezTo>
                  <a:pt x="5672055" y="67156"/>
                  <a:pt x="5670008" y="61224"/>
                  <a:pt x="5667801" y="57305"/>
                </a:cubicBezTo>
                <a:cubicBezTo>
                  <a:pt x="5639238" y="58831"/>
                  <a:pt x="5617928" y="60573"/>
                  <a:pt x="5603870" y="62533"/>
                </a:cubicBezTo>
                <a:cubicBezTo>
                  <a:pt x="5589812" y="64492"/>
                  <a:pt x="5576114" y="66446"/>
                  <a:pt x="5562775" y="68393"/>
                </a:cubicBezTo>
                <a:cubicBezTo>
                  <a:pt x="5549436" y="70340"/>
                  <a:pt x="5538058" y="66815"/>
                  <a:pt x="5528638" y="57817"/>
                </a:cubicBezTo>
                <a:cubicBezTo>
                  <a:pt x="5519218" y="48819"/>
                  <a:pt x="5519596" y="44912"/>
                  <a:pt x="5529772" y="46097"/>
                </a:cubicBezTo>
                <a:cubicBezTo>
                  <a:pt x="5539948" y="47281"/>
                  <a:pt x="5553656" y="47492"/>
                  <a:pt x="5570896" y="46729"/>
                </a:cubicBezTo>
                <a:cubicBezTo>
                  <a:pt x="5588134" y="45966"/>
                  <a:pt x="5614986" y="43452"/>
                  <a:pt x="5651448" y="39185"/>
                </a:cubicBezTo>
                <a:cubicBezTo>
                  <a:pt x="5687912" y="34919"/>
                  <a:pt x="5714046" y="31400"/>
                  <a:pt x="5729853" y="28628"/>
                </a:cubicBezTo>
                <a:cubicBezTo>
                  <a:pt x="5737757" y="27242"/>
                  <a:pt x="5744764" y="26840"/>
                  <a:pt x="5750878" y="27423"/>
                </a:cubicBezTo>
                <a:close/>
                <a:moveTo>
                  <a:pt x="1950883" y="25680"/>
                </a:moveTo>
                <a:cubicBezTo>
                  <a:pt x="1952684" y="25909"/>
                  <a:pt x="1954898" y="26585"/>
                  <a:pt x="1957526" y="27707"/>
                </a:cubicBezTo>
                <a:cubicBezTo>
                  <a:pt x="1968037" y="32197"/>
                  <a:pt x="1975841" y="36717"/>
                  <a:pt x="1980938" y="41269"/>
                </a:cubicBezTo>
                <a:cubicBezTo>
                  <a:pt x="1986036" y="45821"/>
                  <a:pt x="1986538" y="50549"/>
                  <a:pt x="1982445" y="55454"/>
                </a:cubicBezTo>
                <a:cubicBezTo>
                  <a:pt x="1978352" y="60359"/>
                  <a:pt x="1974213" y="67571"/>
                  <a:pt x="1970027" y="77090"/>
                </a:cubicBezTo>
                <a:cubicBezTo>
                  <a:pt x="1965842" y="86609"/>
                  <a:pt x="1961523" y="96317"/>
                  <a:pt x="1957070" y="106214"/>
                </a:cubicBezTo>
                <a:cubicBezTo>
                  <a:pt x="1969981" y="121878"/>
                  <a:pt x="1986464" y="139551"/>
                  <a:pt x="2006518" y="159234"/>
                </a:cubicBezTo>
                <a:cubicBezTo>
                  <a:pt x="2026573" y="178916"/>
                  <a:pt x="2042910" y="192385"/>
                  <a:pt x="2055529" y="199641"/>
                </a:cubicBezTo>
                <a:cubicBezTo>
                  <a:pt x="2068148" y="206896"/>
                  <a:pt x="2082523" y="213708"/>
                  <a:pt x="2098652" y="220077"/>
                </a:cubicBezTo>
                <a:cubicBezTo>
                  <a:pt x="2114781" y="226445"/>
                  <a:pt x="2114084" y="230870"/>
                  <a:pt x="2096559" y="233350"/>
                </a:cubicBezTo>
                <a:cubicBezTo>
                  <a:pt x="2079035" y="235831"/>
                  <a:pt x="2064282" y="236460"/>
                  <a:pt x="2052301" y="235239"/>
                </a:cubicBezTo>
                <a:cubicBezTo>
                  <a:pt x="2040321" y="234017"/>
                  <a:pt x="2031159" y="228864"/>
                  <a:pt x="2024815" y="219779"/>
                </a:cubicBezTo>
                <a:cubicBezTo>
                  <a:pt x="2018471" y="210694"/>
                  <a:pt x="2007256" y="195712"/>
                  <a:pt x="1991170" y="174833"/>
                </a:cubicBezTo>
                <a:cubicBezTo>
                  <a:pt x="1975085" y="153954"/>
                  <a:pt x="1961442" y="134231"/>
                  <a:pt x="1950242" y="115665"/>
                </a:cubicBezTo>
                <a:cubicBezTo>
                  <a:pt x="1938150" y="138584"/>
                  <a:pt x="1926176" y="158146"/>
                  <a:pt x="1914319" y="174349"/>
                </a:cubicBezTo>
                <a:cubicBezTo>
                  <a:pt x="1902463" y="190553"/>
                  <a:pt x="1890770" y="203427"/>
                  <a:pt x="1879242" y="212970"/>
                </a:cubicBezTo>
                <a:cubicBezTo>
                  <a:pt x="1867714" y="222514"/>
                  <a:pt x="1854822" y="229695"/>
                  <a:pt x="1840565" y="234513"/>
                </a:cubicBezTo>
                <a:cubicBezTo>
                  <a:pt x="1826309" y="239331"/>
                  <a:pt x="1826297" y="235670"/>
                  <a:pt x="1840528" y="223528"/>
                </a:cubicBezTo>
                <a:cubicBezTo>
                  <a:pt x="1854760" y="211386"/>
                  <a:pt x="1868793" y="196856"/>
                  <a:pt x="1882628" y="179940"/>
                </a:cubicBezTo>
                <a:cubicBezTo>
                  <a:pt x="1896463" y="163023"/>
                  <a:pt x="1908831" y="143861"/>
                  <a:pt x="1919733" y="122455"/>
                </a:cubicBezTo>
                <a:cubicBezTo>
                  <a:pt x="1930635" y="101048"/>
                  <a:pt x="1938392" y="83688"/>
                  <a:pt x="1943006" y="70374"/>
                </a:cubicBezTo>
                <a:cubicBezTo>
                  <a:pt x="1947620" y="57060"/>
                  <a:pt x="1948565" y="45498"/>
                  <a:pt x="1945843" y="35688"/>
                </a:cubicBezTo>
                <a:cubicBezTo>
                  <a:pt x="1943801" y="28330"/>
                  <a:pt x="1945481" y="24994"/>
                  <a:pt x="1950883" y="25680"/>
                </a:cubicBezTo>
                <a:close/>
                <a:moveTo>
                  <a:pt x="2664687" y="23549"/>
                </a:moveTo>
                <a:cubicBezTo>
                  <a:pt x="2667034" y="23478"/>
                  <a:pt x="2669498" y="23875"/>
                  <a:pt x="2672077" y="24740"/>
                </a:cubicBezTo>
                <a:cubicBezTo>
                  <a:pt x="2677237" y="26470"/>
                  <a:pt x="2682167" y="29927"/>
                  <a:pt x="2686867" y="35111"/>
                </a:cubicBezTo>
                <a:cubicBezTo>
                  <a:pt x="2691568" y="40295"/>
                  <a:pt x="2691884" y="44481"/>
                  <a:pt x="2687816" y="47669"/>
                </a:cubicBezTo>
                <a:cubicBezTo>
                  <a:pt x="2683748" y="50856"/>
                  <a:pt x="2680607" y="56518"/>
                  <a:pt x="2678393" y="64654"/>
                </a:cubicBezTo>
                <a:cubicBezTo>
                  <a:pt x="2676180" y="72790"/>
                  <a:pt x="2674239" y="79983"/>
                  <a:pt x="2672570" y="86234"/>
                </a:cubicBezTo>
                <a:cubicBezTo>
                  <a:pt x="2670902" y="92485"/>
                  <a:pt x="2666168" y="98174"/>
                  <a:pt x="2658367" y="103302"/>
                </a:cubicBezTo>
                <a:cubicBezTo>
                  <a:pt x="2650566" y="108431"/>
                  <a:pt x="2645478" y="108273"/>
                  <a:pt x="2643102" y="102828"/>
                </a:cubicBezTo>
                <a:cubicBezTo>
                  <a:pt x="2640727" y="97383"/>
                  <a:pt x="2636517" y="91719"/>
                  <a:pt x="2630471" y="85834"/>
                </a:cubicBezTo>
                <a:cubicBezTo>
                  <a:pt x="2624425" y="79949"/>
                  <a:pt x="2625128" y="77403"/>
                  <a:pt x="2632582" y="78197"/>
                </a:cubicBezTo>
                <a:cubicBezTo>
                  <a:pt x="2640036" y="78991"/>
                  <a:pt x="2644501" y="79381"/>
                  <a:pt x="2645977" y="79369"/>
                </a:cubicBezTo>
                <a:cubicBezTo>
                  <a:pt x="2646957" y="79369"/>
                  <a:pt x="2648178" y="78488"/>
                  <a:pt x="2649642" y="76727"/>
                </a:cubicBezTo>
                <a:cubicBezTo>
                  <a:pt x="2651105" y="74966"/>
                  <a:pt x="2652795" y="69949"/>
                  <a:pt x="2654711" y="61677"/>
                </a:cubicBezTo>
                <a:cubicBezTo>
                  <a:pt x="2656627" y="53405"/>
                  <a:pt x="2657353" y="48469"/>
                  <a:pt x="2656888" y="46869"/>
                </a:cubicBezTo>
                <a:cubicBezTo>
                  <a:pt x="2656423" y="45269"/>
                  <a:pt x="2654823" y="44652"/>
                  <a:pt x="2652088" y="45018"/>
                </a:cubicBezTo>
                <a:cubicBezTo>
                  <a:pt x="2649353" y="45384"/>
                  <a:pt x="2642671" y="46670"/>
                  <a:pt x="2632043" y="48878"/>
                </a:cubicBezTo>
                <a:cubicBezTo>
                  <a:pt x="2637487" y="53194"/>
                  <a:pt x="2638709" y="57029"/>
                  <a:pt x="2635708" y="60384"/>
                </a:cubicBezTo>
                <a:cubicBezTo>
                  <a:pt x="2632706" y="63739"/>
                  <a:pt x="2627094" y="72070"/>
                  <a:pt x="2618871" y="85378"/>
                </a:cubicBezTo>
                <a:cubicBezTo>
                  <a:pt x="2610649" y="98686"/>
                  <a:pt x="2599676" y="109008"/>
                  <a:pt x="2585952" y="116344"/>
                </a:cubicBezTo>
                <a:cubicBezTo>
                  <a:pt x="2572229" y="123680"/>
                  <a:pt x="2569892" y="121729"/>
                  <a:pt x="2578939" y="110493"/>
                </a:cubicBezTo>
                <a:cubicBezTo>
                  <a:pt x="2587986" y="99256"/>
                  <a:pt x="2595198" y="88262"/>
                  <a:pt x="2600575" y="77509"/>
                </a:cubicBezTo>
                <a:cubicBezTo>
                  <a:pt x="2605951" y="66756"/>
                  <a:pt x="2609390" y="58465"/>
                  <a:pt x="2610890" y="52636"/>
                </a:cubicBezTo>
                <a:cubicBezTo>
                  <a:pt x="2608199" y="54186"/>
                  <a:pt x="2605483" y="55157"/>
                  <a:pt x="2602742" y="55547"/>
                </a:cubicBezTo>
                <a:cubicBezTo>
                  <a:pt x="2600001" y="55938"/>
                  <a:pt x="2595226" y="53464"/>
                  <a:pt x="2588417" y="48124"/>
                </a:cubicBezTo>
                <a:cubicBezTo>
                  <a:pt x="2581609" y="42785"/>
                  <a:pt x="2583320" y="39861"/>
                  <a:pt x="2593552" y="39353"/>
                </a:cubicBezTo>
                <a:cubicBezTo>
                  <a:pt x="2603784" y="38844"/>
                  <a:pt x="2616025" y="36857"/>
                  <a:pt x="2630275" y="33390"/>
                </a:cubicBezTo>
                <a:cubicBezTo>
                  <a:pt x="2644526" y="29924"/>
                  <a:pt x="2653765" y="27183"/>
                  <a:pt x="2657995" y="25168"/>
                </a:cubicBezTo>
                <a:cubicBezTo>
                  <a:pt x="2660109" y="24160"/>
                  <a:pt x="2662340" y="23621"/>
                  <a:pt x="2664687" y="23549"/>
                </a:cubicBezTo>
                <a:close/>
                <a:moveTo>
                  <a:pt x="2829245" y="22708"/>
                </a:moveTo>
                <a:cubicBezTo>
                  <a:pt x="2831044" y="22602"/>
                  <a:pt x="2833384" y="22855"/>
                  <a:pt x="2836263" y="23465"/>
                </a:cubicBezTo>
                <a:cubicBezTo>
                  <a:pt x="2847778" y="25909"/>
                  <a:pt x="2856947" y="29493"/>
                  <a:pt x="2863768" y="34218"/>
                </a:cubicBezTo>
                <a:cubicBezTo>
                  <a:pt x="2870589" y="38944"/>
                  <a:pt x="2873027" y="46307"/>
                  <a:pt x="2871079" y="56310"/>
                </a:cubicBezTo>
                <a:cubicBezTo>
                  <a:pt x="2869132" y="66312"/>
                  <a:pt x="2860599" y="66247"/>
                  <a:pt x="2845481" y="56115"/>
                </a:cubicBezTo>
                <a:cubicBezTo>
                  <a:pt x="2839317" y="49951"/>
                  <a:pt x="2833361" y="42357"/>
                  <a:pt x="2827612" y="33335"/>
                </a:cubicBezTo>
                <a:cubicBezTo>
                  <a:pt x="2823301" y="26568"/>
                  <a:pt x="2823845" y="23025"/>
                  <a:pt x="2829245" y="22708"/>
                </a:cubicBezTo>
                <a:close/>
                <a:moveTo>
                  <a:pt x="1731796" y="17261"/>
                </a:moveTo>
                <a:cubicBezTo>
                  <a:pt x="1735482" y="17295"/>
                  <a:pt x="1739273" y="18039"/>
                  <a:pt x="1743167" y="19494"/>
                </a:cubicBezTo>
                <a:cubicBezTo>
                  <a:pt x="1750956" y="22402"/>
                  <a:pt x="1757792" y="26718"/>
                  <a:pt x="1763677" y="32442"/>
                </a:cubicBezTo>
                <a:cubicBezTo>
                  <a:pt x="1769562" y="38165"/>
                  <a:pt x="1770170" y="44323"/>
                  <a:pt x="1765500" y="50915"/>
                </a:cubicBezTo>
                <a:cubicBezTo>
                  <a:pt x="1760831" y="57507"/>
                  <a:pt x="1759461" y="85669"/>
                  <a:pt x="1761389" y="135403"/>
                </a:cubicBezTo>
                <a:cubicBezTo>
                  <a:pt x="1763317" y="185136"/>
                  <a:pt x="1764682" y="215587"/>
                  <a:pt x="1765482" y="226755"/>
                </a:cubicBezTo>
                <a:cubicBezTo>
                  <a:pt x="1766282" y="237924"/>
                  <a:pt x="1763711" y="249439"/>
                  <a:pt x="1757771" y="261302"/>
                </a:cubicBezTo>
                <a:cubicBezTo>
                  <a:pt x="1751830" y="273165"/>
                  <a:pt x="1746571" y="273993"/>
                  <a:pt x="1741995" y="263786"/>
                </a:cubicBezTo>
                <a:cubicBezTo>
                  <a:pt x="1737418" y="253579"/>
                  <a:pt x="1734113" y="243037"/>
                  <a:pt x="1732079" y="232160"/>
                </a:cubicBezTo>
                <a:cubicBezTo>
                  <a:pt x="1717705" y="230771"/>
                  <a:pt x="1700590" y="231040"/>
                  <a:pt x="1680733" y="232969"/>
                </a:cubicBezTo>
                <a:cubicBezTo>
                  <a:pt x="1660877" y="234898"/>
                  <a:pt x="1642981" y="236454"/>
                  <a:pt x="1627044" y="237638"/>
                </a:cubicBezTo>
                <a:cubicBezTo>
                  <a:pt x="1611107" y="238823"/>
                  <a:pt x="1598971" y="239024"/>
                  <a:pt x="1590637" y="238243"/>
                </a:cubicBezTo>
                <a:cubicBezTo>
                  <a:pt x="1583828" y="258484"/>
                  <a:pt x="1577199" y="261631"/>
                  <a:pt x="1570750" y="247684"/>
                </a:cubicBezTo>
                <a:cubicBezTo>
                  <a:pt x="1564300" y="233738"/>
                  <a:pt x="1562827" y="221804"/>
                  <a:pt x="1566331" y="211882"/>
                </a:cubicBezTo>
                <a:cubicBezTo>
                  <a:pt x="1569835" y="201960"/>
                  <a:pt x="1571974" y="174287"/>
                  <a:pt x="1572749" y="128864"/>
                </a:cubicBezTo>
                <a:cubicBezTo>
                  <a:pt x="1573525" y="83440"/>
                  <a:pt x="1571190" y="56050"/>
                  <a:pt x="1565745" y="46692"/>
                </a:cubicBezTo>
                <a:cubicBezTo>
                  <a:pt x="1560301" y="37334"/>
                  <a:pt x="1560862" y="33062"/>
                  <a:pt x="1567429" y="33874"/>
                </a:cubicBezTo>
                <a:cubicBezTo>
                  <a:pt x="1573996" y="34687"/>
                  <a:pt x="1580284" y="35657"/>
                  <a:pt x="1586293" y="36786"/>
                </a:cubicBezTo>
                <a:cubicBezTo>
                  <a:pt x="1592302" y="37914"/>
                  <a:pt x="1606369" y="37334"/>
                  <a:pt x="1628495" y="35046"/>
                </a:cubicBezTo>
                <a:cubicBezTo>
                  <a:pt x="1650621" y="32758"/>
                  <a:pt x="1669838" y="30253"/>
                  <a:pt x="1686147" y="27530"/>
                </a:cubicBezTo>
                <a:cubicBezTo>
                  <a:pt x="1702456" y="24808"/>
                  <a:pt x="1714090" y="22061"/>
                  <a:pt x="1721047" y="19289"/>
                </a:cubicBezTo>
                <a:cubicBezTo>
                  <a:pt x="1724526" y="17903"/>
                  <a:pt x="1728109" y="17227"/>
                  <a:pt x="1731796" y="17261"/>
                </a:cubicBezTo>
                <a:close/>
                <a:moveTo>
                  <a:pt x="3876692" y="16578"/>
                </a:moveTo>
                <a:cubicBezTo>
                  <a:pt x="3880500" y="17123"/>
                  <a:pt x="3884431" y="18536"/>
                  <a:pt x="3888487" y="20814"/>
                </a:cubicBezTo>
                <a:cubicBezTo>
                  <a:pt x="3896598" y="25372"/>
                  <a:pt x="3903736" y="31502"/>
                  <a:pt x="3909900" y="39204"/>
                </a:cubicBezTo>
                <a:cubicBezTo>
                  <a:pt x="3916063" y="46906"/>
                  <a:pt x="3913474" y="51445"/>
                  <a:pt x="3902132" y="52822"/>
                </a:cubicBezTo>
                <a:cubicBezTo>
                  <a:pt x="3890790" y="54198"/>
                  <a:pt x="3878509" y="58208"/>
                  <a:pt x="3865288" y="64849"/>
                </a:cubicBezTo>
                <a:cubicBezTo>
                  <a:pt x="3852067" y="71490"/>
                  <a:pt x="3848765" y="68905"/>
                  <a:pt x="3855382" y="57091"/>
                </a:cubicBezTo>
                <a:cubicBezTo>
                  <a:pt x="3861998" y="45278"/>
                  <a:pt x="3864507" y="38665"/>
                  <a:pt x="3862907" y="37251"/>
                </a:cubicBezTo>
                <a:cubicBezTo>
                  <a:pt x="3861307" y="35837"/>
                  <a:pt x="3845857" y="36872"/>
                  <a:pt x="3816556" y="40357"/>
                </a:cubicBezTo>
                <a:lnTo>
                  <a:pt x="3786550" y="43349"/>
                </a:lnTo>
                <a:lnTo>
                  <a:pt x="3789516" y="44078"/>
                </a:lnTo>
                <a:cubicBezTo>
                  <a:pt x="3797367" y="47030"/>
                  <a:pt x="3802840" y="50230"/>
                  <a:pt x="3805934" y="53678"/>
                </a:cubicBezTo>
                <a:cubicBezTo>
                  <a:pt x="3809028" y="57125"/>
                  <a:pt x="3808886" y="60716"/>
                  <a:pt x="3805506" y="64449"/>
                </a:cubicBezTo>
                <a:cubicBezTo>
                  <a:pt x="3802126" y="68182"/>
                  <a:pt x="3797590" y="73534"/>
                  <a:pt x="3791897" y="80504"/>
                </a:cubicBezTo>
                <a:cubicBezTo>
                  <a:pt x="3803593" y="79040"/>
                  <a:pt x="3815632" y="76340"/>
                  <a:pt x="3828016" y="72402"/>
                </a:cubicBezTo>
                <a:cubicBezTo>
                  <a:pt x="3840400" y="68464"/>
                  <a:pt x="3850123" y="70269"/>
                  <a:pt x="3857186" y="77816"/>
                </a:cubicBezTo>
                <a:cubicBezTo>
                  <a:pt x="3864250" y="85362"/>
                  <a:pt x="3857459" y="90444"/>
                  <a:pt x="3836816" y="93061"/>
                </a:cubicBezTo>
                <a:lnTo>
                  <a:pt x="3797947" y="98949"/>
                </a:lnTo>
                <a:lnTo>
                  <a:pt x="3817561" y="104763"/>
                </a:lnTo>
                <a:cubicBezTo>
                  <a:pt x="3823793" y="107591"/>
                  <a:pt x="3825917" y="110887"/>
                  <a:pt x="3823932" y="114651"/>
                </a:cubicBezTo>
                <a:cubicBezTo>
                  <a:pt x="3821948" y="118415"/>
                  <a:pt x="3820609" y="123379"/>
                  <a:pt x="3819914" y="129543"/>
                </a:cubicBezTo>
                <a:lnTo>
                  <a:pt x="3850629" y="126138"/>
                </a:lnTo>
                <a:cubicBezTo>
                  <a:pt x="3859868" y="123732"/>
                  <a:pt x="3867372" y="126200"/>
                  <a:pt x="3873139" y="133543"/>
                </a:cubicBezTo>
                <a:cubicBezTo>
                  <a:pt x="3878906" y="140885"/>
                  <a:pt x="3876366" y="144801"/>
                  <a:pt x="3865521" y="145291"/>
                </a:cubicBezTo>
                <a:cubicBezTo>
                  <a:pt x="3854675" y="145781"/>
                  <a:pt x="3839473" y="146720"/>
                  <a:pt x="3819914" y="148109"/>
                </a:cubicBezTo>
                <a:lnTo>
                  <a:pt x="3819914" y="172740"/>
                </a:lnTo>
                <a:cubicBezTo>
                  <a:pt x="3833830" y="172058"/>
                  <a:pt x="3845851" y="171131"/>
                  <a:pt x="3855977" y="169959"/>
                </a:cubicBezTo>
                <a:cubicBezTo>
                  <a:pt x="3866104" y="168787"/>
                  <a:pt x="3877849" y="167401"/>
                  <a:pt x="3891212" y="165801"/>
                </a:cubicBezTo>
                <a:cubicBezTo>
                  <a:pt x="3904576" y="164201"/>
                  <a:pt x="3914321" y="166592"/>
                  <a:pt x="3920448" y="172973"/>
                </a:cubicBezTo>
                <a:cubicBezTo>
                  <a:pt x="3926574" y="179354"/>
                  <a:pt x="3928295" y="184045"/>
                  <a:pt x="3925610" y="187046"/>
                </a:cubicBezTo>
                <a:cubicBezTo>
                  <a:pt x="3922925" y="190048"/>
                  <a:pt x="3917217" y="191161"/>
                  <a:pt x="3908486" y="190386"/>
                </a:cubicBezTo>
                <a:cubicBezTo>
                  <a:pt x="3899754" y="189610"/>
                  <a:pt x="3889460" y="189415"/>
                  <a:pt x="3877604" y="189800"/>
                </a:cubicBezTo>
                <a:cubicBezTo>
                  <a:pt x="3865747" y="190184"/>
                  <a:pt x="3846517" y="191461"/>
                  <a:pt x="3819914" y="193632"/>
                </a:cubicBezTo>
                <a:cubicBezTo>
                  <a:pt x="3819914" y="224166"/>
                  <a:pt x="3819090" y="245421"/>
                  <a:pt x="3817440" y="257395"/>
                </a:cubicBezTo>
                <a:cubicBezTo>
                  <a:pt x="3815790" y="269370"/>
                  <a:pt x="3812315" y="276566"/>
                  <a:pt x="3807013" y="278985"/>
                </a:cubicBezTo>
                <a:cubicBezTo>
                  <a:pt x="3801711" y="281403"/>
                  <a:pt x="3798619" y="274101"/>
                  <a:pt x="3797739" y="257079"/>
                </a:cubicBezTo>
                <a:cubicBezTo>
                  <a:pt x="3796858" y="240057"/>
                  <a:pt x="3796418" y="219379"/>
                  <a:pt x="3796418" y="195046"/>
                </a:cubicBezTo>
                <a:cubicBezTo>
                  <a:pt x="3754039" y="199709"/>
                  <a:pt x="3728156" y="203017"/>
                  <a:pt x="3718767" y="204971"/>
                </a:cubicBezTo>
                <a:cubicBezTo>
                  <a:pt x="3709378" y="206924"/>
                  <a:pt x="3700130" y="204183"/>
                  <a:pt x="3691020" y="196748"/>
                </a:cubicBezTo>
                <a:cubicBezTo>
                  <a:pt x="3681910" y="189313"/>
                  <a:pt x="3684772" y="185595"/>
                  <a:pt x="3699605" y="185595"/>
                </a:cubicBezTo>
                <a:cubicBezTo>
                  <a:pt x="3712678" y="185595"/>
                  <a:pt x="3724748" y="184832"/>
                  <a:pt x="3735817" y="183307"/>
                </a:cubicBezTo>
                <a:cubicBezTo>
                  <a:pt x="3746886" y="181781"/>
                  <a:pt x="3767086" y="179549"/>
                  <a:pt x="3796418" y="176610"/>
                </a:cubicBezTo>
                <a:lnTo>
                  <a:pt x="3796418" y="149523"/>
                </a:lnTo>
                <a:cubicBezTo>
                  <a:pt x="3767756" y="153343"/>
                  <a:pt x="3750406" y="157023"/>
                  <a:pt x="3744365" y="160564"/>
                </a:cubicBezTo>
                <a:cubicBezTo>
                  <a:pt x="3738325" y="164105"/>
                  <a:pt x="3733625" y="161860"/>
                  <a:pt x="3730264" y="153830"/>
                </a:cubicBezTo>
                <a:cubicBezTo>
                  <a:pt x="3726903" y="145799"/>
                  <a:pt x="3728614" y="139725"/>
                  <a:pt x="3735398" y="135607"/>
                </a:cubicBezTo>
                <a:cubicBezTo>
                  <a:pt x="3742183" y="131490"/>
                  <a:pt x="3750852" y="120563"/>
                  <a:pt x="3761406" y="102828"/>
                </a:cubicBezTo>
                <a:cubicBezTo>
                  <a:pt x="3755106" y="105160"/>
                  <a:pt x="3748322" y="105030"/>
                  <a:pt x="3741054" y="102437"/>
                </a:cubicBezTo>
                <a:cubicBezTo>
                  <a:pt x="3730500" y="93880"/>
                  <a:pt x="3729976" y="89074"/>
                  <a:pt x="3739482" y="88020"/>
                </a:cubicBezTo>
                <a:cubicBezTo>
                  <a:pt x="3748988" y="86965"/>
                  <a:pt x="3758882" y="85409"/>
                  <a:pt x="3769164" y="83350"/>
                </a:cubicBezTo>
                <a:cubicBezTo>
                  <a:pt x="3776444" y="68914"/>
                  <a:pt x="3779694" y="58022"/>
                  <a:pt x="3778912" y="50673"/>
                </a:cubicBezTo>
                <a:cubicBezTo>
                  <a:pt x="3778717" y="48836"/>
                  <a:pt x="3778791" y="47321"/>
                  <a:pt x="3779135" y="46127"/>
                </a:cubicBezTo>
                <a:lnTo>
                  <a:pt x="3780680" y="43935"/>
                </a:lnTo>
                <a:lnTo>
                  <a:pt x="3742486" y="47743"/>
                </a:lnTo>
                <a:cubicBezTo>
                  <a:pt x="3741072" y="60393"/>
                  <a:pt x="3736856" y="71376"/>
                  <a:pt x="3729836" y="80690"/>
                </a:cubicBezTo>
                <a:cubicBezTo>
                  <a:pt x="3722816" y="90004"/>
                  <a:pt x="3716789" y="91002"/>
                  <a:pt x="3711754" y="83685"/>
                </a:cubicBezTo>
                <a:cubicBezTo>
                  <a:pt x="3706718" y="76368"/>
                  <a:pt x="3706169" y="69630"/>
                  <a:pt x="3710107" y="63472"/>
                </a:cubicBezTo>
                <a:cubicBezTo>
                  <a:pt x="3714045" y="57315"/>
                  <a:pt x="3717911" y="49678"/>
                  <a:pt x="3721706" y="40562"/>
                </a:cubicBezTo>
                <a:cubicBezTo>
                  <a:pt x="3727188" y="22839"/>
                  <a:pt x="3731674" y="16433"/>
                  <a:pt x="3735166" y="21345"/>
                </a:cubicBezTo>
                <a:cubicBezTo>
                  <a:pt x="3738657" y="26256"/>
                  <a:pt x="3740663" y="29636"/>
                  <a:pt x="3741184" y="31484"/>
                </a:cubicBezTo>
                <a:cubicBezTo>
                  <a:pt x="3761908" y="30777"/>
                  <a:pt x="3779346" y="29636"/>
                  <a:pt x="3793497" y="28061"/>
                </a:cubicBezTo>
                <a:cubicBezTo>
                  <a:pt x="3807648" y="26485"/>
                  <a:pt x="3821430" y="24932"/>
                  <a:pt x="3834844" y="23400"/>
                </a:cubicBezTo>
                <a:cubicBezTo>
                  <a:pt x="3848257" y="21869"/>
                  <a:pt x="3858523" y="19915"/>
                  <a:pt x="3865642" y="17540"/>
                </a:cubicBezTo>
                <a:cubicBezTo>
                  <a:pt x="3869201" y="16353"/>
                  <a:pt x="3872884" y="16032"/>
                  <a:pt x="3876692" y="16578"/>
                </a:cubicBezTo>
                <a:close/>
                <a:moveTo>
                  <a:pt x="3267092" y="16578"/>
                </a:moveTo>
                <a:cubicBezTo>
                  <a:pt x="3270900" y="17123"/>
                  <a:pt x="3274831" y="18536"/>
                  <a:pt x="3278887" y="20814"/>
                </a:cubicBezTo>
                <a:cubicBezTo>
                  <a:pt x="3286998" y="25372"/>
                  <a:pt x="3294136" y="31502"/>
                  <a:pt x="3300300" y="39204"/>
                </a:cubicBezTo>
                <a:cubicBezTo>
                  <a:pt x="3306463" y="46906"/>
                  <a:pt x="3303875" y="51445"/>
                  <a:pt x="3292533" y="52822"/>
                </a:cubicBezTo>
                <a:cubicBezTo>
                  <a:pt x="3281191" y="54198"/>
                  <a:pt x="3268909" y="58208"/>
                  <a:pt x="3255688" y="64849"/>
                </a:cubicBezTo>
                <a:cubicBezTo>
                  <a:pt x="3242467" y="71490"/>
                  <a:pt x="3239165" y="68905"/>
                  <a:pt x="3245782" y="57091"/>
                </a:cubicBezTo>
                <a:cubicBezTo>
                  <a:pt x="3252399" y="45278"/>
                  <a:pt x="3254907" y="38665"/>
                  <a:pt x="3253307" y="37251"/>
                </a:cubicBezTo>
                <a:cubicBezTo>
                  <a:pt x="3251707" y="35837"/>
                  <a:pt x="3236257" y="36872"/>
                  <a:pt x="3206956" y="40357"/>
                </a:cubicBezTo>
                <a:lnTo>
                  <a:pt x="3176951" y="43349"/>
                </a:lnTo>
                <a:lnTo>
                  <a:pt x="3179916" y="44078"/>
                </a:lnTo>
                <a:cubicBezTo>
                  <a:pt x="3187767" y="47030"/>
                  <a:pt x="3193240" y="50230"/>
                  <a:pt x="3196334" y="53678"/>
                </a:cubicBezTo>
                <a:cubicBezTo>
                  <a:pt x="3199428" y="57125"/>
                  <a:pt x="3199286" y="60716"/>
                  <a:pt x="3195906" y="64449"/>
                </a:cubicBezTo>
                <a:cubicBezTo>
                  <a:pt x="3192526" y="68182"/>
                  <a:pt x="3187990" y="73534"/>
                  <a:pt x="3182297" y="80504"/>
                </a:cubicBezTo>
                <a:cubicBezTo>
                  <a:pt x="3193993" y="79040"/>
                  <a:pt x="3206032" y="76340"/>
                  <a:pt x="3218416" y="72402"/>
                </a:cubicBezTo>
                <a:cubicBezTo>
                  <a:pt x="3230800" y="68464"/>
                  <a:pt x="3240523" y="70269"/>
                  <a:pt x="3247587" y="77816"/>
                </a:cubicBezTo>
                <a:cubicBezTo>
                  <a:pt x="3254650" y="85362"/>
                  <a:pt x="3247859" y="90444"/>
                  <a:pt x="3227216" y="93061"/>
                </a:cubicBezTo>
                <a:lnTo>
                  <a:pt x="3188347" y="98949"/>
                </a:lnTo>
                <a:lnTo>
                  <a:pt x="3207961" y="104763"/>
                </a:lnTo>
                <a:cubicBezTo>
                  <a:pt x="3214193" y="107591"/>
                  <a:pt x="3216317" y="110887"/>
                  <a:pt x="3214333" y="114651"/>
                </a:cubicBezTo>
                <a:cubicBezTo>
                  <a:pt x="3212348" y="118415"/>
                  <a:pt x="3211009" y="123379"/>
                  <a:pt x="3210314" y="129543"/>
                </a:cubicBezTo>
                <a:lnTo>
                  <a:pt x="3241029" y="126138"/>
                </a:lnTo>
                <a:cubicBezTo>
                  <a:pt x="3250269" y="123732"/>
                  <a:pt x="3257772" y="126200"/>
                  <a:pt x="3263539" y="133543"/>
                </a:cubicBezTo>
                <a:cubicBezTo>
                  <a:pt x="3269306" y="140885"/>
                  <a:pt x="3266767" y="144801"/>
                  <a:pt x="3255921" y="145291"/>
                </a:cubicBezTo>
                <a:cubicBezTo>
                  <a:pt x="3245075" y="145781"/>
                  <a:pt x="3229873" y="146720"/>
                  <a:pt x="3210314" y="148109"/>
                </a:cubicBezTo>
                <a:lnTo>
                  <a:pt x="3210314" y="172740"/>
                </a:lnTo>
                <a:cubicBezTo>
                  <a:pt x="3224230" y="172058"/>
                  <a:pt x="3236251" y="171131"/>
                  <a:pt x="3246377" y="169959"/>
                </a:cubicBezTo>
                <a:cubicBezTo>
                  <a:pt x="3256504" y="168787"/>
                  <a:pt x="3268249" y="167401"/>
                  <a:pt x="3281612" y="165801"/>
                </a:cubicBezTo>
                <a:cubicBezTo>
                  <a:pt x="3294976" y="164201"/>
                  <a:pt x="3304721" y="166592"/>
                  <a:pt x="3310848" y="172973"/>
                </a:cubicBezTo>
                <a:cubicBezTo>
                  <a:pt x="3316974" y="179354"/>
                  <a:pt x="3318695" y="184045"/>
                  <a:pt x="3316010" y="187046"/>
                </a:cubicBezTo>
                <a:cubicBezTo>
                  <a:pt x="3313325" y="190048"/>
                  <a:pt x="3307617" y="191161"/>
                  <a:pt x="3298886" y="190386"/>
                </a:cubicBezTo>
                <a:cubicBezTo>
                  <a:pt x="3290155" y="189610"/>
                  <a:pt x="3279860" y="189415"/>
                  <a:pt x="3268004" y="189800"/>
                </a:cubicBezTo>
                <a:cubicBezTo>
                  <a:pt x="3256147" y="190184"/>
                  <a:pt x="3236917" y="191461"/>
                  <a:pt x="3210314" y="193632"/>
                </a:cubicBezTo>
                <a:cubicBezTo>
                  <a:pt x="3210314" y="224166"/>
                  <a:pt x="3209490" y="245421"/>
                  <a:pt x="3207840" y="257395"/>
                </a:cubicBezTo>
                <a:cubicBezTo>
                  <a:pt x="3206190" y="269370"/>
                  <a:pt x="3202715" y="276566"/>
                  <a:pt x="3197413" y="278985"/>
                </a:cubicBezTo>
                <a:cubicBezTo>
                  <a:pt x="3192111" y="281403"/>
                  <a:pt x="3189019" y="274101"/>
                  <a:pt x="3188139" y="257079"/>
                </a:cubicBezTo>
                <a:cubicBezTo>
                  <a:pt x="3187258" y="240057"/>
                  <a:pt x="3186818" y="219379"/>
                  <a:pt x="3186818" y="195046"/>
                </a:cubicBezTo>
                <a:cubicBezTo>
                  <a:pt x="3144439" y="199709"/>
                  <a:pt x="3118556" y="203017"/>
                  <a:pt x="3109167" y="204971"/>
                </a:cubicBezTo>
                <a:cubicBezTo>
                  <a:pt x="3099778" y="206924"/>
                  <a:pt x="3090530" y="204183"/>
                  <a:pt x="3081420" y="196748"/>
                </a:cubicBezTo>
                <a:cubicBezTo>
                  <a:pt x="3072310" y="189313"/>
                  <a:pt x="3075172" y="185595"/>
                  <a:pt x="3090005" y="185595"/>
                </a:cubicBezTo>
                <a:cubicBezTo>
                  <a:pt x="3103078" y="185595"/>
                  <a:pt x="3115148" y="184832"/>
                  <a:pt x="3126217" y="183307"/>
                </a:cubicBezTo>
                <a:cubicBezTo>
                  <a:pt x="3137286" y="181781"/>
                  <a:pt x="3157486" y="179549"/>
                  <a:pt x="3186818" y="176610"/>
                </a:cubicBezTo>
                <a:lnTo>
                  <a:pt x="3186818" y="149523"/>
                </a:lnTo>
                <a:cubicBezTo>
                  <a:pt x="3158156" y="153343"/>
                  <a:pt x="3140806" y="157023"/>
                  <a:pt x="3134765" y="160564"/>
                </a:cubicBezTo>
                <a:cubicBezTo>
                  <a:pt x="3128725" y="164105"/>
                  <a:pt x="3124025" y="161860"/>
                  <a:pt x="3120664" y="153830"/>
                </a:cubicBezTo>
                <a:cubicBezTo>
                  <a:pt x="3117303" y="145799"/>
                  <a:pt x="3119014" y="139725"/>
                  <a:pt x="3125799" y="135607"/>
                </a:cubicBezTo>
                <a:cubicBezTo>
                  <a:pt x="3132583" y="131490"/>
                  <a:pt x="3141252" y="120563"/>
                  <a:pt x="3151806" y="102828"/>
                </a:cubicBezTo>
                <a:cubicBezTo>
                  <a:pt x="3145506" y="105160"/>
                  <a:pt x="3138722" y="105030"/>
                  <a:pt x="3131454" y="102437"/>
                </a:cubicBezTo>
                <a:cubicBezTo>
                  <a:pt x="3120900" y="93880"/>
                  <a:pt x="3120376" y="89074"/>
                  <a:pt x="3129882" y="88020"/>
                </a:cubicBezTo>
                <a:cubicBezTo>
                  <a:pt x="3139388" y="86965"/>
                  <a:pt x="3149282" y="85409"/>
                  <a:pt x="3159564" y="83350"/>
                </a:cubicBezTo>
                <a:cubicBezTo>
                  <a:pt x="3166844" y="68914"/>
                  <a:pt x="3170094" y="58022"/>
                  <a:pt x="3169312" y="50673"/>
                </a:cubicBezTo>
                <a:cubicBezTo>
                  <a:pt x="3169117" y="48836"/>
                  <a:pt x="3169191" y="47321"/>
                  <a:pt x="3169535" y="46127"/>
                </a:cubicBezTo>
                <a:lnTo>
                  <a:pt x="3171080" y="43935"/>
                </a:lnTo>
                <a:lnTo>
                  <a:pt x="3132887" y="47743"/>
                </a:lnTo>
                <a:cubicBezTo>
                  <a:pt x="3131473" y="60393"/>
                  <a:pt x="3127256" y="71376"/>
                  <a:pt x="3120236" y="80690"/>
                </a:cubicBezTo>
                <a:cubicBezTo>
                  <a:pt x="3113217" y="90004"/>
                  <a:pt x="3107189" y="91002"/>
                  <a:pt x="3102154" y="83685"/>
                </a:cubicBezTo>
                <a:cubicBezTo>
                  <a:pt x="3097118" y="76368"/>
                  <a:pt x="3096569" y="69630"/>
                  <a:pt x="3100507" y="63472"/>
                </a:cubicBezTo>
                <a:cubicBezTo>
                  <a:pt x="3104445" y="57315"/>
                  <a:pt x="3108311" y="49678"/>
                  <a:pt x="3112106" y="40562"/>
                </a:cubicBezTo>
                <a:cubicBezTo>
                  <a:pt x="3117588" y="22839"/>
                  <a:pt x="3122075" y="16433"/>
                  <a:pt x="3125566" y="21345"/>
                </a:cubicBezTo>
                <a:cubicBezTo>
                  <a:pt x="3129057" y="26256"/>
                  <a:pt x="3131063" y="29636"/>
                  <a:pt x="3131584" y="31484"/>
                </a:cubicBezTo>
                <a:cubicBezTo>
                  <a:pt x="3152309" y="30777"/>
                  <a:pt x="3169746" y="29636"/>
                  <a:pt x="3183897" y="28061"/>
                </a:cubicBezTo>
                <a:cubicBezTo>
                  <a:pt x="3198049" y="26485"/>
                  <a:pt x="3211831" y="24932"/>
                  <a:pt x="3225244" y="23400"/>
                </a:cubicBezTo>
                <a:cubicBezTo>
                  <a:pt x="3238657" y="21869"/>
                  <a:pt x="3248923" y="19915"/>
                  <a:pt x="3256042" y="17540"/>
                </a:cubicBezTo>
                <a:cubicBezTo>
                  <a:pt x="3259601" y="16353"/>
                  <a:pt x="3263285" y="16032"/>
                  <a:pt x="3267092" y="16578"/>
                </a:cubicBezTo>
                <a:close/>
                <a:moveTo>
                  <a:pt x="2283824" y="15406"/>
                </a:moveTo>
                <a:cubicBezTo>
                  <a:pt x="2286809" y="14906"/>
                  <a:pt x="2290110" y="15274"/>
                  <a:pt x="2293728" y="16508"/>
                </a:cubicBezTo>
                <a:cubicBezTo>
                  <a:pt x="2300965" y="18976"/>
                  <a:pt x="2308556" y="23227"/>
                  <a:pt x="2316499" y="29260"/>
                </a:cubicBezTo>
                <a:cubicBezTo>
                  <a:pt x="2324443" y="35294"/>
                  <a:pt x="2324778" y="40348"/>
                  <a:pt x="2317504" y="44422"/>
                </a:cubicBezTo>
                <a:cubicBezTo>
                  <a:pt x="2310230" y="48497"/>
                  <a:pt x="2304918" y="54657"/>
                  <a:pt x="2301570" y="62905"/>
                </a:cubicBezTo>
                <a:cubicBezTo>
                  <a:pt x="2307796" y="71438"/>
                  <a:pt x="2307790" y="76637"/>
                  <a:pt x="2301551" y="78504"/>
                </a:cubicBezTo>
                <a:cubicBezTo>
                  <a:pt x="2295313" y="80371"/>
                  <a:pt x="2285980" y="82817"/>
                  <a:pt x="2273553" y="85843"/>
                </a:cubicBezTo>
                <a:cubicBezTo>
                  <a:pt x="2280548" y="89787"/>
                  <a:pt x="2283462" y="93641"/>
                  <a:pt x="2282297" y="97405"/>
                </a:cubicBezTo>
                <a:cubicBezTo>
                  <a:pt x="2281131" y="101169"/>
                  <a:pt x="2281782" y="107603"/>
                  <a:pt x="2284250" y="116706"/>
                </a:cubicBezTo>
                <a:cubicBezTo>
                  <a:pt x="2289806" y="114648"/>
                  <a:pt x="2296007" y="111798"/>
                  <a:pt x="2302854" y="108158"/>
                </a:cubicBezTo>
                <a:cubicBezTo>
                  <a:pt x="2309700" y="104518"/>
                  <a:pt x="2317228" y="105188"/>
                  <a:pt x="2325438" y="110167"/>
                </a:cubicBezTo>
                <a:cubicBezTo>
                  <a:pt x="2333649" y="115147"/>
                  <a:pt x="2331896" y="120201"/>
                  <a:pt x="2320183" y="125329"/>
                </a:cubicBezTo>
                <a:cubicBezTo>
                  <a:pt x="2308469" y="130457"/>
                  <a:pt x="2297979" y="134249"/>
                  <a:pt x="2288715" y="136705"/>
                </a:cubicBezTo>
                <a:cubicBezTo>
                  <a:pt x="2298686" y="160270"/>
                  <a:pt x="2311111" y="180830"/>
                  <a:pt x="2325987" y="198385"/>
                </a:cubicBezTo>
                <a:cubicBezTo>
                  <a:pt x="2340864" y="215941"/>
                  <a:pt x="2352116" y="225977"/>
                  <a:pt x="2359743" y="228495"/>
                </a:cubicBezTo>
                <a:cubicBezTo>
                  <a:pt x="2367370" y="231013"/>
                  <a:pt x="2371814" y="229927"/>
                  <a:pt x="2373072" y="225239"/>
                </a:cubicBezTo>
                <a:cubicBezTo>
                  <a:pt x="2374331" y="220551"/>
                  <a:pt x="2377261" y="211017"/>
                  <a:pt x="2381863" y="196636"/>
                </a:cubicBezTo>
                <a:cubicBezTo>
                  <a:pt x="2386464" y="182256"/>
                  <a:pt x="2389589" y="186501"/>
                  <a:pt x="2391239" y="209370"/>
                </a:cubicBezTo>
                <a:cubicBezTo>
                  <a:pt x="2392888" y="232240"/>
                  <a:pt x="2395670" y="248413"/>
                  <a:pt x="2399582" y="257888"/>
                </a:cubicBezTo>
                <a:cubicBezTo>
                  <a:pt x="2403496" y="267364"/>
                  <a:pt x="2400764" y="272101"/>
                  <a:pt x="2391388" y="272101"/>
                </a:cubicBezTo>
                <a:cubicBezTo>
                  <a:pt x="2384542" y="272101"/>
                  <a:pt x="2373485" y="268083"/>
                  <a:pt x="2358218" y="260046"/>
                </a:cubicBezTo>
                <a:cubicBezTo>
                  <a:pt x="2342950" y="252010"/>
                  <a:pt x="2327209" y="238107"/>
                  <a:pt x="2310993" y="218337"/>
                </a:cubicBezTo>
                <a:cubicBezTo>
                  <a:pt x="2294776" y="198568"/>
                  <a:pt x="2280790" y="173683"/>
                  <a:pt x="2269032" y="143681"/>
                </a:cubicBezTo>
                <a:cubicBezTo>
                  <a:pt x="2258763" y="147477"/>
                  <a:pt x="2249899" y="150955"/>
                  <a:pt x="2242439" y="154118"/>
                </a:cubicBezTo>
                <a:cubicBezTo>
                  <a:pt x="2234979" y="157281"/>
                  <a:pt x="2226796" y="155966"/>
                  <a:pt x="2217891" y="150174"/>
                </a:cubicBezTo>
                <a:cubicBezTo>
                  <a:pt x="2208987" y="144382"/>
                  <a:pt x="2209805" y="140491"/>
                  <a:pt x="2220347" y="138500"/>
                </a:cubicBezTo>
                <a:cubicBezTo>
                  <a:pt x="2230889" y="136510"/>
                  <a:pt x="2245071" y="132352"/>
                  <a:pt x="2262893" y="126027"/>
                </a:cubicBezTo>
                <a:cubicBezTo>
                  <a:pt x="2258379" y="107684"/>
                  <a:pt x="2254813" y="96447"/>
                  <a:pt x="2252196" y="92317"/>
                </a:cubicBezTo>
                <a:cubicBezTo>
                  <a:pt x="2242113" y="96137"/>
                  <a:pt x="2234287" y="98844"/>
                  <a:pt x="2228718" y="100438"/>
                </a:cubicBezTo>
                <a:cubicBezTo>
                  <a:pt x="2223150" y="102031"/>
                  <a:pt x="2217811" y="102828"/>
                  <a:pt x="2212701" y="102828"/>
                </a:cubicBezTo>
                <a:cubicBezTo>
                  <a:pt x="2211200" y="159780"/>
                  <a:pt x="2210078" y="192423"/>
                  <a:pt x="2209334" y="200757"/>
                </a:cubicBezTo>
                <a:cubicBezTo>
                  <a:pt x="2227516" y="190897"/>
                  <a:pt x="2242178" y="183763"/>
                  <a:pt x="2253322" y="179354"/>
                </a:cubicBezTo>
                <a:cubicBezTo>
                  <a:pt x="2264465" y="174945"/>
                  <a:pt x="2262639" y="179236"/>
                  <a:pt x="2247843" y="192227"/>
                </a:cubicBezTo>
                <a:cubicBezTo>
                  <a:pt x="2233047" y="205219"/>
                  <a:pt x="2220989" y="216179"/>
                  <a:pt x="2211668" y="225109"/>
                </a:cubicBezTo>
                <a:cubicBezTo>
                  <a:pt x="2202348" y="234039"/>
                  <a:pt x="2194510" y="241964"/>
                  <a:pt x="2188153" y="248884"/>
                </a:cubicBezTo>
                <a:cubicBezTo>
                  <a:pt x="2181797" y="255805"/>
                  <a:pt x="2176712" y="253377"/>
                  <a:pt x="2172899" y="241601"/>
                </a:cubicBezTo>
                <a:cubicBezTo>
                  <a:pt x="2169085" y="229825"/>
                  <a:pt x="2169339" y="221329"/>
                  <a:pt x="2173661" y="216114"/>
                </a:cubicBezTo>
                <a:cubicBezTo>
                  <a:pt x="2177984" y="210899"/>
                  <a:pt x="2181484" y="203699"/>
                  <a:pt x="2184163" y="194516"/>
                </a:cubicBezTo>
                <a:cubicBezTo>
                  <a:pt x="2186842" y="185332"/>
                  <a:pt x="2188768" y="160911"/>
                  <a:pt x="2189939" y="121255"/>
                </a:cubicBezTo>
                <a:cubicBezTo>
                  <a:pt x="2191112" y="81598"/>
                  <a:pt x="2189750" y="58087"/>
                  <a:pt x="2185856" y="50720"/>
                </a:cubicBezTo>
                <a:cubicBezTo>
                  <a:pt x="2181962" y="43353"/>
                  <a:pt x="2183152" y="39669"/>
                  <a:pt x="2189428" y="39669"/>
                </a:cubicBezTo>
                <a:cubicBezTo>
                  <a:pt x="2194600" y="39669"/>
                  <a:pt x="2199238" y="40249"/>
                  <a:pt x="2203343" y="41409"/>
                </a:cubicBezTo>
                <a:cubicBezTo>
                  <a:pt x="2207448" y="42568"/>
                  <a:pt x="2213699" y="42221"/>
                  <a:pt x="2222096" y="40367"/>
                </a:cubicBezTo>
                <a:cubicBezTo>
                  <a:pt x="2230492" y="38513"/>
                  <a:pt x="2240371" y="35688"/>
                  <a:pt x="2251731" y="31893"/>
                </a:cubicBezTo>
                <a:cubicBezTo>
                  <a:pt x="2263092" y="28098"/>
                  <a:pt x="2271122" y="23968"/>
                  <a:pt x="2275823" y="19503"/>
                </a:cubicBezTo>
                <a:cubicBezTo>
                  <a:pt x="2278173" y="17271"/>
                  <a:pt x="2280840" y="15905"/>
                  <a:pt x="2283824" y="15406"/>
                </a:cubicBezTo>
                <a:close/>
                <a:moveTo>
                  <a:pt x="1086558" y="12868"/>
                </a:moveTo>
                <a:cubicBezTo>
                  <a:pt x="1088854" y="12684"/>
                  <a:pt x="1091151" y="12911"/>
                  <a:pt x="1093448" y="13550"/>
                </a:cubicBezTo>
                <a:cubicBezTo>
                  <a:pt x="1098043" y="14827"/>
                  <a:pt x="1104155" y="17928"/>
                  <a:pt x="1111782" y="22852"/>
                </a:cubicBezTo>
                <a:cubicBezTo>
                  <a:pt x="1119410" y="27775"/>
                  <a:pt x="1121763" y="32166"/>
                  <a:pt x="1118842" y="36023"/>
                </a:cubicBezTo>
                <a:cubicBezTo>
                  <a:pt x="1115921" y="39880"/>
                  <a:pt x="1113348" y="44401"/>
                  <a:pt x="1111122" y="49585"/>
                </a:cubicBezTo>
                <a:cubicBezTo>
                  <a:pt x="1108895" y="54769"/>
                  <a:pt x="1105804" y="64682"/>
                  <a:pt x="1101848" y="79323"/>
                </a:cubicBezTo>
                <a:cubicBezTo>
                  <a:pt x="1097891" y="93964"/>
                  <a:pt x="1093799" y="102710"/>
                  <a:pt x="1089570" y="105563"/>
                </a:cubicBezTo>
                <a:cubicBezTo>
                  <a:pt x="1085340" y="108415"/>
                  <a:pt x="1081793" y="107113"/>
                  <a:pt x="1078928" y="101656"/>
                </a:cubicBezTo>
                <a:cubicBezTo>
                  <a:pt x="1070606" y="103219"/>
                  <a:pt x="1056573" y="105408"/>
                  <a:pt x="1036828" y="108223"/>
                </a:cubicBezTo>
                <a:cubicBezTo>
                  <a:pt x="1036828" y="112155"/>
                  <a:pt x="1034857" y="114964"/>
                  <a:pt x="1030913" y="116650"/>
                </a:cubicBezTo>
                <a:cubicBezTo>
                  <a:pt x="1026969" y="118337"/>
                  <a:pt x="1023639" y="113302"/>
                  <a:pt x="1020923" y="101544"/>
                </a:cubicBezTo>
                <a:cubicBezTo>
                  <a:pt x="1018206" y="89787"/>
                  <a:pt x="1015146" y="77400"/>
                  <a:pt x="1011742" y="64384"/>
                </a:cubicBezTo>
                <a:cubicBezTo>
                  <a:pt x="1008337" y="51368"/>
                  <a:pt x="1004641" y="41461"/>
                  <a:pt x="1000654" y="34665"/>
                </a:cubicBezTo>
                <a:cubicBezTo>
                  <a:pt x="996667" y="27868"/>
                  <a:pt x="998115" y="24876"/>
                  <a:pt x="1004998" y="25689"/>
                </a:cubicBezTo>
                <a:cubicBezTo>
                  <a:pt x="1011881" y="26501"/>
                  <a:pt x="1016718" y="26892"/>
                  <a:pt x="1019509" y="26861"/>
                </a:cubicBezTo>
                <a:cubicBezTo>
                  <a:pt x="1022299" y="26830"/>
                  <a:pt x="1031877" y="25292"/>
                  <a:pt x="1048242" y="22247"/>
                </a:cubicBezTo>
                <a:cubicBezTo>
                  <a:pt x="1064607" y="19202"/>
                  <a:pt x="1075083" y="16672"/>
                  <a:pt x="1079672" y="14657"/>
                </a:cubicBezTo>
                <a:cubicBezTo>
                  <a:pt x="1081967" y="13649"/>
                  <a:pt x="1084262" y="13053"/>
                  <a:pt x="1086558" y="12868"/>
                </a:cubicBezTo>
                <a:close/>
                <a:moveTo>
                  <a:pt x="4767241" y="12599"/>
                </a:moveTo>
                <a:cubicBezTo>
                  <a:pt x="4768874" y="12549"/>
                  <a:pt x="4770893" y="12882"/>
                  <a:pt x="4773298" y="13596"/>
                </a:cubicBezTo>
                <a:cubicBezTo>
                  <a:pt x="4782916" y="16455"/>
                  <a:pt x="4790138" y="19782"/>
                  <a:pt x="4794962" y="23577"/>
                </a:cubicBezTo>
                <a:cubicBezTo>
                  <a:pt x="4799786" y="27372"/>
                  <a:pt x="4800354" y="31539"/>
                  <a:pt x="4796664" y="36079"/>
                </a:cubicBezTo>
                <a:cubicBezTo>
                  <a:pt x="4792974" y="40618"/>
                  <a:pt x="4788614" y="47911"/>
                  <a:pt x="4783586" y="57956"/>
                </a:cubicBezTo>
                <a:cubicBezTo>
                  <a:pt x="4778556" y="68002"/>
                  <a:pt x="4771143" y="78247"/>
                  <a:pt x="4761345" y="88689"/>
                </a:cubicBezTo>
                <a:cubicBezTo>
                  <a:pt x="4785864" y="88007"/>
                  <a:pt x="4801023" y="85502"/>
                  <a:pt x="4806821" y="81174"/>
                </a:cubicBezTo>
                <a:cubicBezTo>
                  <a:pt x="4812620" y="76845"/>
                  <a:pt x="4819338" y="76349"/>
                  <a:pt x="4826978" y="79685"/>
                </a:cubicBezTo>
                <a:cubicBezTo>
                  <a:pt x="4834618" y="83022"/>
                  <a:pt x="4840766" y="87192"/>
                  <a:pt x="4845424" y="92196"/>
                </a:cubicBezTo>
                <a:cubicBezTo>
                  <a:pt x="4850080" y="97201"/>
                  <a:pt x="4850432" y="101858"/>
                  <a:pt x="4846474" y="106167"/>
                </a:cubicBezTo>
                <a:cubicBezTo>
                  <a:pt x="4842518" y="110477"/>
                  <a:pt x="4839774" y="120697"/>
                  <a:pt x="4838242" y="136826"/>
                </a:cubicBezTo>
                <a:cubicBezTo>
                  <a:pt x="4836711" y="152955"/>
                  <a:pt x="4835362" y="169178"/>
                  <a:pt x="4834196" y="185493"/>
                </a:cubicBezTo>
                <a:cubicBezTo>
                  <a:pt x="4833030" y="201808"/>
                  <a:pt x="4829589" y="215882"/>
                  <a:pt x="4823872" y="227713"/>
                </a:cubicBezTo>
                <a:cubicBezTo>
                  <a:pt x="4818154" y="239545"/>
                  <a:pt x="4809283" y="248540"/>
                  <a:pt x="4797259" y="254698"/>
                </a:cubicBezTo>
                <a:cubicBezTo>
                  <a:pt x="4785236" y="260856"/>
                  <a:pt x="4778767" y="259308"/>
                  <a:pt x="4777856" y="250056"/>
                </a:cubicBezTo>
                <a:cubicBezTo>
                  <a:pt x="4776944" y="240804"/>
                  <a:pt x="4771996" y="230275"/>
                  <a:pt x="4763010" y="218468"/>
                </a:cubicBezTo>
                <a:cubicBezTo>
                  <a:pt x="4754024" y="206661"/>
                  <a:pt x="4755240" y="203523"/>
                  <a:pt x="4766656" y="209054"/>
                </a:cubicBezTo>
                <a:cubicBezTo>
                  <a:pt x="4778073" y="214586"/>
                  <a:pt x="4786044" y="217699"/>
                  <a:pt x="4790571" y="218393"/>
                </a:cubicBezTo>
                <a:cubicBezTo>
                  <a:pt x="4795098" y="219088"/>
                  <a:pt x="4799312" y="214930"/>
                  <a:pt x="4803212" y="205919"/>
                </a:cubicBezTo>
                <a:cubicBezTo>
                  <a:pt x="4807113" y="196909"/>
                  <a:pt x="4809842" y="183264"/>
                  <a:pt x="4811398" y="164982"/>
                </a:cubicBezTo>
                <a:cubicBezTo>
                  <a:pt x="4812954" y="146701"/>
                  <a:pt x="4813732" y="131409"/>
                  <a:pt x="4813732" y="119106"/>
                </a:cubicBezTo>
                <a:cubicBezTo>
                  <a:pt x="4813732" y="108006"/>
                  <a:pt x="4812662" y="101740"/>
                  <a:pt x="4810523" y="100307"/>
                </a:cubicBezTo>
                <a:cubicBezTo>
                  <a:pt x="4808384" y="98875"/>
                  <a:pt x="4803066" y="99225"/>
                  <a:pt x="4794570" y="101358"/>
                </a:cubicBezTo>
                <a:lnTo>
                  <a:pt x="4770238" y="107460"/>
                </a:lnTo>
                <a:cubicBezTo>
                  <a:pt x="4764334" y="108267"/>
                  <a:pt x="4759088" y="106332"/>
                  <a:pt x="4754499" y="101656"/>
                </a:cubicBezTo>
                <a:cubicBezTo>
                  <a:pt x="4742630" y="115137"/>
                  <a:pt x="4730274" y="125512"/>
                  <a:pt x="4717432" y="132780"/>
                </a:cubicBezTo>
                <a:cubicBezTo>
                  <a:pt x="4714221" y="134597"/>
                  <a:pt x="4711804" y="135702"/>
                  <a:pt x="4710180" y="136097"/>
                </a:cubicBezTo>
                <a:lnTo>
                  <a:pt x="4708742" y="135549"/>
                </a:lnTo>
                <a:lnTo>
                  <a:pt x="4708467" y="140361"/>
                </a:lnTo>
                <a:cubicBezTo>
                  <a:pt x="4708289" y="146701"/>
                  <a:pt x="4708393" y="154540"/>
                  <a:pt x="4708781" y="163876"/>
                </a:cubicBezTo>
                <a:cubicBezTo>
                  <a:pt x="4709556" y="182547"/>
                  <a:pt x="4708942" y="196686"/>
                  <a:pt x="4706939" y="206292"/>
                </a:cubicBezTo>
                <a:cubicBezTo>
                  <a:pt x="4704936" y="215897"/>
                  <a:pt x="4702245" y="223624"/>
                  <a:pt x="4698865" y="229472"/>
                </a:cubicBezTo>
                <a:cubicBezTo>
                  <a:pt x="4695486" y="235319"/>
                  <a:pt x="4691867" y="235406"/>
                  <a:pt x="4688010" y="229732"/>
                </a:cubicBezTo>
                <a:cubicBezTo>
                  <a:pt x="4684153" y="224058"/>
                  <a:pt x="4681201" y="219345"/>
                  <a:pt x="4679155" y="215593"/>
                </a:cubicBezTo>
                <a:cubicBezTo>
                  <a:pt x="4677108" y="211842"/>
                  <a:pt x="4675108" y="209814"/>
                  <a:pt x="4673155" y="209510"/>
                </a:cubicBezTo>
                <a:cubicBezTo>
                  <a:pt x="4671202" y="209206"/>
                  <a:pt x="4661494" y="210480"/>
                  <a:pt x="4644032" y="213333"/>
                </a:cubicBezTo>
                <a:cubicBezTo>
                  <a:pt x="4639964" y="230721"/>
                  <a:pt x="4635322" y="235477"/>
                  <a:pt x="4630106" y="227602"/>
                </a:cubicBezTo>
                <a:cubicBezTo>
                  <a:pt x="4624892" y="219726"/>
                  <a:pt x="4622284" y="209240"/>
                  <a:pt x="4622284" y="196143"/>
                </a:cubicBezTo>
                <a:cubicBezTo>
                  <a:pt x="4622284" y="183803"/>
                  <a:pt x="4621902" y="168471"/>
                  <a:pt x="4621140" y="150146"/>
                </a:cubicBezTo>
                <a:cubicBezTo>
                  <a:pt x="4620377" y="131822"/>
                  <a:pt x="4617655" y="118557"/>
                  <a:pt x="4612973" y="110353"/>
                </a:cubicBezTo>
                <a:cubicBezTo>
                  <a:pt x="4608291" y="102149"/>
                  <a:pt x="4609088" y="98047"/>
                  <a:pt x="4615364" y="98047"/>
                </a:cubicBezTo>
                <a:cubicBezTo>
                  <a:pt x="4619506" y="98047"/>
                  <a:pt x="4624349" y="98425"/>
                  <a:pt x="4629892" y="99182"/>
                </a:cubicBezTo>
                <a:cubicBezTo>
                  <a:pt x="4635846" y="91703"/>
                  <a:pt x="4642488" y="80138"/>
                  <a:pt x="4649817" y="64486"/>
                </a:cubicBezTo>
                <a:cubicBezTo>
                  <a:pt x="4657147" y="48834"/>
                  <a:pt x="4659450" y="36503"/>
                  <a:pt x="4656728" y="27493"/>
                </a:cubicBezTo>
                <a:cubicBezTo>
                  <a:pt x="4654006" y="18483"/>
                  <a:pt x="4660862" y="17543"/>
                  <a:pt x="4677294" y="24675"/>
                </a:cubicBezTo>
                <a:cubicBezTo>
                  <a:pt x="4691309" y="31446"/>
                  <a:pt x="4695640" y="37409"/>
                  <a:pt x="4690289" y="42562"/>
                </a:cubicBezTo>
                <a:cubicBezTo>
                  <a:pt x="4684938" y="47715"/>
                  <a:pt x="4679174" y="54924"/>
                  <a:pt x="4672997" y="64189"/>
                </a:cubicBezTo>
                <a:cubicBezTo>
                  <a:pt x="4666820" y="73453"/>
                  <a:pt x="4657358" y="85118"/>
                  <a:pt x="4644608" y="99182"/>
                </a:cubicBezTo>
                <a:cubicBezTo>
                  <a:pt x="4659615" y="97024"/>
                  <a:pt x="4670045" y="93371"/>
                  <a:pt x="4675899" y="88224"/>
                </a:cubicBezTo>
                <a:cubicBezTo>
                  <a:pt x="4681753" y="83077"/>
                  <a:pt x="4688090" y="82166"/>
                  <a:pt x="4694912" y="85490"/>
                </a:cubicBezTo>
                <a:cubicBezTo>
                  <a:pt x="4701734" y="88813"/>
                  <a:pt x="4707702" y="92274"/>
                  <a:pt x="4712818" y="95870"/>
                </a:cubicBezTo>
                <a:cubicBezTo>
                  <a:pt x="4717934" y="99467"/>
                  <a:pt x="4719090" y="103687"/>
                  <a:pt x="4716288" y="108530"/>
                </a:cubicBezTo>
                <a:cubicBezTo>
                  <a:pt x="4713484" y="113373"/>
                  <a:pt x="4711339" y="119140"/>
                  <a:pt x="4709850" y="125831"/>
                </a:cubicBezTo>
                <a:cubicBezTo>
                  <a:pt x="4709478" y="127504"/>
                  <a:pt x="4709177" y="129551"/>
                  <a:pt x="4708946" y="131973"/>
                </a:cubicBezTo>
                <a:lnTo>
                  <a:pt x="4708928" y="132295"/>
                </a:lnTo>
                <a:lnTo>
                  <a:pt x="4709956" y="129930"/>
                </a:lnTo>
                <a:cubicBezTo>
                  <a:pt x="4711506" y="127480"/>
                  <a:pt x="4713849" y="124318"/>
                  <a:pt x="4716985" y="120446"/>
                </a:cubicBezTo>
                <a:cubicBezTo>
                  <a:pt x="4729530" y="104955"/>
                  <a:pt x="4741008" y="87248"/>
                  <a:pt x="4751420" y="67323"/>
                </a:cubicBezTo>
                <a:cubicBezTo>
                  <a:pt x="4761832" y="47399"/>
                  <a:pt x="4765676" y="32749"/>
                  <a:pt x="4762954" y="23372"/>
                </a:cubicBezTo>
                <a:cubicBezTo>
                  <a:pt x="4760912" y="16340"/>
                  <a:pt x="4762342" y="12749"/>
                  <a:pt x="4767241" y="12599"/>
                </a:cubicBezTo>
                <a:close/>
                <a:moveTo>
                  <a:pt x="414217" y="9332"/>
                </a:moveTo>
                <a:cubicBezTo>
                  <a:pt x="416115" y="9116"/>
                  <a:pt x="418564" y="9366"/>
                  <a:pt x="421564" y="10080"/>
                </a:cubicBezTo>
                <a:cubicBezTo>
                  <a:pt x="433563" y="12939"/>
                  <a:pt x="442536" y="17199"/>
                  <a:pt x="448483" y="22861"/>
                </a:cubicBezTo>
                <a:cubicBezTo>
                  <a:pt x="454430" y="28523"/>
                  <a:pt x="455218" y="35874"/>
                  <a:pt x="450846" y="44915"/>
                </a:cubicBezTo>
                <a:cubicBezTo>
                  <a:pt x="446474" y="53957"/>
                  <a:pt x="440604" y="54822"/>
                  <a:pt x="433237" y="47511"/>
                </a:cubicBezTo>
                <a:cubicBezTo>
                  <a:pt x="425870" y="40199"/>
                  <a:pt x="418795" y="32308"/>
                  <a:pt x="412011" y="23838"/>
                </a:cubicBezTo>
                <a:cubicBezTo>
                  <a:pt x="407788" y="14815"/>
                  <a:pt x="408523" y="9980"/>
                  <a:pt x="414217" y="9332"/>
                </a:cubicBezTo>
                <a:close/>
                <a:moveTo>
                  <a:pt x="2506411" y="8250"/>
                </a:moveTo>
                <a:cubicBezTo>
                  <a:pt x="2509519" y="7988"/>
                  <a:pt x="2514375" y="9711"/>
                  <a:pt x="2520980" y="13420"/>
                </a:cubicBezTo>
                <a:cubicBezTo>
                  <a:pt x="2531212" y="20067"/>
                  <a:pt x="2534418" y="25351"/>
                  <a:pt x="2530598" y="29270"/>
                </a:cubicBezTo>
                <a:cubicBezTo>
                  <a:pt x="2526778" y="33189"/>
                  <a:pt x="2521290" y="37815"/>
                  <a:pt x="2514134" y="43148"/>
                </a:cubicBezTo>
                <a:cubicBezTo>
                  <a:pt x="2529438" y="41722"/>
                  <a:pt x="2539196" y="39616"/>
                  <a:pt x="2543406" y="36832"/>
                </a:cubicBezTo>
                <a:cubicBezTo>
                  <a:pt x="2547617" y="34048"/>
                  <a:pt x="2552556" y="33732"/>
                  <a:pt x="2558224" y="35883"/>
                </a:cubicBezTo>
                <a:cubicBezTo>
                  <a:pt x="2563892" y="38035"/>
                  <a:pt x="2568856" y="41858"/>
                  <a:pt x="2573116" y="47352"/>
                </a:cubicBezTo>
                <a:cubicBezTo>
                  <a:pt x="2577376" y="52847"/>
                  <a:pt x="2576824" y="56608"/>
                  <a:pt x="2571460" y="58635"/>
                </a:cubicBezTo>
                <a:cubicBezTo>
                  <a:pt x="2566096" y="60663"/>
                  <a:pt x="2560571" y="63196"/>
                  <a:pt x="2554885" y="66235"/>
                </a:cubicBezTo>
                <a:cubicBezTo>
                  <a:pt x="2549198" y="69274"/>
                  <a:pt x="2538727" y="75977"/>
                  <a:pt x="2523473" y="86345"/>
                </a:cubicBezTo>
                <a:cubicBezTo>
                  <a:pt x="2531919" y="84932"/>
                  <a:pt x="2537906" y="83412"/>
                  <a:pt x="2541434" y="81788"/>
                </a:cubicBezTo>
                <a:cubicBezTo>
                  <a:pt x="2544963" y="80163"/>
                  <a:pt x="2548662" y="80225"/>
                  <a:pt x="2552531" y="81974"/>
                </a:cubicBezTo>
                <a:cubicBezTo>
                  <a:pt x="2556401" y="83722"/>
                  <a:pt x="2560698" y="86699"/>
                  <a:pt x="2565423" y="90903"/>
                </a:cubicBezTo>
                <a:cubicBezTo>
                  <a:pt x="2570149" y="95108"/>
                  <a:pt x="2570936" y="98990"/>
                  <a:pt x="2567786" y="102549"/>
                </a:cubicBezTo>
                <a:cubicBezTo>
                  <a:pt x="2564636" y="106109"/>
                  <a:pt x="2562878" y="112688"/>
                  <a:pt x="2562512" y="122287"/>
                </a:cubicBezTo>
                <a:cubicBezTo>
                  <a:pt x="2562146" y="131887"/>
                  <a:pt x="2562741" y="149774"/>
                  <a:pt x="2564298" y="175949"/>
                </a:cubicBezTo>
                <a:cubicBezTo>
                  <a:pt x="2565855" y="202124"/>
                  <a:pt x="2566028" y="219057"/>
                  <a:pt x="2564819" y="226746"/>
                </a:cubicBezTo>
                <a:cubicBezTo>
                  <a:pt x="2563610" y="234436"/>
                  <a:pt x="2560159" y="241970"/>
                  <a:pt x="2554466" y="249349"/>
                </a:cubicBezTo>
                <a:cubicBezTo>
                  <a:pt x="2548773" y="256729"/>
                  <a:pt x="2544209" y="256710"/>
                  <a:pt x="2540774" y="249294"/>
                </a:cubicBezTo>
                <a:cubicBezTo>
                  <a:pt x="2537338" y="241877"/>
                  <a:pt x="2531627" y="234460"/>
                  <a:pt x="2523640" y="227044"/>
                </a:cubicBezTo>
                <a:cubicBezTo>
                  <a:pt x="2515653" y="219627"/>
                  <a:pt x="2516149" y="216892"/>
                  <a:pt x="2525128" y="218840"/>
                </a:cubicBezTo>
                <a:cubicBezTo>
                  <a:pt x="2534108" y="220787"/>
                  <a:pt x="2539369" y="221252"/>
                  <a:pt x="2540913" y="220235"/>
                </a:cubicBezTo>
                <a:cubicBezTo>
                  <a:pt x="2542457" y="219218"/>
                  <a:pt x="2543416" y="213997"/>
                  <a:pt x="2543788" y="204571"/>
                </a:cubicBezTo>
                <a:cubicBezTo>
                  <a:pt x="2543974" y="199858"/>
                  <a:pt x="2544020" y="192551"/>
                  <a:pt x="2543925" y="182649"/>
                </a:cubicBezTo>
                <a:lnTo>
                  <a:pt x="2543806" y="174545"/>
                </a:lnTo>
                <a:lnTo>
                  <a:pt x="2538253" y="177131"/>
                </a:lnTo>
                <a:cubicBezTo>
                  <a:pt x="2530979" y="178185"/>
                  <a:pt x="2526387" y="178898"/>
                  <a:pt x="2524477" y="179270"/>
                </a:cubicBezTo>
                <a:cubicBezTo>
                  <a:pt x="2523758" y="198791"/>
                  <a:pt x="2521166" y="213113"/>
                  <a:pt x="2516701" y="222235"/>
                </a:cubicBezTo>
                <a:cubicBezTo>
                  <a:pt x="2512236" y="231357"/>
                  <a:pt x="2509114" y="230343"/>
                  <a:pt x="2507334" y="219193"/>
                </a:cubicBezTo>
                <a:cubicBezTo>
                  <a:pt x="2505554" y="208043"/>
                  <a:pt x="2504664" y="195715"/>
                  <a:pt x="2504664" y="182209"/>
                </a:cubicBezTo>
                <a:cubicBezTo>
                  <a:pt x="2497942" y="182991"/>
                  <a:pt x="2492371" y="181763"/>
                  <a:pt x="2487949" y="178526"/>
                </a:cubicBezTo>
                <a:lnTo>
                  <a:pt x="2486831" y="172286"/>
                </a:lnTo>
                <a:lnTo>
                  <a:pt x="2481243" y="206794"/>
                </a:lnTo>
                <a:cubicBezTo>
                  <a:pt x="2477274" y="222712"/>
                  <a:pt x="2469290" y="235825"/>
                  <a:pt x="2457291" y="246131"/>
                </a:cubicBezTo>
                <a:cubicBezTo>
                  <a:pt x="2445291" y="256437"/>
                  <a:pt x="2442988" y="254512"/>
                  <a:pt x="2450379" y="240355"/>
                </a:cubicBezTo>
                <a:cubicBezTo>
                  <a:pt x="2457771" y="226197"/>
                  <a:pt x="2463024" y="208614"/>
                  <a:pt x="2466137" y="187604"/>
                </a:cubicBezTo>
                <a:cubicBezTo>
                  <a:pt x="2469249" y="166595"/>
                  <a:pt x="2470806" y="148041"/>
                  <a:pt x="2470806" y="131943"/>
                </a:cubicBezTo>
                <a:cubicBezTo>
                  <a:pt x="2470806" y="115497"/>
                  <a:pt x="2469640" y="104568"/>
                  <a:pt x="2467309" y="99154"/>
                </a:cubicBezTo>
                <a:lnTo>
                  <a:pt x="2466867" y="94371"/>
                </a:lnTo>
                <a:lnTo>
                  <a:pt x="2456807" y="100689"/>
                </a:lnTo>
                <a:cubicBezTo>
                  <a:pt x="2446680" y="106009"/>
                  <a:pt x="2445797" y="103591"/>
                  <a:pt x="2454156" y="93433"/>
                </a:cubicBezTo>
                <a:cubicBezTo>
                  <a:pt x="2462515" y="83276"/>
                  <a:pt x="2472828" y="69779"/>
                  <a:pt x="2485094" y="52943"/>
                </a:cubicBezTo>
                <a:cubicBezTo>
                  <a:pt x="2497359" y="36107"/>
                  <a:pt x="2503105" y="23456"/>
                  <a:pt x="2502330" y="14992"/>
                </a:cubicBezTo>
                <a:cubicBezTo>
                  <a:pt x="2501942" y="10759"/>
                  <a:pt x="2503303" y="8512"/>
                  <a:pt x="2506411" y="8250"/>
                </a:cubicBezTo>
                <a:close/>
                <a:moveTo>
                  <a:pt x="695228" y="6897"/>
                </a:moveTo>
                <a:cubicBezTo>
                  <a:pt x="696786" y="6074"/>
                  <a:pt x="699417" y="6394"/>
                  <a:pt x="703119" y="7857"/>
                </a:cubicBezTo>
                <a:cubicBezTo>
                  <a:pt x="710523" y="10784"/>
                  <a:pt x="717161" y="14914"/>
                  <a:pt x="723034" y="20247"/>
                </a:cubicBezTo>
                <a:cubicBezTo>
                  <a:pt x="728906" y="25580"/>
                  <a:pt x="728664" y="29695"/>
                  <a:pt x="722308" y="32591"/>
                </a:cubicBezTo>
                <a:cubicBezTo>
                  <a:pt x="715952" y="35486"/>
                  <a:pt x="702790" y="46013"/>
                  <a:pt x="682822" y="64170"/>
                </a:cubicBezTo>
                <a:cubicBezTo>
                  <a:pt x="691591" y="62074"/>
                  <a:pt x="697550" y="59798"/>
                  <a:pt x="700700" y="57342"/>
                </a:cubicBezTo>
                <a:cubicBezTo>
                  <a:pt x="703850" y="54887"/>
                  <a:pt x="707832" y="54719"/>
                  <a:pt x="712644" y="56840"/>
                </a:cubicBezTo>
                <a:cubicBezTo>
                  <a:pt x="717456" y="58961"/>
                  <a:pt x="722445" y="61882"/>
                  <a:pt x="727610" y="65602"/>
                </a:cubicBezTo>
                <a:cubicBezTo>
                  <a:pt x="732776" y="69323"/>
                  <a:pt x="733774" y="73199"/>
                  <a:pt x="730605" y="77230"/>
                </a:cubicBezTo>
                <a:cubicBezTo>
                  <a:pt x="727437" y="81260"/>
                  <a:pt x="725285" y="88900"/>
                  <a:pt x="724150" y="100149"/>
                </a:cubicBezTo>
                <a:cubicBezTo>
                  <a:pt x="723015" y="111398"/>
                  <a:pt x="722842" y="135775"/>
                  <a:pt x="723629" y="173280"/>
                </a:cubicBezTo>
                <a:cubicBezTo>
                  <a:pt x="724023" y="192032"/>
                  <a:pt x="723955" y="207030"/>
                  <a:pt x="723427" y="218272"/>
                </a:cubicBezTo>
                <a:lnTo>
                  <a:pt x="722781" y="226243"/>
                </a:lnTo>
                <a:lnTo>
                  <a:pt x="725034" y="224104"/>
                </a:lnTo>
                <a:cubicBezTo>
                  <a:pt x="734596" y="216229"/>
                  <a:pt x="744133" y="205820"/>
                  <a:pt x="753646" y="192878"/>
                </a:cubicBezTo>
                <a:cubicBezTo>
                  <a:pt x="763158" y="179937"/>
                  <a:pt x="769276" y="165491"/>
                  <a:pt x="771998" y="149542"/>
                </a:cubicBezTo>
                <a:cubicBezTo>
                  <a:pt x="774720" y="133592"/>
                  <a:pt x="776274" y="120021"/>
                  <a:pt x="776658" y="108828"/>
                </a:cubicBezTo>
                <a:cubicBezTo>
                  <a:pt x="777043" y="97635"/>
                  <a:pt x="775874" y="88755"/>
                  <a:pt x="773152" y="82187"/>
                </a:cubicBezTo>
                <a:cubicBezTo>
                  <a:pt x="770429" y="75620"/>
                  <a:pt x="775722" y="73162"/>
                  <a:pt x="789030" y="74811"/>
                </a:cubicBezTo>
                <a:cubicBezTo>
                  <a:pt x="800713" y="80417"/>
                  <a:pt x="805562" y="85676"/>
                  <a:pt x="803578" y="90587"/>
                </a:cubicBezTo>
                <a:cubicBezTo>
                  <a:pt x="801593" y="95498"/>
                  <a:pt x="800024" y="103529"/>
                  <a:pt x="798871" y="114679"/>
                </a:cubicBezTo>
                <a:cubicBezTo>
                  <a:pt x="797718" y="125828"/>
                  <a:pt x="795609" y="137877"/>
                  <a:pt x="792546" y="150825"/>
                </a:cubicBezTo>
                <a:cubicBezTo>
                  <a:pt x="804998" y="157212"/>
                  <a:pt x="810427" y="162260"/>
                  <a:pt x="808833" y="165968"/>
                </a:cubicBezTo>
                <a:cubicBezTo>
                  <a:pt x="807239" y="169677"/>
                  <a:pt x="805872" y="179112"/>
                  <a:pt x="804731" y="194274"/>
                </a:cubicBezTo>
                <a:cubicBezTo>
                  <a:pt x="803590" y="209436"/>
                  <a:pt x="804049" y="219559"/>
                  <a:pt x="806108" y="224644"/>
                </a:cubicBezTo>
                <a:cubicBezTo>
                  <a:pt x="808167" y="229729"/>
                  <a:pt x="816479" y="232290"/>
                  <a:pt x="831046" y="232327"/>
                </a:cubicBezTo>
                <a:cubicBezTo>
                  <a:pt x="845612" y="232364"/>
                  <a:pt x="854306" y="229565"/>
                  <a:pt x="857128" y="223928"/>
                </a:cubicBezTo>
                <a:cubicBezTo>
                  <a:pt x="859949" y="218291"/>
                  <a:pt x="863230" y="209516"/>
                  <a:pt x="866969" y="197604"/>
                </a:cubicBezTo>
                <a:cubicBezTo>
                  <a:pt x="870708" y="185691"/>
                  <a:pt x="873235" y="187459"/>
                  <a:pt x="874550" y="202906"/>
                </a:cubicBezTo>
                <a:cubicBezTo>
                  <a:pt x="875865" y="218353"/>
                  <a:pt x="878091" y="228954"/>
                  <a:pt x="881229" y="234708"/>
                </a:cubicBezTo>
                <a:cubicBezTo>
                  <a:pt x="884367" y="240463"/>
                  <a:pt x="880981" y="245799"/>
                  <a:pt x="871071" y="250717"/>
                </a:cubicBezTo>
                <a:cubicBezTo>
                  <a:pt x="861162" y="255634"/>
                  <a:pt x="846753" y="257488"/>
                  <a:pt x="827846" y="256279"/>
                </a:cubicBezTo>
                <a:cubicBezTo>
                  <a:pt x="808939" y="255070"/>
                  <a:pt x="797333" y="249938"/>
                  <a:pt x="793029" y="240885"/>
                </a:cubicBezTo>
                <a:cubicBezTo>
                  <a:pt x="788726" y="231831"/>
                  <a:pt x="786965" y="217159"/>
                  <a:pt x="787746" y="196869"/>
                </a:cubicBezTo>
                <a:cubicBezTo>
                  <a:pt x="788527" y="176579"/>
                  <a:pt x="789210" y="165857"/>
                  <a:pt x="789792" y="164703"/>
                </a:cubicBezTo>
                <a:cubicBezTo>
                  <a:pt x="785923" y="179859"/>
                  <a:pt x="778333" y="193495"/>
                  <a:pt x="767022" y="205613"/>
                </a:cubicBezTo>
                <a:cubicBezTo>
                  <a:pt x="755711" y="217730"/>
                  <a:pt x="743495" y="225810"/>
                  <a:pt x="730373" y="229853"/>
                </a:cubicBezTo>
                <a:cubicBezTo>
                  <a:pt x="727092" y="230864"/>
                  <a:pt x="724521" y="231502"/>
                  <a:pt x="722658" y="231768"/>
                </a:cubicBezTo>
                <a:lnTo>
                  <a:pt x="722335" y="231738"/>
                </a:lnTo>
                <a:lnTo>
                  <a:pt x="722288" y="232320"/>
                </a:lnTo>
                <a:cubicBezTo>
                  <a:pt x="721793" y="236064"/>
                  <a:pt x="721183" y="238869"/>
                  <a:pt x="720457" y="240736"/>
                </a:cubicBezTo>
                <a:cubicBezTo>
                  <a:pt x="717555" y="248202"/>
                  <a:pt x="713487" y="253935"/>
                  <a:pt x="708253" y="257935"/>
                </a:cubicBezTo>
                <a:cubicBezTo>
                  <a:pt x="703019" y="261935"/>
                  <a:pt x="698921" y="261563"/>
                  <a:pt x="695956" y="256819"/>
                </a:cubicBezTo>
                <a:cubicBezTo>
                  <a:pt x="692992" y="252075"/>
                  <a:pt x="687703" y="244850"/>
                  <a:pt x="680087" y="235146"/>
                </a:cubicBezTo>
                <a:cubicBezTo>
                  <a:pt x="672472" y="225441"/>
                  <a:pt x="673294" y="221953"/>
                  <a:pt x="682552" y="224681"/>
                </a:cubicBezTo>
                <a:cubicBezTo>
                  <a:pt x="691811" y="227410"/>
                  <a:pt x="697073" y="228098"/>
                  <a:pt x="698338" y="226746"/>
                </a:cubicBezTo>
                <a:cubicBezTo>
                  <a:pt x="699603" y="225394"/>
                  <a:pt x="701007" y="219516"/>
                  <a:pt x="702551" y="209110"/>
                </a:cubicBezTo>
                <a:cubicBezTo>
                  <a:pt x="704095" y="198704"/>
                  <a:pt x="704508" y="177286"/>
                  <a:pt x="703788" y="144853"/>
                </a:cubicBezTo>
                <a:lnTo>
                  <a:pt x="676627" y="153448"/>
                </a:lnTo>
                <a:cubicBezTo>
                  <a:pt x="673651" y="176479"/>
                  <a:pt x="668349" y="195018"/>
                  <a:pt x="660721" y="209063"/>
                </a:cubicBezTo>
                <a:cubicBezTo>
                  <a:pt x="653094" y="223109"/>
                  <a:pt x="643172" y="233819"/>
                  <a:pt x="630956" y="241192"/>
                </a:cubicBezTo>
                <a:cubicBezTo>
                  <a:pt x="618739" y="248565"/>
                  <a:pt x="616935" y="246286"/>
                  <a:pt x="625542" y="234355"/>
                </a:cubicBezTo>
                <a:cubicBezTo>
                  <a:pt x="634149" y="222424"/>
                  <a:pt x="640769" y="210093"/>
                  <a:pt x="645401" y="197362"/>
                </a:cubicBezTo>
                <a:cubicBezTo>
                  <a:pt x="650034" y="184631"/>
                  <a:pt x="653119" y="172188"/>
                  <a:pt x="654656" y="160034"/>
                </a:cubicBezTo>
                <a:cubicBezTo>
                  <a:pt x="635495" y="166074"/>
                  <a:pt x="623883" y="170306"/>
                  <a:pt x="619821" y="172731"/>
                </a:cubicBezTo>
                <a:cubicBezTo>
                  <a:pt x="615760" y="175155"/>
                  <a:pt x="609267" y="172260"/>
                  <a:pt x="600344" y="164043"/>
                </a:cubicBezTo>
                <a:cubicBezTo>
                  <a:pt x="591420" y="155826"/>
                  <a:pt x="591538" y="152112"/>
                  <a:pt x="600697" y="152899"/>
                </a:cubicBezTo>
                <a:cubicBezTo>
                  <a:pt x="609856" y="153687"/>
                  <a:pt x="628233" y="150087"/>
                  <a:pt x="655829" y="142100"/>
                </a:cubicBezTo>
                <a:cubicBezTo>
                  <a:pt x="655829" y="130740"/>
                  <a:pt x="655636" y="118573"/>
                  <a:pt x="655252" y="105600"/>
                </a:cubicBezTo>
                <a:cubicBezTo>
                  <a:pt x="654867" y="92627"/>
                  <a:pt x="653116" y="82088"/>
                  <a:pt x="649996" y="73983"/>
                </a:cubicBezTo>
                <a:cubicBezTo>
                  <a:pt x="646877" y="65878"/>
                  <a:pt x="647786" y="62232"/>
                  <a:pt x="652722" y="63044"/>
                </a:cubicBezTo>
                <a:cubicBezTo>
                  <a:pt x="657658" y="63857"/>
                  <a:pt x="662768" y="64623"/>
                  <a:pt x="668051" y="65342"/>
                </a:cubicBezTo>
                <a:cubicBezTo>
                  <a:pt x="676447" y="53895"/>
                  <a:pt x="683126" y="43830"/>
                  <a:pt x="688087" y="35149"/>
                </a:cubicBezTo>
                <a:cubicBezTo>
                  <a:pt x="693048" y="26467"/>
                  <a:pt x="694942" y="19016"/>
                  <a:pt x="693770" y="12796"/>
                </a:cubicBezTo>
                <a:cubicBezTo>
                  <a:pt x="693184" y="9687"/>
                  <a:pt x="693670" y="7720"/>
                  <a:pt x="695228" y="6897"/>
                </a:cubicBezTo>
                <a:close/>
                <a:moveTo>
                  <a:pt x="3505574" y="6706"/>
                </a:moveTo>
                <a:cubicBezTo>
                  <a:pt x="3507020" y="6714"/>
                  <a:pt x="3508755" y="7079"/>
                  <a:pt x="3510780" y="7801"/>
                </a:cubicBezTo>
                <a:cubicBezTo>
                  <a:pt x="3518878" y="10691"/>
                  <a:pt x="3525517" y="13829"/>
                  <a:pt x="3530695" y="17215"/>
                </a:cubicBezTo>
                <a:cubicBezTo>
                  <a:pt x="3535873" y="20601"/>
                  <a:pt x="3536744" y="24061"/>
                  <a:pt x="3533309" y="27595"/>
                </a:cubicBezTo>
                <a:cubicBezTo>
                  <a:pt x="3529873" y="31130"/>
                  <a:pt x="3524199" y="38348"/>
                  <a:pt x="3516286" y="49250"/>
                </a:cubicBezTo>
                <a:cubicBezTo>
                  <a:pt x="3518668" y="49076"/>
                  <a:pt x="3524928" y="47845"/>
                  <a:pt x="3535067" y="45557"/>
                </a:cubicBezTo>
                <a:cubicBezTo>
                  <a:pt x="3545206" y="43269"/>
                  <a:pt x="3554796" y="40739"/>
                  <a:pt x="3563837" y="37967"/>
                </a:cubicBezTo>
                <a:cubicBezTo>
                  <a:pt x="3572878" y="35195"/>
                  <a:pt x="3580636" y="35921"/>
                  <a:pt x="3587110" y="40144"/>
                </a:cubicBezTo>
                <a:cubicBezTo>
                  <a:pt x="3593584" y="44367"/>
                  <a:pt x="3590710" y="49055"/>
                  <a:pt x="3578487" y="54208"/>
                </a:cubicBezTo>
                <a:cubicBezTo>
                  <a:pt x="3566264" y="59361"/>
                  <a:pt x="3552554" y="62917"/>
                  <a:pt x="3537355" y="64877"/>
                </a:cubicBezTo>
                <a:cubicBezTo>
                  <a:pt x="3522156" y="66836"/>
                  <a:pt x="3512671" y="64703"/>
                  <a:pt x="3508901" y="58477"/>
                </a:cubicBezTo>
                <a:cubicBezTo>
                  <a:pt x="3496573" y="73559"/>
                  <a:pt x="3485358" y="84138"/>
                  <a:pt x="3475256" y="90215"/>
                </a:cubicBezTo>
                <a:cubicBezTo>
                  <a:pt x="3465155" y="96292"/>
                  <a:pt x="3463852" y="93908"/>
                  <a:pt x="3471350" y="83062"/>
                </a:cubicBezTo>
                <a:cubicBezTo>
                  <a:pt x="3478847" y="72216"/>
                  <a:pt x="3485851" y="60511"/>
                  <a:pt x="3492362" y="47948"/>
                </a:cubicBezTo>
                <a:cubicBezTo>
                  <a:pt x="3498873" y="35384"/>
                  <a:pt x="3501546" y="24830"/>
                  <a:pt x="3500380" y="16285"/>
                </a:cubicBezTo>
                <a:cubicBezTo>
                  <a:pt x="3499506" y="9876"/>
                  <a:pt x="3501237" y="6683"/>
                  <a:pt x="3505574" y="6706"/>
                </a:cubicBezTo>
                <a:close/>
                <a:moveTo>
                  <a:pt x="2928427" y="5764"/>
                </a:moveTo>
                <a:cubicBezTo>
                  <a:pt x="2929985" y="4918"/>
                  <a:pt x="2932613" y="5228"/>
                  <a:pt x="2936312" y="6694"/>
                </a:cubicBezTo>
                <a:cubicBezTo>
                  <a:pt x="2943711" y="9628"/>
                  <a:pt x="2950349" y="13401"/>
                  <a:pt x="2956228" y="18015"/>
                </a:cubicBezTo>
                <a:cubicBezTo>
                  <a:pt x="2962106" y="22628"/>
                  <a:pt x="2963163" y="26625"/>
                  <a:pt x="2959399" y="30005"/>
                </a:cubicBezTo>
                <a:cubicBezTo>
                  <a:pt x="2955635" y="33384"/>
                  <a:pt x="2951105" y="40565"/>
                  <a:pt x="2945810" y="51547"/>
                </a:cubicBezTo>
                <a:cubicBezTo>
                  <a:pt x="2940514" y="62530"/>
                  <a:pt x="2935702" y="72942"/>
                  <a:pt x="2931373" y="82783"/>
                </a:cubicBezTo>
                <a:cubicBezTo>
                  <a:pt x="2927045" y="92624"/>
                  <a:pt x="2923870" y="97706"/>
                  <a:pt x="2921848" y="98028"/>
                </a:cubicBezTo>
                <a:cubicBezTo>
                  <a:pt x="2939559" y="95821"/>
                  <a:pt x="2955493" y="91378"/>
                  <a:pt x="2969650" y="84699"/>
                </a:cubicBezTo>
                <a:cubicBezTo>
                  <a:pt x="2983807" y="78020"/>
                  <a:pt x="2995140" y="77614"/>
                  <a:pt x="3003648" y="83480"/>
                </a:cubicBezTo>
                <a:cubicBezTo>
                  <a:pt x="3012156" y="89347"/>
                  <a:pt x="3008364" y="95393"/>
                  <a:pt x="2992272" y="101619"/>
                </a:cubicBezTo>
                <a:cubicBezTo>
                  <a:pt x="2976180" y="107845"/>
                  <a:pt x="2962435" y="111386"/>
                  <a:pt x="2951037" y="112241"/>
                </a:cubicBezTo>
                <a:cubicBezTo>
                  <a:pt x="2955378" y="111597"/>
                  <a:pt x="2959772" y="112911"/>
                  <a:pt x="2964218" y="116185"/>
                </a:cubicBezTo>
                <a:cubicBezTo>
                  <a:pt x="2968664" y="119460"/>
                  <a:pt x="2970069" y="122740"/>
                  <a:pt x="2968431" y="126027"/>
                </a:cubicBezTo>
                <a:cubicBezTo>
                  <a:pt x="2966794" y="129313"/>
                  <a:pt x="2963452" y="138913"/>
                  <a:pt x="2958404" y="154825"/>
                </a:cubicBezTo>
                <a:cubicBezTo>
                  <a:pt x="2953356" y="170737"/>
                  <a:pt x="2948954" y="182538"/>
                  <a:pt x="2945196" y="190227"/>
                </a:cubicBezTo>
                <a:cubicBezTo>
                  <a:pt x="2959347" y="205582"/>
                  <a:pt x="2972316" y="216682"/>
                  <a:pt x="2984105" y="223528"/>
                </a:cubicBezTo>
                <a:cubicBezTo>
                  <a:pt x="2995893" y="230374"/>
                  <a:pt x="3008699" y="236246"/>
                  <a:pt x="3022521" y="241145"/>
                </a:cubicBezTo>
                <a:cubicBezTo>
                  <a:pt x="3036344" y="246044"/>
                  <a:pt x="3039249" y="249700"/>
                  <a:pt x="3031237" y="252112"/>
                </a:cubicBezTo>
                <a:cubicBezTo>
                  <a:pt x="3023225" y="254524"/>
                  <a:pt x="3011886" y="255929"/>
                  <a:pt x="2997220" y="256326"/>
                </a:cubicBezTo>
                <a:cubicBezTo>
                  <a:pt x="2982555" y="256723"/>
                  <a:pt x="2972713" y="254633"/>
                  <a:pt x="2967697" y="250056"/>
                </a:cubicBezTo>
                <a:cubicBezTo>
                  <a:pt x="2962680" y="245480"/>
                  <a:pt x="2950826" y="230256"/>
                  <a:pt x="2932136" y="204385"/>
                </a:cubicBezTo>
                <a:cubicBezTo>
                  <a:pt x="2925116" y="214108"/>
                  <a:pt x="2916738" y="221196"/>
                  <a:pt x="2907003" y="225649"/>
                </a:cubicBezTo>
                <a:cubicBezTo>
                  <a:pt x="2897267" y="230101"/>
                  <a:pt x="2885999" y="232926"/>
                  <a:pt x="2873200" y="234122"/>
                </a:cubicBezTo>
                <a:cubicBezTo>
                  <a:pt x="2860401" y="235319"/>
                  <a:pt x="2859288" y="233068"/>
                  <a:pt x="2869861" y="227369"/>
                </a:cubicBezTo>
                <a:cubicBezTo>
                  <a:pt x="2880434" y="221670"/>
                  <a:pt x="2889125" y="216551"/>
                  <a:pt x="2895934" y="212012"/>
                </a:cubicBezTo>
                <a:cubicBezTo>
                  <a:pt x="2902742" y="207473"/>
                  <a:pt x="2910556" y="199901"/>
                  <a:pt x="2919374" y="189297"/>
                </a:cubicBezTo>
                <a:cubicBezTo>
                  <a:pt x="2908262" y="171326"/>
                  <a:pt x="2899648" y="159420"/>
                  <a:pt x="2893534" y="153578"/>
                </a:cubicBezTo>
                <a:cubicBezTo>
                  <a:pt x="2887419" y="147737"/>
                  <a:pt x="2887345" y="144022"/>
                  <a:pt x="2893310" y="142435"/>
                </a:cubicBezTo>
                <a:cubicBezTo>
                  <a:pt x="2899276" y="140847"/>
                  <a:pt x="2904649" y="142590"/>
                  <a:pt x="2909430" y="147663"/>
                </a:cubicBezTo>
                <a:cubicBezTo>
                  <a:pt x="2914212" y="152735"/>
                  <a:pt x="2920943" y="161479"/>
                  <a:pt x="2929625" y="173894"/>
                </a:cubicBezTo>
                <a:cubicBezTo>
                  <a:pt x="2932961" y="167395"/>
                  <a:pt x="2935785" y="157845"/>
                  <a:pt x="2938098" y="145244"/>
                </a:cubicBezTo>
                <a:cubicBezTo>
                  <a:pt x="2940411" y="132643"/>
                  <a:pt x="2940991" y="122783"/>
                  <a:pt x="2939838" y="115665"/>
                </a:cubicBezTo>
                <a:cubicBezTo>
                  <a:pt x="2937320" y="116446"/>
                  <a:pt x="2933454" y="116626"/>
                  <a:pt x="2928239" y="116204"/>
                </a:cubicBezTo>
                <a:cubicBezTo>
                  <a:pt x="2923023" y="115782"/>
                  <a:pt x="2919120" y="114046"/>
                  <a:pt x="2916528" y="110995"/>
                </a:cubicBezTo>
                <a:cubicBezTo>
                  <a:pt x="2909198" y="121314"/>
                  <a:pt x="2901031" y="128954"/>
                  <a:pt x="2892027" y="133915"/>
                </a:cubicBezTo>
                <a:cubicBezTo>
                  <a:pt x="2883023" y="138876"/>
                  <a:pt x="2882427" y="134637"/>
                  <a:pt x="2890241" y="121199"/>
                </a:cubicBezTo>
                <a:cubicBezTo>
                  <a:pt x="2898054" y="107761"/>
                  <a:pt x="2904690" y="94224"/>
                  <a:pt x="2910147" y="80588"/>
                </a:cubicBezTo>
                <a:cubicBezTo>
                  <a:pt x="2915604" y="66951"/>
                  <a:pt x="2920062" y="53653"/>
                  <a:pt x="2923523" y="40692"/>
                </a:cubicBezTo>
                <a:cubicBezTo>
                  <a:pt x="2926983" y="27732"/>
                  <a:pt x="2928130" y="18092"/>
                  <a:pt x="2926964" y="11773"/>
                </a:cubicBezTo>
                <a:cubicBezTo>
                  <a:pt x="2926381" y="8614"/>
                  <a:pt x="2926869" y="6611"/>
                  <a:pt x="2928427" y="5764"/>
                </a:cubicBezTo>
                <a:close/>
                <a:moveTo>
                  <a:pt x="1337099" y="5643"/>
                </a:moveTo>
                <a:cubicBezTo>
                  <a:pt x="1338553" y="5411"/>
                  <a:pt x="1340460" y="5498"/>
                  <a:pt x="1342819" y="5904"/>
                </a:cubicBezTo>
                <a:cubicBezTo>
                  <a:pt x="1352257" y="7528"/>
                  <a:pt x="1360840" y="10390"/>
                  <a:pt x="1368566" y="14489"/>
                </a:cubicBezTo>
                <a:cubicBezTo>
                  <a:pt x="1376293" y="18588"/>
                  <a:pt x="1378389" y="23075"/>
                  <a:pt x="1374855" y="27949"/>
                </a:cubicBezTo>
                <a:cubicBezTo>
                  <a:pt x="1371320" y="32823"/>
                  <a:pt x="1369199" y="47228"/>
                  <a:pt x="1368492" y="71165"/>
                </a:cubicBezTo>
                <a:cubicBezTo>
                  <a:pt x="1393954" y="67407"/>
                  <a:pt x="1410238" y="63550"/>
                  <a:pt x="1417345" y="59594"/>
                </a:cubicBezTo>
                <a:cubicBezTo>
                  <a:pt x="1424451" y="55637"/>
                  <a:pt x="1431136" y="55544"/>
                  <a:pt x="1437399" y="59314"/>
                </a:cubicBezTo>
                <a:cubicBezTo>
                  <a:pt x="1443663" y="63085"/>
                  <a:pt x="1450087" y="67457"/>
                  <a:pt x="1456673" y="72430"/>
                </a:cubicBezTo>
                <a:cubicBezTo>
                  <a:pt x="1463258" y="77403"/>
                  <a:pt x="1463723" y="82144"/>
                  <a:pt x="1458068" y="86652"/>
                </a:cubicBezTo>
                <a:cubicBezTo>
                  <a:pt x="1452412" y="91161"/>
                  <a:pt x="1445511" y="105346"/>
                  <a:pt x="1437362" y="129208"/>
                </a:cubicBezTo>
                <a:cubicBezTo>
                  <a:pt x="1449033" y="141697"/>
                  <a:pt x="1446937" y="148401"/>
                  <a:pt x="1431074" y="149318"/>
                </a:cubicBezTo>
                <a:cubicBezTo>
                  <a:pt x="1415212" y="150236"/>
                  <a:pt x="1393960" y="152134"/>
                  <a:pt x="1367320" y="155011"/>
                </a:cubicBezTo>
                <a:cubicBezTo>
                  <a:pt x="1367320" y="212062"/>
                  <a:pt x="1366480" y="247092"/>
                  <a:pt x="1364799" y="260102"/>
                </a:cubicBezTo>
                <a:cubicBezTo>
                  <a:pt x="1363119" y="273112"/>
                  <a:pt x="1359627" y="280117"/>
                  <a:pt x="1354325" y="281115"/>
                </a:cubicBezTo>
                <a:cubicBezTo>
                  <a:pt x="1349024" y="282113"/>
                  <a:pt x="1345948" y="274101"/>
                  <a:pt x="1345098" y="257079"/>
                </a:cubicBezTo>
                <a:cubicBezTo>
                  <a:pt x="1344249" y="240057"/>
                  <a:pt x="1343824" y="206543"/>
                  <a:pt x="1343824" y="156536"/>
                </a:cubicBezTo>
                <a:cubicBezTo>
                  <a:pt x="1331880" y="157281"/>
                  <a:pt x="1316253" y="159085"/>
                  <a:pt x="1296943" y="161950"/>
                </a:cubicBezTo>
                <a:cubicBezTo>
                  <a:pt x="1296298" y="168362"/>
                  <a:pt x="1295021" y="173146"/>
                  <a:pt x="1293111" y="176303"/>
                </a:cubicBezTo>
                <a:cubicBezTo>
                  <a:pt x="1291201" y="179459"/>
                  <a:pt x="1288525" y="179992"/>
                  <a:pt x="1285083" y="177903"/>
                </a:cubicBezTo>
                <a:cubicBezTo>
                  <a:pt x="1281641" y="175813"/>
                  <a:pt x="1279130" y="170616"/>
                  <a:pt x="1277549" y="162313"/>
                </a:cubicBezTo>
                <a:cubicBezTo>
                  <a:pt x="1275967" y="154009"/>
                  <a:pt x="1273422" y="141657"/>
                  <a:pt x="1269912" y="125255"/>
                </a:cubicBezTo>
                <a:cubicBezTo>
                  <a:pt x="1266402" y="108853"/>
                  <a:pt x="1262474" y="96714"/>
                  <a:pt x="1258127" y="88838"/>
                </a:cubicBezTo>
                <a:cubicBezTo>
                  <a:pt x="1253780" y="80963"/>
                  <a:pt x="1255135" y="77025"/>
                  <a:pt x="1262192" y="77025"/>
                </a:cubicBezTo>
                <a:cubicBezTo>
                  <a:pt x="1267277" y="77025"/>
                  <a:pt x="1272315" y="77605"/>
                  <a:pt x="1277307" y="78764"/>
                </a:cubicBezTo>
                <a:cubicBezTo>
                  <a:pt x="1282299" y="79924"/>
                  <a:pt x="1291368" y="79943"/>
                  <a:pt x="1304515" y="78820"/>
                </a:cubicBezTo>
                <a:cubicBezTo>
                  <a:pt x="1317661" y="77698"/>
                  <a:pt x="1330764" y="76107"/>
                  <a:pt x="1343824" y="74048"/>
                </a:cubicBezTo>
                <a:cubicBezTo>
                  <a:pt x="1343824" y="44171"/>
                  <a:pt x="1341297" y="24938"/>
                  <a:pt x="1336243" y="16350"/>
                </a:cubicBezTo>
                <a:cubicBezTo>
                  <a:pt x="1332452" y="9908"/>
                  <a:pt x="1332738" y="6339"/>
                  <a:pt x="1337099" y="5643"/>
                </a:cubicBezTo>
                <a:close/>
                <a:moveTo>
                  <a:pt x="5376405" y="4788"/>
                </a:moveTo>
                <a:cubicBezTo>
                  <a:pt x="5384026" y="6449"/>
                  <a:pt x="5389886" y="8676"/>
                  <a:pt x="5393986" y="11466"/>
                </a:cubicBezTo>
                <a:cubicBezTo>
                  <a:pt x="5398084" y="14257"/>
                  <a:pt x="5399538" y="18412"/>
                  <a:pt x="5398348" y="23931"/>
                </a:cubicBezTo>
                <a:cubicBezTo>
                  <a:pt x="5397157" y="29450"/>
                  <a:pt x="5396370" y="39713"/>
                  <a:pt x="5395985" y="54719"/>
                </a:cubicBezTo>
                <a:cubicBezTo>
                  <a:pt x="5395601" y="69726"/>
                  <a:pt x="5395036" y="88051"/>
                  <a:pt x="5394292" y="109693"/>
                </a:cubicBezTo>
                <a:cubicBezTo>
                  <a:pt x="5401660" y="108961"/>
                  <a:pt x="5409950" y="107932"/>
                  <a:pt x="5419165" y="106605"/>
                </a:cubicBezTo>
                <a:cubicBezTo>
                  <a:pt x="5420468" y="102053"/>
                  <a:pt x="5422247" y="97290"/>
                  <a:pt x="5424504" y="92317"/>
                </a:cubicBezTo>
                <a:cubicBezTo>
                  <a:pt x="5419358" y="93098"/>
                  <a:pt x="5414322" y="93489"/>
                  <a:pt x="5409398" y="93489"/>
                </a:cubicBezTo>
                <a:cubicBezTo>
                  <a:pt x="5403594" y="93489"/>
                  <a:pt x="5399018" y="91046"/>
                  <a:pt x="5395669" y="86159"/>
                </a:cubicBezTo>
                <a:cubicBezTo>
                  <a:pt x="5392320" y="81273"/>
                  <a:pt x="5395132" y="78337"/>
                  <a:pt x="5404106" y="77351"/>
                </a:cubicBezTo>
                <a:cubicBezTo>
                  <a:pt x="5413079" y="76365"/>
                  <a:pt x="5420896" y="75872"/>
                  <a:pt x="5427556" y="75872"/>
                </a:cubicBezTo>
                <a:cubicBezTo>
                  <a:pt x="5428634" y="72610"/>
                  <a:pt x="5429369" y="69866"/>
                  <a:pt x="5429760" y="67640"/>
                </a:cubicBezTo>
                <a:cubicBezTo>
                  <a:pt x="5430150" y="65413"/>
                  <a:pt x="5428870" y="64492"/>
                  <a:pt x="5425918" y="64877"/>
                </a:cubicBezTo>
                <a:cubicBezTo>
                  <a:pt x="5422966" y="65261"/>
                  <a:pt x="5419118" y="65847"/>
                  <a:pt x="5414375" y="66635"/>
                </a:cubicBezTo>
                <a:cubicBezTo>
                  <a:pt x="5409631" y="67422"/>
                  <a:pt x="5404880" y="65268"/>
                  <a:pt x="5400124" y="60170"/>
                </a:cubicBezTo>
                <a:cubicBezTo>
                  <a:pt x="5395368" y="55073"/>
                  <a:pt x="5396512" y="52524"/>
                  <a:pt x="5403557" y="52524"/>
                </a:cubicBezTo>
                <a:cubicBezTo>
                  <a:pt x="5408716" y="52524"/>
                  <a:pt x="5414592" y="51792"/>
                  <a:pt x="5421184" y="50329"/>
                </a:cubicBezTo>
                <a:cubicBezTo>
                  <a:pt x="5427776" y="48865"/>
                  <a:pt x="5432764" y="47111"/>
                  <a:pt x="5436150" y="45064"/>
                </a:cubicBezTo>
                <a:cubicBezTo>
                  <a:pt x="5439536" y="43018"/>
                  <a:pt x="5445858" y="45818"/>
                  <a:pt x="5455116" y="53464"/>
                </a:cubicBezTo>
                <a:cubicBezTo>
                  <a:pt x="5464374" y="61110"/>
                  <a:pt x="5467082" y="66421"/>
                  <a:pt x="5463237" y="69398"/>
                </a:cubicBezTo>
                <a:cubicBezTo>
                  <a:pt x="5459392" y="72374"/>
                  <a:pt x="5455266" y="77534"/>
                  <a:pt x="5450856" y="84876"/>
                </a:cubicBezTo>
                <a:cubicBezTo>
                  <a:pt x="5446447" y="92218"/>
                  <a:pt x="5442243" y="100698"/>
                  <a:pt x="5438243" y="110316"/>
                </a:cubicBezTo>
                <a:cubicBezTo>
                  <a:pt x="5434244" y="119934"/>
                  <a:pt x="5430436" y="125760"/>
                  <a:pt x="5426820" y="127794"/>
                </a:cubicBezTo>
                <a:cubicBezTo>
                  <a:pt x="5423205" y="129828"/>
                  <a:pt x="5420400" y="128123"/>
                  <a:pt x="5418402" y="122678"/>
                </a:cubicBezTo>
                <a:cubicBezTo>
                  <a:pt x="5410465" y="123447"/>
                  <a:pt x="5401976" y="124799"/>
                  <a:pt x="5392934" y="126734"/>
                </a:cubicBezTo>
                <a:lnTo>
                  <a:pt x="5391967" y="143551"/>
                </a:lnTo>
                <a:cubicBezTo>
                  <a:pt x="5395985" y="141554"/>
                  <a:pt x="5399895" y="139303"/>
                  <a:pt x="5403696" y="136798"/>
                </a:cubicBezTo>
                <a:cubicBezTo>
                  <a:pt x="5407498" y="134293"/>
                  <a:pt x="5413884" y="136280"/>
                  <a:pt x="5422858" y="142761"/>
                </a:cubicBezTo>
                <a:cubicBezTo>
                  <a:pt x="5431831" y="149241"/>
                  <a:pt x="5434767" y="153597"/>
                  <a:pt x="5431666" y="155830"/>
                </a:cubicBezTo>
                <a:cubicBezTo>
                  <a:pt x="5428566" y="158062"/>
                  <a:pt x="5425751" y="160986"/>
                  <a:pt x="5423220" y="164601"/>
                </a:cubicBezTo>
                <a:cubicBezTo>
                  <a:pt x="5420690" y="168216"/>
                  <a:pt x="5417470" y="174132"/>
                  <a:pt x="5413556" y="182349"/>
                </a:cubicBezTo>
                <a:cubicBezTo>
                  <a:pt x="5409643" y="190565"/>
                  <a:pt x="5405169" y="198903"/>
                  <a:pt x="5400134" y="207361"/>
                </a:cubicBezTo>
                <a:cubicBezTo>
                  <a:pt x="5411630" y="214232"/>
                  <a:pt x="5423704" y="221119"/>
                  <a:pt x="5436355" y="228020"/>
                </a:cubicBezTo>
                <a:cubicBezTo>
                  <a:pt x="5449005" y="234922"/>
                  <a:pt x="5460722" y="239753"/>
                  <a:pt x="5471506" y="242513"/>
                </a:cubicBezTo>
                <a:cubicBezTo>
                  <a:pt x="5482290" y="245272"/>
                  <a:pt x="5482312" y="248363"/>
                  <a:pt x="5471572" y="251786"/>
                </a:cubicBezTo>
                <a:cubicBezTo>
                  <a:pt x="5460830" y="255209"/>
                  <a:pt x="5451002" y="256921"/>
                  <a:pt x="5442084" y="256921"/>
                </a:cubicBezTo>
                <a:cubicBezTo>
                  <a:pt x="5432548" y="256921"/>
                  <a:pt x="5425335" y="254701"/>
                  <a:pt x="5420449" y="250261"/>
                </a:cubicBezTo>
                <a:cubicBezTo>
                  <a:pt x="5415562" y="245821"/>
                  <a:pt x="5405424" y="236370"/>
                  <a:pt x="5390032" y="221909"/>
                </a:cubicBezTo>
                <a:cubicBezTo>
                  <a:pt x="5385865" y="228358"/>
                  <a:pt x="5377710" y="235022"/>
                  <a:pt x="5365568" y="241899"/>
                </a:cubicBezTo>
                <a:cubicBezTo>
                  <a:pt x="5353426" y="248776"/>
                  <a:pt x="5340758" y="252416"/>
                  <a:pt x="5327562" y="252819"/>
                </a:cubicBezTo>
                <a:cubicBezTo>
                  <a:pt x="5314365" y="253222"/>
                  <a:pt x="5313085" y="250757"/>
                  <a:pt x="5323720" y="245424"/>
                </a:cubicBezTo>
                <a:cubicBezTo>
                  <a:pt x="5334354" y="240091"/>
                  <a:pt x="5343626" y="234972"/>
                  <a:pt x="5351532" y="230067"/>
                </a:cubicBezTo>
                <a:cubicBezTo>
                  <a:pt x="5359438" y="225162"/>
                  <a:pt x="5367422" y="218294"/>
                  <a:pt x="5375484" y="209463"/>
                </a:cubicBezTo>
                <a:cubicBezTo>
                  <a:pt x="5370710" y="204664"/>
                  <a:pt x="5365166" y="200038"/>
                  <a:pt x="5358852" y="195585"/>
                </a:cubicBezTo>
                <a:cubicBezTo>
                  <a:pt x="5352540" y="191133"/>
                  <a:pt x="5346339" y="187508"/>
                  <a:pt x="5340249" y="184711"/>
                </a:cubicBezTo>
                <a:cubicBezTo>
                  <a:pt x="5334160" y="181915"/>
                  <a:pt x="5334312" y="178830"/>
                  <a:pt x="5340705" y="175456"/>
                </a:cubicBezTo>
                <a:cubicBezTo>
                  <a:pt x="5347098" y="172083"/>
                  <a:pt x="5353926" y="172653"/>
                  <a:pt x="5361188" y="177168"/>
                </a:cubicBezTo>
                <a:cubicBezTo>
                  <a:pt x="5368449" y="181682"/>
                  <a:pt x="5376365" y="187598"/>
                  <a:pt x="5384934" y="194915"/>
                </a:cubicBezTo>
                <a:cubicBezTo>
                  <a:pt x="5387974" y="189260"/>
                  <a:pt x="5390662" y="182733"/>
                  <a:pt x="5393000" y="175335"/>
                </a:cubicBezTo>
                <a:cubicBezTo>
                  <a:pt x="5395337" y="167937"/>
                  <a:pt x="5396698" y="162955"/>
                  <a:pt x="5397083" y="160387"/>
                </a:cubicBezTo>
                <a:cubicBezTo>
                  <a:pt x="5397467" y="157820"/>
                  <a:pt x="5395616" y="157116"/>
                  <a:pt x="5391530" y="158276"/>
                </a:cubicBezTo>
                <a:cubicBezTo>
                  <a:pt x="5387444" y="159436"/>
                  <a:pt x="5381766" y="160973"/>
                  <a:pt x="5374498" y="162890"/>
                </a:cubicBezTo>
                <a:cubicBezTo>
                  <a:pt x="5367230" y="164806"/>
                  <a:pt x="5360409" y="166561"/>
                  <a:pt x="5354034" y="168154"/>
                </a:cubicBezTo>
                <a:cubicBezTo>
                  <a:pt x="5347660" y="169748"/>
                  <a:pt x="5341468" y="167881"/>
                  <a:pt x="5335458" y="162555"/>
                </a:cubicBezTo>
                <a:cubicBezTo>
                  <a:pt x="5329450" y="157228"/>
                  <a:pt x="5330833" y="154298"/>
                  <a:pt x="5339607" y="153765"/>
                </a:cubicBezTo>
                <a:cubicBezTo>
                  <a:pt x="5348382" y="153231"/>
                  <a:pt x="5359560" y="151607"/>
                  <a:pt x="5373140" y="148890"/>
                </a:cubicBezTo>
                <a:lnTo>
                  <a:pt x="5373140" y="129673"/>
                </a:lnTo>
                <a:cubicBezTo>
                  <a:pt x="5367348" y="130442"/>
                  <a:pt x="5360980" y="131769"/>
                  <a:pt x="5354034" y="133654"/>
                </a:cubicBezTo>
                <a:cubicBezTo>
                  <a:pt x="5351218" y="141120"/>
                  <a:pt x="5347334" y="140637"/>
                  <a:pt x="5342379" y="132203"/>
                </a:cubicBezTo>
                <a:cubicBezTo>
                  <a:pt x="5337424" y="123769"/>
                  <a:pt x="5332656" y="114973"/>
                  <a:pt x="5328073" y="105814"/>
                </a:cubicBezTo>
                <a:cubicBezTo>
                  <a:pt x="5323490" y="96655"/>
                  <a:pt x="5319351" y="89923"/>
                  <a:pt x="5315655" y="85620"/>
                </a:cubicBezTo>
                <a:lnTo>
                  <a:pt x="5315040" y="84489"/>
                </a:lnTo>
                <a:lnTo>
                  <a:pt x="5313070" y="95963"/>
                </a:lnTo>
                <a:cubicBezTo>
                  <a:pt x="5311941" y="106890"/>
                  <a:pt x="5312356" y="132305"/>
                  <a:pt x="5314316" y="172210"/>
                </a:cubicBezTo>
                <a:cubicBezTo>
                  <a:pt x="5316276" y="212114"/>
                  <a:pt x="5313897" y="237378"/>
                  <a:pt x="5307182" y="248001"/>
                </a:cubicBezTo>
                <a:cubicBezTo>
                  <a:pt x="5300466" y="258623"/>
                  <a:pt x="5294896" y="260195"/>
                  <a:pt x="5290476" y="252717"/>
                </a:cubicBezTo>
                <a:cubicBezTo>
                  <a:pt x="5286054" y="245238"/>
                  <a:pt x="5279852" y="237043"/>
                  <a:pt x="5271872" y="228132"/>
                </a:cubicBezTo>
                <a:cubicBezTo>
                  <a:pt x="5263891" y="219221"/>
                  <a:pt x="5264446" y="215931"/>
                  <a:pt x="5273537" y="218263"/>
                </a:cubicBezTo>
                <a:cubicBezTo>
                  <a:pt x="5282628" y="220595"/>
                  <a:pt x="5288364" y="220985"/>
                  <a:pt x="5290745" y="219435"/>
                </a:cubicBezTo>
                <a:cubicBezTo>
                  <a:pt x="5291390" y="220204"/>
                  <a:pt x="5292249" y="213978"/>
                  <a:pt x="5293322" y="200757"/>
                </a:cubicBezTo>
                <a:cubicBezTo>
                  <a:pt x="5294394" y="187536"/>
                  <a:pt x="5294584" y="167736"/>
                  <a:pt x="5293889" y="141356"/>
                </a:cubicBezTo>
                <a:cubicBezTo>
                  <a:pt x="5285306" y="145126"/>
                  <a:pt x="5276278" y="149033"/>
                  <a:pt x="5266802" y="153076"/>
                </a:cubicBezTo>
                <a:lnTo>
                  <a:pt x="5266604" y="154587"/>
                </a:lnTo>
                <a:lnTo>
                  <a:pt x="5266770" y="154541"/>
                </a:lnTo>
                <a:cubicBezTo>
                  <a:pt x="5268092" y="154571"/>
                  <a:pt x="5269737" y="154904"/>
                  <a:pt x="5271704" y="155541"/>
                </a:cubicBezTo>
                <a:cubicBezTo>
                  <a:pt x="5279574" y="158090"/>
                  <a:pt x="5285434" y="161801"/>
                  <a:pt x="5289284" y="166675"/>
                </a:cubicBezTo>
                <a:cubicBezTo>
                  <a:pt x="5293136" y="171549"/>
                  <a:pt x="5293222" y="177496"/>
                  <a:pt x="5289545" y="184516"/>
                </a:cubicBezTo>
                <a:cubicBezTo>
                  <a:pt x="5285868" y="191536"/>
                  <a:pt x="5280494" y="191468"/>
                  <a:pt x="5273425" y="184311"/>
                </a:cubicBezTo>
                <a:lnTo>
                  <a:pt x="5265120" y="165903"/>
                </a:lnTo>
                <a:lnTo>
                  <a:pt x="5264484" y="170745"/>
                </a:lnTo>
                <a:cubicBezTo>
                  <a:pt x="5261549" y="187442"/>
                  <a:pt x="5256766" y="201222"/>
                  <a:pt x="5250134" y="212087"/>
                </a:cubicBezTo>
                <a:cubicBezTo>
                  <a:pt x="5241290" y="226573"/>
                  <a:pt x="5232147" y="236305"/>
                  <a:pt x="5222702" y="241285"/>
                </a:cubicBezTo>
                <a:cubicBezTo>
                  <a:pt x="5213258" y="246264"/>
                  <a:pt x="5211869" y="243954"/>
                  <a:pt x="5218536" y="234355"/>
                </a:cubicBezTo>
                <a:cubicBezTo>
                  <a:pt x="5225202" y="224756"/>
                  <a:pt x="5231239" y="211854"/>
                  <a:pt x="5236646" y="195650"/>
                </a:cubicBezTo>
                <a:cubicBezTo>
                  <a:pt x="5242054" y="179447"/>
                  <a:pt x="5245136" y="167184"/>
                  <a:pt x="5245892" y="158862"/>
                </a:cubicBezTo>
                <a:cubicBezTo>
                  <a:pt x="5234346" y="164182"/>
                  <a:pt x="5226361" y="167847"/>
                  <a:pt x="5221940" y="169857"/>
                </a:cubicBezTo>
                <a:cubicBezTo>
                  <a:pt x="5217518" y="171866"/>
                  <a:pt x="5210874" y="169156"/>
                  <a:pt x="5202006" y="161727"/>
                </a:cubicBezTo>
                <a:cubicBezTo>
                  <a:pt x="5193139" y="154298"/>
                  <a:pt x="5194565" y="150583"/>
                  <a:pt x="5206285" y="150583"/>
                </a:cubicBezTo>
                <a:cubicBezTo>
                  <a:pt x="5215872" y="150583"/>
                  <a:pt x="5229106" y="147415"/>
                  <a:pt x="5245985" y="141077"/>
                </a:cubicBezTo>
                <a:cubicBezTo>
                  <a:pt x="5246704" y="131155"/>
                  <a:pt x="5246494" y="118985"/>
                  <a:pt x="5245352" y="104568"/>
                </a:cubicBezTo>
                <a:cubicBezTo>
                  <a:pt x="5244212" y="90150"/>
                  <a:pt x="5242267" y="80367"/>
                  <a:pt x="5239520" y="75220"/>
                </a:cubicBezTo>
                <a:cubicBezTo>
                  <a:pt x="5236774" y="70073"/>
                  <a:pt x="5236968" y="66945"/>
                  <a:pt x="5240106" y="65835"/>
                </a:cubicBezTo>
                <a:cubicBezTo>
                  <a:pt x="5243244" y="64725"/>
                  <a:pt x="5247876" y="64945"/>
                  <a:pt x="5254003" y="66495"/>
                </a:cubicBezTo>
                <a:cubicBezTo>
                  <a:pt x="5259014" y="62663"/>
                  <a:pt x="5264366" y="55622"/>
                  <a:pt x="5270058" y="45371"/>
                </a:cubicBezTo>
                <a:cubicBezTo>
                  <a:pt x="5275750" y="35121"/>
                  <a:pt x="5278790" y="28191"/>
                  <a:pt x="5279174" y="24582"/>
                </a:cubicBezTo>
                <a:cubicBezTo>
                  <a:pt x="5279558" y="20973"/>
                  <a:pt x="5279168" y="16551"/>
                  <a:pt x="5278002" y="11317"/>
                </a:cubicBezTo>
                <a:cubicBezTo>
                  <a:pt x="5276836" y="6084"/>
                  <a:pt x="5283278" y="6133"/>
                  <a:pt x="5297330" y="11466"/>
                </a:cubicBezTo>
                <a:cubicBezTo>
                  <a:pt x="5311383" y="16799"/>
                  <a:pt x="5315113" y="22495"/>
                  <a:pt x="5308521" y="28554"/>
                </a:cubicBezTo>
                <a:cubicBezTo>
                  <a:pt x="5301928" y="34612"/>
                  <a:pt x="5289660" y="46484"/>
                  <a:pt x="5271714" y="64170"/>
                </a:cubicBezTo>
                <a:cubicBezTo>
                  <a:pt x="5280272" y="61392"/>
                  <a:pt x="5286342" y="58363"/>
                  <a:pt x="5289926" y="55082"/>
                </a:cubicBezTo>
                <a:cubicBezTo>
                  <a:pt x="5293510" y="51802"/>
                  <a:pt x="5300128" y="52391"/>
                  <a:pt x="5309776" y="56849"/>
                </a:cubicBezTo>
                <a:cubicBezTo>
                  <a:pt x="5319426" y="61308"/>
                  <a:pt x="5322668" y="66210"/>
                  <a:pt x="5319506" y="71556"/>
                </a:cubicBezTo>
                <a:lnTo>
                  <a:pt x="5318023" y="75322"/>
                </a:lnTo>
                <a:lnTo>
                  <a:pt x="5324734" y="73118"/>
                </a:lnTo>
                <a:cubicBezTo>
                  <a:pt x="5328355" y="72759"/>
                  <a:pt x="5333632" y="68567"/>
                  <a:pt x="5340566" y="60542"/>
                </a:cubicBezTo>
                <a:cubicBezTo>
                  <a:pt x="5347498" y="52518"/>
                  <a:pt x="5350964" y="46745"/>
                  <a:pt x="5350964" y="43222"/>
                </a:cubicBezTo>
                <a:cubicBezTo>
                  <a:pt x="5350964" y="36947"/>
                  <a:pt x="5354118" y="35099"/>
                  <a:pt x="5360424" y="37679"/>
                </a:cubicBezTo>
                <a:lnTo>
                  <a:pt x="5372943" y="46439"/>
                </a:lnTo>
                <a:lnTo>
                  <a:pt x="5372885" y="42541"/>
                </a:lnTo>
                <a:cubicBezTo>
                  <a:pt x="5372374" y="27235"/>
                  <a:pt x="5371098" y="17112"/>
                  <a:pt x="5369056" y="12173"/>
                </a:cubicBezTo>
                <a:cubicBezTo>
                  <a:pt x="5366334" y="5588"/>
                  <a:pt x="5368784" y="3126"/>
                  <a:pt x="5376405" y="4788"/>
                </a:cubicBezTo>
                <a:close/>
                <a:moveTo>
                  <a:pt x="4088652" y="695"/>
                </a:moveTo>
                <a:cubicBezTo>
                  <a:pt x="4097389" y="2741"/>
                  <a:pt x="4104027" y="5191"/>
                  <a:pt x="4108566" y="8043"/>
                </a:cubicBezTo>
                <a:cubicBezTo>
                  <a:pt x="4113106" y="10896"/>
                  <a:pt x="4114386" y="14713"/>
                  <a:pt x="4112408" y="19494"/>
                </a:cubicBezTo>
                <a:cubicBezTo>
                  <a:pt x="4110430" y="24275"/>
                  <a:pt x="4109081" y="33332"/>
                  <a:pt x="4108362" y="46664"/>
                </a:cubicBezTo>
                <a:cubicBezTo>
                  <a:pt x="4123567" y="43737"/>
                  <a:pt x="4134317" y="40671"/>
                  <a:pt x="4140611" y="37465"/>
                </a:cubicBezTo>
                <a:cubicBezTo>
                  <a:pt x="4146905" y="34259"/>
                  <a:pt x="4153584" y="34113"/>
                  <a:pt x="4160647" y="37027"/>
                </a:cubicBezTo>
                <a:cubicBezTo>
                  <a:pt x="4167710" y="39942"/>
                  <a:pt x="4173604" y="43536"/>
                  <a:pt x="4178330" y="47808"/>
                </a:cubicBezTo>
                <a:cubicBezTo>
                  <a:pt x="4183055" y="52081"/>
                  <a:pt x="4183371" y="56050"/>
                  <a:pt x="4179278" y="59714"/>
                </a:cubicBezTo>
                <a:cubicBezTo>
                  <a:pt x="4175186" y="63379"/>
                  <a:pt x="4171396" y="67978"/>
                  <a:pt x="4167912" y="73509"/>
                </a:cubicBezTo>
                <a:cubicBezTo>
                  <a:pt x="4181232" y="70396"/>
                  <a:pt x="4193556" y="67866"/>
                  <a:pt x="4204886" y="65919"/>
                </a:cubicBezTo>
                <a:cubicBezTo>
                  <a:pt x="4216216" y="63972"/>
                  <a:pt x="4225338" y="67497"/>
                  <a:pt x="4232252" y="76495"/>
                </a:cubicBezTo>
                <a:cubicBezTo>
                  <a:pt x="4239166" y="85493"/>
                  <a:pt x="4236763" y="89992"/>
                  <a:pt x="4225043" y="89992"/>
                </a:cubicBezTo>
                <a:cubicBezTo>
                  <a:pt x="4216622" y="89992"/>
                  <a:pt x="4196120" y="91102"/>
                  <a:pt x="4163540" y="93322"/>
                </a:cubicBezTo>
                <a:cubicBezTo>
                  <a:pt x="4162548" y="96832"/>
                  <a:pt x="4160892" y="104831"/>
                  <a:pt x="4158572" y="117320"/>
                </a:cubicBezTo>
                <a:cubicBezTo>
                  <a:pt x="4166349" y="125320"/>
                  <a:pt x="4166438" y="130349"/>
                  <a:pt x="4158842" y="132408"/>
                </a:cubicBezTo>
                <a:cubicBezTo>
                  <a:pt x="4151246" y="134466"/>
                  <a:pt x="4134034" y="137307"/>
                  <a:pt x="4107208" y="140928"/>
                </a:cubicBezTo>
                <a:lnTo>
                  <a:pt x="4107208" y="148704"/>
                </a:lnTo>
                <a:cubicBezTo>
                  <a:pt x="4114054" y="154186"/>
                  <a:pt x="4121899" y="160251"/>
                  <a:pt x="4130742" y="166899"/>
                </a:cubicBezTo>
                <a:cubicBezTo>
                  <a:pt x="4138977" y="161987"/>
                  <a:pt x="4146446" y="156363"/>
                  <a:pt x="4153150" y="150025"/>
                </a:cubicBezTo>
                <a:cubicBezTo>
                  <a:pt x="4159853" y="143688"/>
                  <a:pt x="4163704" y="138107"/>
                  <a:pt x="4164702" y="133282"/>
                </a:cubicBezTo>
                <a:cubicBezTo>
                  <a:pt x="4165701" y="128458"/>
                  <a:pt x="4169375" y="127307"/>
                  <a:pt x="4175725" y="129831"/>
                </a:cubicBezTo>
                <a:cubicBezTo>
                  <a:pt x="4182075" y="132355"/>
                  <a:pt x="4188196" y="136457"/>
                  <a:pt x="4194086" y="142137"/>
                </a:cubicBezTo>
                <a:cubicBezTo>
                  <a:pt x="4199978" y="147818"/>
                  <a:pt x="4199190" y="151430"/>
                  <a:pt x="4191724" y="152974"/>
                </a:cubicBezTo>
                <a:cubicBezTo>
                  <a:pt x="4184258" y="154518"/>
                  <a:pt x="4176540" y="157377"/>
                  <a:pt x="4168572" y="161550"/>
                </a:cubicBezTo>
                <a:cubicBezTo>
                  <a:pt x="4160604" y="165723"/>
                  <a:pt x="4150654" y="170533"/>
                  <a:pt x="4138722" y="175977"/>
                </a:cubicBezTo>
                <a:cubicBezTo>
                  <a:pt x="4157152" y="187400"/>
                  <a:pt x="4174395" y="196168"/>
                  <a:pt x="4190450" y="202282"/>
                </a:cubicBezTo>
                <a:cubicBezTo>
                  <a:pt x="4206504" y="208397"/>
                  <a:pt x="4221354" y="213290"/>
                  <a:pt x="4234996" y="216961"/>
                </a:cubicBezTo>
                <a:cubicBezTo>
                  <a:pt x="4248638" y="220632"/>
                  <a:pt x="4249296" y="224120"/>
                  <a:pt x="4236968" y="227425"/>
                </a:cubicBezTo>
                <a:cubicBezTo>
                  <a:pt x="4224640" y="230730"/>
                  <a:pt x="4214070" y="232777"/>
                  <a:pt x="4205258" y="233564"/>
                </a:cubicBezTo>
                <a:cubicBezTo>
                  <a:pt x="4196446" y="234352"/>
                  <a:pt x="4188878" y="233912"/>
                  <a:pt x="4182552" y="232243"/>
                </a:cubicBezTo>
                <a:cubicBezTo>
                  <a:pt x="4176228" y="230575"/>
                  <a:pt x="4169574" y="226659"/>
                  <a:pt x="4162591" y="220495"/>
                </a:cubicBezTo>
                <a:cubicBezTo>
                  <a:pt x="4155608" y="214331"/>
                  <a:pt x="4148092" y="207225"/>
                  <a:pt x="4140044" y="199176"/>
                </a:cubicBezTo>
                <a:cubicBezTo>
                  <a:pt x="4131994" y="191127"/>
                  <a:pt x="4121050" y="178854"/>
                  <a:pt x="4107208" y="162359"/>
                </a:cubicBezTo>
                <a:cubicBezTo>
                  <a:pt x="4107940" y="184808"/>
                  <a:pt x="4108706" y="204165"/>
                  <a:pt x="4109506" y="220430"/>
                </a:cubicBezTo>
                <a:cubicBezTo>
                  <a:pt x="4110306" y="236696"/>
                  <a:pt x="4107732" y="249762"/>
                  <a:pt x="4101786" y="259628"/>
                </a:cubicBezTo>
                <a:cubicBezTo>
                  <a:pt x="4095838" y="269494"/>
                  <a:pt x="4090462" y="269916"/>
                  <a:pt x="4085656" y="260893"/>
                </a:cubicBezTo>
                <a:cubicBezTo>
                  <a:pt x="4080850" y="251870"/>
                  <a:pt x="4073490" y="242510"/>
                  <a:pt x="4063574" y="232811"/>
                </a:cubicBezTo>
                <a:cubicBezTo>
                  <a:pt x="4053658" y="223112"/>
                  <a:pt x="4054260" y="219819"/>
                  <a:pt x="4065378" y="222932"/>
                </a:cubicBezTo>
                <a:cubicBezTo>
                  <a:pt x="4076497" y="226045"/>
                  <a:pt x="4082723" y="226749"/>
                  <a:pt x="4084056" y="225044"/>
                </a:cubicBezTo>
                <a:cubicBezTo>
                  <a:pt x="4085390" y="223339"/>
                  <a:pt x="4086056" y="216818"/>
                  <a:pt x="4086056" y="205482"/>
                </a:cubicBezTo>
                <a:lnTo>
                  <a:pt x="4086056" y="185133"/>
                </a:lnTo>
                <a:lnTo>
                  <a:pt x="4083461" y="187809"/>
                </a:lnTo>
                <a:cubicBezTo>
                  <a:pt x="4073856" y="196305"/>
                  <a:pt x="4061577" y="204955"/>
                  <a:pt x="4046626" y="213761"/>
                </a:cubicBezTo>
                <a:cubicBezTo>
                  <a:pt x="4031675" y="222567"/>
                  <a:pt x="4021880" y="229239"/>
                  <a:pt x="4017242" y="233778"/>
                </a:cubicBezTo>
                <a:cubicBezTo>
                  <a:pt x="4012603" y="238317"/>
                  <a:pt x="4005791" y="235567"/>
                  <a:pt x="3996806" y="225528"/>
                </a:cubicBezTo>
                <a:cubicBezTo>
                  <a:pt x="3987820" y="215488"/>
                  <a:pt x="3987820" y="210226"/>
                  <a:pt x="3996806" y="209742"/>
                </a:cubicBezTo>
                <a:cubicBezTo>
                  <a:pt x="4005791" y="209259"/>
                  <a:pt x="4018572" y="205355"/>
                  <a:pt x="4035148" y="198032"/>
                </a:cubicBezTo>
                <a:cubicBezTo>
                  <a:pt x="4051723" y="190708"/>
                  <a:pt x="4065493" y="185477"/>
                  <a:pt x="4076457" y="182340"/>
                </a:cubicBezTo>
                <a:cubicBezTo>
                  <a:pt x="4080026" y="181127"/>
                  <a:pt x="4082848" y="180332"/>
                  <a:pt x="4084924" y="179954"/>
                </a:cubicBezTo>
                <a:lnTo>
                  <a:pt x="4086056" y="179987"/>
                </a:lnTo>
                <a:lnTo>
                  <a:pt x="4086056" y="144853"/>
                </a:lnTo>
                <a:cubicBezTo>
                  <a:pt x="4078950" y="146367"/>
                  <a:pt x="4071440" y="148301"/>
                  <a:pt x="4063527" y="150658"/>
                </a:cubicBezTo>
                <a:cubicBezTo>
                  <a:pt x="4055615" y="153014"/>
                  <a:pt x="4047857" y="150865"/>
                  <a:pt x="4040254" y="144212"/>
                </a:cubicBezTo>
                <a:cubicBezTo>
                  <a:pt x="4032652" y="137558"/>
                  <a:pt x="4033154" y="134231"/>
                  <a:pt x="4041761" y="134231"/>
                </a:cubicBezTo>
                <a:cubicBezTo>
                  <a:pt x="4047776" y="134231"/>
                  <a:pt x="4062541" y="132451"/>
                  <a:pt x="4086056" y="128892"/>
                </a:cubicBezTo>
                <a:lnTo>
                  <a:pt x="4086056" y="104000"/>
                </a:lnTo>
                <a:cubicBezTo>
                  <a:pt x="4053847" y="109432"/>
                  <a:pt x="4034038" y="113125"/>
                  <a:pt x="4026627" y="115079"/>
                </a:cubicBezTo>
                <a:cubicBezTo>
                  <a:pt x="4019217" y="117032"/>
                  <a:pt x="4010730" y="114561"/>
                  <a:pt x="4001168" y="107665"/>
                </a:cubicBezTo>
                <a:cubicBezTo>
                  <a:pt x="3991606" y="100769"/>
                  <a:pt x="3992168" y="97064"/>
                  <a:pt x="4002852" y="96549"/>
                </a:cubicBezTo>
                <a:cubicBezTo>
                  <a:pt x="4013536" y="96035"/>
                  <a:pt x="4025843" y="95002"/>
                  <a:pt x="4039770" y="93452"/>
                </a:cubicBezTo>
                <a:cubicBezTo>
                  <a:pt x="4053698" y="91902"/>
                  <a:pt x="4069127" y="89713"/>
                  <a:pt x="4086056" y="86885"/>
                </a:cubicBezTo>
                <a:lnTo>
                  <a:pt x="4086056" y="66644"/>
                </a:lnTo>
                <a:cubicBezTo>
                  <a:pt x="4077102" y="68963"/>
                  <a:pt x="4069824" y="70322"/>
                  <a:pt x="4064225" y="70718"/>
                </a:cubicBezTo>
                <a:cubicBezTo>
                  <a:pt x="4058625" y="71115"/>
                  <a:pt x="4052691" y="68374"/>
                  <a:pt x="4046421" y="62496"/>
                </a:cubicBezTo>
                <a:cubicBezTo>
                  <a:pt x="4040152" y="56617"/>
                  <a:pt x="4042102" y="53678"/>
                  <a:pt x="4052272" y="53678"/>
                </a:cubicBezTo>
                <a:cubicBezTo>
                  <a:pt x="4059900" y="53678"/>
                  <a:pt x="4071161" y="52661"/>
                  <a:pt x="4086056" y="50627"/>
                </a:cubicBezTo>
                <a:cubicBezTo>
                  <a:pt x="4086056" y="29295"/>
                  <a:pt x="4084304" y="15128"/>
                  <a:pt x="4080800" y="8127"/>
                </a:cubicBezTo>
                <a:cubicBezTo>
                  <a:pt x="4077297" y="1126"/>
                  <a:pt x="4079914" y="-1352"/>
                  <a:pt x="4088652" y="6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3512817"/>
            <a:ext cx="3573780" cy="19405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94434" y="4222112"/>
            <a:ext cx="262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001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型航空母舰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48412" y="1414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4"/>
          <p:cNvGrpSpPr/>
          <p:nvPr/>
        </p:nvGrpSpPr>
        <p:grpSpPr bwMode="auto">
          <a:xfrm rot="16551505" flipH="1">
            <a:off x="3286377" y="2187034"/>
            <a:ext cx="1521041" cy="3030590"/>
            <a:chOff x="1762338" y="1003709"/>
            <a:chExt cx="3208379" cy="6773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云形标注 82"/>
            <p:cNvSpPr>
              <a:spLocks noChangeArrowheads="1"/>
            </p:cNvSpPr>
            <p:nvPr/>
          </p:nvSpPr>
          <p:spPr bwMode="auto">
            <a:xfrm rot="359999">
              <a:off x="1762338" y="1003709"/>
              <a:ext cx="3208379" cy="677384"/>
            </a:xfrm>
            <a:prstGeom prst="wedgeRoundRectCallout">
              <a:avLst>
                <a:gd name="adj1" fmla="val 57583"/>
                <a:gd name="adj2" fmla="val -44388"/>
                <a:gd name="adj3" fmla="val 1666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4"/>
            <p:cNvSpPr>
              <a:spLocks noChangeArrowheads="1"/>
            </p:cNvSpPr>
            <p:nvPr/>
          </p:nvSpPr>
          <p:spPr bwMode="auto">
            <a:xfrm rot="16551505">
              <a:off x="3079934" y="77983"/>
              <a:ext cx="573187" cy="252883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从题中，你知道了哪些信息，要解决什么问题？</a:t>
              </a: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95" y="4532249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2564904"/>
            <a:ext cx="4274619" cy="311033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66318" y="1642264"/>
            <a:ext cx="7734024" cy="639222"/>
          </a:xfrm>
          <a:custGeom>
            <a:avLst/>
            <a:gdLst/>
            <a:ahLst/>
            <a:cxnLst/>
            <a:rect l="l" t="t" r="r" b="b"/>
            <a:pathLst>
              <a:path w="7734024" h="639222">
                <a:moveTo>
                  <a:pt x="4028850" y="568615"/>
                </a:moveTo>
                <a:lnTo>
                  <a:pt x="4068681" y="568615"/>
                </a:lnTo>
                <a:lnTo>
                  <a:pt x="4068681" y="608426"/>
                </a:lnTo>
                <a:lnTo>
                  <a:pt x="4028850" y="608426"/>
                </a:lnTo>
                <a:close/>
                <a:moveTo>
                  <a:pt x="2264353" y="534021"/>
                </a:moveTo>
                <a:cubicBezTo>
                  <a:pt x="2270486" y="535094"/>
                  <a:pt x="2259510" y="543760"/>
                  <a:pt x="2231425" y="560020"/>
                </a:cubicBezTo>
                <a:cubicBezTo>
                  <a:pt x="2203340" y="576279"/>
                  <a:pt x="2186805" y="586855"/>
                  <a:pt x="2181819" y="591748"/>
                </a:cubicBezTo>
                <a:cubicBezTo>
                  <a:pt x="2176833" y="596641"/>
                  <a:pt x="2169838" y="594328"/>
                  <a:pt x="2160834" y="584809"/>
                </a:cubicBezTo>
                <a:cubicBezTo>
                  <a:pt x="2151830" y="575290"/>
                  <a:pt x="2151247" y="570035"/>
                  <a:pt x="2159085" y="569043"/>
                </a:cubicBezTo>
                <a:cubicBezTo>
                  <a:pt x="2166924" y="568050"/>
                  <a:pt x="2179416" y="564317"/>
                  <a:pt x="2196562" y="557843"/>
                </a:cubicBezTo>
                <a:cubicBezTo>
                  <a:pt x="2213708" y="551369"/>
                  <a:pt x="2227398" y="545776"/>
                  <a:pt x="2237630" y="541063"/>
                </a:cubicBezTo>
                <a:cubicBezTo>
                  <a:pt x="2249313" y="535296"/>
                  <a:pt x="2258221" y="532949"/>
                  <a:pt x="2264353" y="534021"/>
                </a:cubicBezTo>
                <a:close/>
                <a:moveTo>
                  <a:pt x="2845053" y="523371"/>
                </a:moveTo>
                <a:cubicBezTo>
                  <a:pt x="2850578" y="523148"/>
                  <a:pt x="2851515" y="524580"/>
                  <a:pt x="2847862" y="527668"/>
                </a:cubicBezTo>
                <a:cubicBezTo>
                  <a:pt x="2840557" y="533845"/>
                  <a:pt x="2827835" y="540213"/>
                  <a:pt x="2809697" y="546774"/>
                </a:cubicBezTo>
                <a:cubicBezTo>
                  <a:pt x="2791559" y="553335"/>
                  <a:pt x="2780830" y="558051"/>
                  <a:pt x="2777513" y="560922"/>
                </a:cubicBezTo>
                <a:cubicBezTo>
                  <a:pt x="2774195" y="563793"/>
                  <a:pt x="2767631" y="560342"/>
                  <a:pt x="2757821" y="550569"/>
                </a:cubicBezTo>
                <a:cubicBezTo>
                  <a:pt x="2748011" y="540796"/>
                  <a:pt x="2748473" y="536307"/>
                  <a:pt x="2759207" y="537100"/>
                </a:cubicBezTo>
                <a:cubicBezTo>
                  <a:pt x="2769941" y="537894"/>
                  <a:pt x="2788442" y="535196"/>
                  <a:pt x="2814711" y="529008"/>
                </a:cubicBezTo>
                <a:cubicBezTo>
                  <a:pt x="2829414" y="525473"/>
                  <a:pt x="2839528" y="523594"/>
                  <a:pt x="2845053" y="523371"/>
                </a:cubicBezTo>
                <a:close/>
                <a:moveTo>
                  <a:pt x="677861" y="520387"/>
                </a:moveTo>
                <a:cubicBezTo>
                  <a:pt x="678911" y="519893"/>
                  <a:pt x="680373" y="519914"/>
                  <a:pt x="682245" y="520450"/>
                </a:cubicBezTo>
                <a:cubicBezTo>
                  <a:pt x="689737" y="522596"/>
                  <a:pt x="695014" y="525941"/>
                  <a:pt x="698077" y="530487"/>
                </a:cubicBezTo>
                <a:cubicBezTo>
                  <a:pt x="701140" y="535032"/>
                  <a:pt x="700706" y="540402"/>
                  <a:pt x="696775" y="546597"/>
                </a:cubicBezTo>
                <a:cubicBezTo>
                  <a:pt x="692843" y="552792"/>
                  <a:pt x="687089" y="550179"/>
                  <a:pt x="679511" y="538756"/>
                </a:cubicBezTo>
                <a:cubicBezTo>
                  <a:pt x="675260" y="527994"/>
                  <a:pt x="674710" y="521871"/>
                  <a:pt x="677861" y="520387"/>
                </a:cubicBezTo>
                <a:close/>
                <a:moveTo>
                  <a:pt x="2922890" y="513865"/>
                </a:moveTo>
                <a:cubicBezTo>
                  <a:pt x="2919566" y="514609"/>
                  <a:pt x="2915436" y="515905"/>
                  <a:pt x="2910500" y="517753"/>
                </a:cubicBezTo>
                <a:cubicBezTo>
                  <a:pt x="2909254" y="519830"/>
                  <a:pt x="2908030" y="521363"/>
                  <a:pt x="2906828" y="522351"/>
                </a:cubicBezTo>
                <a:lnTo>
                  <a:pt x="2904675" y="523161"/>
                </a:lnTo>
                <a:lnTo>
                  <a:pt x="2921513" y="537082"/>
                </a:lnTo>
                <a:cubicBezTo>
                  <a:pt x="2922431" y="534539"/>
                  <a:pt x="2922890" y="526800"/>
                  <a:pt x="2922890" y="513865"/>
                </a:cubicBezTo>
                <a:close/>
                <a:moveTo>
                  <a:pt x="1086891" y="511539"/>
                </a:moveTo>
                <a:lnTo>
                  <a:pt x="1043285" y="514959"/>
                </a:lnTo>
                <a:lnTo>
                  <a:pt x="1047163" y="515985"/>
                </a:lnTo>
                <a:cubicBezTo>
                  <a:pt x="1057252" y="519830"/>
                  <a:pt x="1062722" y="524434"/>
                  <a:pt x="1063571" y="529798"/>
                </a:cubicBezTo>
                <a:cubicBezTo>
                  <a:pt x="1064421" y="535162"/>
                  <a:pt x="1063063" y="540269"/>
                  <a:pt x="1059497" y="545118"/>
                </a:cubicBezTo>
                <a:cubicBezTo>
                  <a:pt x="1055931" y="549968"/>
                  <a:pt x="1051897" y="548982"/>
                  <a:pt x="1047396" y="542160"/>
                </a:cubicBezTo>
                <a:cubicBezTo>
                  <a:pt x="1042893" y="535339"/>
                  <a:pt x="1039049" y="529138"/>
                  <a:pt x="1035861" y="523557"/>
                </a:cubicBezTo>
                <a:cubicBezTo>
                  <a:pt x="1035223" y="521334"/>
                  <a:pt x="1034979" y="519509"/>
                  <a:pt x="1035130" y="518082"/>
                </a:cubicBezTo>
                <a:lnTo>
                  <a:pt x="1036507" y="515490"/>
                </a:lnTo>
                <a:lnTo>
                  <a:pt x="1014542" y="517213"/>
                </a:lnTo>
                <a:cubicBezTo>
                  <a:pt x="1004136" y="537987"/>
                  <a:pt x="997556" y="548889"/>
                  <a:pt x="994803" y="549918"/>
                </a:cubicBezTo>
                <a:cubicBezTo>
                  <a:pt x="1026702" y="549955"/>
                  <a:pt x="1055959" y="549955"/>
                  <a:pt x="1082575" y="549918"/>
                </a:cubicBezTo>
                <a:cubicBezTo>
                  <a:pt x="1083927" y="542601"/>
                  <a:pt x="1085365" y="529808"/>
                  <a:pt x="1086891" y="511539"/>
                </a:cubicBezTo>
                <a:close/>
                <a:moveTo>
                  <a:pt x="1650309" y="499108"/>
                </a:moveTo>
                <a:cubicBezTo>
                  <a:pt x="1652455" y="498715"/>
                  <a:pt x="1655239" y="498775"/>
                  <a:pt x="1658661" y="499289"/>
                </a:cubicBezTo>
                <a:cubicBezTo>
                  <a:pt x="1672347" y="501341"/>
                  <a:pt x="1681125" y="505623"/>
                  <a:pt x="1684994" y="512134"/>
                </a:cubicBezTo>
                <a:cubicBezTo>
                  <a:pt x="1688863" y="518646"/>
                  <a:pt x="1689769" y="525427"/>
                  <a:pt x="1687710" y="532477"/>
                </a:cubicBezTo>
                <a:cubicBezTo>
                  <a:pt x="1685651" y="539528"/>
                  <a:pt x="1680368" y="540371"/>
                  <a:pt x="1671859" y="535007"/>
                </a:cubicBezTo>
                <a:cubicBezTo>
                  <a:pt x="1663352" y="529643"/>
                  <a:pt x="1655470" y="522931"/>
                  <a:pt x="1648215" y="514869"/>
                </a:cubicBezTo>
                <a:cubicBezTo>
                  <a:pt x="1643173" y="505539"/>
                  <a:pt x="1643871" y="500286"/>
                  <a:pt x="1650309" y="499108"/>
                </a:cubicBezTo>
                <a:close/>
                <a:moveTo>
                  <a:pt x="2284334" y="494154"/>
                </a:moveTo>
                <a:cubicBezTo>
                  <a:pt x="2290057" y="493193"/>
                  <a:pt x="2298252" y="495258"/>
                  <a:pt x="2308918" y="500349"/>
                </a:cubicBezTo>
                <a:cubicBezTo>
                  <a:pt x="2319584" y="505440"/>
                  <a:pt x="2323975" y="514413"/>
                  <a:pt x="2322090" y="527268"/>
                </a:cubicBezTo>
                <a:cubicBezTo>
                  <a:pt x="2320204" y="540123"/>
                  <a:pt x="2314425" y="543494"/>
                  <a:pt x="2304751" y="537379"/>
                </a:cubicBezTo>
                <a:cubicBezTo>
                  <a:pt x="2299257" y="531116"/>
                  <a:pt x="2293049" y="522586"/>
                  <a:pt x="2286129" y="511790"/>
                </a:cubicBezTo>
                <a:cubicBezTo>
                  <a:pt x="2279208" y="500994"/>
                  <a:pt x="2278610" y="495115"/>
                  <a:pt x="2284334" y="494154"/>
                </a:cubicBezTo>
                <a:close/>
                <a:moveTo>
                  <a:pt x="2924043" y="469514"/>
                </a:moveTo>
                <a:cubicBezTo>
                  <a:pt x="2911988" y="471845"/>
                  <a:pt x="2904646" y="473203"/>
                  <a:pt x="2902017" y="473588"/>
                </a:cubicBezTo>
                <a:cubicBezTo>
                  <a:pt x="2905787" y="492725"/>
                  <a:pt x="2907852" y="502253"/>
                  <a:pt x="2908212" y="502172"/>
                </a:cubicBezTo>
                <a:cubicBezTo>
                  <a:pt x="2908571" y="502092"/>
                  <a:pt x="2913483" y="501481"/>
                  <a:pt x="2922946" y="500340"/>
                </a:cubicBezTo>
                <a:close/>
                <a:moveTo>
                  <a:pt x="1281389" y="468611"/>
                </a:moveTo>
                <a:cubicBezTo>
                  <a:pt x="1284538" y="466470"/>
                  <a:pt x="1286706" y="471946"/>
                  <a:pt x="1287892" y="485038"/>
                </a:cubicBezTo>
                <a:cubicBezTo>
                  <a:pt x="1289474" y="502495"/>
                  <a:pt x="1284755" y="520028"/>
                  <a:pt x="1273735" y="537640"/>
                </a:cubicBezTo>
                <a:cubicBezTo>
                  <a:pt x="1262716" y="555251"/>
                  <a:pt x="1254521" y="558997"/>
                  <a:pt x="1249151" y="548876"/>
                </a:cubicBezTo>
                <a:cubicBezTo>
                  <a:pt x="1243780" y="538756"/>
                  <a:pt x="1243842" y="529882"/>
                  <a:pt x="1249336" y="522255"/>
                </a:cubicBezTo>
                <a:cubicBezTo>
                  <a:pt x="1254831" y="514627"/>
                  <a:pt x="1259482" y="507056"/>
                  <a:pt x="1263289" y="499540"/>
                </a:cubicBezTo>
                <a:cubicBezTo>
                  <a:pt x="1267965" y="491664"/>
                  <a:pt x="1272839" y="482914"/>
                  <a:pt x="1277912" y="473290"/>
                </a:cubicBezTo>
                <a:cubicBezTo>
                  <a:pt x="1279180" y="470884"/>
                  <a:pt x="1280339" y="469324"/>
                  <a:pt x="1281389" y="468611"/>
                </a:cubicBezTo>
                <a:close/>
                <a:moveTo>
                  <a:pt x="493985" y="466437"/>
                </a:moveTo>
                <a:cubicBezTo>
                  <a:pt x="497258" y="467015"/>
                  <a:pt x="500471" y="468174"/>
                  <a:pt x="503624" y="469914"/>
                </a:cubicBezTo>
                <a:cubicBezTo>
                  <a:pt x="509931" y="473393"/>
                  <a:pt x="513726" y="477891"/>
                  <a:pt x="515009" y="483411"/>
                </a:cubicBezTo>
                <a:cubicBezTo>
                  <a:pt x="516293" y="488930"/>
                  <a:pt x="511313" y="491298"/>
                  <a:pt x="500071" y="490517"/>
                </a:cubicBezTo>
                <a:cubicBezTo>
                  <a:pt x="488828" y="489736"/>
                  <a:pt x="469545" y="490995"/>
                  <a:pt x="442223" y="494294"/>
                </a:cubicBezTo>
                <a:cubicBezTo>
                  <a:pt x="450012" y="499267"/>
                  <a:pt x="452734" y="505412"/>
                  <a:pt x="450390" y="512730"/>
                </a:cubicBezTo>
                <a:cubicBezTo>
                  <a:pt x="448046" y="520047"/>
                  <a:pt x="447268" y="531777"/>
                  <a:pt x="448055" y="547918"/>
                </a:cubicBezTo>
                <a:cubicBezTo>
                  <a:pt x="448843" y="564060"/>
                  <a:pt x="449236" y="577978"/>
                  <a:pt x="449236" y="589674"/>
                </a:cubicBezTo>
                <a:cubicBezTo>
                  <a:pt x="449236" y="603044"/>
                  <a:pt x="444350" y="614764"/>
                  <a:pt x="434577" y="624834"/>
                </a:cubicBezTo>
                <a:cubicBezTo>
                  <a:pt x="424804" y="634905"/>
                  <a:pt x="418066" y="635625"/>
                  <a:pt x="414364" y="626992"/>
                </a:cubicBezTo>
                <a:cubicBezTo>
                  <a:pt x="410662" y="618360"/>
                  <a:pt x="404433" y="609192"/>
                  <a:pt x="395677" y="599487"/>
                </a:cubicBezTo>
                <a:cubicBezTo>
                  <a:pt x="386921" y="589782"/>
                  <a:pt x="387830" y="586486"/>
                  <a:pt x="398403" y="589599"/>
                </a:cubicBezTo>
                <a:cubicBezTo>
                  <a:pt x="408975" y="592712"/>
                  <a:pt x="415800" y="594018"/>
                  <a:pt x="418876" y="593515"/>
                </a:cubicBezTo>
                <a:cubicBezTo>
                  <a:pt x="421951" y="593013"/>
                  <a:pt x="423669" y="589519"/>
                  <a:pt x="424029" y="583032"/>
                </a:cubicBezTo>
                <a:cubicBezTo>
                  <a:pt x="424389" y="576546"/>
                  <a:pt x="424764" y="564398"/>
                  <a:pt x="425154" y="546588"/>
                </a:cubicBezTo>
                <a:cubicBezTo>
                  <a:pt x="425545" y="528778"/>
                  <a:pt x="425374" y="516419"/>
                  <a:pt x="424643" y="509511"/>
                </a:cubicBezTo>
                <a:cubicBezTo>
                  <a:pt x="423911" y="502603"/>
                  <a:pt x="423092" y="498610"/>
                  <a:pt x="422187" y="497531"/>
                </a:cubicBezTo>
                <a:cubicBezTo>
                  <a:pt x="397643" y="501413"/>
                  <a:pt x="381454" y="504132"/>
                  <a:pt x="373622" y="505688"/>
                </a:cubicBezTo>
                <a:cubicBezTo>
                  <a:pt x="365791" y="507245"/>
                  <a:pt x="358315" y="504696"/>
                  <a:pt x="351196" y="498042"/>
                </a:cubicBezTo>
                <a:cubicBezTo>
                  <a:pt x="344077" y="491388"/>
                  <a:pt x="344046" y="488061"/>
                  <a:pt x="351103" y="488061"/>
                </a:cubicBezTo>
                <a:cubicBezTo>
                  <a:pt x="355754" y="488061"/>
                  <a:pt x="363847" y="487485"/>
                  <a:pt x="375381" y="486331"/>
                </a:cubicBezTo>
                <a:cubicBezTo>
                  <a:pt x="386915" y="485178"/>
                  <a:pt x="401974" y="482896"/>
                  <a:pt x="420559" y="479485"/>
                </a:cubicBezTo>
                <a:cubicBezTo>
                  <a:pt x="439144" y="476075"/>
                  <a:pt x="452666" y="473340"/>
                  <a:pt x="461124" y="471281"/>
                </a:cubicBezTo>
                <a:cubicBezTo>
                  <a:pt x="469583" y="469222"/>
                  <a:pt x="477204" y="467610"/>
                  <a:pt x="483988" y="466444"/>
                </a:cubicBezTo>
                <a:cubicBezTo>
                  <a:pt x="487380" y="465861"/>
                  <a:pt x="490712" y="465859"/>
                  <a:pt x="493985" y="466437"/>
                </a:cubicBezTo>
                <a:close/>
                <a:moveTo>
                  <a:pt x="1416359" y="461877"/>
                </a:moveTo>
                <a:cubicBezTo>
                  <a:pt x="1422684" y="463111"/>
                  <a:pt x="1431459" y="466543"/>
                  <a:pt x="1442683" y="472174"/>
                </a:cubicBezTo>
                <a:cubicBezTo>
                  <a:pt x="1454192" y="477085"/>
                  <a:pt x="1463383" y="485262"/>
                  <a:pt x="1470253" y="496703"/>
                </a:cubicBezTo>
                <a:cubicBezTo>
                  <a:pt x="1477124" y="508144"/>
                  <a:pt x="1478139" y="519703"/>
                  <a:pt x="1473295" y="531380"/>
                </a:cubicBezTo>
                <a:cubicBezTo>
                  <a:pt x="1468452" y="543056"/>
                  <a:pt x="1460921" y="541032"/>
                  <a:pt x="1450701" y="525306"/>
                </a:cubicBezTo>
                <a:cubicBezTo>
                  <a:pt x="1440482" y="509579"/>
                  <a:pt x="1430622" y="494768"/>
                  <a:pt x="1421122" y="480871"/>
                </a:cubicBezTo>
                <a:cubicBezTo>
                  <a:pt x="1411621" y="466974"/>
                  <a:pt x="1410034" y="460643"/>
                  <a:pt x="1416359" y="461877"/>
                </a:cubicBezTo>
                <a:close/>
                <a:moveTo>
                  <a:pt x="54168" y="460858"/>
                </a:moveTo>
                <a:cubicBezTo>
                  <a:pt x="56531" y="460551"/>
                  <a:pt x="59090" y="460913"/>
                  <a:pt x="61846" y="461942"/>
                </a:cubicBezTo>
                <a:cubicBezTo>
                  <a:pt x="67359" y="464001"/>
                  <a:pt x="73356" y="466804"/>
                  <a:pt x="79836" y="470351"/>
                </a:cubicBezTo>
                <a:cubicBezTo>
                  <a:pt x="86316" y="473898"/>
                  <a:pt x="86174" y="477755"/>
                  <a:pt x="79408" y="481922"/>
                </a:cubicBezTo>
                <a:cubicBezTo>
                  <a:pt x="72643" y="486089"/>
                  <a:pt x="68168" y="493382"/>
                  <a:pt x="65986" y="503800"/>
                </a:cubicBezTo>
                <a:cubicBezTo>
                  <a:pt x="63803" y="514218"/>
                  <a:pt x="64851" y="523228"/>
                  <a:pt x="69129" y="530831"/>
                </a:cubicBezTo>
                <a:cubicBezTo>
                  <a:pt x="73408" y="538434"/>
                  <a:pt x="71660" y="547351"/>
                  <a:pt x="63883" y="557583"/>
                </a:cubicBezTo>
                <a:cubicBezTo>
                  <a:pt x="75430" y="558786"/>
                  <a:pt x="87426" y="561527"/>
                  <a:pt x="99872" y="565806"/>
                </a:cubicBezTo>
                <a:cubicBezTo>
                  <a:pt x="112318" y="570084"/>
                  <a:pt x="130571" y="575138"/>
                  <a:pt x="154631" y="580967"/>
                </a:cubicBezTo>
                <a:cubicBezTo>
                  <a:pt x="178692" y="586796"/>
                  <a:pt x="198356" y="590089"/>
                  <a:pt x="213623" y="590846"/>
                </a:cubicBezTo>
                <a:cubicBezTo>
                  <a:pt x="228890" y="591602"/>
                  <a:pt x="244133" y="591392"/>
                  <a:pt x="259351" y="590213"/>
                </a:cubicBezTo>
                <a:cubicBezTo>
                  <a:pt x="274568" y="589035"/>
                  <a:pt x="276367" y="592319"/>
                  <a:pt x="264745" y="600064"/>
                </a:cubicBezTo>
                <a:cubicBezTo>
                  <a:pt x="253125" y="607809"/>
                  <a:pt x="239252" y="613861"/>
                  <a:pt x="223129" y="618221"/>
                </a:cubicBezTo>
                <a:cubicBezTo>
                  <a:pt x="207006" y="622580"/>
                  <a:pt x="191959" y="621805"/>
                  <a:pt x="177988" y="615895"/>
                </a:cubicBezTo>
                <a:cubicBezTo>
                  <a:pt x="164017" y="609986"/>
                  <a:pt x="147487" y="603254"/>
                  <a:pt x="128400" y="595701"/>
                </a:cubicBezTo>
                <a:cubicBezTo>
                  <a:pt x="109313" y="588148"/>
                  <a:pt x="93525" y="581764"/>
                  <a:pt x="81036" y="576549"/>
                </a:cubicBezTo>
                <a:cubicBezTo>
                  <a:pt x="68547" y="571334"/>
                  <a:pt x="58312" y="569852"/>
                  <a:pt x="50331" y="572103"/>
                </a:cubicBezTo>
                <a:cubicBezTo>
                  <a:pt x="42350" y="574354"/>
                  <a:pt x="34930" y="577079"/>
                  <a:pt x="28071" y="580279"/>
                </a:cubicBezTo>
                <a:cubicBezTo>
                  <a:pt x="21213" y="583479"/>
                  <a:pt x="13769" y="580970"/>
                  <a:pt x="5738" y="572754"/>
                </a:cubicBezTo>
                <a:cubicBezTo>
                  <a:pt x="-2293" y="564537"/>
                  <a:pt x="-1892" y="560820"/>
                  <a:pt x="6938" y="561601"/>
                </a:cubicBezTo>
                <a:cubicBezTo>
                  <a:pt x="15769" y="562382"/>
                  <a:pt x="30341" y="560597"/>
                  <a:pt x="50656" y="556243"/>
                </a:cubicBezTo>
                <a:cubicBezTo>
                  <a:pt x="54712" y="549930"/>
                  <a:pt x="54209" y="542377"/>
                  <a:pt x="49149" y="533584"/>
                </a:cubicBezTo>
                <a:cubicBezTo>
                  <a:pt x="44090" y="524791"/>
                  <a:pt x="42338" y="514637"/>
                  <a:pt x="43894" y="503121"/>
                </a:cubicBezTo>
                <a:cubicBezTo>
                  <a:pt x="45450" y="491605"/>
                  <a:pt x="45007" y="486037"/>
                  <a:pt x="42564" y="486415"/>
                </a:cubicBezTo>
                <a:cubicBezTo>
                  <a:pt x="40121" y="486793"/>
                  <a:pt x="35718" y="487184"/>
                  <a:pt x="29356" y="487587"/>
                </a:cubicBezTo>
                <a:cubicBezTo>
                  <a:pt x="22993" y="487990"/>
                  <a:pt x="17406" y="486372"/>
                  <a:pt x="12593" y="482731"/>
                </a:cubicBezTo>
                <a:cubicBezTo>
                  <a:pt x="7782" y="479091"/>
                  <a:pt x="8318" y="476946"/>
                  <a:pt x="14203" y="476295"/>
                </a:cubicBezTo>
                <a:cubicBezTo>
                  <a:pt x="20088" y="475644"/>
                  <a:pt x="26153" y="474217"/>
                  <a:pt x="32397" y="472016"/>
                </a:cubicBezTo>
                <a:cubicBezTo>
                  <a:pt x="38642" y="469814"/>
                  <a:pt x="43732" y="467070"/>
                  <a:pt x="47670" y="463784"/>
                </a:cubicBezTo>
                <a:cubicBezTo>
                  <a:pt x="49639" y="462141"/>
                  <a:pt x="51805" y="461165"/>
                  <a:pt x="54168" y="460858"/>
                </a:cubicBezTo>
                <a:close/>
                <a:moveTo>
                  <a:pt x="2967259" y="460807"/>
                </a:moveTo>
                <a:cubicBezTo>
                  <a:pt x="2965709" y="460386"/>
                  <a:pt x="2958293" y="461886"/>
                  <a:pt x="2945010" y="465309"/>
                </a:cubicBezTo>
                <a:cubicBezTo>
                  <a:pt x="2944365" y="477699"/>
                  <a:pt x="2944042" y="487615"/>
                  <a:pt x="2944042" y="495056"/>
                </a:cubicBezTo>
                <a:cubicBezTo>
                  <a:pt x="2947192" y="495143"/>
                  <a:pt x="2952705" y="494201"/>
                  <a:pt x="2960581" y="492229"/>
                </a:cubicBezTo>
                <a:cubicBezTo>
                  <a:pt x="2961933" y="486151"/>
                  <a:pt x="2963771" y="479501"/>
                  <a:pt x="2966097" y="472276"/>
                </a:cubicBezTo>
                <a:cubicBezTo>
                  <a:pt x="2968422" y="465052"/>
                  <a:pt x="2968810" y="461229"/>
                  <a:pt x="2967259" y="460807"/>
                </a:cubicBezTo>
                <a:close/>
                <a:moveTo>
                  <a:pt x="1042739" y="460686"/>
                </a:moveTo>
                <a:cubicBezTo>
                  <a:pt x="1044121" y="460588"/>
                  <a:pt x="1045844" y="460855"/>
                  <a:pt x="1047907" y="461486"/>
                </a:cubicBezTo>
                <a:cubicBezTo>
                  <a:pt x="1056161" y="464010"/>
                  <a:pt x="1061826" y="467309"/>
                  <a:pt x="1064901" y="471383"/>
                </a:cubicBezTo>
                <a:cubicBezTo>
                  <a:pt x="1067977" y="475458"/>
                  <a:pt x="1068151" y="480834"/>
                  <a:pt x="1065423" y="487513"/>
                </a:cubicBezTo>
                <a:cubicBezTo>
                  <a:pt x="1062694" y="494191"/>
                  <a:pt x="1058263" y="494306"/>
                  <a:pt x="1052130" y="487857"/>
                </a:cubicBezTo>
                <a:cubicBezTo>
                  <a:pt x="1045997" y="481408"/>
                  <a:pt x="1041790" y="475920"/>
                  <a:pt x="1039508" y="471393"/>
                </a:cubicBezTo>
                <a:cubicBezTo>
                  <a:pt x="1037517" y="464547"/>
                  <a:pt x="1038594" y="460978"/>
                  <a:pt x="1042739" y="460686"/>
                </a:cubicBezTo>
                <a:close/>
                <a:moveTo>
                  <a:pt x="1080119" y="453084"/>
                </a:moveTo>
                <a:cubicBezTo>
                  <a:pt x="1077576" y="453123"/>
                  <a:pt x="1074222" y="453527"/>
                  <a:pt x="1070054" y="454296"/>
                </a:cubicBezTo>
                <a:cubicBezTo>
                  <a:pt x="1061720" y="455834"/>
                  <a:pt x="1049591" y="457328"/>
                  <a:pt x="1033666" y="458779"/>
                </a:cubicBezTo>
                <a:cubicBezTo>
                  <a:pt x="1030330" y="469483"/>
                  <a:pt x="1025939" y="482350"/>
                  <a:pt x="1020495" y="497382"/>
                </a:cubicBezTo>
                <a:cubicBezTo>
                  <a:pt x="1042013" y="496650"/>
                  <a:pt x="1064163" y="495211"/>
                  <a:pt x="1086946" y="493066"/>
                </a:cubicBezTo>
                <a:cubicBezTo>
                  <a:pt x="1087691" y="468447"/>
                  <a:pt x="1087145" y="455446"/>
                  <a:pt x="1085309" y="454063"/>
                </a:cubicBezTo>
                <a:cubicBezTo>
                  <a:pt x="1084392" y="453372"/>
                  <a:pt x="1082661" y="453046"/>
                  <a:pt x="1080119" y="453084"/>
                </a:cubicBezTo>
                <a:close/>
                <a:moveTo>
                  <a:pt x="2686645" y="449320"/>
                </a:moveTo>
                <a:cubicBezTo>
                  <a:pt x="2693917" y="448780"/>
                  <a:pt x="2700369" y="451003"/>
                  <a:pt x="2706001" y="455989"/>
                </a:cubicBezTo>
                <a:cubicBezTo>
                  <a:pt x="2713511" y="462637"/>
                  <a:pt x="2715061" y="467129"/>
                  <a:pt x="2710652" y="469467"/>
                </a:cubicBezTo>
                <a:cubicBezTo>
                  <a:pt x="2706243" y="471805"/>
                  <a:pt x="2699722" y="473169"/>
                  <a:pt x="2691090" y="473560"/>
                </a:cubicBezTo>
                <a:cubicBezTo>
                  <a:pt x="2682458" y="473951"/>
                  <a:pt x="2672636" y="474735"/>
                  <a:pt x="2661622" y="475913"/>
                </a:cubicBezTo>
                <a:cubicBezTo>
                  <a:pt x="2650609" y="477092"/>
                  <a:pt x="2641530" y="477922"/>
                  <a:pt x="2634387" y="478406"/>
                </a:cubicBezTo>
                <a:cubicBezTo>
                  <a:pt x="2638269" y="482598"/>
                  <a:pt x="2639620" y="486167"/>
                  <a:pt x="2638442" y="489113"/>
                </a:cubicBezTo>
                <a:cubicBezTo>
                  <a:pt x="2637264" y="492058"/>
                  <a:pt x="2636867" y="499596"/>
                  <a:pt x="2637252" y="511725"/>
                </a:cubicBezTo>
                <a:cubicBezTo>
                  <a:pt x="2637636" y="523855"/>
                  <a:pt x="2638414" y="535972"/>
                  <a:pt x="2639586" y="548076"/>
                </a:cubicBezTo>
                <a:cubicBezTo>
                  <a:pt x="2640758" y="560181"/>
                  <a:pt x="2641143" y="570863"/>
                  <a:pt x="2640740" y="580121"/>
                </a:cubicBezTo>
                <a:cubicBezTo>
                  <a:pt x="2640337" y="589379"/>
                  <a:pt x="2639109" y="597289"/>
                  <a:pt x="2637056" y="603850"/>
                </a:cubicBezTo>
                <a:cubicBezTo>
                  <a:pt x="2635004" y="610411"/>
                  <a:pt x="2630449" y="617092"/>
                  <a:pt x="2623392" y="623895"/>
                </a:cubicBezTo>
                <a:cubicBezTo>
                  <a:pt x="2616335" y="630698"/>
                  <a:pt x="2611765" y="631076"/>
                  <a:pt x="2609681" y="625030"/>
                </a:cubicBezTo>
                <a:cubicBezTo>
                  <a:pt x="2607598" y="618984"/>
                  <a:pt x="2604131" y="613164"/>
                  <a:pt x="2599282" y="607570"/>
                </a:cubicBezTo>
                <a:cubicBezTo>
                  <a:pt x="2594432" y="601977"/>
                  <a:pt x="2589903" y="596613"/>
                  <a:pt x="2585692" y="591478"/>
                </a:cubicBezTo>
                <a:cubicBezTo>
                  <a:pt x="2581482" y="586344"/>
                  <a:pt x="2584601" y="584942"/>
                  <a:pt x="2595050" y="587274"/>
                </a:cubicBezTo>
                <a:cubicBezTo>
                  <a:pt x="2605499" y="589606"/>
                  <a:pt x="2611337" y="590278"/>
                  <a:pt x="2612565" y="589292"/>
                </a:cubicBezTo>
                <a:cubicBezTo>
                  <a:pt x="2613793" y="588306"/>
                  <a:pt x="2614599" y="582093"/>
                  <a:pt x="2614983" y="570652"/>
                </a:cubicBezTo>
                <a:cubicBezTo>
                  <a:pt x="2615368" y="559211"/>
                  <a:pt x="2615560" y="547264"/>
                  <a:pt x="2615560" y="534812"/>
                </a:cubicBezTo>
                <a:cubicBezTo>
                  <a:pt x="2615560" y="522546"/>
                  <a:pt x="2615191" y="511198"/>
                  <a:pt x="2614453" y="500768"/>
                </a:cubicBezTo>
                <a:cubicBezTo>
                  <a:pt x="2613715" y="490337"/>
                  <a:pt x="2612515" y="484198"/>
                  <a:pt x="2610853" y="482350"/>
                </a:cubicBezTo>
                <a:cubicBezTo>
                  <a:pt x="2586656" y="486939"/>
                  <a:pt x="2570146" y="490421"/>
                  <a:pt x="2561321" y="492796"/>
                </a:cubicBezTo>
                <a:cubicBezTo>
                  <a:pt x="2552497" y="495171"/>
                  <a:pt x="2545127" y="493032"/>
                  <a:pt x="2539211" y="486378"/>
                </a:cubicBezTo>
                <a:cubicBezTo>
                  <a:pt x="2533295" y="479724"/>
                  <a:pt x="2533084" y="476397"/>
                  <a:pt x="2538579" y="476397"/>
                </a:cubicBezTo>
                <a:cubicBezTo>
                  <a:pt x="2541481" y="476397"/>
                  <a:pt x="2549393" y="475225"/>
                  <a:pt x="2562317" y="472881"/>
                </a:cubicBezTo>
                <a:cubicBezTo>
                  <a:pt x="2575240" y="470537"/>
                  <a:pt x="2595329" y="467061"/>
                  <a:pt x="2622583" y="462454"/>
                </a:cubicBezTo>
                <a:cubicBezTo>
                  <a:pt x="2649837" y="457846"/>
                  <a:pt x="2668676" y="453955"/>
                  <a:pt x="2679100" y="450780"/>
                </a:cubicBezTo>
                <a:cubicBezTo>
                  <a:pt x="2681706" y="449986"/>
                  <a:pt x="2684221" y="449499"/>
                  <a:pt x="2686645" y="449320"/>
                </a:cubicBezTo>
                <a:close/>
                <a:moveTo>
                  <a:pt x="698412" y="433888"/>
                </a:moveTo>
                <a:cubicBezTo>
                  <a:pt x="696105" y="434272"/>
                  <a:pt x="688571" y="436145"/>
                  <a:pt x="675809" y="439506"/>
                </a:cubicBezTo>
                <a:lnTo>
                  <a:pt x="676230" y="454424"/>
                </a:lnTo>
                <a:lnTo>
                  <a:pt x="677378" y="452724"/>
                </a:lnTo>
                <a:cubicBezTo>
                  <a:pt x="679383" y="451766"/>
                  <a:pt x="683120" y="452262"/>
                  <a:pt x="688589" y="454212"/>
                </a:cubicBezTo>
                <a:cubicBezTo>
                  <a:pt x="699528" y="458113"/>
                  <a:pt x="703705" y="464556"/>
                  <a:pt x="701119" y="473541"/>
                </a:cubicBezTo>
                <a:cubicBezTo>
                  <a:pt x="698533" y="482527"/>
                  <a:pt x="693817" y="484266"/>
                  <a:pt x="686971" y="478760"/>
                </a:cubicBezTo>
                <a:cubicBezTo>
                  <a:pt x="682953" y="473960"/>
                  <a:pt x="679483" y="467694"/>
                  <a:pt x="676562" y="459961"/>
                </a:cubicBezTo>
                <a:lnTo>
                  <a:pt x="676355" y="458867"/>
                </a:lnTo>
                <a:lnTo>
                  <a:pt x="676688" y="470649"/>
                </a:lnTo>
                <a:cubicBezTo>
                  <a:pt x="676883" y="480099"/>
                  <a:pt x="676981" y="488620"/>
                  <a:pt x="676981" y="496210"/>
                </a:cubicBezTo>
                <a:lnTo>
                  <a:pt x="703695" y="489959"/>
                </a:lnTo>
                <a:cubicBezTo>
                  <a:pt x="703695" y="460305"/>
                  <a:pt x="703392" y="443450"/>
                  <a:pt x="702784" y="439395"/>
                </a:cubicBezTo>
                <a:cubicBezTo>
                  <a:pt x="702176" y="435339"/>
                  <a:pt x="700719" y="433503"/>
                  <a:pt x="698412" y="433888"/>
                </a:cubicBezTo>
                <a:close/>
                <a:moveTo>
                  <a:pt x="2518982" y="433423"/>
                </a:moveTo>
                <a:cubicBezTo>
                  <a:pt x="2521523" y="433361"/>
                  <a:pt x="2525724" y="434545"/>
                  <a:pt x="2531584" y="436976"/>
                </a:cubicBezTo>
                <a:cubicBezTo>
                  <a:pt x="2543304" y="441838"/>
                  <a:pt x="2547328" y="447177"/>
                  <a:pt x="2543657" y="452994"/>
                </a:cubicBezTo>
                <a:lnTo>
                  <a:pt x="2534318" y="464658"/>
                </a:lnTo>
                <a:cubicBezTo>
                  <a:pt x="2531515" y="468168"/>
                  <a:pt x="2523621" y="478766"/>
                  <a:pt x="2510636" y="496452"/>
                </a:cubicBezTo>
                <a:cubicBezTo>
                  <a:pt x="2519975" y="506150"/>
                  <a:pt x="2524049" y="515083"/>
                  <a:pt x="2522859" y="523250"/>
                </a:cubicBezTo>
                <a:cubicBezTo>
                  <a:pt x="2521668" y="531417"/>
                  <a:pt x="2520877" y="545038"/>
                  <a:pt x="2520487" y="564113"/>
                </a:cubicBezTo>
                <a:cubicBezTo>
                  <a:pt x="2520096" y="583187"/>
                  <a:pt x="2517575" y="598259"/>
                  <a:pt x="2512924" y="609328"/>
                </a:cubicBezTo>
                <a:cubicBezTo>
                  <a:pt x="2508273" y="620398"/>
                  <a:pt x="2503399" y="620106"/>
                  <a:pt x="2498302" y="608454"/>
                </a:cubicBezTo>
                <a:cubicBezTo>
                  <a:pt x="2493205" y="596802"/>
                  <a:pt x="2491825" y="588551"/>
                  <a:pt x="2494163" y="583702"/>
                </a:cubicBezTo>
                <a:cubicBezTo>
                  <a:pt x="2496501" y="578853"/>
                  <a:pt x="2498252" y="571383"/>
                  <a:pt x="2499418" y="561294"/>
                </a:cubicBezTo>
                <a:cubicBezTo>
                  <a:pt x="2500584" y="551205"/>
                  <a:pt x="2501167" y="539655"/>
                  <a:pt x="2501167" y="526645"/>
                </a:cubicBezTo>
                <a:cubicBezTo>
                  <a:pt x="2501167" y="514268"/>
                  <a:pt x="2501049" y="507285"/>
                  <a:pt x="2500813" y="505698"/>
                </a:cubicBezTo>
                <a:cubicBezTo>
                  <a:pt x="2499114" y="508686"/>
                  <a:pt x="2494411" y="513623"/>
                  <a:pt x="2486703" y="520506"/>
                </a:cubicBezTo>
                <a:cubicBezTo>
                  <a:pt x="2478995" y="527389"/>
                  <a:pt x="2469553" y="533451"/>
                  <a:pt x="2458379" y="538691"/>
                </a:cubicBezTo>
                <a:cubicBezTo>
                  <a:pt x="2447204" y="543931"/>
                  <a:pt x="2442873" y="544201"/>
                  <a:pt x="2445384" y="539500"/>
                </a:cubicBezTo>
                <a:cubicBezTo>
                  <a:pt x="2447896" y="534800"/>
                  <a:pt x="2454041" y="527947"/>
                  <a:pt x="2463820" y="518943"/>
                </a:cubicBezTo>
                <a:cubicBezTo>
                  <a:pt x="2473600" y="509939"/>
                  <a:pt x="2482675" y="499921"/>
                  <a:pt x="2491047" y="488889"/>
                </a:cubicBezTo>
                <a:cubicBezTo>
                  <a:pt x="2499418" y="477857"/>
                  <a:pt x="2506115" y="467787"/>
                  <a:pt x="2511138" y="458677"/>
                </a:cubicBezTo>
                <a:cubicBezTo>
                  <a:pt x="2516161" y="449568"/>
                  <a:pt x="2517895" y="442458"/>
                  <a:pt x="2516338" y="437348"/>
                </a:cubicBezTo>
                <a:cubicBezTo>
                  <a:pt x="2515560" y="434793"/>
                  <a:pt x="2516441" y="433485"/>
                  <a:pt x="2518982" y="433423"/>
                </a:cubicBezTo>
                <a:close/>
                <a:moveTo>
                  <a:pt x="1087835" y="429051"/>
                </a:moveTo>
                <a:cubicBezTo>
                  <a:pt x="1091174" y="428800"/>
                  <a:pt x="1094524" y="429510"/>
                  <a:pt x="1097885" y="431181"/>
                </a:cubicBezTo>
                <a:cubicBezTo>
                  <a:pt x="1104607" y="434524"/>
                  <a:pt x="1110511" y="438430"/>
                  <a:pt x="1115596" y="442901"/>
                </a:cubicBezTo>
                <a:cubicBezTo>
                  <a:pt x="1120681" y="447372"/>
                  <a:pt x="1121471" y="452141"/>
                  <a:pt x="1117968" y="457207"/>
                </a:cubicBezTo>
                <a:cubicBezTo>
                  <a:pt x="1114464" y="462274"/>
                  <a:pt x="1112712" y="473334"/>
                  <a:pt x="1112712" y="490387"/>
                </a:cubicBezTo>
                <a:cubicBezTo>
                  <a:pt x="1129493" y="489643"/>
                  <a:pt x="1144673" y="488288"/>
                  <a:pt x="1158254" y="486322"/>
                </a:cubicBezTo>
                <a:cubicBezTo>
                  <a:pt x="1171835" y="484356"/>
                  <a:pt x="1182039" y="488260"/>
                  <a:pt x="1188866" y="498033"/>
                </a:cubicBezTo>
                <a:cubicBezTo>
                  <a:pt x="1195693" y="507806"/>
                  <a:pt x="1194593" y="512500"/>
                  <a:pt x="1185564" y="512116"/>
                </a:cubicBezTo>
                <a:cubicBezTo>
                  <a:pt x="1176535" y="511731"/>
                  <a:pt x="1166405" y="511344"/>
                  <a:pt x="1155175" y="510953"/>
                </a:cubicBezTo>
                <a:cubicBezTo>
                  <a:pt x="1143945" y="510562"/>
                  <a:pt x="1129338" y="510367"/>
                  <a:pt x="1111354" y="510367"/>
                </a:cubicBezTo>
                <a:cubicBezTo>
                  <a:pt x="1110660" y="528673"/>
                  <a:pt x="1109556" y="542644"/>
                  <a:pt x="1108043" y="552281"/>
                </a:cubicBezTo>
                <a:cubicBezTo>
                  <a:pt x="1112892" y="552281"/>
                  <a:pt x="1121413" y="553329"/>
                  <a:pt x="1133604" y="555425"/>
                </a:cubicBezTo>
                <a:cubicBezTo>
                  <a:pt x="1145796" y="557521"/>
                  <a:pt x="1152949" y="563182"/>
                  <a:pt x="1155063" y="572410"/>
                </a:cubicBezTo>
                <a:cubicBezTo>
                  <a:pt x="1157178" y="581637"/>
                  <a:pt x="1152803" y="584676"/>
                  <a:pt x="1141938" y="581526"/>
                </a:cubicBezTo>
                <a:cubicBezTo>
                  <a:pt x="1131074" y="578375"/>
                  <a:pt x="1119131" y="575281"/>
                  <a:pt x="1106108" y="572242"/>
                </a:cubicBezTo>
                <a:cubicBezTo>
                  <a:pt x="1101755" y="596650"/>
                  <a:pt x="1094022" y="614618"/>
                  <a:pt x="1082910" y="626146"/>
                </a:cubicBezTo>
                <a:cubicBezTo>
                  <a:pt x="1071797" y="637674"/>
                  <a:pt x="1063971" y="639358"/>
                  <a:pt x="1059432" y="631197"/>
                </a:cubicBezTo>
                <a:cubicBezTo>
                  <a:pt x="1054893" y="623036"/>
                  <a:pt x="1048022" y="615037"/>
                  <a:pt x="1038820" y="607198"/>
                </a:cubicBezTo>
                <a:cubicBezTo>
                  <a:pt x="1029617" y="599360"/>
                  <a:pt x="1031452" y="596610"/>
                  <a:pt x="1044326" y="598948"/>
                </a:cubicBezTo>
                <a:cubicBezTo>
                  <a:pt x="1057199" y="601285"/>
                  <a:pt x="1065583" y="601143"/>
                  <a:pt x="1069478" y="598520"/>
                </a:cubicBezTo>
                <a:cubicBezTo>
                  <a:pt x="1073372" y="595897"/>
                  <a:pt x="1076845" y="586288"/>
                  <a:pt x="1079896" y="569694"/>
                </a:cubicBezTo>
                <a:cubicBezTo>
                  <a:pt x="1038844" y="567498"/>
                  <a:pt x="1012061" y="567542"/>
                  <a:pt x="999547" y="569824"/>
                </a:cubicBezTo>
                <a:cubicBezTo>
                  <a:pt x="987034" y="572106"/>
                  <a:pt x="977307" y="575024"/>
                  <a:pt x="970368" y="578577"/>
                </a:cubicBezTo>
                <a:cubicBezTo>
                  <a:pt x="963428" y="582130"/>
                  <a:pt x="958545" y="579436"/>
                  <a:pt x="955718" y="570494"/>
                </a:cubicBezTo>
                <a:cubicBezTo>
                  <a:pt x="952889" y="561552"/>
                  <a:pt x="955472" y="555446"/>
                  <a:pt x="963466" y="552178"/>
                </a:cubicBezTo>
                <a:cubicBezTo>
                  <a:pt x="971459" y="548910"/>
                  <a:pt x="981080" y="537696"/>
                  <a:pt x="992329" y="518534"/>
                </a:cubicBezTo>
                <a:cubicBezTo>
                  <a:pt x="967078" y="520853"/>
                  <a:pt x="950496" y="522794"/>
                  <a:pt x="942583" y="524357"/>
                </a:cubicBezTo>
                <a:cubicBezTo>
                  <a:pt x="934670" y="525920"/>
                  <a:pt x="926782" y="522593"/>
                  <a:pt x="918919" y="514376"/>
                </a:cubicBezTo>
                <a:cubicBezTo>
                  <a:pt x="911056" y="506160"/>
                  <a:pt x="913140" y="502448"/>
                  <a:pt x="925170" y="503242"/>
                </a:cubicBezTo>
                <a:cubicBezTo>
                  <a:pt x="937201" y="504036"/>
                  <a:pt x="961776" y="502950"/>
                  <a:pt x="998896" y="499986"/>
                </a:cubicBezTo>
                <a:cubicBezTo>
                  <a:pt x="1008533" y="475144"/>
                  <a:pt x="1011794" y="458187"/>
                  <a:pt x="1008681" y="449115"/>
                </a:cubicBezTo>
                <a:cubicBezTo>
                  <a:pt x="1005569" y="440043"/>
                  <a:pt x="1006579" y="435925"/>
                  <a:pt x="1011714" y="436762"/>
                </a:cubicBezTo>
                <a:cubicBezTo>
                  <a:pt x="1016848" y="437599"/>
                  <a:pt x="1021276" y="438768"/>
                  <a:pt x="1024997" y="440269"/>
                </a:cubicBezTo>
                <a:cubicBezTo>
                  <a:pt x="1028717" y="441770"/>
                  <a:pt x="1036797" y="441968"/>
                  <a:pt x="1049237" y="440864"/>
                </a:cubicBezTo>
                <a:cubicBezTo>
                  <a:pt x="1061677" y="439760"/>
                  <a:pt x="1071214" y="437035"/>
                  <a:pt x="1077849" y="432688"/>
                </a:cubicBezTo>
                <a:cubicBezTo>
                  <a:pt x="1081167" y="430514"/>
                  <a:pt x="1084496" y="429302"/>
                  <a:pt x="1087835" y="429051"/>
                </a:cubicBezTo>
                <a:close/>
                <a:moveTo>
                  <a:pt x="1592000" y="427374"/>
                </a:moveTo>
                <a:cubicBezTo>
                  <a:pt x="1587203" y="427928"/>
                  <a:pt x="1580442" y="429615"/>
                  <a:pt x="1571717" y="432437"/>
                </a:cubicBezTo>
                <a:lnTo>
                  <a:pt x="1571717" y="484545"/>
                </a:lnTo>
                <a:cubicBezTo>
                  <a:pt x="1573701" y="483206"/>
                  <a:pt x="1578154" y="481510"/>
                  <a:pt x="1585075" y="479457"/>
                </a:cubicBezTo>
                <a:cubicBezTo>
                  <a:pt x="1591995" y="477405"/>
                  <a:pt x="1597142" y="479082"/>
                  <a:pt x="1600515" y="484490"/>
                </a:cubicBezTo>
                <a:cubicBezTo>
                  <a:pt x="1603889" y="489897"/>
                  <a:pt x="1601569" y="493810"/>
                  <a:pt x="1593557" y="496228"/>
                </a:cubicBezTo>
                <a:cubicBezTo>
                  <a:pt x="1585546" y="498647"/>
                  <a:pt x="1577881" y="499856"/>
                  <a:pt x="1570563" y="499856"/>
                </a:cubicBezTo>
                <a:lnTo>
                  <a:pt x="1570563" y="555760"/>
                </a:lnTo>
                <a:cubicBezTo>
                  <a:pt x="1581118" y="554209"/>
                  <a:pt x="1590711" y="553434"/>
                  <a:pt x="1599343" y="553434"/>
                </a:cubicBezTo>
                <a:cubicBezTo>
                  <a:pt x="1601848" y="547804"/>
                  <a:pt x="1603102" y="538483"/>
                  <a:pt x="1603102" y="525473"/>
                </a:cubicBezTo>
                <a:lnTo>
                  <a:pt x="1603102" y="469439"/>
                </a:lnTo>
                <a:cubicBezTo>
                  <a:pt x="1603102" y="445986"/>
                  <a:pt x="1602233" y="432545"/>
                  <a:pt x="1600497" y="429116"/>
                </a:cubicBezTo>
                <a:cubicBezTo>
                  <a:pt x="1599628" y="427401"/>
                  <a:pt x="1596796" y="426821"/>
                  <a:pt x="1592000" y="427374"/>
                </a:cubicBezTo>
                <a:close/>
                <a:moveTo>
                  <a:pt x="3747705" y="423423"/>
                </a:moveTo>
                <a:cubicBezTo>
                  <a:pt x="3757248" y="425476"/>
                  <a:pt x="3764860" y="428294"/>
                  <a:pt x="3770541" y="431879"/>
                </a:cubicBezTo>
                <a:cubicBezTo>
                  <a:pt x="3776221" y="435463"/>
                  <a:pt x="3777560" y="441075"/>
                  <a:pt x="3774559" y="448715"/>
                </a:cubicBezTo>
                <a:cubicBezTo>
                  <a:pt x="3771558" y="456355"/>
                  <a:pt x="3765282" y="457204"/>
                  <a:pt x="3755732" y="451264"/>
                </a:cubicBezTo>
                <a:cubicBezTo>
                  <a:pt x="3748452" y="445596"/>
                  <a:pt x="3742908" y="439026"/>
                  <a:pt x="3739101" y="431553"/>
                </a:cubicBezTo>
                <a:cubicBezTo>
                  <a:pt x="3735293" y="424081"/>
                  <a:pt x="3738161" y="421371"/>
                  <a:pt x="3747705" y="423423"/>
                </a:cubicBezTo>
                <a:close/>
                <a:moveTo>
                  <a:pt x="1606573" y="408192"/>
                </a:moveTo>
                <a:cubicBezTo>
                  <a:pt x="1610230" y="408812"/>
                  <a:pt x="1614840" y="410441"/>
                  <a:pt x="1620402" y="413080"/>
                </a:cubicBezTo>
                <a:cubicBezTo>
                  <a:pt x="1631528" y="418357"/>
                  <a:pt x="1635669" y="423126"/>
                  <a:pt x="1632829" y="427386"/>
                </a:cubicBezTo>
                <a:cubicBezTo>
                  <a:pt x="1629989" y="431646"/>
                  <a:pt x="1627456" y="437485"/>
                  <a:pt x="1625230" y="444901"/>
                </a:cubicBezTo>
                <a:cubicBezTo>
                  <a:pt x="1623004" y="452318"/>
                  <a:pt x="1622473" y="473138"/>
                  <a:pt x="1623640" y="507363"/>
                </a:cubicBezTo>
                <a:cubicBezTo>
                  <a:pt x="1624805" y="541587"/>
                  <a:pt x="1623559" y="564652"/>
                  <a:pt x="1619900" y="576558"/>
                </a:cubicBezTo>
                <a:cubicBezTo>
                  <a:pt x="1616242" y="588465"/>
                  <a:pt x="1612369" y="593168"/>
                  <a:pt x="1608282" y="590669"/>
                </a:cubicBezTo>
                <a:cubicBezTo>
                  <a:pt x="1604196" y="588170"/>
                  <a:pt x="1601092" y="580856"/>
                  <a:pt x="1598971" y="568726"/>
                </a:cubicBezTo>
                <a:cubicBezTo>
                  <a:pt x="1590401" y="569495"/>
                  <a:pt x="1580833" y="570872"/>
                  <a:pt x="1570266" y="572856"/>
                </a:cubicBezTo>
                <a:cubicBezTo>
                  <a:pt x="1568145" y="590344"/>
                  <a:pt x="1563361" y="593531"/>
                  <a:pt x="1555913" y="582418"/>
                </a:cubicBezTo>
                <a:cubicBezTo>
                  <a:pt x="1548466" y="571306"/>
                  <a:pt x="1545908" y="561334"/>
                  <a:pt x="1548239" y="552504"/>
                </a:cubicBezTo>
                <a:cubicBezTo>
                  <a:pt x="1550571" y="543674"/>
                  <a:pt x="1551932" y="522717"/>
                  <a:pt x="1552323" y="489633"/>
                </a:cubicBezTo>
                <a:cubicBezTo>
                  <a:pt x="1552713" y="456550"/>
                  <a:pt x="1550770" y="434979"/>
                  <a:pt x="1546491" y="424921"/>
                </a:cubicBezTo>
                <a:cubicBezTo>
                  <a:pt x="1542212" y="414863"/>
                  <a:pt x="1543675" y="410999"/>
                  <a:pt x="1550881" y="413331"/>
                </a:cubicBezTo>
                <a:cubicBezTo>
                  <a:pt x="1558087" y="415663"/>
                  <a:pt x="1566942" y="416283"/>
                  <a:pt x="1577447" y="415191"/>
                </a:cubicBezTo>
                <a:cubicBezTo>
                  <a:pt x="1587952" y="414100"/>
                  <a:pt x="1594956" y="412156"/>
                  <a:pt x="1598459" y="409359"/>
                </a:cubicBezTo>
                <a:cubicBezTo>
                  <a:pt x="1600211" y="407961"/>
                  <a:pt x="1602916" y="407572"/>
                  <a:pt x="1606573" y="408192"/>
                </a:cubicBezTo>
                <a:close/>
                <a:moveTo>
                  <a:pt x="520444" y="401513"/>
                </a:moveTo>
                <a:cubicBezTo>
                  <a:pt x="524665" y="402369"/>
                  <a:pt x="529108" y="404346"/>
                  <a:pt x="533771" y="407443"/>
                </a:cubicBezTo>
                <a:cubicBezTo>
                  <a:pt x="543097" y="413638"/>
                  <a:pt x="550601" y="421002"/>
                  <a:pt x="556281" y="429535"/>
                </a:cubicBezTo>
                <a:cubicBezTo>
                  <a:pt x="561961" y="438068"/>
                  <a:pt x="560436" y="442576"/>
                  <a:pt x="551705" y="443059"/>
                </a:cubicBezTo>
                <a:cubicBezTo>
                  <a:pt x="542973" y="443543"/>
                  <a:pt x="535235" y="444910"/>
                  <a:pt x="528488" y="447162"/>
                </a:cubicBezTo>
                <a:cubicBezTo>
                  <a:pt x="521741" y="449413"/>
                  <a:pt x="513629" y="452727"/>
                  <a:pt x="504155" y="457105"/>
                </a:cubicBezTo>
                <a:cubicBezTo>
                  <a:pt x="494679" y="461483"/>
                  <a:pt x="493252" y="458141"/>
                  <a:pt x="499875" y="447078"/>
                </a:cubicBezTo>
                <a:cubicBezTo>
                  <a:pt x="506498" y="436015"/>
                  <a:pt x="510002" y="428815"/>
                  <a:pt x="510386" y="425479"/>
                </a:cubicBezTo>
                <a:cubicBezTo>
                  <a:pt x="510771" y="422143"/>
                  <a:pt x="503063" y="421644"/>
                  <a:pt x="487262" y="423982"/>
                </a:cubicBezTo>
                <a:cubicBezTo>
                  <a:pt x="471462" y="426319"/>
                  <a:pt x="451224" y="429029"/>
                  <a:pt x="426550" y="432111"/>
                </a:cubicBezTo>
                <a:cubicBezTo>
                  <a:pt x="401875" y="435193"/>
                  <a:pt x="385693" y="437333"/>
                  <a:pt x="378004" y="438529"/>
                </a:cubicBezTo>
                <a:cubicBezTo>
                  <a:pt x="370314" y="439726"/>
                  <a:pt x="362947" y="439934"/>
                  <a:pt x="355903" y="439153"/>
                </a:cubicBezTo>
                <a:cubicBezTo>
                  <a:pt x="352492" y="449558"/>
                  <a:pt x="347066" y="459747"/>
                  <a:pt x="339625" y="469718"/>
                </a:cubicBezTo>
                <a:cubicBezTo>
                  <a:pt x="332183" y="479690"/>
                  <a:pt x="325998" y="480189"/>
                  <a:pt x="321068" y="471216"/>
                </a:cubicBezTo>
                <a:cubicBezTo>
                  <a:pt x="316138" y="462243"/>
                  <a:pt x="317208" y="453543"/>
                  <a:pt x="324277" y="445115"/>
                </a:cubicBezTo>
                <a:cubicBezTo>
                  <a:pt x="331346" y="436688"/>
                  <a:pt x="336986" y="427144"/>
                  <a:pt x="341197" y="416484"/>
                </a:cubicBezTo>
                <a:cubicBezTo>
                  <a:pt x="345407" y="405824"/>
                  <a:pt x="348902" y="403443"/>
                  <a:pt x="351680" y="409341"/>
                </a:cubicBezTo>
                <a:cubicBezTo>
                  <a:pt x="354458" y="415238"/>
                  <a:pt x="356424" y="420072"/>
                  <a:pt x="357577" y="423842"/>
                </a:cubicBezTo>
                <a:cubicBezTo>
                  <a:pt x="369868" y="423904"/>
                  <a:pt x="385386" y="422568"/>
                  <a:pt x="404132" y="419833"/>
                </a:cubicBezTo>
                <a:cubicBezTo>
                  <a:pt x="422878" y="417098"/>
                  <a:pt x="443060" y="414187"/>
                  <a:pt x="464677" y="411099"/>
                </a:cubicBezTo>
                <a:cubicBezTo>
                  <a:pt x="486295" y="408010"/>
                  <a:pt x="500883" y="405080"/>
                  <a:pt x="508442" y="402308"/>
                </a:cubicBezTo>
                <a:cubicBezTo>
                  <a:pt x="512222" y="400922"/>
                  <a:pt x="516222" y="400657"/>
                  <a:pt x="520444" y="401513"/>
                </a:cubicBezTo>
                <a:close/>
                <a:moveTo>
                  <a:pt x="2650356" y="398618"/>
                </a:moveTo>
                <a:cubicBezTo>
                  <a:pt x="2653498" y="399268"/>
                  <a:pt x="2656791" y="400848"/>
                  <a:pt x="2660236" y="403360"/>
                </a:cubicBezTo>
                <a:cubicBezTo>
                  <a:pt x="2667126" y="408382"/>
                  <a:pt x="2666031" y="413064"/>
                  <a:pt x="2656953" y="417405"/>
                </a:cubicBezTo>
                <a:cubicBezTo>
                  <a:pt x="2647874" y="421746"/>
                  <a:pt x="2638904" y="424688"/>
                  <a:pt x="2630043" y="426233"/>
                </a:cubicBezTo>
                <a:cubicBezTo>
                  <a:pt x="2621181" y="427777"/>
                  <a:pt x="2613774" y="428955"/>
                  <a:pt x="2607821" y="429767"/>
                </a:cubicBezTo>
                <a:cubicBezTo>
                  <a:pt x="2601868" y="430580"/>
                  <a:pt x="2594665" y="429308"/>
                  <a:pt x="2586213" y="425954"/>
                </a:cubicBezTo>
                <a:cubicBezTo>
                  <a:pt x="2577761" y="422599"/>
                  <a:pt x="2577820" y="419300"/>
                  <a:pt x="2586390" y="416056"/>
                </a:cubicBezTo>
                <a:cubicBezTo>
                  <a:pt x="2594960" y="412813"/>
                  <a:pt x="2604782" y="410007"/>
                  <a:pt x="2615858" y="407638"/>
                </a:cubicBezTo>
                <a:cubicBezTo>
                  <a:pt x="2627193" y="404612"/>
                  <a:pt x="2635701" y="401887"/>
                  <a:pt x="2641382" y="399462"/>
                </a:cubicBezTo>
                <a:cubicBezTo>
                  <a:pt x="2644222" y="398250"/>
                  <a:pt x="2647213" y="397968"/>
                  <a:pt x="2650356" y="398618"/>
                </a:cubicBezTo>
                <a:close/>
                <a:moveTo>
                  <a:pt x="38375" y="392321"/>
                </a:moveTo>
                <a:cubicBezTo>
                  <a:pt x="40250" y="391209"/>
                  <a:pt x="43785" y="391267"/>
                  <a:pt x="48982" y="392495"/>
                </a:cubicBezTo>
                <a:cubicBezTo>
                  <a:pt x="59375" y="394951"/>
                  <a:pt x="67570" y="398563"/>
                  <a:pt x="73567" y="403332"/>
                </a:cubicBezTo>
                <a:cubicBezTo>
                  <a:pt x="79563" y="408100"/>
                  <a:pt x="81324" y="414875"/>
                  <a:pt x="78850" y="423656"/>
                </a:cubicBezTo>
                <a:cubicBezTo>
                  <a:pt x="76376" y="432437"/>
                  <a:pt x="72351" y="435001"/>
                  <a:pt x="66776" y="431349"/>
                </a:cubicBezTo>
                <a:cubicBezTo>
                  <a:pt x="61201" y="427696"/>
                  <a:pt x="55475" y="423340"/>
                  <a:pt x="49596" y="418280"/>
                </a:cubicBezTo>
                <a:cubicBezTo>
                  <a:pt x="44585" y="412438"/>
                  <a:pt x="40632" y="406066"/>
                  <a:pt x="37736" y="399164"/>
                </a:cubicBezTo>
                <a:cubicBezTo>
                  <a:pt x="36288" y="395713"/>
                  <a:pt x="36501" y="393432"/>
                  <a:pt x="38375" y="392321"/>
                </a:cubicBezTo>
                <a:close/>
                <a:moveTo>
                  <a:pt x="191673" y="391581"/>
                </a:moveTo>
                <a:cubicBezTo>
                  <a:pt x="194499" y="391608"/>
                  <a:pt x="197854" y="392557"/>
                  <a:pt x="201735" y="394430"/>
                </a:cubicBezTo>
                <a:cubicBezTo>
                  <a:pt x="209499" y="398175"/>
                  <a:pt x="216677" y="403350"/>
                  <a:pt x="223269" y="409954"/>
                </a:cubicBezTo>
                <a:cubicBezTo>
                  <a:pt x="229861" y="416559"/>
                  <a:pt x="229628" y="421114"/>
                  <a:pt x="222571" y="423619"/>
                </a:cubicBezTo>
                <a:cubicBezTo>
                  <a:pt x="215514" y="426124"/>
                  <a:pt x="207667" y="429628"/>
                  <a:pt x="199028" y="434130"/>
                </a:cubicBezTo>
                <a:cubicBezTo>
                  <a:pt x="190390" y="438632"/>
                  <a:pt x="181141" y="444889"/>
                  <a:pt x="171282" y="452901"/>
                </a:cubicBezTo>
                <a:cubicBezTo>
                  <a:pt x="177507" y="455505"/>
                  <a:pt x="180230" y="458603"/>
                  <a:pt x="179449" y="462193"/>
                </a:cubicBezTo>
                <a:cubicBezTo>
                  <a:pt x="178667" y="465784"/>
                  <a:pt x="179250" y="478865"/>
                  <a:pt x="181197" y="501437"/>
                </a:cubicBezTo>
                <a:cubicBezTo>
                  <a:pt x="183144" y="524010"/>
                  <a:pt x="182881" y="539429"/>
                  <a:pt x="180406" y="547695"/>
                </a:cubicBezTo>
                <a:cubicBezTo>
                  <a:pt x="177932" y="555961"/>
                  <a:pt x="172658" y="563675"/>
                  <a:pt x="164584" y="570838"/>
                </a:cubicBezTo>
                <a:cubicBezTo>
                  <a:pt x="156510" y="578000"/>
                  <a:pt x="150629" y="577650"/>
                  <a:pt x="146939" y="569787"/>
                </a:cubicBezTo>
                <a:cubicBezTo>
                  <a:pt x="143249" y="561924"/>
                  <a:pt x="138189" y="553921"/>
                  <a:pt x="131758" y="545779"/>
                </a:cubicBezTo>
                <a:cubicBezTo>
                  <a:pt x="125328" y="537637"/>
                  <a:pt x="126996" y="535122"/>
                  <a:pt x="136763" y="538235"/>
                </a:cubicBezTo>
                <a:cubicBezTo>
                  <a:pt x="146530" y="541348"/>
                  <a:pt x="152560" y="542678"/>
                  <a:pt x="154855" y="542226"/>
                </a:cubicBezTo>
                <a:cubicBezTo>
                  <a:pt x="157149" y="541773"/>
                  <a:pt x="158296" y="531129"/>
                  <a:pt x="158296" y="510293"/>
                </a:cubicBezTo>
                <a:cubicBezTo>
                  <a:pt x="158296" y="489047"/>
                  <a:pt x="157031" y="475532"/>
                  <a:pt x="154501" y="469746"/>
                </a:cubicBezTo>
                <a:cubicBezTo>
                  <a:pt x="151971" y="463961"/>
                  <a:pt x="148275" y="457781"/>
                  <a:pt x="143413" y="451208"/>
                </a:cubicBezTo>
                <a:cubicBezTo>
                  <a:pt x="138552" y="444635"/>
                  <a:pt x="139268" y="441763"/>
                  <a:pt x="145562" y="442594"/>
                </a:cubicBezTo>
                <a:cubicBezTo>
                  <a:pt x="151856" y="443425"/>
                  <a:pt x="157341" y="444957"/>
                  <a:pt x="162017" y="447189"/>
                </a:cubicBezTo>
                <a:cubicBezTo>
                  <a:pt x="173700" y="434254"/>
                  <a:pt x="180865" y="425380"/>
                  <a:pt x="183513" y="420568"/>
                </a:cubicBezTo>
                <a:cubicBezTo>
                  <a:pt x="186161" y="415756"/>
                  <a:pt x="187442" y="413176"/>
                  <a:pt x="187355" y="412829"/>
                </a:cubicBezTo>
                <a:cubicBezTo>
                  <a:pt x="187268" y="412481"/>
                  <a:pt x="180475" y="414032"/>
                  <a:pt x="166975" y="417480"/>
                </a:cubicBezTo>
                <a:cubicBezTo>
                  <a:pt x="153475" y="420927"/>
                  <a:pt x="142592" y="424428"/>
                  <a:pt x="134325" y="427981"/>
                </a:cubicBezTo>
                <a:cubicBezTo>
                  <a:pt x="126059" y="431535"/>
                  <a:pt x="116897" y="429398"/>
                  <a:pt x="106839" y="421572"/>
                </a:cubicBezTo>
                <a:cubicBezTo>
                  <a:pt x="96781" y="413747"/>
                  <a:pt x="97119" y="410230"/>
                  <a:pt x="107853" y="411024"/>
                </a:cubicBezTo>
                <a:cubicBezTo>
                  <a:pt x="118587" y="411818"/>
                  <a:pt x="133206" y="410134"/>
                  <a:pt x="151711" y="405973"/>
                </a:cubicBezTo>
                <a:cubicBezTo>
                  <a:pt x="170215" y="401812"/>
                  <a:pt x="181237" y="397912"/>
                  <a:pt x="184778" y="394272"/>
                </a:cubicBezTo>
                <a:cubicBezTo>
                  <a:pt x="186549" y="392452"/>
                  <a:pt x="188847" y="391555"/>
                  <a:pt x="191673" y="391581"/>
                </a:cubicBezTo>
                <a:close/>
                <a:moveTo>
                  <a:pt x="3843626" y="389464"/>
                </a:moveTo>
                <a:cubicBezTo>
                  <a:pt x="3845425" y="389767"/>
                  <a:pt x="3847589" y="390430"/>
                  <a:pt x="3850117" y="391453"/>
                </a:cubicBezTo>
                <a:cubicBezTo>
                  <a:pt x="3860231" y="395546"/>
                  <a:pt x="3867949" y="399496"/>
                  <a:pt x="3873269" y="403304"/>
                </a:cubicBezTo>
                <a:cubicBezTo>
                  <a:pt x="3879719" y="409294"/>
                  <a:pt x="3879337" y="413976"/>
                  <a:pt x="3872125" y="417349"/>
                </a:cubicBezTo>
                <a:cubicBezTo>
                  <a:pt x="3864913" y="420723"/>
                  <a:pt x="3852827" y="428704"/>
                  <a:pt x="3835867" y="441292"/>
                </a:cubicBezTo>
                <a:cubicBezTo>
                  <a:pt x="3818907" y="453881"/>
                  <a:pt x="3813946" y="454615"/>
                  <a:pt x="3820984" y="443497"/>
                </a:cubicBezTo>
                <a:cubicBezTo>
                  <a:pt x="3828022" y="432378"/>
                  <a:pt x="3832887" y="423619"/>
                  <a:pt x="3835579" y="417219"/>
                </a:cubicBezTo>
                <a:cubicBezTo>
                  <a:pt x="3838270" y="410820"/>
                  <a:pt x="3838837" y="403902"/>
                  <a:pt x="3837281" y="396467"/>
                </a:cubicBezTo>
                <a:cubicBezTo>
                  <a:pt x="3836113" y="390891"/>
                  <a:pt x="3838228" y="388556"/>
                  <a:pt x="3843626" y="389464"/>
                </a:cubicBezTo>
                <a:close/>
                <a:moveTo>
                  <a:pt x="3209693" y="388809"/>
                </a:moveTo>
                <a:cubicBezTo>
                  <a:pt x="3212687" y="388705"/>
                  <a:pt x="3216187" y="389376"/>
                  <a:pt x="3220193" y="390821"/>
                </a:cubicBezTo>
                <a:cubicBezTo>
                  <a:pt x="3228205" y="393711"/>
                  <a:pt x="3234787" y="397276"/>
                  <a:pt x="3239940" y="401518"/>
                </a:cubicBezTo>
                <a:cubicBezTo>
                  <a:pt x="3245094" y="405759"/>
                  <a:pt x="3244697" y="410677"/>
                  <a:pt x="3238750" y="416270"/>
                </a:cubicBezTo>
                <a:cubicBezTo>
                  <a:pt x="3232803" y="421864"/>
                  <a:pt x="3228707" y="430825"/>
                  <a:pt x="3226462" y="443152"/>
                </a:cubicBezTo>
                <a:cubicBezTo>
                  <a:pt x="3224217" y="455480"/>
                  <a:pt x="3222323" y="475749"/>
                  <a:pt x="3220779" y="503958"/>
                </a:cubicBezTo>
                <a:cubicBezTo>
                  <a:pt x="3219235" y="532167"/>
                  <a:pt x="3220109" y="551763"/>
                  <a:pt x="3223402" y="562745"/>
                </a:cubicBezTo>
                <a:cubicBezTo>
                  <a:pt x="3226695" y="573728"/>
                  <a:pt x="3237630" y="579402"/>
                  <a:pt x="3256209" y="579767"/>
                </a:cubicBezTo>
                <a:cubicBezTo>
                  <a:pt x="3274788" y="580133"/>
                  <a:pt x="3287020" y="579278"/>
                  <a:pt x="3292905" y="577200"/>
                </a:cubicBezTo>
                <a:cubicBezTo>
                  <a:pt x="3298789" y="575123"/>
                  <a:pt x="3303019" y="570773"/>
                  <a:pt x="3305592" y="564150"/>
                </a:cubicBezTo>
                <a:cubicBezTo>
                  <a:pt x="3308166" y="557527"/>
                  <a:pt x="3312190" y="548247"/>
                  <a:pt x="3317666" y="536310"/>
                </a:cubicBezTo>
                <a:cubicBezTo>
                  <a:pt x="3323141" y="524372"/>
                  <a:pt x="3325486" y="526543"/>
                  <a:pt x="3324698" y="542821"/>
                </a:cubicBezTo>
                <a:cubicBezTo>
                  <a:pt x="3323911" y="559099"/>
                  <a:pt x="3325467" y="571740"/>
                  <a:pt x="3329368" y="580744"/>
                </a:cubicBezTo>
                <a:cubicBezTo>
                  <a:pt x="3333268" y="589748"/>
                  <a:pt x="3328673" y="596418"/>
                  <a:pt x="3315582" y="600752"/>
                </a:cubicBezTo>
                <a:cubicBezTo>
                  <a:pt x="3302492" y="605087"/>
                  <a:pt x="3285962" y="607056"/>
                  <a:pt x="3265995" y="606659"/>
                </a:cubicBezTo>
                <a:cubicBezTo>
                  <a:pt x="3246027" y="606262"/>
                  <a:pt x="3230198" y="602721"/>
                  <a:pt x="3218509" y="596036"/>
                </a:cubicBezTo>
                <a:cubicBezTo>
                  <a:pt x="3206820" y="589351"/>
                  <a:pt x="3200172" y="575734"/>
                  <a:pt x="3198566" y="555183"/>
                </a:cubicBezTo>
                <a:cubicBezTo>
                  <a:pt x="3196960" y="534632"/>
                  <a:pt x="3197521" y="507074"/>
                  <a:pt x="3200250" y="472509"/>
                </a:cubicBezTo>
                <a:cubicBezTo>
                  <a:pt x="3202978" y="437943"/>
                  <a:pt x="3204085" y="419269"/>
                  <a:pt x="3203571" y="416484"/>
                </a:cubicBezTo>
                <a:cubicBezTo>
                  <a:pt x="3203056" y="413700"/>
                  <a:pt x="3199884" y="413086"/>
                  <a:pt x="3194055" y="414643"/>
                </a:cubicBezTo>
                <a:cubicBezTo>
                  <a:pt x="3188226" y="416199"/>
                  <a:pt x="3173802" y="420208"/>
                  <a:pt x="3150783" y="426670"/>
                </a:cubicBezTo>
                <a:cubicBezTo>
                  <a:pt x="3151527" y="449912"/>
                  <a:pt x="3150517" y="474552"/>
                  <a:pt x="3147751" y="500591"/>
                </a:cubicBezTo>
                <a:cubicBezTo>
                  <a:pt x="3144985" y="526630"/>
                  <a:pt x="3137981" y="547478"/>
                  <a:pt x="3126738" y="563136"/>
                </a:cubicBezTo>
                <a:cubicBezTo>
                  <a:pt x="3115495" y="578794"/>
                  <a:pt x="3101298" y="591230"/>
                  <a:pt x="3084145" y="600445"/>
                </a:cubicBezTo>
                <a:cubicBezTo>
                  <a:pt x="3066993" y="609660"/>
                  <a:pt x="3066438" y="605540"/>
                  <a:pt x="3082480" y="588083"/>
                </a:cubicBezTo>
                <a:cubicBezTo>
                  <a:pt x="3098523" y="570627"/>
                  <a:pt x="3109806" y="553257"/>
                  <a:pt x="3116329" y="535975"/>
                </a:cubicBezTo>
                <a:cubicBezTo>
                  <a:pt x="3122853" y="518692"/>
                  <a:pt x="3126701" y="497416"/>
                  <a:pt x="3127873" y="472146"/>
                </a:cubicBezTo>
                <a:cubicBezTo>
                  <a:pt x="3129045" y="446876"/>
                  <a:pt x="3127684" y="430372"/>
                  <a:pt x="3123789" y="422633"/>
                </a:cubicBezTo>
                <a:cubicBezTo>
                  <a:pt x="3119895" y="414894"/>
                  <a:pt x="3121086" y="411024"/>
                  <a:pt x="3127361" y="411024"/>
                </a:cubicBezTo>
                <a:cubicBezTo>
                  <a:pt x="3131169" y="411024"/>
                  <a:pt x="3135159" y="411021"/>
                  <a:pt x="3139333" y="411015"/>
                </a:cubicBezTo>
                <a:cubicBezTo>
                  <a:pt x="3143506" y="411009"/>
                  <a:pt x="3150309" y="410066"/>
                  <a:pt x="3159741" y="408187"/>
                </a:cubicBezTo>
                <a:cubicBezTo>
                  <a:pt x="3169173" y="406308"/>
                  <a:pt x="3177622" y="403874"/>
                  <a:pt x="3185088" y="400885"/>
                </a:cubicBezTo>
                <a:cubicBezTo>
                  <a:pt x="3192554" y="397896"/>
                  <a:pt x="3198269" y="394749"/>
                  <a:pt x="3202231" y="391444"/>
                </a:cubicBezTo>
                <a:cubicBezTo>
                  <a:pt x="3204212" y="389791"/>
                  <a:pt x="3206700" y="388913"/>
                  <a:pt x="3209693" y="388809"/>
                </a:cubicBezTo>
                <a:close/>
                <a:moveTo>
                  <a:pt x="819172" y="388649"/>
                </a:moveTo>
                <a:cubicBezTo>
                  <a:pt x="821560" y="388481"/>
                  <a:pt x="824054" y="389035"/>
                  <a:pt x="826656" y="390309"/>
                </a:cubicBezTo>
                <a:cubicBezTo>
                  <a:pt x="831859" y="392858"/>
                  <a:pt x="837399" y="396631"/>
                  <a:pt x="843277" y="401629"/>
                </a:cubicBezTo>
                <a:cubicBezTo>
                  <a:pt x="849156" y="406628"/>
                  <a:pt x="850477" y="410754"/>
                  <a:pt x="847240" y="414010"/>
                </a:cubicBezTo>
                <a:cubicBezTo>
                  <a:pt x="844003" y="417266"/>
                  <a:pt x="841659" y="422530"/>
                  <a:pt x="840208" y="429804"/>
                </a:cubicBezTo>
                <a:cubicBezTo>
                  <a:pt x="838757" y="437078"/>
                  <a:pt x="837836" y="453834"/>
                  <a:pt x="837445" y="480071"/>
                </a:cubicBezTo>
                <a:cubicBezTo>
                  <a:pt x="837055" y="506308"/>
                  <a:pt x="834671" y="522974"/>
                  <a:pt x="830292" y="530068"/>
                </a:cubicBezTo>
                <a:cubicBezTo>
                  <a:pt x="825915" y="537162"/>
                  <a:pt x="821425" y="536108"/>
                  <a:pt x="816823" y="526906"/>
                </a:cubicBezTo>
                <a:cubicBezTo>
                  <a:pt x="812222" y="517703"/>
                  <a:pt x="810895" y="507316"/>
                  <a:pt x="812842" y="495745"/>
                </a:cubicBezTo>
                <a:cubicBezTo>
                  <a:pt x="814789" y="484173"/>
                  <a:pt x="815958" y="467346"/>
                  <a:pt x="816349" y="445264"/>
                </a:cubicBezTo>
                <a:cubicBezTo>
                  <a:pt x="816740" y="423182"/>
                  <a:pt x="816247" y="411778"/>
                  <a:pt x="814870" y="411052"/>
                </a:cubicBezTo>
                <a:cubicBezTo>
                  <a:pt x="813494" y="410327"/>
                  <a:pt x="809667" y="410354"/>
                  <a:pt x="803392" y="411136"/>
                </a:cubicBezTo>
                <a:cubicBezTo>
                  <a:pt x="797116" y="411917"/>
                  <a:pt x="784162" y="413356"/>
                  <a:pt x="764529" y="415452"/>
                </a:cubicBezTo>
                <a:lnTo>
                  <a:pt x="764529" y="471765"/>
                </a:lnTo>
                <a:cubicBezTo>
                  <a:pt x="764529" y="491497"/>
                  <a:pt x="762724" y="506755"/>
                  <a:pt x="759115" y="517539"/>
                </a:cubicBezTo>
                <a:cubicBezTo>
                  <a:pt x="755506" y="528322"/>
                  <a:pt x="751398" y="530112"/>
                  <a:pt x="746791" y="522906"/>
                </a:cubicBezTo>
                <a:cubicBezTo>
                  <a:pt x="742183" y="515700"/>
                  <a:pt x="740658" y="507266"/>
                  <a:pt x="742214" y="497605"/>
                </a:cubicBezTo>
                <a:cubicBezTo>
                  <a:pt x="743771" y="487944"/>
                  <a:pt x="744549" y="473104"/>
                  <a:pt x="744549" y="453087"/>
                </a:cubicBezTo>
                <a:cubicBezTo>
                  <a:pt x="744549" y="432710"/>
                  <a:pt x="742797" y="418267"/>
                  <a:pt x="739293" y="409759"/>
                </a:cubicBezTo>
                <a:cubicBezTo>
                  <a:pt x="735790" y="401251"/>
                  <a:pt x="736989" y="397385"/>
                  <a:pt x="742893" y="398160"/>
                </a:cubicBezTo>
                <a:cubicBezTo>
                  <a:pt x="748797" y="398935"/>
                  <a:pt x="753695" y="399713"/>
                  <a:pt x="757590" y="400495"/>
                </a:cubicBezTo>
                <a:cubicBezTo>
                  <a:pt x="761484" y="401276"/>
                  <a:pt x="766411" y="401487"/>
                  <a:pt x="772370" y="401127"/>
                </a:cubicBezTo>
                <a:cubicBezTo>
                  <a:pt x="778329" y="400767"/>
                  <a:pt x="785393" y="399847"/>
                  <a:pt x="793560" y="398364"/>
                </a:cubicBezTo>
                <a:cubicBezTo>
                  <a:pt x="801727" y="396882"/>
                  <a:pt x="807983" y="394532"/>
                  <a:pt x="812331" y="391314"/>
                </a:cubicBezTo>
                <a:cubicBezTo>
                  <a:pt x="814504" y="389705"/>
                  <a:pt x="816785" y="388816"/>
                  <a:pt x="819172" y="388649"/>
                </a:cubicBezTo>
                <a:close/>
                <a:moveTo>
                  <a:pt x="4053556" y="387788"/>
                </a:moveTo>
                <a:cubicBezTo>
                  <a:pt x="4076029" y="384589"/>
                  <a:pt x="4093870" y="395676"/>
                  <a:pt x="4107078" y="421051"/>
                </a:cubicBezTo>
                <a:cubicBezTo>
                  <a:pt x="4114942" y="448696"/>
                  <a:pt x="4104182" y="476130"/>
                  <a:pt x="4074801" y="503354"/>
                </a:cubicBezTo>
                <a:cubicBezTo>
                  <a:pt x="4066045" y="516500"/>
                  <a:pt x="4061667" y="532065"/>
                  <a:pt x="4061667" y="550048"/>
                </a:cubicBezTo>
                <a:lnTo>
                  <a:pt x="4033613" y="550048"/>
                </a:lnTo>
                <a:cubicBezTo>
                  <a:pt x="4032770" y="518472"/>
                  <a:pt x="4045699" y="489717"/>
                  <a:pt x="4072401" y="463784"/>
                </a:cubicBezTo>
                <a:cubicBezTo>
                  <a:pt x="4078392" y="454829"/>
                  <a:pt x="4081009" y="445310"/>
                  <a:pt x="4080252" y="435227"/>
                </a:cubicBezTo>
                <a:cubicBezTo>
                  <a:pt x="4076172" y="421498"/>
                  <a:pt x="4068426" y="415024"/>
                  <a:pt x="4057016" y="415805"/>
                </a:cubicBezTo>
                <a:lnTo>
                  <a:pt x="4052440" y="415805"/>
                </a:lnTo>
                <a:cubicBezTo>
                  <a:pt x="4038363" y="416475"/>
                  <a:pt x="4031715" y="428536"/>
                  <a:pt x="4032497" y="451989"/>
                </a:cubicBezTo>
                <a:lnTo>
                  <a:pt x="4003252" y="451989"/>
                </a:lnTo>
                <a:cubicBezTo>
                  <a:pt x="4002421" y="419892"/>
                  <a:pt x="4012572" y="400185"/>
                  <a:pt x="4033706" y="392867"/>
                </a:cubicBezTo>
                <a:cubicBezTo>
                  <a:pt x="4037142" y="390287"/>
                  <a:pt x="4043758" y="388595"/>
                  <a:pt x="4053556" y="387788"/>
                </a:cubicBezTo>
                <a:close/>
                <a:moveTo>
                  <a:pt x="2847495" y="387374"/>
                </a:moveTo>
                <a:cubicBezTo>
                  <a:pt x="2850868" y="387926"/>
                  <a:pt x="2854938" y="389556"/>
                  <a:pt x="2859703" y="392263"/>
                </a:cubicBezTo>
                <a:cubicBezTo>
                  <a:pt x="2869234" y="397676"/>
                  <a:pt x="2872177" y="402485"/>
                  <a:pt x="2868531" y="406690"/>
                </a:cubicBezTo>
                <a:cubicBezTo>
                  <a:pt x="2864884" y="410894"/>
                  <a:pt x="2862345" y="415678"/>
                  <a:pt x="2860912" y="421042"/>
                </a:cubicBezTo>
                <a:cubicBezTo>
                  <a:pt x="2859480" y="426406"/>
                  <a:pt x="2857784" y="436523"/>
                  <a:pt x="2855824" y="451394"/>
                </a:cubicBezTo>
                <a:cubicBezTo>
                  <a:pt x="2853865" y="466264"/>
                  <a:pt x="2851360" y="477705"/>
                  <a:pt x="2848309" y="485717"/>
                </a:cubicBezTo>
                <a:cubicBezTo>
                  <a:pt x="2849301" y="485221"/>
                  <a:pt x="2851663" y="483733"/>
                  <a:pt x="2855396" y="481253"/>
                </a:cubicBezTo>
                <a:cubicBezTo>
                  <a:pt x="2859130" y="478772"/>
                  <a:pt x="2865498" y="480431"/>
                  <a:pt x="2874502" y="486229"/>
                </a:cubicBezTo>
                <a:cubicBezTo>
                  <a:pt x="2883506" y="492027"/>
                  <a:pt x="2886024" y="497549"/>
                  <a:pt x="2882055" y="502795"/>
                </a:cubicBezTo>
                <a:cubicBezTo>
                  <a:pt x="2878087" y="508042"/>
                  <a:pt x="2875339" y="515074"/>
                  <a:pt x="2873814" y="523892"/>
                </a:cubicBezTo>
                <a:cubicBezTo>
                  <a:pt x="2872288" y="532710"/>
                  <a:pt x="2870952" y="541888"/>
                  <a:pt x="2869805" y="551425"/>
                </a:cubicBezTo>
                <a:cubicBezTo>
                  <a:pt x="2868658" y="560962"/>
                  <a:pt x="2867064" y="570627"/>
                  <a:pt x="2865024" y="580419"/>
                </a:cubicBezTo>
                <a:cubicBezTo>
                  <a:pt x="2862984" y="590210"/>
                  <a:pt x="2856959" y="598883"/>
                  <a:pt x="2846950" y="606436"/>
                </a:cubicBezTo>
                <a:cubicBezTo>
                  <a:pt x="2836942" y="613989"/>
                  <a:pt x="2830992" y="613787"/>
                  <a:pt x="2829100" y="605831"/>
                </a:cubicBezTo>
                <a:cubicBezTo>
                  <a:pt x="2827209" y="597875"/>
                  <a:pt x="2822521" y="589680"/>
                  <a:pt x="2815036" y="581246"/>
                </a:cubicBezTo>
                <a:cubicBezTo>
                  <a:pt x="2807551" y="572813"/>
                  <a:pt x="2809198" y="570348"/>
                  <a:pt x="2819975" y="573852"/>
                </a:cubicBezTo>
                <a:cubicBezTo>
                  <a:pt x="2830753" y="577355"/>
                  <a:pt x="2837391" y="578540"/>
                  <a:pt x="2839890" y="577405"/>
                </a:cubicBezTo>
                <a:cubicBezTo>
                  <a:pt x="2842389" y="576270"/>
                  <a:pt x="2844982" y="567830"/>
                  <a:pt x="2847667" y="552085"/>
                </a:cubicBezTo>
                <a:cubicBezTo>
                  <a:pt x="2850352" y="536341"/>
                  <a:pt x="2851887" y="523746"/>
                  <a:pt x="2852271" y="514302"/>
                </a:cubicBezTo>
                <a:cubicBezTo>
                  <a:pt x="2852656" y="504857"/>
                  <a:pt x="2852643" y="499893"/>
                  <a:pt x="2852234" y="499410"/>
                </a:cubicBezTo>
                <a:cubicBezTo>
                  <a:pt x="2851825" y="498926"/>
                  <a:pt x="2844479" y="500017"/>
                  <a:pt x="2830198" y="502684"/>
                </a:cubicBezTo>
                <a:cubicBezTo>
                  <a:pt x="2815917" y="505350"/>
                  <a:pt x="2805905" y="508463"/>
                  <a:pt x="2800163" y="512023"/>
                </a:cubicBezTo>
                <a:cubicBezTo>
                  <a:pt x="2794420" y="515582"/>
                  <a:pt x="2789897" y="515635"/>
                  <a:pt x="2786591" y="512181"/>
                </a:cubicBezTo>
                <a:cubicBezTo>
                  <a:pt x="2783286" y="508727"/>
                  <a:pt x="2781634" y="505375"/>
                  <a:pt x="2781634" y="502126"/>
                </a:cubicBezTo>
                <a:cubicBezTo>
                  <a:pt x="2781634" y="498727"/>
                  <a:pt x="2782995" y="494697"/>
                  <a:pt x="2785717" y="490033"/>
                </a:cubicBezTo>
                <a:cubicBezTo>
                  <a:pt x="2788439" y="485370"/>
                  <a:pt x="2789800" y="475783"/>
                  <a:pt x="2789800" y="461272"/>
                </a:cubicBezTo>
                <a:cubicBezTo>
                  <a:pt x="2789800" y="447034"/>
                  <a:pt x="2788439" y="436263"/>
                  <a:pt x="2785717" y="428958"/>
                </a:cubicBezTo>
                <a:cubicBezTo>
                  <a:pt x="2782995" y="421653"/>
                  <a:pt x="2786911" y="420180"/>
                  <a:pt x="2797465" y="424540"/>
                </a:cubicBezTo>
                <a:cubicBezTo>
                  <a:pt x="2808019" y="428899"/>
                  <a:pt x="2812503" y="433711"/>
                  <a:pt x="2810915" y="438976"/>
                </a:cubicBezTo>
                <a:cubicBezTo>
                  <a:pt x="2809328" y="444241"/>
                  <a:pt x="2807945" y="453691"/>
                  <a:pt x="2806767" y="467328"/>
                </a:cubicBezTo>
                <a:cubicBezTo>
                  <a:pt x="2805589" y="480964"/>
                  <a:pt x="2804826" y="488409"/>
                  <a:pt x="2804479" y="489661"/>
                </a:cubicBezTo>
                <a:cubicBezTo>
                  <a:pt x="2804131" y="490914"/>
                  <a:pt x="2805554" y="491559"/>
                  <a:pt x="2808748" y="491596"/>
                </a:cubicBezTo>
                <a:cubicBezTo>
                  <a:pt x="2811942" y="491633"/>
                  <a:pt x="2820800" y="490703"/>
                  <a:pt x="2835323" y="488806"/>
                </a:cubicBezTo>
                <a:cubicBezTo>
                  <a:pt x="2830660" y="483324"/>
                  <a:pt x="2829494" y="477501"/>
                  <a:pt x="2831826" y="471337"/>
                </a:cubicBezTo>
                <a:cubicBezTo>
                  <a:pt x="2834157" y="465173"/>
                  <a:pt x="2836492" y="453015"/>
                  <a:pt x="2838830" y="434865"/>
                </a:cubicBezTo>
                <a:cubicBezTo>
                  <a:pt x="2841168" y="416714"/>
                  <a:pt x="2841357" y="407638"/>
                  <a:pt x="2839397" y="407638"/>
                </a:cubicBezTo>
                <a:cubicBezTo>
                  <a:pt x="2824911" y="409920"/>
                  <a:pt x="2814273" y="412047"/>
                  <a:pt x="2807483" y="414019"/>
                </a:cubicBezTo>
                <a:cubicBezTo>
                  <a:pt x="2800693" y="415991"/>
                  <a:pt x="2794104" y="413647"/>
                  <a:pt x="2787717" y="406987"/>
                </a:cubicBezTo>
                <a:cubicBezTo>
                  <a:pt x="2781330" y="400327"/>
                  <a:pt x="2781587" y="397388"/>
                  <a:pt x="2788489" y="398169"/>
                </a:cubicBezTo>
                <a:cubicBezTo>
                  <a:pt x="2795391" y="398950"/>
                  <a:pt x="2804621" y="398411"/>
                  <a:pt x="2816180" y="396551"/>
                </a:cubicBezTo>
                <a:cubicBezTo>
                  <a:pt x="2827739" y="394690"/>
                  <a:pt x="2835500" y="392157"/>
                  <a:pt x="2839463" y="388951"/>
                </a:cubicBezTo>
                <a:cubicBezTo>
                  <a:pt x="2841444" y="387348"/>
                  <a:pt x="2844121" y="386823"/>
                  <a:pt x="2847495" y="387374"/>
                </a:cubicBezTo>
                <a:close/>
                <a:moveTo>
                  <a:pt x="2215184" y="384942"/>
                </a:moveTo>
                <a:cubicBezTo>
                  <a:pt x="2218390" y="382858"/>
                  <a:pt x="2224638" y="385404"/>
                  <a:pt x="2233927" y="392579"/>
                </a:cubicBezTo>
                <a:cubicBezTo>
                  <a:pt x="2243217" y="399754"/>
                  <a:pt x="2244562" y="406042"/>
                  <a:pt x="2237964" y="411443"/>
                </a:cubicBezTo>
                <a:cubicBezTo>
                  <a:pt x="2231366" y="416844"/>
                  <a:pt x="2224378" y="424208"/>
                  <a:pt x="2216998" y="433534"/>
                </a:cubicBezTo>
                <a:cubicBezTo>
                  <a:pt x="2209619" y="442861"/>
                  <a:pt x="2203191" y="450002"/>
                  <a:pt x="2197716" y="454956"/>
                </a:cubicBezTo>
                <a:cubicBezTo>
                  <a:pt x="2192240" y="459911"/>
                  <a:pt x="2189868" y="462389"/>
                  <a:pt x="2190600" y="462389"/>
                </a:cubicBezTo>
                <a:cubicBezTo>
                  <a:pt x="2193527" y="462389"/>
                  <a:pt x="2204894" y="462767"/>
                  <a:pt x="2224700" y="463523"/>
                </a:cubicBezTo>
                <a:cubicBezTo>
                  <a:pt x="2237710" y="447003"/>
                  <a:pt x="2243632" y="435091"/>
                  <a:pt x="2242466" y="427786"/>
                </a:cubicBezTo>
                <a:cubicBezTo>
                  <a:pt x="2241301" y="420481"/>
                  <a:pt x="2246773" y="420586"/>
                  <a:pt x="2258884" y="428102"/>
                </a:cubicBezTo>
                <a:cubicBezTo>
                  <a:pt x="2270995" y="435618"/>
                  <a:pt x="2274148" y="441900"/>
                  <a:pt x="2268344" y="446948"/>
                </a:cubicBezTo>
                <a:cubicBezTo>
                  <a:pt x="2262540" y="451995"/>
                  <a:pt x="2252457" y="462674"/>
                  <a:pt x="2238095" y="478983"/>
                </a:cubicBezTo>
                <a:cubicBezTo>
                  <a:pt x="2223733" y="495292"/>
                  <a:pt x="2214183" y="504770"/>
                  <a:pt x="2209445" y="507418"/>
                </a:cubicBezTo>
                <a:cubicBezTo>
                  <a:pt x="2204708" y="510066"/>
                  <a:pt x="2204500" y="510872"/>
                  <a:pt x="2208822" y="509837"/>
                </a:cubicBezTo>
                <a:cubicBezTo>
                  <a:pt x="2213144" y="508801"/>
                  <a:pt x="2219035" y="507452"/>
                  <a:pt x="2226495" y="505791"/>
                </a:cubicBezTo>
                <a:cubicBezTo>
                  <a:pt x="2233955" y="504129"/>
                  <a:pt x="2242494" y="502895"/>
                  <a:pt x="2252112" y="502088"/>
                </a:cubicBezTo>
                <a:cubicBezTo>
                  <a:pt x="2261730" y="501282"/>
                  <a:pt x="2254931" y="506290"/>
                  <a:pt x="2231714" y="517111"/>
                </a:cubicBezTo>
                <a:cubicBezTo>
                  <a:pt x="2208496" y="527932"/>
                  <a:pt x="2193477" y="535156"/>
                  <a:pt x="2186656" y="538784"/>
                </a:cubicBezTo>
                <a:cubicBezTo>
                  <a:pt x="2179835" y="542412"/>
                  <a:pt x="2175466" y="539568"/>
                  <a:pt x="2173550" y="530254"/>
                </a:cubicBezTo>
                <a:cubicBezTo>
                  <a:pt x="2171634" y="520940"/>
                  <a:pt x="2174877" y="514258"/>
                  <a:pt x="2183279" y="510209"/>
                </a:cubicBezTo>
                <a:cubicBezTo>
                  <a:pt x="2191682" y="506160"/>
                  <a:pt x="2203436" y="494926"/>
                  <a:pt x="2218542" y="476509"/>
                </a:cubicBezTo>
                <a:cubicBezTo>
                  <a:pt x="2198289" y="478791"/>
                  <a:pt x="2184687" y="481696"/>
                  <a:pt x="2177736" y="485224"/>
                </a:cubicBezTo>
                <a:cubicBezTo>
                  <a:pt x="2170784" y="488753"/>
                  <a:pt x="2166118" y="486049"/>
                  <a:pt x="2163736" y="477113"/>
                </a:cubicBezTo>
                <a:cubicBezTo>
                  <a:pt x="2161355" y="468177"/>
                  <a:pt x="2163039" y="462444"/>
                  <a:pt x="2168787" y="459914"/>
                </a:cubicBezTo>
                <a:cubicBezTo>
                  <a:pt x="2174536" y="457384"/>
                  <a:pt x="2180396" y="452203"/>
                  <a:pt x="2186368" y="444371"/>
                </a:cubicBezTo>
                <a:cubicBezTo>
                  <a:pt x="2192339" y="436539"/>
                  <a:pt x="2198221" y="427253"/>
                  <a:pt x="2204013" y="416512"/>
                </a:cubicBezTo>
                <a:cubicBezTo>
                  <a:pt x="2209805" y="405772"/>
                  <a:pt x="2212313" y="398346"/>
                  <a:pt x="2211538" y="394234"/>
                </a:cubicBezTo>
                <a:cubicBezTo>
                  <a:pt x="2210763" y="390123"/>
                  <a:pt x="2211978" y="387026"/>
                  <a:pt x="2215184" y="384942"/>
                </a:cubicBezTo>
                <a:close/>
                <a:moveTo>
                  <a:pt x="2922946" y="381835"/>
                </a:moveTo>
                <a:cubicBezTo>
                  <a:pt x="2927597" y="381835"/>
                  <a:pt x="2934220" y="384279"/>
                  <a:pt x="2942814" y="389165"/>
                </a:cubicBezTo>
                <a:cubicBezTo>
                  <a:pt x="2951409" y="394052"/>
                  <a:pt x="2954327" y="399118"/>
                  <a:pt x="2951567" y="404364"/>
                </a:cubicBezTo>
                <a:cubicBezTo>
                  <a:pt x="2948808" y="409610"/>
                  <a:pt x="2946684" y="425442"/>
                  <a:pt x="2945196" y="451859"/>
                </a:cubicBezTo>
                <a:cubicBezTo>
                  <a:pt x="2957238" y="448188"/>
                  <a:pt x="2965492" y="445131"/>
                  <a:pt x="2969957" y="442687"/>
                </a:cubicBezTo>
                <a:cubicBezTo>
                  <a:pt x="2974422" y="440244"/>
                  <a:pt x="2981271" y="441546"/>
                  <a:pt x="2990505" y="446594"/>
                </a:cubicBezTo>
                <a:cubicBezTo>
                  <a:pt x="2999738" y="451642"/>
                  <a:pt x="3004807" y="455818"/>
                  <a:pt x="3005713" y="459124"/>
                </a:cubicBezTo>
                <a:cubicBezTo>
                  <a:pt x="3006618" y="462429"/>
                  <a:pt x="3004029" y="465964"/>
                  <a:pt x="2997946" y="469728"/>
                </a:cubicBezTo>
                <a:cubicBezTo>
                  <a:pt x="2991863" y="473492"/>
                  <a:pt x="2986347" y="480397"/>
                  <a:pt x="2981398" y="490443"/>
                </a:cubicBezTo>
                <a:cubicBezTo>
                  <a:pt x="2985280" y="495118"/>
                  <a:pt x="2986626" y="498796"/>
                  <a:pt x="2985435" y="501475"/>
                </a:cubicBezTo>
                <a:cubicBezTo>
                  <a:pt x="2984244" y="504153"/>
                  <a:pt x="2979907" y="505905"/>
                  <a:pt x="2972422" y="506730"/>
                </a:cubicBezTo>
                <a:cubicBezTo>
                  <a:pt x="2964937" y="507555"/>
                  <a:pt x="2955421" y="508990"/>
                  <a:pt x="2943875" y="511037"/>
                </a:cubicBezTo>
                <a:cubicBezTo>
                  <a:pt x="2943155" y="528859"/>
                  <a:pt x="2941655" y="541658"/>
                  <a:pt x="2939373" y="549434"/>
                </a:cubicBezTo>
                <a:cubicBezTo>
                  <a:pt x="2957245" y="563449"/>
                  <a:pt x="2972081" y="573312"/>
                  <a:pt x="2983882" y="579023"/>
                </a:cubicBezTo>
                <a:cubicBezTo>
                  <a:pt x="2995682" y="584735"/>
                  <a:pt x="3008723" y="589810"/>
                  <a:pt x="3023005" y="594250"/>
                </a:cubicBezTo>
                <a:cubicBezTo>
                  <a:pt x="3037286" y="598690"/>
                  <a:pt x="3039856" y="602352"/>
                  <a:pt x="3030716" y="605236"/>
                </a:cubicBezTo>
                <a:cubicBezTo>
                  <a:pt x="3021576" y="608119"/>
                  <a:pt x="3011446" y="609955"/>
                  <a:pt x="3000327" y="610742"/>
                </a:cubicBezTo>
                <a:cubicBezTo>
                  <a:pt x="2989208" y="611530"/>
                  <a:pt x="2979811" y="608913"/>
                  <a:pt x="2972134" y="602892"/>
                </a:cubicBezTo>
                <a:cubicBezTo>
                  <a:pt x="2964456" y="596870"/>
                  <a:pt x="2950994" y="584707"/>
                  <a:pt x="2931745" y="566401"/>
                </a:cubicBezTo>
                <a:cubicBezTo>
                  <a:pt x="2925991" y="575913"/>
                  <a:pt x="2917845" y="584111"/>
                  <a:pt x="2907310" y="590995"/>
                </a:cubicBezTo>
                <a:cubicBezTo>
                  <a:pt x="2896774" y="597878"/>
                  <a:pt x="2885255" y="601921"/>
                  <a:pt x="2872754" y="603124"/>
                </a:cubicBezTo>
                <a:cubicBezTo>
                  <a:pt x="2860252" y="604327"/>
                  <a:pt x="2861700" y="600771"/>
                  <a:pt x="2877097" y="592455"/>
                </a:cubicBezTo>
                <a:cubicBezTo>
                  <a:pt x="2892495" y="584139"/>
                  <a:pt x="2905421" y="571052"/>
                  <a:pt x="2915877" y="553192"/>
                </a:cubicBezTo>
                <a:cubicBezTo>
                  <a:pt x="2903561" y="541336"/>
                  <a:pt x="2892700" y="532685"/>
                  <a:pt x="2883292" y="527240"/>
                </a:cubicBezTo>
                <a:cubicBezTo>
                  <a:pt x="2873885" y="521796"/>
                  <a:pt x="2872865" y="517988"/>
                  <a:pt x="2880232" y="515818"/>
                </a:cubicBezTo>
                <a:cubicBezTo>
                  <a:pt x="2883916" y="514733"/>
                  <a:pt x="2887498" y="514557"/>
                  <a:pt x="2890978" y="515290"/>
                </a:cubicBezTo>
                <a:lnTo>
                  <a:pt x="2897969" y="518688"/>
                </a:lnTo>
                <a:lnTo>
                  <a:pt x="2896622" y="516543"/>
                </a:lnTo>
                <a:cubicBezTo>
                  <a:pt x="2892356" y="507428"/>
                  <a:pt x="2889081" y="498309"/>
                  <a:pt x="2886799" y="489187"/>
                </a:cubicBezTo>
                <a:cubicBezTo>
                  <a:pt x="2884517" y="480065"/>
                  <a:pt x="2881789" y="472146"/>
                  <a:pt x="2878614" y="465430"/>
                </a:cubicBezTo>
                <a:cubicBezTo>
                  <a:pt x="2875439" y="458714"/>
                  <a:pt x="2877411" y="456138"/>
                  <a:pt x="2884530" y="457700"/>
                </a:cubicBezTo>
                <a:cubicBezTo>
                  <a:pt x="2891649" y="459263"/>
                  <a:pt x="2897062" y="460045"/>
                  <a:pt x="2900770" y="460045"/>
                </a:cubicBezTo>
                <a:cubicBezTo>
                  <a:pt x="2905099" y="460045"/>
                  <a:pt x="2912887" y="458724"/>
                  <a:pt x="2924136" y="456082"/>
                </a:cubicBezTo>
                <a:cubicBezTo>
                  <a:pt x="2924856" y="444721"/>
                  <a:pt x="2925026" y="433187"/>
                  <a:pt x="2924648" y="421479"/>
                </a:cubicBezTo>
                <a:cubicBezTo>
                  <a:pt x="2924270" y="409772"/>
                  <a:pt x="2922518" y="400237"/>
                  <a:pt x="2919393" y="392876"/>
                </a:cubicBezTo>
                <a:cubicBezTo>
                  <a:pt x="2916267" y="385516"/>
                  <a:pt x="2917452" y="381835"/>
                  <a:pt x="2922946" y="381835"/>
                </a:cubicBezTo>
                <a:close/>
                <a:moveTo>
                  <a:pt x="1340410" y="380152"/>
                </a:moveTo>
                <a:cubicBezTo>
                  <a:pt x="1347473" y="381373"/>
                  <a:pt x="1355346" y="383956"/>
                  <a:pt x="1364028" y="387900"/>
                </a:cubicBezTo>
                <a:cubicBezTo>
                  <a:pt x="1373999" y="392625"/>
                  <a:pt x="1377800" y="398209"/>
                  <a:pt x="1375431" y="404652"/>
                </a:cubicBezTo>
                <a:cubicBezTo>
                  <a:pt x="1373062" y="411096"/>
                  <a:pt x="1371506" y="419334"/>
                  <a:pt x="1370762" y="429367"/>
                </a:cubicBezTo>
                <a:cubicBezTo>
                  <a:pt x="1370018" y="439401"/>
                  <a:pt x="1369646" y="454315"/>
                  <a:pt x="1369646" y="474109"/>
                </a:cubicBezTo>
                <a:cubicBezTo>
                  <a:pt x="1369646" y="493022"/>
                  <a:pt x="1370418" y="510596"/>
                  <a:pt x="1371962" y="526831"/>
                </a:cubicBezTo>
                <a:cubicBezTo>
                  <a:pt x="1373506" y="543066"/>
                  <a:pt x="1373679" y="557995"/>
                  <a:pt x="1372483" y="571619"/>
                </a:cubicBezTo>
                <a:cubicBezTo>
                  <a:pt x="1371286" y="585243"/>
                  <a:pt x="1366983" y="597314"/>
                  <a:pt x="1359572" y="607831"/>
                </a:cubicBezTo>
                <a:cubicBezTo>
                  <a:pt x="1352161" y="618348"/>
                  <a:pt x="1345845" y="619858"/>
                  <a:pt x="1340624" y="612361"/>
                </a:cubicBezTo>
                <a:cubicBezTo>
                  <a:pt x="1335403" y="604864"/>
                  <a:pt x="1330718" y="598662"/>
                  <a:pt x="1326569" y="593757"/>
                </a:cubicBezTo>
                <a:cubicBezTo>
                  <a:pt x="1322420" y="588852"/>
                  <a:pt x="1317646" y="583432"/>
                  <a:pt x="1312244" y="577498"/>
                </a:cubicBezTo>
                <a:cubicBezTo>
                  <a:pt x="1306844" y="571563"/>
                  <a:pt x="1308111" y="569421"/>
                  <a:pt x="1316049" y="571070"/>
                </a:cubicBezTo>
                <a:cubicBezTo>
                  <a:pt x="1323986" y="572720"/>
                  <a:pt x="1330541" y="574081"/>
                  <a:pt x="1335713" y="575154"/>
                </a:cubicBezTo>
                <a:cubicBezTo>
                  <a:pt x="1340884" y="576227"/>
                  <a:pt x="1343920" y="575188"/>
                  <a:pt x="1344819" y="572038"/>
                </a:cubicBezTo>
                <a:cubicBezTo>
                  <a:pt x="1345719" y="568887"/>
                  <a:pt x="1346555" y="562454"/>
                  <a:pt x="1347331" y="552737"/>
                </a:cubicBezTo>
                <a:cubicBezTo>
                  <a:pt x="1348106" y="543019"/>
                  <a:pt x="1348304" y="516413"/>
                  <a:pt x="1347926" y="472918"/>
                </a:cubicBezTo>
                <a:cubicBezTo>
                  <a:pt x="1347548" y="429423"/>
                  <a:pt x="1344435" y="402783"/>
                  <a:pt x="1338587" y="392997"/>
                </a:cubicBezTo>
                <a:cubicBezTo>
                  <a:pt x="1332739" y="383212"/>
                  <a:pt x="1333347" y="378930"/>
                  <a:pt x="1340410" y="380152"/>
                </a:cubicBezTo>
                <a:close/>
                <a:moveTo>
                  <a:pt x="2519252" y="375233"/>
                </a:moveTo>
                <a:cubicBezTo>
                  <a:pt x="2522363" y="375548"/>
                  <a:pt x="2527224" y="377563"/>
                  <a:pt x="2533835" y="381277"/>
                </a:cubicBezTo>
                <a:cubicBezTo>
                  <a:pt x="2544836" y="387900"/>
                  <a:pt x="2548578" y="393028"/>
                  <a:pt x="2545062" y="396662"/>
                </a:cubicBezTo>
                <a:cubicBezTo>
                  <a:pt x="2541546" y="400296"/>
                  <a:pt x="2536882" y="405015"/>
                  <a:pt x="2531072" y="410820"/>
                </a:cubicBezTo>
                <a:cubicBezTo>
                  <a:pt x="2525262" y="416624"/>
                  <a:pt x="2518025" y="423662"/>
                  <a:pt x="2509362" y="431935"/>
                </a:cubicBezTo>
                <a:cubicBezTo>
                  <a:pt x="2500699" y="440207"/>
                  <a:pt x="2490163" y="447565"/>
                  <a:pt x="2477754" y="454008"/>
                </a:cubicBezTo>
                <a:cubicBezTo>
                  <a:pt x="2465346" y="460451"/>
                  <a:pt x="2465222" y="456699"/>
                  <a:pt x="2477382" y="442752"/>
                </a:cubicBezTo>
                <a:cubicBezTo>
                  <a:pt x="2489543" y="428806"/>
                  <a:pt x="2499074" y="416301"/>
                  <a:pt x="2505976" y="405238"/>
                </a:cubicBezTo>
                <a:cubicBezTo>
                  <a:pt x="2512878" y="394176"/>
                  <a:pt x="2515941" y="385559"/>
                  <a:pt x="2515166" y="379389"/>
                </a:cubicBezTo>
                <a:cubicBezTo>
                  <a:pt x="2514778" y="376304"/>
                  <a:pt x="2516140" y="374919"/>
                  <a:pt x="2519252" y="375233"/>
                </a:cubicBezTo>
                <a:close/>
                <a:moveTo>
                  <a:pt x="2311184" y="374923"/>
                </a:moveTo>
                <a:cubicBezTo>
                  <a:pt x="2312703" y="375014"/>
                  <a:pt x="2314540" y="375476"/>
                  <a:pt x="2316694" y="376310"/>
                </a:cubicBezTo>
                <a:cubicBezTo>
                  <a:pt x="2325314" y="379646"/>
                  <a:pt x="2331562" y="383407"/>
                  <a:pt x="2335438" y="387593"/>
                </a:cubicBezTo>
                <a:cubicBezTo>
                  <a:pt x="2339313" y="391779"/>
                  <a:pt x="2339778" y="395732"/>
                  <a:pt x="2336833" y="399453"/>
                </a:cubicBezTo>
                <a:cubicBezTo>
                  <a:pt x="2333887" y="403173"/>
                  <a:pt x="2329531" y="410996"/>
                  <a:pt x="2323764" y="422921"/>
                </a:cubicBezTo>
                <a:cubicBezTo>
                  <a:pt x="2317997" y="434846"/>
                  <a:pt x="2310983" y="445658"/>
                  <a:pt x="2302723" y="455356"/>
                </a:cubicBezTo>
                <a:cubicBezTo>
                  <a:pt x="2325556" y="453174"/>
                  <a:pt x="2339701" y="449710"/>
                  <a:pt x="2345158" y="444966"/>
                </a:cubicBezTo>
                <a:cubicBezTo>
                  <a:pt x="2350615" y="440222"/>
                  <a:pt x="2360084" y="441277"/>
                  <a:pt x="2373565" y="448129"/>
                </a:cubicBezTo>
                <a:cubicBezTo>
                  <a:pt x="2387047" y="454981"/>
                  <a:pt x="2391642" y="461607"/>
                  <a:pt x="2387351" y="468007"/>
                </a:cubicBezTo>
                <a:cubicBezTo>
                  <a:pt x="2383059" y="474406"/>
                  <a:pt x="2381106" y="486207"/>
                  <a:pt x="2381491" y="503409"/>
                </a:cubicBezTo>
                <a:cubicBezTo>
                  <a:pt x="2381875" y="520611"/>
                  <a:pt x="2381081" y="538291"/>
                  <a:pt x="2379109" y="556448"/>
                </a:cubicBezTo>
                <a:cubicBezTo>
                  <a:pt x="2377137" y="574605"/>
                  <a:pt x="2373686" y="588818"/>
                  <a:pt x="2368756" y="599087"/>
                </a:cubicBezTo>
                <a:cubicBezTo>
                  <a:pt x="2363826" y="609356"/>
                  <a:pt x="2356605" y="616788"/>
                  <a:pt x="2347093" y="621384"/>
                </a:cubicBezTo>
                <a:cubicBezTo>
                  <a:pt x="2337580" y="625979"/>
                  <a:pt x="2331924" y="624320"/>
                  <a:pt x="2330126" y="616407"/>
                </a:cubicBezTo>
                <a:cubicBezTo>
                  <a:pt x="2328328" y="608494"/>
                  <a:pt x="2321733" y="599131"/>
                  <a:pt x="2310341" y="588316"/>
                </a:cubicBezTo>
                <a:cubicBezTo>
                  <a:pt x="2298950" y="577501"/>
                  <a:pt x="2300996" y="575402"/>
                  <a:pt x="2316481" y="582018"/>
                </a:cubicBezTo>
                <a:cubicBezTo>
                  <a:pt x="2331965" y="588635"/>
                  <a:pt x="2341322" y="589702"/>
                  <a:pt x="2344553" y="585218"/>
                </a:cubicBezTo>
                <a:cubicBezTo>
                  <a:pt x="2347784" y="580735"/>
                  <a:pt x="2350937" y="573303"/>
                  <a:pt x="2354013" y="562922"/>
                </a:cubicBezTo>
                <a:cubicBezTo>
                  <a:pt x="2357089" y="552541"/>
                  <a:pt x="2358822" y="536257"/>
                  <a:pt x="2359213" y="514069"/>
                </a:cubicBezTo>
                <a:cubicBezTo>
                  <a:pt x="2359603" y="491881"/>
                  <a:pt x="2358475" y="477935"/>
                  <a:pt x="2355827" y="472230"/>
                </a:cubicBezTo>
                <a:cubicBezTo>
                  <a:pt x="2353179" y="466525"/>
                  <a:pt x="2350206" y="463861"/>
                  <a:pt x="2346907" y="464240"/>
                </a:cubicBezTo>
                <a:cubicBezTo>
                  <a:pt x="2343607" y="464618"/>
                  <a:pt x="2336228" y="465784"/>
                  <a:pt x="2324768" y="467737"/>
                </a:cubicBezTo>
                <a:cubicBezTo>
                  <a:pt x="2313309" y="469690"/>
                  <a:pt x="2303666" y="470283"/>
                  <a:pt x="2295840" y="469514"/>
                </a:cubicBezTo>
                <a:cubicBezTo>
                  <a:pt x="2287952" y="477501"/>
                  <a:pt x="2278740" y="484555"/>
                  <a:pt x="2268204" y="490675"/>
                </a:cubicBezTo>
                <a:cubicBezTo>
                  <a:pt x="2257669" y="496796"/>
                  <a:pt x="2257290" y="493298"/>
                  <a:pt x="2267070" y="480183"/>
                </a:cubicBezTo>
                <a:cubicBezTo>
                  <a:pt x="2276849" y="467067"/>
                  <a:pt x="2286188" y="449921"/>
                  <a:pt x="2295087" y="428744"/>
                </a:cubicBezTo>
                <a:cubicBezTo>
                  <a:pt x="2303985" y="407567"/>
                  <a:pt x="2307656" y="392700"/>
                  <a:pt x="2306100" y="384142"/>
                </a:cubicBezTo>
                <a:cubicBezTo>
                  <a:pt x="2304932" y="377724"/>
                  <a:pt x="2306627" y="374651"/>
                  <a:pt x="2311184" y="374923"/>
                </a:cubicBezTo>
                <a:close/>
                <a:moveTo>
                  <a:pt x="3525295" y="374361"/>
                </a:moveTo>
                <a:cubicBezTo>
                  <a:pt x="3527456" y="374209"/>
                  <a:pt x="3530567" y="375076"/>
                  <a:pt x="3534629" y="376961"/>
                </a:cubicBezTo>
                <a:cubicBezTo>
                  <a:pt x="3542753" y="380731"/>
                  <a:pt x="3548923" y="385196"/>
                  <a:pt x="3553140" y="390356"/>
                </a:cubicBezTo>
                <a:cubicBezTo>
                  <a:pt x="3557357" y="395515"/>
                  <a:pt x="3555738" y="399084"/>
                  <a:pt x="3548284" y="401062"/>
                </a:cubicBezTo>
                <a:cubicBezTo>
                  <a:pt x="3540831" y="403040"/>
                  <a:pt x="3531991" y="406299"/>
                  <a:pt x="3521765" y="410838"/>
                </a:cubicBezTo>
                <a:cubicBezTo>
                  <a:pt x="3511539" y="415377"/>
                  <a:pt x="3503872" y="418193"/>
                  <a:pt x="3498762" y="419284"/>
                </a:cubicBezTo>
                <a:cubicBezTo>
                  <a:pt x="3504975" y="420388"/>
                  <a:pt x="3509642" y="422565"/>
                  <a:pt x="3512761" y="425814"/>
                </a:cubicBezTo>
                <a:cubicBezTo>
                  <a:pt x="3515880" y="429063"/>
                  <a:pt x="3516469" y="433181"/>
                  <a:pt x="3514528" y="438167"/>
                </a:cubicBezTo>
                <a:cubicBezTo>
                  <a:pt x="3512587" y="443152"/>
                  <a:pt x="3511617" y="454718"/>
                  <a:pt x="3511617" y="472862"/>
                </a:cubicBezTo>
                <a:cubicBezTo>
                  <a:pt x="3544309" y="469067"/>
                  <a:pt x="3567561" y="465784"/>
                  <a:pt x="3581371" y="463012"/>
                </a:cubicBezTo>
                <a:cubicBezTo>
                  <a:pt x="3595181" y="460240"/>
                  <a:pt x="3605583" y="460770"/>
                  <a:pt x="3612578" y="464602"/>
                </a:cubicBezTo>
                <a:cubicBezTo>
                  <a:pt x="3619573" y="468435"/>
                  <a:pt x="3624534" y="473712"/>
                  <a:pt x="3627461" y="480434"/>
                </a:cubicBezTo>
                <a:cubicBezTo>
                  <a:pt x="3630388" y="487156"/>
                  <a:pt x="3625573" y="489934"/>
                  <a:pt x="3613015" y="488768"/>
                </a:cubicBezTo>
                <a:cubicBezTo>
                  <a:pt x="3600458" y="487603"/>
                  <a:pt x="3585519" y="487215"/>
                  <a:pt x="3568199" y="487606"/>
                </a:cubicBezTo>
                <a:cubicBezTo>
                  <a:pt x="3550880" y="487996"/>
                  <a:pt x="3532019" y="489246"/>
                  <a:pt x="3511617" y="491354"/>
                </a:cubicBezTo>
                <a:lnTo>
                  <a:pt x="3511617" y="576837"/>
                </a:lnTo>
                <a:cubicBezTo>
                  <a:pt x="3511617" y="602113"/>
                  <a:pt x="3508786" y="620311"/>
                  <a:pt x="3503124" y="631429"/>
                </a:cubicBezTo>
                <a:cubicBezTo>
                  <a:pt x="3497463" y="642548"/>
                  <a:pt x="3493547" y="641770"/>
                  <a:pt x="3491376" y="629095"/>
                </a:cubicBezTo>
                <a:cubicBezTo>
                  <a:pt x="3489206" y="616419"/>
                  <a:pt x="3488121" y="598219"/>
                  <a:pt x="3488121" y="574493"/>
                </a:cubicBezTo>
                <a:lnTo>
                  <a:pt x="3488121" y="494015"/>
                </a:lnTo>
                <a:cubicBezTo>
                  <a:pt x="3467905" y="496297"/>
                  <a:pt x="3449977" y="498808"/>
                  <a:pt x="3434338" y="501549"/>
                </a:cubicBezTo>
                <a:cubicBezTo>
                  <a:pt x="3418698" y="504290"/>
                  <a:pt x="3407425" y="505862"/>
                  <a:pt x="3400517" y="506265"/>
                </a:cubicBezTo>
                <a:cubicBezTo>
                  <a:pt x="3393609" y="506668"/>
                  <a:pt x="3386831" y="503543"/>
                  <a:pt x="3380183" y="496889"/>
                </a:cubicBezTo>
                <a:cubicBezTo>
                  <a:pt x="3373535" y="490235"/>
                  <a:pt x="3373349" y="486908"/>
                  <a:pt x="3379625" y="486908"/>
                </a:cubicBezTo>
                <a:cubicBezTo>
                  <a:pt x="3384263" y="486908"/>
                  <a:pt x="3395469" y="485941"/>
                  <a:pt x="3413242" y="484006"/>
                </a:cubicBezTo>
                <a:cubicBezTo>
                  <a:pt x="3431014" y="482071"/>
                  <a:pt x="3455974" y="479274"/>
                  <a:pt x="3488121" y="475616"/>
                </a:cubicBezTo>
                <a:cubicBezTo>
                  <a:pt x="3488121" y="446855"/>
                  <a:pt x="3486701" y="430812"/>
                  <a:pt x="3483860" y="427488"/>
                </a:cubicBezTo>
                <a:cubicBezTo>
                  <a:pt x="3471012" y="433677"/>
                  <a:pt x="3457809" y="437559"/>
                  <a:pt x="3444254" y="439134"/>
                </a:cubicBezTo>
                <a:cubicBezTo>
                  <a:pt x="3430698" y="440709"/>
                  <a:pt x="3429445" y="438241"/>
                  <a:pt x="3440496" y="431730"/>
                </a:cubicBezTo>
                <a:cubicBezTo>
                  <a:pt x="3451546" y="425219"/>
                  <a:pt x="3463418" y="418695"/>
                  <a:pt x="3476112" y="412159"/>
                </a:cubicBezTo>
                <a:cubicBezTo>
                  <a:pt x="3488806" y="405623"/>
                  <a:pt x="3499441" y="399369"/>
                  <a:pt x="3508017" y="393397"/>
                </a:cubicBezTo>
                <a:cubicBezTo>
                  <a:pt x="3516593" y="387426"/>
                  <a:pt x="3521142" y="382251"/>
                  <a:pt x="3521663" y="377873"/>
                </a:cubicBezTo>
                <a:cubicBezTo>
                  <a:pt x="3521923" y="375684"/>
                  <a:pt x="3523134" y="374513"/>
                  <a:pt x="3525295" y="374361"/>
                </a:cubicBezTo>
                <a:close/>
                <a:moveTo>
                  <a:pt x="1943122" y="371826"/>
                </a:moveTo>
                <a:cubicBezTo>
                  <a:pt x="1944658" y="371747"/>
                  <a:pt x="1946613" y="372011"/>
                  <a:pt x="1948987" y="372617"/>
                </a:cubicBezTo>
                <a:cubicBezTo>
                  <a:pt x="1958481" y="375042"/>
                  <a:pt x="1966288" y="377854"/>
                  <a:pt x="1972409" y="381054"/>
                </a:cubicBezTo>
                <a:cubicBezTo>
                  <a:pt x="1978529" y="384254"/>
                  <a:pt x="1979825" y="389441"/>
                  <a:pt x="1976297" y="396616"/>
                </a:cubicBezTo>
                <a:cubicBezTo>
                  <a:pt x="1972768" y="403791"/>
                  <a:pt x="1970638" y="426093"/>
                  <a:pt x="1969906" y="463523"/>
                </a:cubicBezTo>
                <a:cubicBezTo>
                  <a:pt x="1992652" y="460485"/>
                  <a:pt x="2010949" y="457198"/>
                  <a:pt x="2024796" y="453663"/>
                </a:cubicBezTo>
                <a:cubicBezTo>
                  <a:pt x="2038643" y="450129"/>
                  <a:pt x="2049108" y="451428"/>
                  <a:pt x="2056189" y="457561"/>
                </a:cubicBezTo>
                <a:cubicBezTo>
                  <a:pt x="2063271" y="463694"/>
                  <a:pt x="2065026" y="467988"/>
                  <a:pt x="2061454" y="470444"/>
                </a:cubicBezTo>
                <a:cubicBezTo>
                  <a:pt x="2057882" y="472900"/>
                  <a:pt x="2044386" y="475101"/>
                  <a:pt x="2020964" y="477048"/>
                </a:cubicBezTo>
                <a:cubicBezTo>
                  <a:pt x="1997542" y="478995"/>
                  <a:pt x="1980020" y="480998"/>
                  <a:pt x="1968400" y="483057"/>
                </a:cubicBezTo>
                <a:lnTo>
                  <a:pt x="1966409" y="500619"/>
                </a:lnTo>
                <a:cubicBezTo>
                  <a:pt x="1984033" y="525882"/>
                  <a:pt x="1999151" y="545010"/>
                  <a:pt x="2011764" y="558001"/>
                </a:cubicBezTo>
                <a:cubicBezTo>
                  <a:pt x="2024377" y="570993"/>
                  <a:pt x="2038147" y="581129"/>
                  <a:pt x="2053073" y="588409"/>
                </a:cubicBezTo>
                <a:cubicBezTo>
                  <a:pt x="2068000" y="595689"/>
                  <a:pt x="2081803" y="602402"/>
                  <a:pt x="2094485" y="608547"/>
                </a:cubicBezTo>
                <a:cubicBezTo>
                  <a:pt x="2107166" y="614692"/>
                  <a:pt x="2102587" y="617765"/>
                  <a:pt x="2080746" y="617765"/>
                </a:cubicBezTo>
                <a:cubicBezTo>
                  <a:pt x="2061957" y="617765"/>
                  <a:pt x="2047204" y="617557"/>
                  <a:pt x="2036488" y="617142"/>
                </a:cubicBezTo>
                <a:cubicBezTo>
                  <a:pt x="2025773" y="616726"/>
                  <a:pt x="2016533" y="611000"/>
                  <a:pt x="2008769" y="599962"/>
                </a:cubicBezTo>
                <a:cubicBezTo>
                  <a:pt x="2001005" y="588923"/>
                  <a:pt x="1993775" y="577889"/>
                  <a:pt x="1987078" y="566857"/>
                </a:cubicBezTo>
                <a:cubicBezTo>
                  <a:pt x="1980380" y="555825"/>
                  <a:pt x="1972306" y="539326"/>
                  <a:pt x="1962856" y="517362"/>
                </a:cubicBezTo>
                <a:cubicBezTo>
                  <a:pt x="1956444" y="547289"/>
                  <a:pt x="1946206" y="569486"/>
                  <a:pt x="1932141" y="583953"/>
                </a:cubicBezTo>
                <a:cubicBezTo>
                  <a:pt x="1918077" y="598421"/>
                  <a:pt x="1900987" y="608646"/>
                  <a:pt x="1880870" y="614630"/>
                </a:cubicBezTo>
                <a:cubicBezTo>
                  <a:pt x="1860753" y="620615"/>
                  <a:pt x="1857653" y="618866"/>
                  <a:pt x="1871568" y="609384"/>
                </a:cubicBezTo>
                <a:cubicBezTo>
                  <a:pt x="1885484" y="599903"/>
                  <a:pt x="1897381" y="589844"/>
                  <a:pt x="1907260" y="579209"/>
                </a:cubicBezTo>
                <a:cubicBezTo>
                  <a:pt x="1917138" y="568574"/>
                  <a:pt x="1925556" y="554941"/>
                  <a:pt x="1932513" y="538310"/>
                </a:cubicBezTo>
                <a:cubicBezTo>
                  <a:pt x="1939471" y="521678"/>
                  <a:pt x="1943719" y="504581"/>
                  <a:pt x="1945257" y="487020"/>
                </a:cubicBezTo>
                <a:cubicBezTo>
                  <a:pt x="1920775" y="490914"/>
                  <a:pt x="1905622" y="493639"/>
                  <a:pt x="1899799" y="495196"/>
                </a:cubicBezTo>
                <a:cubicBezTo>
                  <a:pt x="1893977" y="496752"/>
                  <a:pt x="1885701" y="493227"/>
                  <a:pt x="1874973" y="484620"/>
                </a:cubicBezTo>
                <a:cubicBezTo>
                  <a:pt x="1864245" y="476013"/>
                  <a:pt x="1866015" y="472103"/>
                  <a:pt x="1880284" y="472890"/>
                </a:cubicBezTo>
                <a:cubicBezTo>
                  <a:pt x="1894553" y="473678"/>
                  <a:pt x="1916626" y="471889"/>
                  <a:pt x="1946503" y="467523"/>
                </a:cubicBezTo>
                <a:cubicBezTo>
                  <a:pt x="1947235" y="448634"/>
                  <a:pt x="1947409" y="431755"/>
                  <a:pt x="1947024" y="416884"/>
                </a:cubicBezTo>
                <a:cubicBezTo>
                  <a:pt x="1946640" y="402014"/>
                  <a:pt x="1944497" y="390312"/>
                  <a:pt x="1940597" y="381779"/>
                </a:cubicBezTo>
                <a:cubicBezTo>
                  <a:pt x="1937671" y="375380"/>
                  <a:pt x="1938513" y="372062"/>
                  <a:pt x="1943122" y="371826"/>
                </a:cubicBezTo>
                <a:close/>
                <a:moveTo>
                  <a:pt x="1698988" y="370137"/>
                </a:moveTo>
                <a:cubicBezTo>
                  <a:pt x="1700126" y="369812"/>
                  <a:pt x="1701681" y="369855"/>
                  <a:pt x="1703653" y="370264"/>
                </a:cubicBezTo>
                <a:cubicBezTo>
                  <a:pt x="1711541" y="371901"/>
                  <a:pt x="1719153" y="374270"/>
                  <a:pt x="1726489" y="377370"/>
                </a:cubicBezTo>
                <a:cubicBezTo>
                  <a:pt x="1733825" y="380471"/>
                  <a:pt x="1736126" y="386018"/>
                  <a:pt x="1733391" y="394011"/>
                </a:cubicBezTo>
                <a:cubicBezTo>
                  <a:pt x="1730656" y="402005"/>
                  <a:pt x="1729648" y="420506"/>
                  <a:pt x="1730368" y="449515"/>
                </a:cubicBezTo>
                <a:cubicBezTo>
                  <a:pt x="1743105" y="448808"/>
                  <a:pt x="1754481" y="447270"/>
                  <a:pt x="1764496" y="444901"/>
                </a:cubicBezTo>
                <a:cubicBezTo>
                  <a:pt x="1774511" y="442532"/>
                  <a:pt x="1783605" y="445847"/>
                  <a:pt x="1791778" y="454845"/>
                </a:cubicBezTo>
                <a:cubicBezTo>
                  <a:pt x="1799951" y="463843"/>
                  <a:pt x="1797052" y="468146"/>
                  <a:pt x="1783081" y="467756"/>
                </a:cubicBezTo>
                <a:cubicBezTo>
                  <a:pt x="1769110" y="467365"/>
                  <a:pt x="1751576" y="468230"/>
                  <a:pt x="1730479" y="470351"/>
                </a:cubicBezTo>
                <a:cubicBezTo>
                  <a:pt x="1730479" y="499149"/>
                  <a:pt x="1731258" y="527938"/>
                  <a:pt x="1732814" y="556718"/>
                </a:cubicBezTo>
                <a:cubicBezTo>
                  <a:pt x="1734370" y="585497"/>
                  <a:pt x="1730941" y="606563"/>
                  <a:pt x="1722526" y="619914"/>
                </a:cubicBezTo>
                <a:cubicBezTo>
                  <a:pt x="1714111" y="633265"/>
                  <a:pt x="1707755" y="635023"/>
                  <a:pt x="1703458" y="625188"/>
                </a:cubicBezTo>
                <a:cubicBezTo>
                  <a:pt x="1699160" y="615353"/>
                  <a:pt x="1692646" y="605214"/>
                  <a:pt x="1683915" y="594771"/>
                </a:cubicBezTo>
                <a:cubicBezTo>
                  <a:pt x="1675183" y="584328"/>
                  <a:pt x="1673953" y="580115"/>
                  <a:pt x="1680222" y="582130"/>
                </a:cubicBezTo>
                <a:cubicBezTo>
                  <a:pt x="1686492" y="584145"/>
                  <a:pt x="1692134" y="586090"/>
                  <a:pt x="1697151" y="587962"/>
                </a:cubicBezTo>
                <a:cubicBezTo>
                  <a:pt x="1702168" y="589835"/>
                  <a:pt x="1705262" y="589168"/>
                  <a:pt x="1706435" y="585962"/>
                </a:cubicBezTo>
                <a:cubicBezTo>
                  <a:pt x="1707606" y="582756"/>
                  <a:pt x="1708381" y="575960"/>
                  <a:pt x="1708760" y="565573"/>
                </a:cubicBezTo>
                <a:cubicBezTo>
                  <a:pt x="1709138" y="555186"/>
                  <a:pt x="1709328" y="523941"/>
                  <a:pt x="1709328" y="471839"/>
                </a:cubicBezTo>
                <a:cubicBezTo>
                  <a:pt x="1682005" y="476515"/>
                  <a:pt x="1664319" y="479631"/>
                  <a:pt x="1656270" y="481187"/>
                </a:cubicBezTo>
                <a:cubicBezTo>
                  <a:pt x="1648221" y="482744"/>
                  <a:pt x="1640265" y="479411"/>
                  <a:pt x="1632402" y="471188"/>
                </a:cubicBezTo>
                <a:cubicBezTo>
                  <a:pt x="1624539" y="462965"/>
                  <a:pt x="1624693" y="459251"/>
                  <a:pt x="1632867" y="460045"/>
                </a:cubicBezTo>
                <a:cubicBezTo>
                  <a:pt x="1641040" y="460838"/>
                  <a:pt x="1651594" y="460665"/>
                  <a:pt x="1664530" y="459524"/>
                </a:cubicBezTo>
                <a:cubicBezTo>
                  <a:pt x="1677465" y="458383"/>
                  <a:pt x="1692014" y="456758"/>
                  <a:pt x="1708174" y="454649"/>
                </a:cubicBezTo>
                <a:cubicBezTo>
                  <a:pt x="1708174" y="416971"/>
                  <a:pt x="1705448" y="393078"/>
                  <a:pt x="1699997" y="382970"/>
                </a:cubicBezTo>
                <a:cubicBezTo>
                  <a:pt x="1695909" y="375389"/>
                  <a:pt x="1695573" y="371111"/>
                  <a:pt x="1698988" y="370137"/>
                </a:cubicBezTo>
                <a:close/>
                <a:moveTo>
                  <a:pt x="414217" y="369004"/>
                </a:moveTo>
                <a:cubicBezTo>
                  <a:pt x="416115" y="368788"/>
                  <a:pt x="418564" y="369038"/>
                  <a:pt x="421564" y="369752"/>
                </a:cubicBezTo>
                <a:cubicBezTo>
                  <a:pt x="433563" y="372611"/>
                  <a:pt x="442536" y="376871"/>
                  <a:pt x="448483" y="382533"/>
                </a:cubicBezTo>
                <a:cubicBezTo>
                  <a:pt x="454430" y="388195"/>
                  <a:pt x="455218" y="395546"/>
                  <a:pt x="450846" y="404587"/>
                </a:cubicBezTo>
                <a:cubicBezTo>
                  <a:pt x="446474" y="413629"/>
                  <a:pt x="440605" y="414494"/>
                  <a:pt x="433237" y="407183"/>
                </a:cubicBezTo>
                <a:cubicBezTo>
                  <a:pt x="425870" y="399871"/>
                  <a:pt x="418795" y="391980"/>
                  <a:pt x="412011" y="383510"/>
                </a:cubicBezTo>
                <a:cubicBezTo>
                  <a:pt x="407788" y="374487"/>
                  <a:pt x="408523" y="369652"/>
                  <a:pt x="414217" y="369004"/>
                </a:cubicBezTo>
                <a:close/>
                <a:moveTo>
                  <a:pt x="695229" y="366569"/>
                </a:moveTo>
                <a:cubicBezTo>
                  <a:pt x="696787" y="365746"/>
                  <a:pt x="699417" y="366066"/>
                  <a:pt x="703119" y="367529"/>
                </a:cubicBezTo>
                <a:cubicBezTo>
                  <a:pt x="710523" y="370456"/>
                  <a:pt x="717161" y="374586"/>
                  <a:pt x="723034" y="379919"/>
                </a:cubicBezTo>
                <a:cubicBezTo>
                  <a:pt x="728906" y="385252"/>
                  <a:pt x="728665" y="389367"/>
                  <a:pt x="722308" y="392263"/>
                </a:cubicBezTo>
                <a:cubicBezTo>
                  <a:pt x="715952" y="395158"/>
                  <a:pt x="702790" y="405685"/>
                  <a:pt x="682822" y="423842"/>
                </a:cubicBezTo>
                <a:cubicBezTo>
                  <a:pt x="691591" y="421746"/>
                  <a:pt x="697550" y="419470"/>
                  <a:pt x="700700" y="417015"/>
                </a:cubicBezTo>
                <a:cubicBezTo>
                  <a:pt x="703850" y="414559"/>
                  <a:pt x="707832" y="414391"/>
                  <a:pt x="712644" y="416512"/>
                </a:cubicBezTo>
                <a:cubicBezTo>
                  <a:pt x="717456" y="418633"/>
                  <a:pt x="722445" y="421554"/>
                  <a:pt x="727610" y="425274"/>
                </a:cubicBezTo>
                <a:cubicBezTo>
                  <a:pt x="732776" y="428995"/>
                  <a:pt x="733774" y="432871"/>
                  <a:pt x="730606" y="436902"/>
                </a:cubicBezTo>
                <a:cubicBezTo>
                  <a:pt x="727437" y="440932"/>
                  <a:pt x="725285" y="448572"/>
                  <a:pt x="724150" y="459821"/>
                </a:cubicBezTo>
                <a:cubicBezTo>
                  <a:pt x="723015" y="471070"/>
                  <a:pt x="722842" y="495447"/>
                  <a:pt x="723629" y="532952"/>
                </a:cubicBezTo>
                <a:cubicBezTo>
                  <a:pt x="724023" y="551704"/>
                  <a:pt x="723955" y="566702"/>
                  <a:pt x="723427" y="577944"/>
                </a:cubicBezTo>
                <a:lnTo>
                  <a:pt x="722781" y="585915"/>
                </a:lnTo>
                <a:lnTo>
                  <a:pt x="725034" y="583777"/>
                </a:lnTo>
                <a:cubicBezTo>
                  <a:pt x="734596" y="575901"/>
                  <a:pt x="744133" y="565492"/>
                  <a:pt x="753646" y="552551"/>
                </a:cubicBezTo>
                <a:cubicBezTo>
                  <a:pt x="763158" y="539609"/>
                  <a:pt x="769276" y="525163"/>
                  <a:pt x="771999" y="509214"/>
                </a:cubicBezTo>
                <a:cubicBezTo>
                  <a:pt x="774721" y="493264"/>
                  <a:pt x="776274" y="479693"/>
                  <a:pt x="776658" y="468500"/>
                </a:cubicBezTo>
                <a:cubicBezTo>
                  <a:pt x="777043" y="457307"/>
                  <a:pt x="775874" y="448427"/>
                  <a:pt x="773152" y="441860"/>
                </a:cubicBezTo>
                <a:cubicBezTo>
                  <a:pt x="770429" y="435292"/>
                  <a:pt x="775722" y="432834"/>
                  <a:pt x="789030" y="434483"/>
                </a:cubicBezTo>
                <a:cubicBezTo>
                  <a:pt x="800713" y="440089"/>
                  <a:pt x="805562" y="445348"/>
                  <a:pt x="803578" y="450259"/>
                </a:cubicBezTo>
                <a:cubicBezTo>
                  <a:pt x="801593" y="455170"/>
                  <a:pt x="800024" y="463201"/>
                  <a:pt x="798871" y="474351"/>
                </a:cubicBezTo>
                <a:cubicBezTo>
                  <a:pt x="797718" y="485500"/>
                  <a:pt x="795610" y="497549"/>
                  <a:pt x="792546" y="510497"/>
                </a:cubicBezTo>
                <a:cubicBezTo>
                  <a:pt x="804998" y="516884"/>
                  <a:pt x="810427" y="521932"/>
                  <a:pt x="808833" y="525641"/>
                </a:cubicBezTo>
                <a:cubicBezTo>
                  <a:pt x="807239" y="529349"/>
                  <a:pt x="805872" y="538784"/>
                  <a:pt x="804731" y="553946"/>
                </a:cubicBezTo>
                <a:cubicBezTo>
                  <a:pt x="803590" y="569108"/>
                  <a:pt x="804049" y="579231"/>
                  <a:pt x="806108" y="584316"/>
                </a:cubicBezTo>
                <a:cubicBezTo>
                  <a:pt x="808167" y="589401"/>
                  <a:pt x="816480" y="591962"/>
                  <a:pt x="831046" y="591999"/>
                </a:cubicBezTo>
                <a:cubicBezTo>
                  <a:pt x="845612" y="592036"/>
                  <a:pt x="854306" y="589237"/>
                  <a:pt x="857128" y="583600"/>
                </a:cubicBezTo>
                <a:cubicBezTo>
                  <a:pt x="859949" y="577963"/>
                  <a:pt x="863230" y="569188"/>
                  <a:pt x="866969" y="557276"/>
                </a:cubicBezTo>
                <a:cubicBezTo>
                  <a:pt x="870709" y="545363"/>
                  <a:pt x="873236" y="547131"/>
                  <a:pt x="874550" y="562578"/>
                </a:cubicBezTo>
                <a:cubicBezTo>
                  <a:pt x="875865" y="578025"/>
                  <a:pt x="878091" y="588626"/>
                  <a:pt x="881229" y="594381"/>
                </a:cubicBezTo>
                <a:cubicBezTo>
                  <a:pt x="884367" y="600135"/>
                  <a:pt x="880981" y="605471"/>
                  <a:pt x="871071" y="610389"/>
                </a:cubicBezTo>
                <a:cubicBezTo>
                  <a:pt x="861162" y="615306"/>
                  <a:pt x="846753" y="617161"/>
                  <a:pt x="827846" y="615951"/>
                </a:cubicBezTo>
                <a:cubicBezTo>
                  <a:pt x="808939" y="614742"/>
                  <a:pt x="797333" y="609611"/>
                  <a:pt x="793030" y="600557"/>
                </a:cubicBezTo>
                <a:cubicBezTo>
                  <a:pt x="788726" y="591503"/>
                  <a:pt x="786965" y="576831"/>
                  <a:pt x="787746" y="556541"/>
                </a:cubicBezTo>
                <a:cubicBezTo>
                  <a:pt x="788528" y="536251"/>
                  <a:pt x="789209" y="525529"/>
                  <a:pt x="789792" y="524376"/>
                </a:cubicBezTo>
                <a:cubicBezTo>
                  <a:pt x="785923" y="539531"/>
                  <a:pt x="778333" y="553167"/>
                  <a:pt x="767022" y="565285"/>
                </a:cubicBezTo>
                <a:cubicBezTo>
                  <a:pt x="755711" y="577402"/>
                  <a:pt x="743495" y="585482"/>
                  <a:pt x="730373" y="589525"/>
                </a:cubicBezTo>
                <a:cubicBezTo>
                  <a:pt x="727092" y="590536"/>
                  <a:pt x="724521" y="591174"/>
                  <a:pt x="722658" y="591440"/>
                </a:cubicBezTo>
                <a:lnTo>
                  <a:pt x="722335" y="591410"/>
                </a:lnTo>
                <a:lnTo>
                  <a:pt x="722288" y="591992"/>
                </a:lnTo>
                <a:cubicBezTo>
                  <a:pt x="721793" y="595736"/>
                  <a:pt x="721183" y="598541"/>
                  <a:pt x="720457" y="600408"/>
                </a:cubicBezTo>
                <a:cubicBezTo>
                  <a:pt x="717555" y="607874"/>
                  <a:pt x="713487" y="613607"/>
                  <a:pt x="708253" y="617607"/>
                </a:cubicBezTo>
                <a:cubicBezTo>
                  <a:pt x="703020" y="621607"/>
                  <a:pt x="698921" y="621235"/>
                  <a:pt x="695956" y="616491"/>
                </a:cubicBezTo>
                <a:cubicBezTo>
                  <a:pt x="692992" y="611747"/>
                  <a:pt x="687703" y="604522"/>
                  <a:pt x="680087" y="594818"/>
                </a:cubicBezTo>
                <a:cubicBezTo>
                  <a:pt x="672472" y="585113"/>
                  <a:pt x="673295" y="581625"/>
                  <a:pt x="682553" y="584353"/>
                </a:cubicBezTo>
                <a:cubicBezTo>
                  <a:pt x="691811" y="587082"/>
                  <a:pt x="697073" y="587770"/>
                  <a:pt x="698337" y="586418"/>
                </a:cubicBezTo>
                <a:cubicBezTo>
                  <a:pt x="699603" y="585066"/>
                  <a:pt x="701007" y="579188"/>
                  <a:pt x="702551" y="568782"/>
                </a:cubicBezTo>
                <a:cubicBezTo>
                  <a:pt x="704096" y="558376"/>
                  <a:pt x="704508" y="536958"/>
                  <a:pt x="703788" y="504526"/>
                </a:cubicBezTo>
                <a:lnTo>
                  <a:pt x="676627" y="513120"/>
                </a:lnTo>
                <a:cubicBezTo>
                  <a:pt x="673651" y="536152"/>
                  <a:pt x="668349" y="554690"/>
                  <a:pt x="660721" y="568736"/>
                </a:cubicBezTo>
                <a:cubicBezTo>
                  <a:pt x="653094" y="582781"/>
                  <a:pt x="643172" y="593491"/>
                  <a:pt x="630955" y="600864"/>
                </a:cubicBezTo>
                <a:cubicBezTo>
                  <a:pt x="618740" y="608237"/>
                  <a:pt x="616935" y="605958"/>
                  <a:pt x="625542" y="594027"/>
                </a:cubicBezTo>
                <a:cubicBezTo>
                  <a:pt x="634149" y="582096"/>
                  <a:pt x="640769" y="569765"/>
                  <a:pt x="645401" y="557034"/>
                </a:cubicBezTo>
                <a:cubicBezTo>
                  <a:pt x="650034" y="544303"/>
                  <a:pt x="653119" y="531860"/>
                  <a:pt x="654657" y="519706"/>
                </a:cubicBezTo>
                <a:cubicBezTo>
                  <a:pt x="635495" y="525746"/>
                  <a:pt x="623883" y="529978"/>
                  <a:pt x="619822" y="532403"/>
                </a:cubicBezTo>
                <a:cubicBezTo>
                  <a:pt x="615760" y="534828"/>
                  <a:pt x="609267" y="531932"/>
                  <a:pt x="600343" y="523715"/>
                </a:cubicBezTo>
                <a:cubicBezTo>
                  <a:pt x="591420" y="515498"/>
                  <a:pt x="591538" y="511784"/>
                  <a:pt x="600697" y="512572"/>
                </a:cubicBezTo>
                <a:cubicBezTo>
                  <a:pt x="609856" y="513359"/>
                  <a:pt x="628233" y="509759"/>
                  <a:pt x="655829" y="501772"/>
                </a:cubicBezTo>
                <a:cubicBezTo>
                  <a:pt x="655829" y="490412"/>
                  <a:pt x="655636" y="478245"/>
                  <a:pt x="655252" y="465272"/>
                </a:cubicBezTo>
                <a:cubicBezTo>
                  <a:pt x="654867" y="452299"/>
                  <a:pt x="653116" y="441760"/>
                  <a:pt x="649996" y="433655"/>
                </a:cubicBezTo>
                <a:cubicBezTo>
                  <a:pt x="646878" y="425550"/>
                  <a:pt x="647786" y="421904"/>
                  <a:pt x="652722" y="422716"/>
                </a:cubicBezTo>
                <a:cubicBezTo>
                  <a:pt x="657658" y="423529"/>
                  <a:pt x="662768" y="424295"/>
                  <a:pt x="668051" y="425014"/>
                </a:cubicBezTo>
                <a:cubicBezTo>
                  <a:pt x="676448" y="413567"/>
                  <a:pt x="683126" y="403502"/>
                  <a:pt x="688087" y="394821"/>
                </a:cubicBezTo>
                <a:cubicBezTo>
                  <a:pt x="693048" y="386139"/>
                  <a:pt x="694943" y="378688"/>
                  <a:pt x="693770" y="372468"/>
                </a:cubicBezTo>
                <a:cubicBezTo>
                  <a:pt x="693184" y="369359"/>
                  <a:pt x="693671" y="367392"/>
                  <a:pt x="695229" y="366569"/>
                </a:cubicBezTo>
                <a:close/>
                <a:moveTo>
                  <a:pt x="3779639" y="364530"/>
                </a:moveTo>
                <a:cubicBezTo>
                  <a:pt x="3781128" y="364347"/>
                  <a:pt x="3783109" y="364509"/>
                  <a:pt x="3785582" y="365018"/>
                </a:cubicBezTo>
                <a:cubicBezTo>
                  <a:pt x="3795473" y="367052"/>
                  <a:pt x="3804250" y="370326"/>
                  <a:pt x="3811915" y="374840"/>
                </a:cubicBezTo>
                <a:cubicBezTo>
                  <a:pt x="3819579" y="379355"/>
                  <a:pt x="3821077" y="384598"/>
                  <a:pt x="3816408" y="390570"/>
                </a:cubicBezTo>
                <a:cubicBezTo>
                  <a:pt x="3811738" y="396541"/>
                  <a:pt x="3809403" y="420475"/>
                  <a:pt x="3809403" y="462370"/>
                </a:cubicBezTo>
                <a:cubicBezTo>
                  <a:pt x="3824943" y="460906"/>
                  <a:pt x="3838071" y="458011"/>
                  <a:pt x="3848787" y="453682"/>
                </a:cubicBezTo>
                <a:cubicBezTo>
                  <a:pt x="3859503" y="449354"/>
                  <a:pt x="3869043" y="450792"/>
                  <a:pt x="3877409" y="457998"/>
                </a:cubicBezTo>
                <a:cubicBezTo>
                  <a:pt x="3885774" y="465204"/>
                  <a:pt x="3886186" y="470081"/>
                  <a:pt x="3878646" y="472630"/>
                </a:cubicBezTo>
                <a:cubicBezTo>
                  <a:pt x="3871105" y="475178"/>
                  <a:pt x="3848024" y="478685"/>
                  <a:pt x="3809403" y="483150"/>
                </a:cubicBezTo>
                <a:lnTo>
                  <a:pt x="3809403" y="487559"/>
                </a:lnTo>
                <a:cubicBezTo>
                  <a:pt x="3817502" y="496402"/>
                  <a:pt x="3826764" y="504876"/>
                  <a:pt x="3837188" y="512981"/>
                </a:cubicBezTo>
                <a:cubicBezTo>
                  <a:pt x="3847612" y="521086"/>
                  <a:pt x="3857537" y="527966"/>
                  <a:pt x="3866963" y="533621"/>
                </a:cubicBezTo>
                <a:cubicBezTo>
                  <a:pt x="3876389" y="539277"/>
                  <a:pt x="3886304" y="544225"/>
                  <a:pt x="3896710" y="548467"/>
                </a:cubicBezTo>
                <a:cubicBezTo>
                  <a:pt x="3907115" y="552709"/>
                  <a:pt x="3919874" y="556854"/>
                  <a:pt x="3934986" y="560904"/>
                </a:cubicBezTo>
                <a:cubicBezTo>
                  <a:pt x="3950099" y="564953"/>
                  <a:pt x="3949742" y="569021"/>
                  <a:pt x="3933917" y="573107"/>
                </a:cubicBezTo>
                <a:cubicBezTo>
                  <a:pt x="3918091" y="577194"/>
                  <a:pt x="3904194" y="579237"/>
                  <a:pt x="3892226" y="579237"/>
                </a:cubicBezTo>
                <a:cubicBezTo>
                  <a:pt x="3880246" y="579237"/>
                  <a:pt x="3866687" y="571269"/>
                  <a:pt x="3851550" y="555332"/>
                </a:cubicBezTo>
                <a:cubicBezTo>
                  <a:pt x="3836412" y="539395"/>
                  <a:pt x="3822364" y="522459"/>
                  <a:pt x="3809403" y="504526"/>
                </a:cubicBezTo>
                <a:cubicBezTo>
                  <a:pt x="3809403" y="520686"/>
                  <a:pt x="3809593" y="539993"/>
                  <a:pt x="3809971" y="562448"/>
                </a:cubicBezTo>
                <a:cubicBezTo>
                  <a:pt x="3810349" y="584902"/>
                  <a:pt x="3808510" y="602848"/>
                  <a:pt x="3804455" y="616286"/>
                </a:cubicBezTo>
                <a:cubicBezTo>
                  <a:pt x="3800399" y="629724"/>
                  <a:pt x="3795128" y="629281"/>
                  <a:pt x="3788642" y="614956"/>
                </a:cubicBezTo>
                <a:cubicBezTo>
                  <a:pt x="3782155" y="600631"/>
                  <a:pt x="3780664" y="587944"/>
                  <a:pt x="3784168" y="576893"/>
                </a:cubicBezTo>
                <a:cubicBezTo>
                  <a:pt x="3787671" y="565843"/>
                  <a:pt x="3789423" y="537832"/>
                  <a:pt x="3789423" y="492861"/>
                </a:cubicBezTo>
                <a:cubicBezTo>
                  <a:pt x="3774987" y="519997"/>
                  <a:pt x="3758854" y="541884"/>
                  <a:pt x="3741026" y="558522"/>
                </a:cubicBezTo>
                <a:cubicBezTo>
                  <a:pt x="3723198" y="575160"/>
                  <a:pt x="3705794" y="586663"/>
                  <a:pt x="3688815" y="593032"/>
                </a:cubicBezTo>
                <a:cubicBezTo>
                  <a:pt x="3671836" y="599400"/>
                  <a:pt x="3672385" y="594979"/>
                  <a:pt x="3690462" y="579767"/>
                </a:cubicBezTo>
                <a:cubicBezTo>
                  <a:pt x="3708538" y="564556"/>
                  <a:pt x="3725694" y="546709"/>
                  <a:pt x="3741928" y="526227"/>
                </a:cubicBezTo>
                <a:cubicBezTo>
                  <a:pt x="3758163" y="505744"/>
                  <a:pt x="3768159" y="493066"/>
                  <a:pt x="3771917" y="488192"/>
                </a:cubicBezTo>
                <a:cubicBezTo>
                  <a:pt x="3759738" y="490523"/>
                  <a:pt x="3748802" y="492663"/>
                  <a:pt x="3739110" y="494610"/>
                </a:cubicBezTo>
                <a:cubicBezTo>
                  <a:pt x="3729418" y="496557"/>
                  <a:pt x="3720010" y="494070"/>
                  <a:pt x="3710888" y="487150"/>
                </a:cubicBezTo>
                <a:cubicBezTo>
                  <a:pt x="3701767" y="480229"/>
                  <a:pt x="3703509" y="476521"/>
                  <a:pt x="3716116" y="476025"/>
                </a:cubicBezTo>
                <a:cubicBezTo>
                  <a:pt x="3728723" y="475529"/>
                  <a:pt x="3739916" y="474499"/>
                  <a:pt x="3749695" y="472937"/>
                </a:cubicBezTo>
                <a:cubicBezTo>
                  <a:pt x="3759475" y="471374"/>
                  <a:pt x="3772717" y="469197"/>
                  <a:pt x="3789423" y="466407"/>
                </a:cubicBezTo>
                <a:cubicBezTo>
                  <a:pt x="3789423" y="440486"/>
                  <a:pt x="3789234" y="421117"/>
                  <a:pt x="3788856" y="408299"/>
                </a:cubicBezTo>
                <a:cubicBezTo>
                  <a:pt x="3788478" y="395481"/>
                  <a:pt x="3785364" y="384554"/>
                  <a:pt x="3779517" y="375519"/>
                </a:cubicBezTo>
                <a:cubicBezTo>
                  <a:pt x="3775131" y="368743"/>
                  <a:pt x="3775172" y="365080"/>
                  <a:pt x="3779639" y="364530"/>
                </a:cubicBezTo>
                <a:close/>
                <a:moveTo>
                  <a:pt x="1032838" y="360455"/>
                </a:moveTo>
                <a:cubicBezTo>
                  <a:pt x="1034250" y="360550"/>
                  <a:pt x="1035931" y="360964"/>
                  <a:pt x="1037880" y="361697"/>
                </a:cubicBezTo>
                <a:cubicBezTo>
                  <a:pt x="1045675" y="364630"/>
                  <a:pt x="1051535" y="368087"/>
                  <a:pt x="1055460" y="372068"/>
                </a:cubicBezTo>
                <a:cubicBezTo>
                  <a:pt x="1059385" y="376050"/>
                  <a:pt x="1059426" y="379507"/>
                  <a:pt x="1055581" y="382440"/>
                </a:cubicBezTo>
                <a:cubicBezTo>
                  <a:pt x="1051736" y="385373"/>
                  <a:pt x="1046267" y="390225"/>
                  <a:pt x="1039173" y="396997"/>
                </a:cubicBezTo>
                <a:cubicBezTo>
                  <a:pt x="1063333" y="396278"/>
                  <a:pt x="1082652" y="393177"/>
                  <a:pt x="1097132" y="387695"/>
                </a:cubicBezTo>
                <a:cubicBezTo>
                  <a:pt x="1111612" y="382214"/>
                  <a:pt x="1122889" y="382179"/>
                  <a:pt x="1130962" y="387593"/>
                </a:cubicBezTo>
                <a:cubicBezTo>
                  <a:pt x="1139036" y="393007"/>
                  <a:pt x="1138733" y="397692"/>
                  <a:pt x="1130051" y="401648"/>
                </a:cubicBezTo>
                <a:cubicBezTo>
                  <a:pt x="1121369" y="405604"/>
                  <a:pt x="1109395" y="408755"/>
                  <a:pt x="1094128" y="411099"/>
                </a:cubicBezTo>
                <a:cubicBezTo>
                  <a:pt x="1078860" y="413443"/>
                  <a:pt x="1066504" y="414813"/>
                  <a:pt x="1057060" y="415210"/>
                </a:cubicBezTo>
                <a:cubicBezTo>
                  <a:pt x="1047616" y="415607"/>
                  <a:pt x="1039526" y="413858"/>
                  <a:pt x="1032792" y="409964"/>
                </a:cubicBezTo>
                <a:cubicBezTo>
                  <a:pt x="1011894" y="431407"/>
                  <a:pt x="995064" y="444359"/>
                  <a:pt x="982302" y="448817"/>
                </a:cubicBezTo>
                <a:cubicBezTo>
                  <a:pt x="969540" y="453276"/>
                  <a:pt x="967927" y="450609"/>
                  <a:pt x="977465" y="440818"/>
                </a:cubicBezTo>
                <a:cubicBezTo>
                  <a:pt x="987002" y="431026"/>
                  <a:pt x="997898" y="418301"/>
                  <a:pt x="1010151" y="402643"/>
                </a:cubicBezTo>
                <a:cubicBezTo>
                  <a:pt x="1022405" y="386985"/>
                  <a:pt x="1028141" y="375513"/>
                  <a:pt x="1027359" y="368227"/>
                </a:cubicBezTo>
                <a:cubicBezTo>
                  <a:pt x="1026773" y="362762"/>
                  <a:pt x="1028599" y="360171"/>
                  <a:pt x="1032838" y="360455"/>
                </a:cubicBezTo>
                <a:close/>
                <a:moveTo>
                  <a:pt x="7704579" y="202076"/>
                </a:moveTo>
                <a:cubicBezTo>
                  <a:pt x="7708024" y="201520"/>
                  <a:pt x="7711832" y="201778"/>
                  <a:pt x="7716002" y="202851"/>
                </a:cubicBezTo>
                <a:cubicBezTo>
                  <a:pt x="7724342" y="204996"/>
                  <a:pt x="7729790" y="209508"/>
                  <a:pt x="7732345" y="216385"/>
                </a:cubicBezTo>
                <a:cubicBezTo>
                  <a:pt x="7734900" y="223262"/>
                  <a:pt x="7734540" y="231866"/>
                  <a:pt x="7731266" y="242197"/>
                </a:cubicBezTo>
                <a:cubicBezTo>
                  <a:pt x="7727992" y="252528"/>
                  <a:pt x="7722045" y="262410"/>
                  <a:pt x="7713425" y="271842"/>
                </a:cubicBezTo>
                <a:cubicBezTo>
                  <a:pt x="7704806" y="281274"/>
                  <a:pt x="7696496" y="286409"/>
                  <a:pt x="7688496" y="287246"/>
                </a:cubicBezTo>
                <a:cubicBezTo>
                  <a:pt x="7680497" y="288083"/>
                  <a:pt x="7678934" y="285934"/>
                  <a:pt x="7683808" y="280800"/>
                </a:cubicBezTo>
                <a:cubicBezTo>
                  <a:pt x="7688682" y="275665"/>
                  <a:pt x="7693175" y="270484"/>
                  <a:pt x="7697286" y="265256"/>
                </a:cubicBezTo>
                <a:cubicBezTo>
                  <a:pt x="7701398" y="260029"/>
                  <a:pt x="7704974" y="253769"/>
                  <a:pt x="7708012" y="246476"/>
                </a:cubicBezTo>
                <a:cubicBezTo>
                  <a:pt x="7702542" y="246476"/>
                  <a:pt x="7697944" y="245078"/>
                  <a:pt x="7694217" y="242281"/>
                </a:cubicBezTo>
                <a:cubicBezTo>
                  <a:pt x="7690490" y="239484"/>
                  <a:pt x="7687966" y="235826"/>
                  <a:pt x="7686646" y="231305"/>
                </a:cubicBezTo>
                <a:cubicBezTo>
                  <a:pt x="7685324" y="226784"/>
                  <a:pt x="7685082" y="222561"/>
                  <a:pt x="7685920" y="218636"/>
                </a:cubicBezTo>
                <a:cubicBezTo>
                  <a:pt x="7686757" y="214711"/>
                  <a:pt x="7689895" y="210562"/>
                  <a:pt x="7695333" y="206190"/>
                </a:cubicBezTo>
                <a:cubicBezTo>
                  <a:pt x="7698053" y="204004"/>
                  <a:pt x="7701134" y="202633"/>
                  <a:pt x="7704579" y="202076"/>
                </a:cubicBezTo>
                <a:close/>
                <a:moveTo>
                  <a:pt x="5704329" y="202076"/>
                </a:moveTo>
                <a:cubicBezTo>
                  <a:pt x="5707775" y="201520"/>
                  <a:pt x="5711582" y="201778"/>
                  <a:pt x="5715752" y="202851"/>
                </a:cubicBezTo>
                <a:cubicBezTo>
                  <a:pt x="5724093" y="204996"/>
                  <a:pt x="5729541" y="209508"/>
                  <a:pt x="5732095" y="216385"/>
                </a:cubicBezTo>
                <a:cubicBezTo>
                  <a:pt x="5734650" y="223262"/>
                  <a:pt x="5734290" y="231866"/>
                  <a:pt x="5731016" y="242197"/>
                </a:cubicBezTo>
                <a:cubicBezTo>
                  <a:pt x="5727742" y="252528"/>
                  <a:pt x="5721795" y="262410"/>
                  <a:pt x="5713175" y="271842"/>
                </a:cubicBezTo>
                <a:cubicBezTo>
                  <a:pt x="5704556" y="281274"/>
                  <a:pt x="5696246" y="286409"/>
                  <a:pt x="5688247" y="287246"/>
                </a:cubicBezTo>
                <a:cubicBezTo>
                  <a:pt x="5680247" y="288083"/>
                  <a:pt x="5678684" y="285934"/>
                  <a:pt x="5683559" y="280800"/>
                </a:cubicBezTo>
                <a:cubicBezTo>
                  <a:pt x="5688433" y="275665"/>
                  <a:pt x="5692925" y="270484"/>
                  <a:pt x="5697037" y="265256"/>
                </a:cubicBezTo>
                <a:cubicBezTo>
                  <a:pt x="5701148" y="260029"/>
                  <a:pt x="5704724" y="253769"/>
                  <a:pt x="5707762" y="246476"/>
                </a:cubicBezTo>
                <a:cubicBezTo>
                  <a:pt x="5702292" y="246476"/>
                  <a:pt x="5697694" y="245078"/>
                  <a:pt x="5693968" y="242281"/>
                </a:cubicBezTo>
                <a:cubicBezTo>
                  <a:pt x="5690241" y="239484"/>
                  <a:pt x="5687717" y="235826"/>
                  <a:pt x="5686396" y="231305"/>
                </a:cubicBezTo>
                <a:cubicBezTo>
                  <a:pt x="5685075" y="226784"/>
                  <a:pt x="5684833" y="222561"/>
                  <a:pt x="5685670" y="218636"/>
                </a:cubicBezTo>
                <a:cubicBezTo>
                  <a:pt x="5686507" y="214711"/>
                  <a:pt x="5689645" y="210562"/>
                  <a:pt x="5695083" y="206190"/>
                </a:cubicBezTo>
                <a:cubicBezTo>
                  <a:pt x="5697803" y="204004"/>
                  <a:pt x="5700885" y="202633"/>
                  <a:pt x="5704329" y="202076"/>
                </a:cubicBezTo>
                <a:close/>
                <a:moveTo>
                  <a:pt x="1570480" y="202076"/>
                </a:moveTo>
                <a:cubicBezTo>
                  <a:pt x="1573925" y="201520"/>
                  <a:pt x="1577733" y="201778"/>
                  <a:pt x="1581903" y="202851"/>
                </a:cubicBezTo>
                <a:cubicBezTo>
                  <a:pt x="1590243" y="204996"/>
                  <a:pt x="1595691" y="209508"/>
                  <a:pt x="1598247" y="216385"/>
                </a:cubicBezTo>
                <a:cubicBezTo>
                  <a:pt x="1600801" y="223262"/>
                  <a:pt x="1600442" y="231866"/>
                  <a:pt x="1597167" y="242197"/>
                </a:cubicBezTo>
                <a:cubicBezTo>
                  <a:pt x="1593893" y="252528"/>
                  <a:pt x="1587946" y="262410"/>
                  <a:pt x="1579326" y="271842"/>
                </a:cubicBezTo>
                <a:cubicBezTo>
                  <a:pt x="1570706" y="281274"/>
                  <a:pt x="1562397" y="286409"/>
                  <a:pt x="1554397" y="287246"/>
                </a:cubicBezTo>
                <a:cubicBezTo>
                  <a:pt x="1546398" y="288083"/>
                  <a:pt x="1544835" y="285934"/>
                  <a:pt x="1549709" y="280800"/>
                </a:cubicBezTo>
                <a:cubicBezTo>
                  <a:pt x="1554583" y="275665"/>
                  <a:pt x="1559076" y="270484"/>
                  <a:pt x="1563188" y="265256"/>
                </a:cubicBezTo>
                <a:cubicBezTo>
                  <a:pt x="1567299" y="260029"/>
                  <a:pt x="1570873" y="253769"/>
                  <a:pt x="1573913" y="246476"/>
                </a:cubicBezTo>
                <a:cubicBezTo>
                  <a:pt x="1568444" y="246476"/>
                  <a:pt x="1563845" y="245078"/>
                  <a:pt x="1560118" y="242281"/>
                </a:cubicBezTo>
                <a:cubicBezTo>
                  <a:pt x="1556391" y="239484"/>
                  <a:pt x="1553867" y="235826"/>
                  <a:pt x="1552546" y="231305"/>
                </a:cubicBezTo>
                <a:cubicBezTo>
                  <a:pt x="1551226" y="226784"/>
                  <a:pt x="1550984" y="222561"/>
                  <a:pt x="1551820" y="218636"/>
                </a:cubicBezTo>
                <a:cubicBezTo>
                  <a:pt x="1552658" y="214711"/>
                  <a:pt x="1555795" y="210562"/>
                  <a:pt x="1561234" y="206190"/>
                </a:cubicBezTo>
                <a:cubicBezTo>
                  <a:pt x="1563954" y="204004"/>
                  <a:pt x="1567035" y="202633"/>
                  <a:pt x="1570480" y="202076"/>
                </a:cubicBezTo>
                <a:close/>
                <a:moveTo>
                  <a:pt x="6133746" y="186186"/>
                </a:moveTo>
                <a:cubicBezTo>
                  <a:pt x="6134748" y="185610"/>
                  <a:pt x="6136537" y="185677"/>
                  <a:pt x="6139112" y="186387"/>
                </a:cubicBezTo>
                <a:cubicBezTo>
                  <a:pt x="6149412" y="189227"/>
                  <a:pt x="6158903" y="192613"/>
                  <a:pt x="6167584" y="196544"/>
                </a:cubicBezTo>
                <a:cubicBezTo>
                  <a:pt x="6177370" y="200637"/>
                  <a:pt x="6185944" y="206565"/>
                  <a:pt x="6193304" y="214329"/>
                </a:cubicBezTo>
                <a:cubicBezTo>
                  <a:pt x="6200665" y="222093"/>
                  <a:pt x="6203856" y="232114"/>
                  <a:pt x="6202876" y="244392"/>
                </a:cubicBezTo>
                <a:cubicBezTo>
                  <a:pt x="6201896" y="256671"/>
                  <a:pt x="6195878" y="258230"/>
                  <a:pt x="6184821" y="249071"/>
                </a:cubicBezTo>
                <a:cubicBezTo>
                  <a:pt x="6173764" y="239912"/>
                  <a:pt x="6160807" y="226465"/>
                  <a:pt x="6145948" y="208730"/>
                </a:cubicBezTo>
                <a:cubicBezTo>
                  <a:pt x="6134805" y="195428"/>
                  <a:pt x="6130738" y="187913"/>
                  <a:pt x="6133746" y="186186"/>
                </a:cubicBezTo>
                <a:close/>
                <a:moveTo>
                  <a:pt x="6073419" y="182861"/>
                </a:moveTo>
                <a:cubicBezTo>
                  <a:pt x="6077087" y="182837"/>
                  <a:pt x="6082685" y="184613"/>
                  <a:pt x="6090213" y="188191"/>
                </a:cubicBezTo>
                <a:cubicBezTo>
                  <a:pt x="6103260" y="197245"/>
                  <a:pt x="6107000" y="203291"/>
                  <a:pt x="6101431" y="206330"/>
                </a:cubicBezTo>
                <a:cubicBezTo>
                  <a:pt x="6095862" y="209368"/>
                  <a:pt x="6090399" y="213762"/>
                  <a:pt x="6085041" y="219510"/>
                </a:cubicBezTo>
                <a:cubicBezTo>
                  <a:pt x="6079683" y="225259"/>
                  <a:pt x="6071681" y="232471"/>
                  <a:pt x="6061033" y="241146"/>
                </a:cubicBezTo>
                <a:cubicBezTo>
                  <a:pt x="6050386" y="249822"/>
                  <a:pt x="6038706" y="256575"/>
                  <a:pt x="6025993" y="261405"/>
                </a:cubicBezTo>
                <a:cubicBezTo>
                  <a:pt x="6013281" y="266236"/>
                  <a:pt x="6012261" y="263194"/>
                  <a:pt x="6022933" y="252280"/>
                </a:cubicBezTo>
                <a:cubicBezTo>
                  <a:pt x="6033606" y="241366"/>
                  <a:pt x="6043915" y="229795"/>
                  <a:pt x="6053862" y="217566"/>
                </a:cubicBezTo>
                <a:cubicBezTo>
                  <a:pt x="6063809" y="205338"/>
                  <a:pt x="6068590" y="195595"/>
                  <a:pt x="6068205" y="188340"/>
                </a:cubicBezTo>
                <a:cubicBezTo>
                  <a:pt x="6068013" y="184712"/>
                  <a:pt x="6069751" y="182886"/>
                  <a:pt x="6073419" y="182861"/>
                </a:cubicBezTo>
                <a:close/>
                <a:moveTo>
                  <a:pt x="439851" y="176099"/>
                </a:moveTo>
                <a:cubicBezTo>
                  <a:pt x="439139" y="175541"/>
                  <a:pt x="434549" y="175845"/>
                  <a:pt x="426085" y="177011"/>
                </a:cubicBezTo>
                <a:cubicBezTo>
                  <a:pt x="417620" y="178176"/>
                  <a:pt x="408216" y="179392"/>
                  <a:pt x="397873" y="180657"/>
                </a:cubicBezTo>
                <a:cubicBezTo>
                  <a:pt x="399386" y="190058"/>
                  <a:pt x="400415" y="196774"/>
                  <a:pt x="400961" y="200804"/>
                </a:cubicBezTo>
                <a:cubicBezTo>
                  <a:pt x="410076" y="199316"/>
                  <a:pt x="422702" y="197865"/>
                  <a:pt x="438837" y="196451"/>
                </a:cubicBezTo>
                <a:cubicBezTo>
                  <a:pt x="439458" y="192110"/>
                  <a:pt x="439960" y="187773"/>
                  <a:pt x="440344" y="183438"/>
                </a:cubicBezTo>
                <a:cubicBezTo>
                  <a:pt x="440729" y="179103"/>
                  <a:pt x="440565" y="176657"/>
                  <a:pt x="439851" y="176099"/>
                </a:cubicBezTo>
                <a:close/>
                <a:moveTo>
                  <a:pt x="2516186" y="158437"/>
                </a:moveTo>
                <a:cubicBezTo>
                  <a:pt x="2517236" y="157943"/>
                  <a:pt x="2518698" y="157964"/>
                  <a:pt x="2520570" y="158500"/>
                </a:cubicBezTo>
                <a:cubicBezTo>
                  <a:pt x="2528062" y="160646"/>
                  <a:pt x="2533339" y="163991"/>
                  <a:pt x="2536402" y="168537"/>
                </a:cubicBezTo>
                <a:cubicBezTo>
                  <a:pt x="2539465" y="173082"/>
                  <a:pt x="2539031" y="178452"/>
                  <a:pt x="2535100" y="184647"/>
                </a:cubicBezTo>
                <a:cubicBezTo>
                  <a:pt x="2531168" y="190842"/>
                  <a:pt x="2525413" y="188228"/>
                  <a:pt x="2517836" y="176806"/>
                </a:cubicBezTo>
                <a:cubicBezTo>
                  <a:pt x="2513585" y="166044"/>
                  <a:pt x="2513035" y="159921"/>
                  <a:pt x="2516186" y="158437"/>
                </a:cubicBezTo>
                <a:close/>
                <a:moveTo>
                  <a:pt x="3207877" y="156630"/>
                </a:moveTo>
                <a:cubicBezTo>
                  <a:pt x="3216460" y="158311"/>
                  <a:pt x="3222320" y="161241"/>
                  <a:pt x="3225458" y="165421"/>
                </a:cubicBezTo>
                <a:cubicBezTo>
                  <a:pt x="3228596" y="169600"/>
                  <a:pt x="3228527" y="174815"/>
                  <a:pt x="3225253" y="181066"/>
                </a:cubicBezTo>
                <a:cubicBezTo>
                  <a:pt x="3221979" y="187317"/>
                  <a:pt x="3215114" y="184737"/>
                  <a:pt x="3204659" y="173327"/>
                </a:cubicBezTo>
                <a:cubicBezTo>
                  <a:pt x="3198222" y="160515"/>
                  <a:pt x="3199295" y="154950"/>
                  <a:pt x="3207877" y="156630"/>
                </a:cubicBezTo>
                <a:close/>
                <a:moveTo>
                  <a:pt x="450746" y="156121"/>
                </a:moveTo>
                <a:cubicBezTo>
                  <a:pt x="453594" y="156265"/>
                  <a:pt x="456591" y="157080"/>
                  <a:pt x="459739" y="158565"/>
                </a:cubicBezTo>
                <a:cubicBezTo>
                  <a:pt x="466033" y="161536"/>
                  <a:pt x="470718" y="164751"/>
                  <a:pt x="473794" y="168211"/>
                </a:cubicBezTo>
                <a:cubicBezTo>
                  <a:pt x="476870" y="171671"/>
                  <a:pt x="475954" y="175829"/>
                  <a:pt x="471049" y="180685"/>
                </a:cubicBezTo>
                <a:cubicBezTo>
                  <a:pt x="466144" y="185540"/>
                  <a:pt x="461986" y="191013"/>
                  <a:pt x="458576" y="197102"/>
                </a:cubicBezTo>
                <a:cubicBezTo>
                  <a:pt x="467133" y="206466"/>
                  <a:pt x="465283" y="211390"/>
                  <a:pt x="453023" y="211874"/>
                </a:cubicBezTo>
                <a:cubicBezTo>
                  <a:pt x="440763" y="212357"/>
                  <a:pt x="423186" y="214075"/>
                  <a:pt x="400291" y="217027"/>
                </a:cubicBezTo>
                <a:cubicBezTo>
                  <a:pt x="394425" y="226539"/>
                  <a:pt x="389631" y="226580"/>
                  <a:pt x="385910" y="217148"/>
                </a:cubicBezTo>
                <a:cubicBezTo>
                  <a:pt x="382190" y="207716"/>
                  <a:pt x="379573" y="200153"/>
                  <a:pt x="378060" y="194461"/>
                </a:cubicBezTo>
                <a:cubicBezTo>
                  <a:pt x="376546" y="188768"/>
                  <a:pt x="373998" y="182176"/>
                  <a:pt x="370414" y="174685"/>
                </a:cubicBezTo>
                <a:cubicBezTo>
                  <a:pt x="366830" y="167194"/>
                  <a:pt x="367875" y="163855"/>
                  <a:pt x="373548" y="164667"/>
                </a:cubicBezTo>
                <a:cubicBezTo>
                  <a:pt x="379222" y="165479"/>
                  <a:pt x="384088" y="166062"/>
                  <a:pt x="388143" y="166416"/>
                </a:cubicBezTo>
                <a:cubicBezTo>
                  <a:pt x="392199" y="166769"/>
                  <a:pt x="401023" y="166003"/>
                  <a:pt x="414616" y="164118"/>
                </a:cubicBezTo>
                <a:cubicBezTo>
                  <a:pt x="428208" y="162233"/>
                  <a:pt x="437554" y="160094"/>
                  <a:pt x="442651" y="157700"/>
                </a:cubicBezTo>
                <a:cubicBezTo>
                  <a:pt x="445200" y="156503"/>
                  <a:pt x="447898" y="155977"/>
                  <a:pt x="450746" y="156121"/>
                </a:cubicBezTo>
                <a:close/>
                <a:moveTo>
                  <a:pt x="3249865" y="150742"/>
                </a:moveTo>
                <a:cubicBezTo>
                  <a:pt x="3235342" y="152305"/>
                  <a:pt x="3213204" y="154569"/>
                  <a:pt x="3183451" y="157533"/>
                </a:cubicBezTo>
                <a:cubicBezTo>
                  <a:pt x="3176171" y="174301"/>
                  <a:pt x="3171824" y="183175"/>
                  <a:pt x="3170410" y="184154"/>
                </a:cubicBezTo>
                <a:cubicBezTo>
                  <a:pt x="3168996" y="185134"/>
                  <a:pt x="3172599" y="185435"/>
                  <a:pt x="3181218" y="185057"/>
                </a:cubicBezTo>
                <a:cubicBezTo>
                  <a:pt x="3189838" y="184678"/>
                  <a:pt x="3210972" y="184489"/>
                  <a:pt x="3244619" y="184489"/>
                </a:cubicBezTo>
                <a:cubicBezTo>
                  <a:pt x="3247335" y="174270"/>
                  <a:pt x="3249084" y="163021"/>
                  <a:pt x="3249865" y="150742"/>
                </a:cubicBezTo>
                <a:close/>
                <a:moveTo>
                  <a:pt x="7470084" y="137158"/>
                </a:moveTo>
                <a:cubicBezTo>
                  <a:pt x="7472230" y="136765"/>
                  <a:pt x="7475014" y="136825"/>
                  <a:pt x="7478435" y="137339"/>
                </a:cubicBezTo>
                <a:cubicBezTo>
                  <a:pt x="7492121" y="139391"/>
                  <a:pt x="7500898" y="143673"/>
                  <a:pt x="7504768" y="150184"/>
                </a:cubicBezTo>
                <a:cubicBezTo>
                  <a:pt x="7508638" y="156696"/>
                  <a:pt x="7509544" y="163476"/>
                  <a:pt x="7507484" y="170527"/>
                </a:cubicBezTo>
                <a:cubicBezTo>
                  <a:pt x="7505426" y="177578"/>
                  <a:pt x="7500142" y="178421"/>
                  <a:pt x="7491634" y="173057"/>
                </a:cubicBezTo>
                <a:cubicBezTo>
                  <a:pt x="7483126" y="167693"/>
                  <a:pt x="7475244" y="160981"/>
                  <a:pt x="7467989" y="152919"/>
                </a:cubicBezTo>
                <a:cubicBezTo>
                  <a:pt x="7462948" y="143589"/>
                  <a:pt x="7463646" y="138336"/>
                  <a:pt x="7470084" y="137158"/>
                </a:cubicBezTo>
                <a:close/>
                <a:moveTo>
                  <a:pt x="726385" y="137158"/>
                </a:moveTo>
                <a:cubicBezTo>
                  <a:pt x="728530" y="136765"/>
                  <a:pt x="731314" y="136825"/>
                  <a:pt x="734736" y="137339"/>
                </a:cubicBezTo>
                <a:cubicBezTo>
                  <a:pt x="748421" y="139391"/>
                  <a:pt x="757199" y="143673"/>
                  <a:pt x="761069" y="150184"/>
                </a:cubicBezTo>
                <a:cubicBezTo>
                  <a:pt x="764939" y="156696"/>
                  <a:pt x="765845" y="163476"/>
                  <a:pt x="763785" y="170527"/>
                </a:cubicBezTo>
                <a:cubicBezTo>
                  <a:pt x="761726" y="177578"/>
                  <a:pt x="756443" y="178421"/>
                  <a:pt x="747935" y="173057"/>
                </a:cubicBezTo>
                <a:cubicBezTo>
                  <a:pt x="739427" y="167693"/>
                  <a:pt x="731545" y="160981"/>
                  <a:pt x="724290" y="152919"/>
                </a:cubicBezTo>
                <a:cubicBezTo>
                  <a:pt x="719248" y="143589"/>
                  <a:pt x="719947" y="138336"/>
                  <a:pt x="726385" y="137158"/>
                </a:cubicBezTo>
                <a:close/>
                <a:moveTo>
                  <a:pt x="186613" y="129397"/>
                </a:moveTo>
                <a:cubicBezTo>
                  <a:pt x="189604" y="130171"/>
                  <a:pt x="193048" y="132046"/>
                  <a:pt x="196945" y="135022"/>
                </a:cubicBezTo>
                <a:cubicBezTo>
                  <a:pt x="204741" y="140976"/>
                  <a:pt x="207143" y="145462"/>
                  <a:pt x="204154" y="148482"/>
                </a:cubicBezTo>
                <a:cubicBezTo>
                  <a:pt x="201165" y="151502"/>
                  <a:pt x="198796" y="154584"/>
                  <a:pt x="197048" y="157728"/>
                </a:cubicBezTo>
                <a:cubicBezTo>
                  <a:pt x="195299" y="160872"/>
                  <a:pt x="193277" y="167024"/>
                  <a:pt x="190983" y="176183"/>
                </a:cubicBezTo>
                <a:cubicBezTo>
                  <a:pt x="188688" y="185342"/>
                  <a:pt x="186400" y="193090"/>
                  <a:pt x="184118" y="199428"/>
                </a:cubicBezTo>
                <a:cubicBezTo>
                  <a:pt x="192850" y="208692"/>
                  <a:pt x="203792" y="216521"/>
                  <a:pt x="216944" y="222915"/>
                </a:cubicBezTo>
                <a:cubicBezTo>
                  <a:pt x="230097" y="229308"/>
                  <a:pt x="242313" y="233457"/>
                  <a:pt x="253593" y="235360"/>
                </a:cubicBezTo>
                <a:cubicBezTo>
                  <a:pt x="264873" y="237264"/>
                  <a:pt x="268371" y="240163"/>
                  <a:pt x="264085" y="244058"/>
                </a:cubicBezTo>
                <a:cubicBezTo>
                  <a:pt x="259800" y="247952"/>
                  <a:pt x="249072" y="250494"/>
                  <a:pt x="231901" y="251685"/>
                </a:cubicBezTo>
                <a:cubicBezTo>
                  <a:pt x="214730" y="252876"/>
                  <a:pt x="203177" y="250944"/>
                  <a:pt x="197243" y="245890"/>
                </a:cubicBezTo>
                <a:cubicBezTo>
                  <a:pt x="191308" y="240836"/>
                  <a:pt x="182252" y="231302"/>
                  <a:pt x="170073" y="217287"/>
                </a:cubicBezTo>
                <a:cubicBezTo>
                  <a:pt x="165198" y="223922"/>
                  <a:pt x="159075" y="228880"/>
                  <a:pt x="151702" y="232161"/>
                </a:cubicBezTo>
                <a:cubicBezTo>
                  <a:pt x="144328" y="235441"/>
                  <a:pt x="136385" y="237478"/>
                  <a:pt x="127871" y="238272"/>
                </a:cubicBezTo>
                <a:cubicBezTo>
                  <a:pt x="119357" y="239066"/>
                  <a:pt x="118442" y="237004"/>
                  <a:pt x="125126" y="232086"/>
                </a:cubicBezTo>
                <a:cubicBezTo>
                  <a:pt x="131811" y="227169"/>
                  <a:pt x="137910" y="222691"/>
                  <a:pt x="143423" y="218655"/>
                </a:cubicBezTo>
                <a:cubicBezTo>
                  <a:pt x="148936" y="214618"/>
                  <a:pt x="153894" y="208885"/>
                  <a:pt x="158297" y="201456"/>
                </a:cubicBezTo>
                <a:cubicBezTo>
                  <a:pt x="154080" y="196284"/>
                  <a:pt x="149317" y="190089"/>
                  <a:pt x="144009" y="182871"/>
                </a:cubicBezTo>
                <a:cubicBezTo>
                  <a:pt x="138701" y="175652"/>
                  <a:pt x="133919" y="170031"/>
                  <a:pt x="129666" y="166007"/>
                </a:cubicBezTo>
                <a:cubicBezTo>
                  <a:pt x="125412" y="161982"/>
                  <a:pt x="127198" y="159970"/>
                  <a:pt x="135023" y="159970"/>
                </a:cubicBezTo>
                <a:cubicBezTo>
                  <a:pt x="142577" y="159970"/>
                  <a:pt x="148548" y="162605"/>
                  <a:pt x="152939" y="167876"/>
                </a:cubicBezTo>
                <a:lnTo>
                  <a:pt x="166110" y="186796"/>
                </a:lnTo>
                <a:cubicBezTo>
                  <a:pt x="168703" y="176465"/>
                  <a:pt x="170382" y="168068"/>
                  <a:pt x="171152" y="161607"/>
                </a:cubicBezTo>
                <a:cubicBezTo>
                  <a:pt x="171921" y="155145"/>
                  <a:pt x="171939" y="151914"/>
                  <a:pt x="171207" y="151914"/>
                </a:cubicBezTo>
                <a:cubicBezTo>
                  <a:pt x="168616" y="151914"/>
                  <a:pt x="163620" y="153276"/>
                  <a:pt x="156222" y="155998"/>
                </a:cubicBezTo>
                <a:cubicBezTo>
                  <a:pt x="148824" y="158720"/>
                  <a:pt x="143314" y="160081"/>
                  <a:pt x="139692" y="160081"/>
                </a:cubicBezTo>
                <a:cubicBezTo>
                  <a:pt x="136530" y="160081"/>
                  <a:pt x="132614" y="157623"/>
                  <a:pt x="127945" y="152705"/>
                </a:cubicBezTo>
                <a:cubicBezTo>
                  <a:pt x="123275" y="147788"/>
                  <a:pt x="124301" y="145062"/>
                  <a:pt x="131024" y="144529"/>
                </a:cubicBezTo>
                <a:cubicBezTo>
                  <a:pt x="137746" y="143996"/>
                  <a:pt x="146381" y="142219"/>
                  <a:pt x="156929" y="139199"/>
                </a:cubicBezTo>
                <a:cubicBezTo>
                  <a:pt x="167477" y="136179"/>
                  <a:pt x="174835" y="133240"/>
                  <a:pt x="179002" y="130381"/>
                </a:cubicBezTo>
                <a:cubicBezTo>
                  <a:pt x="181086" y="128951"/>
                  <a:pt x="183623" y="128624"/>
                  <a:pt x="186613" y="129397"/>
                </a:cubicBezTo>
                <a:close/>
                <a:moveTo>
                  <a:pt x="95231" y="127395"/>
                </a:moveTo>
                <a:cubicBezTo>
                  <a:pt x="83597" y="129677"/>
                  <a:pt x="71982" y="131308"/>
                  <a:pt x="60386" y="132288"/>
                </a:cubicBezTo>
                <a:cubicBezTo>
                  <a:pt x="68163" y="135587"/>
                  <a:pt x="71663" y="138588"/>
                  <a:pt x="70888" y="141292"/>
                </a:cubicBezTo>
                <a:cubicBezTo>
                  <a:pt x="70112" y="143996"/>
                  <a:pt x="69726" y="146712"/>
                  <a:pt x="69726" y="149440"/>
                </a:cubicBezTo>
                <a:cubicBezTo>
                  <a:pt x="72689" y="148026"/>
                  <a:pt x="76478" y="146312"/>
                  <a:pt x="81092" y="144296"/>
                </a:cubicBezTo>
                <a:cubicBezTo>
                  <a:pt x="85706" y="142281"/>
                  <a:pt x="90217" y="143654"/>
                  <a:pt x="94626" y="148417"/>
                </a:cubicBezTo>
                <a:cubicBezTo>
                  <a:pt x="99035" y="153179"/>
                  <a:pt x="98043" y="157092"/>
                  <a:pt x="91649" y="160156"/>
                </a:cubicBezTo>
                <a:cubicBezTo>
                  <a:pt x="85256" y="163219"/>
                  <a:pt x="77947" y="164751"/>
                  <a:pt x="69726" y="164751"/>
                </a:cubicBezTo>
                <a:lnTo>
                  <a:pt x="69726" y="176285"/>
                </a:lnTo>
                <a:lnTo>
                  <a:pt x="78990" y="172955"/>
                </a:lnTo>
                <a:cubicBezTo>
                  <a:pt x="84967" y="170512"/>
                  <a:pt x="89975" y="171203"/>
                  <a:pt x="94012" y="175029"/>
                </a:cubicBezTo>
                <a:cubicBezTo>
                  <a:pt x="98049" y="178855"/>
                  <a:pt x="97103" y="182576"/>
                  <a:pt x="91175" y="186191"/>
                </a:cubicBezTo>
                <a:cubicBezTo>
                  <a:pt x="85246" y="189807"/>
                  <a:pt x="78097" y="191614"/>
                  <a:pt x="69726" y="191614"/>
                </a:cubicBezTo>
                <a:lnTo>
                  <a:pt x="69726" y="212487"/>
                </a:lnTo>
                <a:cubicBezTo>
                  <a:pt x="75790" y="211061"/>
                  <a:pt x="85079" y="207917"/>
                  <a:pt x="97593" y="203055"/>
                </a:cubicBezTo>
                <a:lnTo>
                  <a:pt x="97593" y="151840"/>
                </a:lnTo>
                <a:cubicBezTo>
                  <a:pt x="97593" y="140616"/>
                  <a:pt x="96806" y="132468"/>
                  <a:pt x="95231" y="127395"/>
                </a:cubicBezTo>
                <a:close/>
                <a:moveTo>
                  <a:pt x="510742" y="119333"/>
                </a:moveTo>
                <a:cubicBezTo>
                  <a:pt x="514052" y="119660"/>
                  <a:pt x="517636" y="120847"/>
                  <a:pt x="521492" y="122893"/>
                </a:cubicBezTo>
                <a:cubicBezTo>
                  <a:pt x="529208" y="126986"/>
                  <a:pt x="535824" y="131314"/>
                  <a:pt x="541343" y="135878"/>
                </a:cubicBezTo>
                <a:cubicBezTo>
                  <a:pt x="546862" y="140442"/>
                  <a:pt x="547606" y="144957"/>
                  <a:pt x="543575" y="149422"/>
                </a:cubicBezTo>
                <a:cubicBezTo>
                  <a:pt x="539544" y="153886"/>
                  <a:pt x="536822" y="158773"/>
                  <a:pt x="535408" y="164081"/>
                </a:cubicBezTo>
                <a:cubicBezTo>
                  <a:pt x="533994" y="169389"/>
                  <a:pt x="533288" y="180099"/>
                  <a:pt x="533288" y="196209"/>
                </a:cubicBezTo>
                <a:cubicBezTo>
                  <a:pt x="533288" y="211142"/>
                  <a:pt x="533077" y="223029"/>
                  <a:pt x="532655" y="231872"/>
                </a:cubicBezTo>
                <a:cubicBezTo>
                  <a:pt x="532233" y="240715"/>
                  <a:pt x="530110" y="248327"/>
                  <a:pt x="526283" y="254708"/>
                </a:cubicBezTo>
                <a:cubicBezTo>
                  <a:pt x="522457" y="261089"/>
                  <a:pt x="516482" y="266369"/>
                  <a:pt x="508359" y="270549"/>
                </a:cubicBezTo>
                <a:cubicBezTo>
                  <a:pt x="500235" y="274729"/>
                  <a:pt x="494834" y="273098"/>
                  <a:pt x="492155" y="265656"/>
                </a:cubicBezTo>
                <a:cubicBezTo>
                  <a:pt x="489476" y="258215"/>
                  <a:pt x="482602" y="249437"/>
                  <a:pt x="471533" y="239323"/>
                </a:cubicBezTo>
                <a:cubicBezTo>
                  <a:pt x="460464" y="229209"/>
                  <a:pt x="460883" y="225907"/>
                  <a:pt x="472788" y="229417"/>
                </a:cubicBezTo>
                <a:cubicBezTo>
                  <a:pt x="484695" y="232927"/>
                  <a:pt x="492775" y="234681"/>
                  <a:pt x="497029" y="234681"/>
                </a:cubicBezTo>
                <a:cubicBezTo>
                  <a:pt x="500849" y="234681"/>
                  <a:pt x="503931" y="232672"/>
                  <a:pt x="506275" y="228654"/>
                </a:cubicBezTo>
                <a:cubicBezTo>
                  <a:pt x="508620" y="224636"/>
                  <a:pt x="509987" y="210367"/>
                  <a:pt x="510378" y="185847"/>
                </a:cubicBezTo>
                <a:cubicBezTo>
                  <a:pt x="510768" y="161328"/>
                  <a:pt x="509419" y="147986"/>
                  <a:pt x="506331" y="145822"/>
                </a:cubicBezTo>
                <a:cubicBezTo>
                  <a:pt x="503243" y="143658"/>
                  <a:pt x="495187" y="142768"/>
                  <a:pt x="482165" y="143152"/>
                </a:cubicBezTo>
                <a:cubicBezTo>
                  <a:pt x="469142" y="143537"/>
                  <a:pt x="445736" y="145862"/>
                  <a:pt x="411946" y="150128"/>
                </a:cubicBezTo>
                <a:cubicBezTo>
                  <a:pt x="378156" y="154395"/>
                  <a:pt x="357900" y="156832"/>
                  <a:pt x="351178" y="157440"/>
                </a:cubicBezTo>
                <a:cubicBezTo>
                  <a:pt x="351946" y="180558"/>
                  <a:pt x="352331" y="198150"/>
                  <a:pt x="352331" y="210218"/>
                </a:cubicBezTo>
                <a:cubicBezTo>
                  <a:pt x="352331" y="222918"/>
                  <a:pt x="350756" y="234666"/>
                  <a:pt x="347606" y="245462"/>
                </a:cubicBezTo>
                <a:cubicBezTo>
                  <a:pt x="344456" y="256258"/>
                  <a:pt x="340152" y="257117"/>
                  <a:pt x="334695" y="248039"/>
                </a:cubicBezTo>
                <a:cubicBezTo>
                  <a:pt x="329238" y="238960"/>
                  <a:pt x="326510" y="232579"/>
                  <a:pt x="326510" y="228896"/>
                </a:cubicBezTo>
                <a:cubicBezTo>
                  <a:pt x="326510" y="224753"/>
                  <a:pt x="327288" y="218214"/>
                  <a:pt x="328844" y="209278"/>
                </a:cubicBezTo>
                <a:cubicBezTo>
                  <a:pt x="330401" y="200342"/>
                  <a:pt x="330990" y="189853"/>
                  <a:pt x="330612" y="177810"/>
                </a:cubicBezTo>
                <a:cubicBezTo>
                  <a:pt x="330233" y="165768"/>
                  <a:pt x="328289" y="155306"/>
                  <a:pt x="324780" y="146426"/>
                </a:cubicBezTo>
                <a:cubicBezTo>
                  <a:pt x="321269" y="137546"/>
                  <a:pt x="322872" y="133925"/>
                  <a:pt x="329589" y="135562"/>
                </a:cubicBezTo>
                <a:cubicBezTo>
                  <a:pt x="336304" y="137199"/>
                  <a:pt x="342155" y="138712"/>
                  <a:pt x="347141" y="140101"/>
                </a:cubicBezTo>
                <a:cubicBezTo>
                  <a:pt x="416843" y="133962"/>
                  <a:pt x="458634" y="129928"/>
                  <a:pt x="472519" y="128000"/>
                </a:cubicBezTo>
                <a:cubicBezTo>
                  <a:pt x="486403" y="126071"/>
                  <a:pt x="496109" y="123715"/>
                  <a:pt x="501634" y="120930"/>
                </a:cubicBezTo>
                <a:cubicBezTo>
                  <a:pt x="504396" y="119538"/>
                  <a:pt x="507433" y="119006"/>
                  <a:pt x="510742" y="119333"/>
                </a:cubicBezTo>
                <a:close/>
                <a:moveTo>
                  <a:pt x="3867939" y="112159"/>
                </a:moveTo>
                <a:cubicBezTo>
                  <a:pt x="3869800" y="111762"/>
                  <a:pt x="3871638" y="111780"/>
                  <a:pt x="3873455" y="112214"/>
                </a:cubicBezTo>
                <a:cubicBezTo>
                  <a:pt x="3877089" y="113083"/>
                  <a:pt x="3881721" y="116202"/>
                  <a:pt x="3887352" y="121572"/>
                </a:cubicBezTo>
                <a:cubicBezTo>
                  <a:pt x="3892983" y="126942"/>
                  <a:pt x="3893420" y="130998"/>
                  <a:pt x="3888664" y="133739"/>
                </a:cubicBezTo>
                <a:cubicBezTo>
                  <a:pt x="3883907" y="136480"/>
                  <a:pt x="3880785" y="145285"/>
                  <a:pt x="3879297" y="160156"/>
                </a:cubicBezTo>
                <a:cubicBezTo>
                  <a:pt x="3877808" y="175026"/>
                  <a:pt x="3877250" y="188836"/>
                  <a:pt x="3877622" y="201586"/>
                </a:cubicBezTo>
                <a:cubicBezTo>
                  <a:pt x="3877995" y="214335"/>
                  <a:pt x="3882267" y="222667"/>
                  <a:pt x="3890440" y="226580"/>
                </a:cubicBezTo>
                <a:cubicBezTo>
                  <a:pt x="3898613" y="230493"/>
                  <a:pt x="3905525" y="232427"/>
                  <a:pt x="3911174" y="232384"/>
                </a:cubicBezTo>
                <a:cubicBezTo>
                  <a:pt x="3916823" y="232341"/>
                  <a:pt x="3920708" y="228800"/>
                  <a:pt x="3922829" y="221761"/>
                </a:cubicBezTo>
                <a:cubicBezTo>
                  <a:pt x="3924950" y="214723"/>
                  <a:pt x="3928367" y="205579"/>
                  <a:pt x="3933080" y="194330"/>
                </a:cubicBezTo>
                <a:cubicBezTo>
                  <a:pt x="3937792" y="183082"/>
                  <a:pt x="3940149" y="187211"/>
                  <a:pt x="3940149" y="206720"/>
                </a:cubicBezTo>
                <a:cubicBezTo>
                  <a:pt x="3940149" y="223662"/>
                  <a:pt x="3942288" y="237053"/>
                  <a:pt x="3946567" y="246895"/>
                </a:cubicBezTo>
                <a:cubicBezTo>
                  <a:pt x="3950846" y="256736"/>
                  <a:pt x="3940561" y="260261"/>
                  <a:pt x="3915713" y="257471"/>
                </a:cubicBezTo>
                <a:cubicBezTo>
                  <a:pt x="3890865" y="254680"/>
                  <a:pt x="3874696" y="247437"/>
                  <a:pt x="3867204" y="235742"/>
                </a:cubicBezTo>
                <a:cubicBezTo>
                  <a:pt x="3859713" y="224046"/>
                  <a:pt x="3856355" y="210060"/>
                  <a:pt x="3857131" y="193782"/>
                </a:cubicBezTo>
                <a:cubicBezTo>
                  <a:pt x="3857906" y="177504"/>
                  <a:pt x="3858293" y="163914"/>
                  <a:pt x="3858293" y="153012"/>
                </a:cubicBezTo>
                <a:lnTo>
                  <a:pt x="3858293" y="133162"/>
                </a:lnTo>
                <a:cubicBezTo>
                  <a:pt x="3858293" y="132430"/>
                  <a:pt x="3852117" y="134123"/>
                  <a:pt x="3839764" y="138241"/>
                </a:cubicBezTo>
                <a:cubicBezTo>
                  <a:pt x="3839764" y="158345"/>
                  <a:pt x="3838961" y="173612"/>
                  <a:pt x="3837355" y="184043"/>
                </a:cubicBezTo>
                <a:cubicBezTo>
                  <a:pt x="3835749" y="194473"/>
                  <a:pt x="3831709" y="205353"/>
                  <a:pt x="3825235" y="216683"/>
                </a:cubicBezTo>
                <a:cubicBezTo>
                  <a:pt x="3818761" y="228012"/>
                  <a:pt x="3809422" y="237754"/>
                  <a:pt x="3797218" y="245909"/>
                </a:cubicBezTo>
                <a:cubicBezTo>
                  <a:pt x="3785014" y="254063"/>
                  <a:pt x="3781681" y="253713"/>
                  <a:pt x="3787219" y="244858"/>
                </a:cubicBezTo>
                <a:cubicBezTo>
                  <a:pt x="3792756" y="236002"/>
                  <a:pt x="3798598" y="225622"/>
                  <a:pt x="3804743" y="213715"/>
                </a:cubicBezTo>
                <a:cubicBezTo>
                  <a:pt x="3810888" y="201809"/>
                  <a:pt x="3814929" y="187100"/>
                  <a:pt x="3816863" y="169588"/>
                </a:cubicBezTo>
                <a:cubicBezTo>
                  <a:pt x="3818798" y="152076"/>
                  <a:pt x="3818017" y="139869"/>
                  <a:pt x="3814519" y="132967"/>
                </a:cubicBezTo>
                <a:cubicBezTo>
                  <a:pt x="3811022" y="126065"/>
                  <a:pt x="3812405" y="122614"/>
                  <a:pt x="3818668" y="122614"/>
                </a:cubicBezTo>
                <a:cubicBezTo>
                  <a:pt x="3823009" y="122614"/>
                  <a:pt x="3826807" y="122998"/>
                  <a:pt x="3830063" y="123767"/>
                </a:cubicBezTo>
                <a:cubicBezTo>
                  <a:pt x="3833318" y="124536"/>
                  <a:pt x="3838552" y="123814"/>
                  <a:pt x="3845764" y="121600"/>
                </a:cubicBezTo>
                <a:cubicBezTo>
                  <a:pt x="3852976" y="119386"/>
                  <a:pt x="3858486" y="117051"/>
                  <a:pt x="3862293" y="114596"/>
                </a:cubicBezTo>
                <a:cubicBezTo>
                  <a:pt x="3864197" y="113368"/>
                  <a:pt x="3866079" y="112556"/>
                  <a:pt x="3867939" y="112159"/>
                </a:cubicBezTo>
                <a:close/>
                <a:moveTo>
                  <a:pt x="7101163" y="106661"/>
                </a:moveTo>
                <a:cubicBezTo>
                  <a:pt x="7104313" y="104520"/>
                  <a:pt x="7106481" y="109996"/>
                  <a:pt x="7107666" y="123088"/>
                </a:cubicBezTo>
                <a:cubicBezTo>
                  <a:pt x="7109248" y="140545"/>
                  <a:pt x="7104529" y="158078"/>
                  <a:pt x="7093510" y="175690"/>
                </a:cubicBezTo>
                <a:cubicBezTo>
                  <a:pt x="7082490" y="193301"/>
                  <a:pt x="7074296" y="197047"/>
                  <a:pt x="7068925" y="186926"/>
                </a:cubicBezTo>
                <a:cubicBezTo>
                  <a:pt x="7063555" y="176806"/>
                  <a:pt x="7063617" y="167932"/>
                  <a:pt x="7069111" y="160305"/>
                </a:cubicBezTo>
                <a:cubicBezTo>
                  <a:pt x="7074606" y="152677"/>
                  <a:pt x="7079256" y="145106"/>
                  <a:pt x="7083064" y="137590"/>
                </a:cubicBezTo>
                <a:cubicBezTo>
                  <a:pt x="7087740" y="129714"/>
                  <a:pt x="7092614" y="120964"/>
                  <a:pt x="7097686" y="111340"/>
                </a:cubicBezTo>
                <a:cubicBezTo>
                  <a:pt x="7098954" y="108934"/>
                  <a:pt x="7100113" y="107374"/>
                  <a:pt x="7101163" y="106661"/>
                </a:cubicBezTo>
                <a:close/>
                <a:moveTo>
                  <a:pt x="3211500" y="105821"/>
                </a:moveTo>
                <a:cubicBezTo>
                  <a:pt x="3213137" y="105696"/>
                  <a:pt x="3215154" y="105954"/>
                  <a:pt x="3217551" y="106596"/>
                </a:cubicBezTo>
                <a:cubicBezTo>
                  <a:pt x="3227138" y="109164"/>
                  <a:pt x="3232803" y="112949"/>
                  <a:pt x="3234545" y="117954"/>
                </a:cubicBezTo>
                <a:cubicBezTo>
                  <a:pt x="3236288" y="122958"/>
                  <a:pt x="3235755" y="127730"/>
                  <a:pt x="3232946" y="132269"/>
                </a:cubicBezTo>
                <a:cubicBezTo>
                  <a:pt x="3230136" y="136808"/>
                  <a:pt x="3225740" y="136908"/>
                  <a:pt x="3219756" y="132567"/>
                </a:cubicBezTo>
                <a:cubicBezTo>
                  <a:pt x="3213771" y="128226"/>
                  <a:pt x="3209527" y="123135"/>
                  <a:pt x="3207022" y="117293"/>
                </a:cubicBezTo>
                <a:cubicBezTo>
                  <a:pt x="3205096" y="110019"/>
                  <a:pt x="3206589" y="106195"/>
                  <a:pt x="3211500" y="105821"/>
                </a:cubicBezTo>
                <a:close/>
                <a:moveTo>
                  <a:pt x="2332310" y="104487"/>
                </a:moveTo>
                <a:cubicBezTo>
                  <a:pt x="2335582" y="105065"/>
                  <a:pt x="2338795" y="106224"/>
                  <a:pt x="2341949" y="107964"/>
                </a:cubicBezTo>
                <a:cubicBezTo>
                  <a:pt x="2348255" y="111442"/>
                  <a:pt x="2352050" y="115941"/>
                  <a:pt x="2353334" y="121460"/>
                </a:cubicBezTo>
                <a:cubicBezTo>
                  <a:pt x="2354618" y="126979"/>
                  <a:pt x="2349638" y="129348"/>
                  <a:pt x="2338395" y="128567"/>
                </a:cubicBezTo>
                <a:cubicBezTo>
                  <a:pt x="2327153" y="127786"/>
                  <a:pt x="2307870" y="129044"/>
                  <a:pt x="2280548" y="132343"/>
                </a:cubicBezTo>
                <a:cubicBezTo>
                  <a:pt x="2288336" y="137317"/>
                  <a:pt x="2291059" y="143462"/>
                  <a:pt x="2288715" y="150780"/>
                </a:cubicBezTo>
                <a:cubicBezTo>
                  <a:pt x="2286371" y="158097"/>
                  <a:pt x="2285592" y="169826"/>
                  <a:pt x="2286380" y="185968"/>
                </a:cubicBezTo>
                <a:cubicBezTo>
                  <a:pt x="2287168" y="202110"/>
                  <a:pt x="2287561" y="216028"/>
                  <a:pt x="2287561" y="227724"/>
                </a:cubicBezTo>
                <a:cubicBezTo>
                  <a:pt x="2287561" y="241093"/>
                  <a:pt x="2282675" y="252814"/>
                  <a:pt x="2272902" y="262884"/>
                </a:cubicBezTo>
                <a:cubicBezTo>
                  <a:pt x="2263129" y="272955"/>
                  <a:pt x="2256391" y="273674"/>
                  <a:pt x="2252689" y="265042"/>
                </a:cubicBezTo>
                <a:cubicBezTo>
                  <a:pt x="2248987" y="256410"/>
                  <a:pt x="2242758" y="247242"/>
                  <a:pt x="2234002" y="237537"/>
                </a:cubicBezTo>
                <a:cubicBezTo>
                  <a:pt x="2225246" y="227832"/>
                  <a:pt x="2226154" y="224536"/>
                  <a:pt x="2236727" y="227649"/>
                </a:cubicBezTo>
                <a:cubicBezTo>
                  <a:pt x="2247300" y="230762"/>
                  <a:pt x="2254125" y="232068"/>
                  <a:pt x="2257200" y="231565"/>
                </a:cubicBezTo>
                <a:cubicBezTo>
                  <a:pt x="2260276" y="231063"/>
                  <a:pt x="2261994" y="227569"/>
                  <a:pt x="2262354" y="221082"/>
                </a:cubicBezTo>
                <a:cubicBezTo>
                  <a:pt x="2262713" y="214596"/>
                  <a:pt x="2263088" y="202448"/>
                  <a:pt x="2263479" y="184638"/>
                </a:cubicBezTo>
                <a:cubicBezTo>
                  <a:pt x="2263870" y="166828"/>
                  <a:pt x="2263699" y="154469"/>
                  <a:pt x="2262968" y="147561"/>
                </a:cubicBezTo>
                <a:cubicBezTo>
                  <a:pt x="2262236" y="140653"/>
                  <a:pt x="2261417" y="136660"/>
                  <a:pt x="2260512" y="135581"/>
                </a:cubicBezTo>
                <a:cubicBezTo>
                  <a:pt x="2235968" y="139462"/>
                  <a:pt x="2219779" y="142182"/>
                  <a:pt x="2211947" y="143738"/>
                </a:cubicBezTo>
                <a:cubicBezTo>
                  <a:pt x="2204115" y="145295"/>
                  <a:pt x="2196640" y="142746"/>
                  <a:pt x="2189521" y="136092"/>
                </a:cubicBezTo>
                <a:cubicBezTo>
                  <a:pt x="2182402" y="129438"/>
                  <a:pt x="2182371" y="126111"/>
                  <a:pt x="2189428" y="126111"/>
                </a:cubicBezTo>
                <a:cubicBezTo>
                  <a:pt x="2194079" y="126111"/>
                  <a:pt x="2202171" y="125535"/>
                  <a:pt x="2213706" y="124381"/>
                </a:cubicBezTo>
                <a:cubicBezTo>
                  <a:pt x="2225240" y="123228"/>
                  <a:pt x="2240299" y="120946"/>
                  <a:pt x="2258884" y="117535"/>
                </a:cubicBezTo>
                <a:cubicBezTo>
                  <a:pt x="2277469" y="114124"/>
                  <a:pt x="2290991" y="111390"/>
                  <a:pt x="2299449" y="109331"/>
                </a:cubicBezTo>
                <a:cubicBezTo>
                  <a:pt x="2307907" y="107272"/>
                  <a:pt x="2315529" y="105660"/>
                  <a:pt x="2322313" y="104494"/>
                </a:cubicBezTo>
                <a:cubicBezTo>
                  <a:pt x="2325705" y="103911"/>
                  <a:pt x="2329037" y="103909"/>
                  <a:pt x="2332310" y="104487"/>
                </a:cubicBezTo>
                <a:close/>
                <a:moveTo>
                  <a:pt x="1068213" y="101722"/>
                </a:moveTo>
                <a:lnTo>
                  <a:pt x="1038001" y="105889"/>
                </a:lnTo>
                <a:cubicBezTo>
                  <a:pt x="1041076" y="114559"/>
                  <a:pt x="1042912" y="121293"/>
                  <a:pt x="1043507" y="126093"/>
                </a:cubicBezTo>
                <a:lnTo>
                  <a:pt x="1068213" y="123098"/>
                </a:lnTo>
                <a:close/>
                <a:moveTo>
                  <a:pt x="3244098" y="100550"/>
                </a:moveTo>
                <a:cubicBezTo>
                  <a:pt x="3240539" y="100550"/>
                  <a:pt x="3226289" y="102386"/>
                  <a:pt x="3201347" y="106057"/>
                </a:cubicBezTo>
                <a:cubicBezTo>
                  <a:pt x="3197850" y="117951"/>
                  <a:pt x="3193447" y="128908"/>
                  <a:pt x="3188139" y="138929"/>
                </a:cubicBezTo>
                <a:cubicBezTo>
                  <a:pt x="3197986" y="138979"/>
                  <a:pt x="3219002" y="137540"/>
                  <a:pt x="3251186" y="134613"/>
                </a:cubicBezTo>
                <a:cubicBezTo>
                  <a:pt x="3252637" y="117101"/>
                  <a:pt x="3252628" y="107046"/>
                  <a:pt x="3251158" y="104448"/>
                </a:cubicBezTo>
                <a:cubicBezTo>
                  <a:pt x="3249689" y="101849"/>
                  <a:pt x="3247335" y="100550"/>
                  <a:pt x="3244098" y="100550"/>
                </a:cubicBezTo>
                <a:close/>
                <a:moveTo>
                  <a:pt x="7236134" y="99927"/>
                </a:moveTo>
                <a:cubicBezTo>
                  <a:pt x="7242458" y="101161"/>
                  <a:pt x="7251234" y="104593"/>
                  <a:pt x="7262458" y="110224"/>
                </a:cubicBezTo>
                <a:cubicBezTo>
                  <a:pt x="7273967" y="115135"/>
                  <a:pt x="7283157" y="123311"/>
                  <a:pt x="7290028" y="134753"/>
                </a:cubicBezTo>
                <a:cubicBezTo>
                  <a:pt x="7296899" y="146194"/>
                  <a:pt x="7297912" y="157753"/>
                  <a:pt x="7293070" y="169430"/>
                </a:cubicBezTo>
                <a:cubicBezTo>
                  <a:pt x="7288226" y="181106"/>
                  <a:pt x="7280695" y="179082"/>
                  <a:pt x="7270476" y="163356"/>
                </a:cubicBezTo>
                <a:cubicBezTo>
                  <a:pt x="7260256" y="147629"/>
                  <a:pt x="7250396" y="132818"/>
                  <a:pt x="7240896" y="118921"/>
                </a:cubicBezTo>
                <a:cubicBezTo>
                  <a:pt x="7231396" y="105024"/>
                  <a:pt x="7229808" y="98693"/>
                  <a:pt x="7236134" y="99927"/>
                </a:cubicBezTo>
                <a:close/>
                <a:moveTo>
                  <a:pt x="6124815" y="99378"/>
                </a:moveTo>
                <a:cubicBezTo>
                  <a:pt x="6112053" y="102454"/>
                  <a:pt x="6100370" y="104990"/>
                  <a:pt x="6089766" y="106987"/>
                </a:cubicBezTo>
                <a:cubicBezTo>
                  <a:pt x="6089109" y="124239"/>
                  <a:pt x="6088780" y="139171"/>
                  <a:pt x="6088780" y="151784"/>
                </a:cubicBezTo>
                <a:cubicBezTo>
                  <a:pt x="6101406" y="150284"/>
                  <a:pt x="6111930" y="148560"/>
                  <a:pt x="6120351" y="146612"/>
                </a:cubicBezTo>
                <a:cubicBezTo>
                  <a:pt x="6122570" y="131928"/>
                  <a:pt x="6124059" y="116183"/>
                  <a:pt x="6124815" y="99378"/>
                </a:cubicBezTo>
                <a:close/>
                <a:moveTo>
                  <a:pt x="1892493" y="98908"/>
                </a:moveTo>
                <a:cubicBezTo>
                  <a:pt x="1894855" y="98601"/>
                  <a:pt x="1897415" y="98963"/>
                  <a:pt x="1900172" y="99992"/>
                </a:cubicBezTo>
                <a:cubicBezTo>
                  <a:pt x="1905684" y="102051"/>
                  <a:pt x="1911680" y="104854"/>
                  <a:pt x="1918161" y="108401"/>
                </a:cubicBezTo>
                <a:cubicBezTo>
                  <a:pt x="1924642" y="111948"/>
                  <a:pt x="1924498" y="115805"/>
                  <a:pt x="1917733" y="119972"/>
                </a:cubicBezTo>
                <a:cubicBezTo>
                  <a:pt x="1910968" y="124139"/>
                  <a:pt x="1906493" y="131432"/>
                  <a:pt x="1904311" y="141850"/>
                </a:cubicBezTo>
                <a:cubicBezTo>
                  <a:pt x="1902128" y="152268"/>
                  <a:pt x="1903176" y="161278"/>
                  <a:pt x="1907455" y="168881"/>
                </a:cubicBezTo>
                <a:cubicBezTo>
                  <a:pt x="1911733" y="176483"/>
                  <a:pt x="1909985" y="185401"/>
                  <a:pt x="1902209" y="195633"/>
                </a:cubicBezTo>
                <a:cubicBezTo>
                  <a:pt x="1913755" y="196836"/>
                  <a:pt x="1925752" y="199577"/>
                  <a:pt x="1938197" y="203855"/>
                </a:cubicBezTo>
                <a:cubicBezTo>
                  <a:pt x="1950642" y="208134"/>
                  <a:pt x="1968896" y="213188"/>
                  <a:pt x="1992956" y="219017"/>
                </a:cubicBezTo>
                <a:cubicBezTo>
                  <a:pt x="2017017" y="224846"/>
                  <a:pt x="2036681" y="228139"/>
                  <a:pt x="2051948" y="228896"/>
                </a:cubicBezTo>
                <a:cubicBezTo>
                  <a:pt x="2067215" y="229652"/>
                  <a:pt x="2082458" y="229441"/>
                  <a:pt x="2097675" y="228263"/>
                </a:cubicBezTo>
                <a:cubicBezTo>
                  <a:pt x="2112893" y="227085"/>
                  <a:pt x="2114691" y="230369"/>
                  <a:pt x="2103070" y="238114"/>
                </a:cubicBezTo>
                <a:cubicBezTo>
                  <a:pt x="2091450" y="245859"/>
                  <a:pt x="2077577" y="251911"/>
                  <a:pt x="2061454" y="256271"/>
                </a:cubicBezTo>
                <a:cubicBezTo>
                  <a:pt x="2045331" y="260630"/>
                  <a:pt x="2030284" y="259855"/>
                  <a:pt x="2016313" y="253945"/>
                </a:cubicBezTo>
                <a:cubicBezTo>
                  <a:pt x="2002342" y="248036"/>
                  <a:pt x="1985813" y="241304"/>
                  <a:pt x="1966725" y="233751"/>
                </a:cubicBezTo>
                <a:cubicBezTo>
                  <a:pt x="1947638" y="226198"/>
                  <a:pt x="1931850" y="219814"/>
                  <a:pt x="1919361" y="214599"/>
                </a:cubicBezTo>
                <a:cubicBezTo>
                  <a:pt x="1906872" y="209384"/>
                  <a:pt x="1896637" y="207902"/>
                  <a:pt x="1888656" y="210153"/>
                </a:cubicBezTo>
                <a:cubicBezTo>
                  <a:pt x="1880675" y="212404"/>
                  <a:pt x="1873256" y="215129"/>
                  <a:pt x="1866397" y="218329"/>
                </a:cubicBezTo>
                <a:cubicBezTo>
                  <a:pt x="1859539" y="221529"/>
                  <a:pt x="1852094" y="219020"/>
                  <a:pt x="1844063" y="210804"/>
                </a:cubicBezTo>
                <a:cubicBezTo>
                  <a:pt x="1836033" y="202587"/>
                  <a:pt x="1836433" y="198870"/>
                  <a:pt x="1845264" y="199651"/>
                </a:cubicBezTo>
                <a:cubicBezTo>
                  <a:pt x="1854093" y="200432"/>
                  <a:pt x="1868666" y="198646"/>
                  <a:pt x="1888982" y="194293"/>
                </a:cubicBezTo>
                <a:cubicBezTo>
                  <a:pt x="1893037" y="187980"/>
                  <a:pt x="1892535" y="180427"/>
                  <a:pt x="1887474" y="171634"/>
                </a:cubicBezTo>
                <a:cubicBezTo>
                  <a:pt x="1882415" y="162841"/>
                  <a:pt x="1880663" y="152686"/>
                  <a:pt x="1882219" y="141171"/>
                </a:cubicBezTo>
                <a:cubicBezTo>
                  <a:pt x="1883775" y="129655"/>
                  <a:pt x="1883333" y="124087"/>
                  <a:pt x="1880889" y="124465"/>
                </a:cubicBezTo>
                <a:cubicBezTo>
                  <a:pt x="1878446" y="124843"/>
                  <a:pt x="1874043" y="125234"/>
                  <a:pt x="1867681" y="125637"/>
                </a:cubicBezTo>
                <a:cubicBezTo>
                  <a:pt x="1861318" y="126040"/>
                  <a:pt x="1855731" y="124422"/>
                  <a:pt x="1850919" y="120781"/>
                </a:cubicBezTo>
                <a:cubicBezTo>
                  <a:pt x="1846107" y="117141"/>
                  <a:pt x="1846643" y="114996"/>
                  <a:pt x="1852528" y="114345"/>
                </a:cubicBezTo>
                <a:cubicBezTo>
                  <a:pt x="1858414" y="113693"/>
                  <a:pt x="1864478" y="112267"/>
                  <a:pt x="1870722" y="110066"/>
                </a:cubicBezTo>
                <a:cubicBezTo>
                  <a:pt x="1876966" y="107864"/>
                  <a:pt x="1882058" y="105120"/>
                  <a:pt x="1885996" y="101834"/>
                </a:cubicBezTo>
                <a:cubicBezTo>
                  <a:pt x="1887964" y="100190"/>
                  <a:pt x="1890130" y="99215"/>
                  <a:pt x="1892493" y="98908"/>
                </a:cubicBezTo>
                <a:close/>
                <a:moveTo>
                  <a:pt x="1110926" y="94113"/>
                </a:moveTo>
                <a:cubicBezTo>
                  <a:pt x="1107962" y="94485"/>
                  <a:pt x="1100000" y="95695"/>
                  <a:pt x="1087040" y="97741"/>
                </a:cubicBezTo>
                <a:lnTo>
                  <a:pt x="1087040" y="120251"/>
                </a:lnTo>
                <a:cubicBezTo>
                  <a:pt x="1096440" y="119569"/>
                  <a:pt x="1105396" y="118248"/>
                  <a:pt x="1113903" y="116289"/>
                </a:cubicBezTo>
                <a:cubicBezTo>
                  <a:pt x="1115355" y="104333"/>
                  <a:pt x="1115962" y="97555"/>
                  <a:pt x="1115726" y="95955"/>
                </a:cubicBezTo>
                <a:cubicBezTo>
                  <a:pt x="1115491" y="94355"/>
                  <a:pt x="1113891" y="93741"/>
                  <a:pt x="1110926" y="94113"/>
                </a:cubicBezTo>
                <a:close/>
                <a:moveTo>
                  <a:pt x="216940" y="88235"/>
                </a:moveTo>
                <a:cubicBezTo>
                  <a:pt x="220862" y="89022"/>
                  <a:pt x="224618" y="90808"/>
                  <a:pt x="228208" y="93592"/>
                </a:cubicBezTo>
                <a:cubicBezTo>
                  <a:pt x="235389" y="99161"/>
                  <a:pt x="235411" y="103260"/>
                  <a:pt x="228273" y="105889"/>
                </a:cubicBezTo>
                <a:cubicBezTo>
                  <a:pt x="221136" y="108519"/>
                  <a:pt x="212057" y="110621"/>
                  <a:pt x="201038" y="112196"/>
                </a:cubicBezTo>
                <a:cubicBezTo>
                  <a:pt x="190019" y="113771"/>
                  <a:pt x="176134" y="115727"/>
                  <a:pt x="159385" y="118065"/>
                </a:cubicBezTo>
                <a:cubicBezTo>
                  <a:pt x="142636" y="120403"/>
                  <a:pt x="129089" y="122180"/>
                  <a:pt x="118745" y="123395"/>
                </a:cubicBezTo>
                <a:cubicBezTo>
                  <a:pt x="121077" y="130018"/>
                  <a:pt x="121659" y="135884"/>
                  <a:pt x="120494" y="140994"/>
                </a:cubicBezTo>
                <a:cubicBezTo>
                  <a:pt x="119328" y="146104"/>
                  <a:pt x="118745" y="164094"/>
                  <a:pt x="118745" y="194963"/>
                </a:cubicBezTo>
                <a:cubicBezTo>
                  <a:pt x="124748" y="191850"/>
                  <a:pt x="130723" y="191425"/>
                  <a:pt x="136670" y="193689"/>
                </a:cubicBezTo>
                <a:cubicBezTo>
                  <a:pt x="142617" y="195952"/>
                  <a:pt x="136642" y="202212"/>
                  <a:pt x="118745" y="212469"/>
                </a:cubicBezTo>
                <a:cubicBezTo>
                  <a:pt x="118745" y="225640"/>
                  <a:pt x="118934" y="236049"/>
                  <a:pt x="119313" y="243695"/>
                </a:cubicBezTo>
                <a:cubicBezTo>
                  <a:pt x="119691" y="251341"/>
                  <a:pt x="117679" y="260330"/>
                  <a:pt x="113276" y="270661"/>
                </a:cubicBezTo>
                <a:cubicBezTo>
                  <a:pt x="108873" y="280992"/>
                  <a:pt x="104772" y="280756"/>
                  <a:pt x="100970" y="269954"/>
                </a:cubicBezTo>
                <a:cubicBezTo>
                  <a:pt x="97168" y="259151"/>
                  <a:pt x="95656" y="250532"/>
                  <a:pt x="96431" y="244095"/>
                </a:cubicBezTo>
                <a:cubicBezTo>
                  <a:pt x="97206" y="237658"/>
                  <a:pt x="97593" y="229503"/>
                  <a:pt x="97593" y="219631"/>
                </a:cubicBezTo>
                <a:cubicBezTo>
                  <a:pt x="84955" y="225832"/>
                  <a:pt x="74267" y="230449"/>
                  <a:pt x="65530" y="233482"/>
                </a:cubicBezTo>
                <a:cubicBezTo>
                  <a:pt x="56792" y="236514"/>
                  <a:pt x="49481" y="239825"/>
                  <a:pt x="43596" y="243416"/>
                </a:cubicBezTo>
                <a:cubicBezTo>
                  <a:pt x="37711" y="247006"/>
                  <a:pt x="32794" y="247905"/>
                  <a:pt x="28844" y="246113"/>
                </a:cubicBezTo>
                <a:cubicBezTo>
                  <a:pt x="24894" y="244321"/>
                  <a:pt x="20774" y="240083"/>
                  <a:pt x="16482" y="233398"/>
                </a:cubicBezTo>
                <a:cubicBezTo>
                  <a:pt x="12190" y="226713"/>
                  <a:pt x="14206" y="223129"/>
                  <a:pt x="22528" y="222645"/>
                </a:cubicBezTo>
                <a:cubicBezTo>
                  <a:pt x="30850" y="222161"/>
                  <a:pt x="39916" y="220611"/>
                  <a:pt x="49726" y="217994"/>
                </a:cubicBezTo>
                <a:cubicBezTo>
                  <a:pt x="49726" y="205170"/>
                  <a:pt x="49153" y="189177"/>
                  <a:pt x="48006" y="170016"/>
                </a:cubicBezTo>
                <a:cubicBezTo>
                  <a:pt x="46859" y="150854"/>
                  <a:pt x="45243" y="139376"/>
                  <a:pt x="43159" y="135581"/>
                </a:cubicBezTo>
                <a:cubicBezTo>
                  <a:pt x="37132" y="136337"/>
                  <a:pt x="32534" y="137109"/>
                  <a:pt x="29365" y="137897"/>
                </a:cubicBezTo>
                <a:cubicBezTo>
                  <a:pt x="26196" y="138684"/>
                  <a:pt x="21015" y="135946"/>
                  <a:pt x="13822" y="129683"/>
                </a:cubicBezTo>
                <a:cubicBezTo>
                  <a:pt x="6628" y="123420"/>
                  <a:pt x="5394" y="120288"/>
                  <a:pt x="10119" y="120288"/>
                </a:cubicBezTo>
                <a:cubicBezTo>
                  <a:pt x="13158" y="120288"/>
                  <a:pt x="19756" y="119724"/>
                  <a:pt x="29914" y="118595"/>
                </a:cubicBezTo>
                <a:cubicBezTo>
                  <a:pt x="40071" y="117467"/>
                  <a:pt x="56197" y="115324"/>
                  <a:pt x="78293" y="112168"/>
                </a:cubicBezTo>
                <a:cubicBezTo>
                  <a:pt x="100387" y="109012"/>
                  <a:pt x="124847" y="104944"/>
                  <a:pt x="151674" y="99964"/>
                </a:cubicBezTo>
                <a:cubicBezTo>
                  <a:pt x="178500" y="94985"/>
                  <a:pt x="196167" y="91286"/>
                  <a:pt x="204675" y="88867"/>
                </a:cubicBezTo>
                <a:cubicBezTo>
                  <a:pt x="208929" y="87658"/>
                  <a:pt x="213017" y="87447"/>
                  <a:pt x="216940" y="88235"/>
                </a:cubicBezTo>
                <a:close/>
                <a:moveTo>
                  <a:pt x="4220170" y="87369"/>
                </a:moveTo>
                <a:cubicBezTo>
                  <a:pt x="4227442" y="86830"/>
                  <a:pt x="4233894" y="89053"/>
                  <a:pt x="4239526" y="94039"/>
                </a:cubicBezTo>
                <a:cubicBezTo>
                  <a:pt x="4247036" y="100687"/>
                  <a:pt x="4248586" y="105179"/>
                  <a:pt x="4244177" y="107517"/>
                </a:cubicBezTo>
                <a:cubicBezTo>
                  <a:pt x="4239768" y="109855"/>
                  <a:pt x="4233247" y="111219"/>
                  <a:pt x="4224615" y="111610"/>
                </a:cubicBezTo>
                <a:cubicBezTo>
                  <a:pt x="4215983" y="112001"/>
                  <a:pt x="4206161" y="112785"/>
                  <a:pt x="4195147" y="113963"/>
                </a:cubicBezTo>
                <a:cubicBezTo>
                  <a:pt x="4184134" y="115141"/>
                  <a:pt x="4175056" y="115972"/>
                  <a:pt x="4167912" y="116456"/>
                </a:cubicBezTo>
                <a:cubicBezTo>
                  <a:pt x="4171794" y="120648"/>
                  <a:pt x="4173146" y="124217"/>
                  <a:pt x="4171967" y="127162"/>
                </a:cubicBezTo>
                <a:cubicBezTo>
                  <a:pt x="4170789" y="130108"/>
                  <a:pt x="4170392" y="137645"/>
                  <a:pt x="4170777" y="149775"/>
                </a:cubicBezTo>
                <a:cubicBezTo>
                  <a:pt x="4171161" y="161904"/>
                  <a:pt x="4171940" y="174022"/>
                  <a:pt x="4173112" y="186126"/>
                </a:cubicBezTo>
                <a:cubicBezTo>
                  <a:pt x="4174284" y="198231"/>
                  <a:pt x="4174668" y="208912"/>
                  <a:pt x="4174265" y="218171"/>
                </a:cubicBezTo>
                <a:cubicBezTo>
                  <a:pt x="4173862" y="227429"/>
                  <a:pt x="4172634" y="235339"/>
                  <a:pt x="4170581" y="241900"/>
                </a:cubicBezTo>
                <a:cubicBezTo>
                  <a:pt x="4168529" y="248460"/>
                  <a:pt x="4163974" y="255142"/>
                  <a:pt x="4156917" y="261945"/>
                </a:cubicBezTo>
                <a:cubicBezTo>
                  <a:pt x="4149860" y="268748"/>
                  <a:pt x="4145290" y="269126"/>
                  <a:pt x="4143206" y="263080"/>
                </a:cubicBezTo>
                <a:cubicBezTo>
                  <a:pt x="4141123" y="257034"/>
                  <a:pt x="4137656" y="251214"/>
                  <a:pt x="4132807" y="245620"/>
                </a:cubicBezTo>
                <a:cubicBezTo>
                  <a:pt x="4127958" y="240027"/>
                  <a:pt x="4123428" y="234663"/>
                  <a:pt x="4119217" y="229528"/>
                </a:cubicBezTo>
                <a:cubicBezTo>
                  <a:pt x="4115007" y="224394"/>
                  <a:pt x="4118126" y="222992"/>
                  <a:pt x="4128575" y="225324"/>
                </a:cubicBezTo>
                <a:cubicBezTo>
                  <a:pt x="4139024" y="227656"/>
                  <a:pt x="4144862" y="228328"/>
                  <a:pt x="4146090" y="227342"/>
                </a:cubicBezTo>
                <a:cubicBezTo>
                  <a:pt x="4147318" y="226356"/>
                  <a:pt x="4148124" y="220143"/>
                  <a:pt x="4148508" y="208702"/>
                </a:cubicBezTo>
                <a:cubicBezTo>
                  <a:pt x="4148893" y="197260"/>
                  <a:pt x="4149085" y="185314"/>
                  <a:pt x="4149085" y="172862"/>
                </a:cubicBezTo>
                <a:cubicBezTo>
                  <a:pt x="4149085" y="160596"/>
                  <a:pt x="4148716" y="149248"/>
                  <a:pt x="4147978" y="138818"/>
                </a:cubicBezTo>
                <a:cubicBezTo>
                  <a:pt x="4147240" y="128387"/>
                  <a:pt x="4146040" y="122248"/>
                  <a:pt x="4144378" y="120400"/>
                </a:cubicBezTo>
                <a:cubicBezTo>
                  <a:pt x="4120181" y="124989"/>
                  <a:pt x="4103671" y="128471"/>
                  <a:pt x="4094847" y="130846"/>
                </a:cubicBezTo>
                <a:cubicBezTo>
                  <a:pt x="4086022" y="133221"/>
                  <a:pt x="4078652" y="131082"/>
                  <a:pt x="4072736" y="124428"/>
                </a:cubicBezTo>
                <a:cubicBezTo>
                  <a:pt x="4066820" y="117774"/>
                  <a:pt x="4066609" y="114447"/>
                  <a:pt x="4072104" y="114447"/>
                </a:cubicBezTo>
                <a:cubicBezTo>
                  <a:pt x="4075006" y="114447"/>
                  <a:pt x="4082918" y="113275"/>
                  <a:pt x="4095842" y="110931"/>
                </a:cubicBezTo>
                <a:cubicBezTo>
                  <a:pt x="4108765" y="108587"/>
                  <a:pt x="4128854" y="105111"/>
                  <a:pt x="4156108" y="100504"/>
                </a:cubicBezTo>
                <a:cubicBezTo>
                  <a:pt x="4183362" y="95896"/>
                  <a:pt x="4202201" y="92005"/>
                  <a:pt x="4212625" y="88830"/>
                </a:cubicBezTo>
                <a:cubicBezTo>
                  <a:pt x="4215231" y="88036"/>
                  <a:pt x="4217746" y="87549"/>
                  <a:pt x="4220170" y="87369"/>
                </a:cubicBezTo>
                <a:close/>
                <a:moveTo>
                  <a:pt x="445563" y="83416"/>
                </a:moveTo>
                <a:cubicBezTo>
                  <a:pt x="443994" y="83168"/>
                  <a:pt x="438493" y="83618"/>
                  <a:pt x="429062" y="84765"/>
                </a:cubicBezTo>
                <a:cubicBezTo>
                  <a:pt x="419629" y="85912"/>
                  <a:pt x="410790" y="87416"/>
                  <a:pt x="402542" y="89276"/>
                </a:cubicBezTo>
                <a:cubicBezTo>
                  <a:pt x="403274" y="95056"/>
                  <a:pt x="403943" y="101102"/>
                  <a:pt x="404551" y="107415"/>
                </a:cubicBezTo>
                <a:lnTo>
                  <a:pt x="443990" y="102001"/>
                </a:lnTo>
                <a:cubicBezTo>
                  <a:pt x="446608" y="96122"/>
                  <a:pt x="447916" y="91335"/>
                  <a:pt x="447916" y="87639"/>
                </a:cubicBezTo>
                <a:cubicBezTo>
                  <a:pt x="447916" y="85072"/>
                  <a:pt x="447132" y="83664"/>
                  <a:pt x="445563" y="83416"/>
                </a:cubicBezTo>
                <a:close/>
                <a:moveTo>
                  <a:pt x="6965676" y="83044"/>
                </a:moveTo>
                <a:lnTo>
                  <a:pt x="6907446" y="169309"/>
                </a:lnTo>
                <a:lnTo>
                  <a:pt x="6965676" y="169309"/>
                </a:lnTo>
                <a:close/>
                <a:moveTo>
                  <a:pt x="4822551" y="83044"/>
                </a:moveTo>
                <a:lnTo>
                  <a:pt x="4764322" y="169309"/>
                </a:lnTo>
                <a:lnTo>
                  <a:pt x="4822551" y="169309"/>
                </a:lnTo>
                <a:close/>
                <a:moveTo>
                  <a:pt x="3089689" y="83026"/>
                </a:moveTo>
                <a:cubicBezTo>
                  <a:pt x="3099648" y="84663"/>
                  <a:pt x="3107456" y="87664"/>
                  <a:pt x="3113111" y="92030"/>
                </a:cubicBezTo>
                <a:cubicBezTo>
                  <a:pt x="3118766" y="96395"/>
                  <a:pt x="3121092" y="103381"/>
                  <a:pt x="3120087" y="112987"/>
                </a:cubicBezTo>
                <a:cubicBezTo>
                  <a:pt x="3119083" y="122592"/>
                  <a:pt x="3112330" y="123761"/>
                  <a:pt x="3099828" y="116493"/>
                </a:cubicBezTo>
                <a:cubicBezTo>
                  <a:pt x="3089795" y="108134"/>
                  <a:pt x="3083107" y="100057"/>
                  <a:pt x="3079764" y="92262"/>
                </a:cubicBezTo>
                <a:cubicBezTo>
                  <a:pt x="3076422" y="84467"/>
                  <a:pt x="3079730" y="81388"/>
                  <a:pt x="3089689" y="83026"/>
                </a:cubicBezTo>
                <a:close/>
                <a:moveTo>
                  <a:pt x="3253135" y="78061"/>
                </a:moveTo>
                <a:cubicBezTo>
                  <a:pt x="3255904" y="77886"/>
                  <a:pt x="3258665" y="78431"/>
                  <a:pt x="3261418" y="79696"/>
                </a:cubicBezTo>
                <a:cubicBezTo>
                  <a:pt x="3266925" y="82226"/>
                  <a:pt x="3272624" y="85990"/>
                  <a:pt x="3278515" y="90988"/>
                </a:cubicBezTo>
                <a:cubicBezTo>
                  <a:pt x="3284406" y="95986"/>
                  <a:pt x="3285572" y="100277"/>
                  <a:pt x="3282012" y="103862"/>
                </a:cubicBezTo>
                <a:cubicBezTo>
                  <a:pt x="3278453" y="107446"/>
                  <a:pt x="3275954" y="116413"/>
                  <a:pt x="3274515" y="130762"/>
                </a:cubicBezTo>
                <a:cubicBezTo>
                  <a:pt x="3279662" y="130799"/>
                  <a:pt x="3288632" y="130030"/>
                  <a:pt x="3301425" y="128455"/>
                </a:cubicBezTo>
                <a:cubicBezTo>
                  <a:pt x="3314218" y="126880"/>
                  <a:pt x="3323632" y="130396"/>
                  <a:pt x="3329665" y="139004"/>
                </a:cubicBezTo>
                <a:cubicBezTo>
                  <a:pt x="3335699" y="147611"/>
                  <a:pt x="3334167" y="151527"/>
                  <a:pt x="3325070" y="150752"/>
                </a:cubicBezTo>
                <a:cubicBezTo>
                  <a:pt x="3315973" y="149977"/>
                  <a:pt x="3298638" y="149589"/>
                  <a:pt x="3273064" y="149589"/>
                </a:cubicBezTo>
                <a:cubicBezTo>
                  <a:pt x="3272419" y="158618"/>
                  <a:pt x="3270956" y="170816"/>
                  <a:pt x="3268674" y="186182"/>
                </a:cubicBezTo>
                <a:cubicBezTo>
                  <a:pt x="3272419" y="186678"/>
                  <a:pt x="3279296" y="188179"/>
                  <a:pt x="3289305" y="190684"/>
                </a:cubicBezTo>
                <a:cubicBezTo>
                  <a:pt x="3299314" y="193189"/>
                  <a:pt x="3305772" y="199223"/>
                  <a:pt x="3308680" y="208785"/>
                </a:cubicBezTo>
                <a:cubicBezTo>
                  <a:pt x="3311589" y="218348"/>
                  <a:pt x="3307012" y="220775"/>
                  <a:pt x="3294951" y="216069"/>
                </a:cubicBezTo>
                <a:cubicBezTo>
                  <a:pt x="3282890" y="211362"/>
                  <a:pt x="3273151" y="207880"/>
                  <a:pt x="3265734" y="205623"/>
                </a:cubicBezTo>
                <a:cubicBezTo>
                  <a:pt x="3262113" y="230762"/>
                  <a:pt x="3254088" y="249499"/>
                  <a:pt x="3241661" y="261833"/>
                </a:cubicBezTo>
                <a:cubicBezTo>
                  <a:pt x="3229234" y="274167"/>
                  <a:pt x="3220763" y="275405"/>
                  <a:pt x="3216249" y="265545"/>
                </a:cubicBezTo>
                <a:cubicBezTo>
                  <a:pt x="3211734" y="255685"/>
                  <a:pt x="3205896" y="246516"/>
                  <a:pt x="3198734" y="238039"/>
                </a:cubicBezTo>
                <a:cubicBezTo>
                  <a:pt x="3191571" y="229562"/>
                  <a:pt x="3192102" y="226527"/>
                  <a:pt x="3200324" y="228933"/>
                </a:cubicBezTo>
                <a:cubicBezTo>
                  <a:pt x="3208547" y="231339"/>
                  <a:pt x="3214199" y="232700"/>
                  <a:pt x="3217281" y="233016"/>
                </a:cubicBezTo>
                <a:cubicBezTo>
                  <a:pt x="3220363" y="233333"/>
                  <a:pt x="3223200" y="233385"/>
                  <a:pt x="3225792" y="233175"/>
                </a:cubicBezTo>
                <a:cubicBezTo>
                  <a:pt x="3228384" y="232964"/>
                  <a:pt x="3230918" y="230747"/>
                  <a:pt x="3233392" y="226524"/>
                </a:cubicBezTo>
                <a:cubicBezTo>
                  <a:pt x="3235866" y="222301"/>
                  <a:pt x="3238635" y="214459"/>
                  <a:pt x="3241698" y="203000"/>
                </a:cubicBezTo>
                <a:cubicBezTo>
                  <a:pt x="3220639" y="201635"/>
                  <a:pt x="3203809" y="201142"/>
                  <a:pt x="3191209" y="201521"/>
                </a:cubicBezTo>
                <a:cubicBezTo>
                  <a:pt x="3178608" y="201899"/>
                  <a:pt x="3169108" y="202842"/>
                  <a:pt x="3162708" y="204348"/>
                </a:cubicBezTo>
                <a:cubicBezTo>
                  <a:pt x="3156308" y="205855"/>
                  <a:pt x="3149388" y="208388"/>
                  <a:pt x="3141946" y="211948"/>
                </a:cubicBezTo>
                <a:cubicBezTo>
                  <a:pt x="3134505" y="215507"/>
                  <a:pt x="3131398" y="211976"/>
                  <a:pt x="3132626" y="201353"/>
                </a:cubicBezTo>
                <a:cubicBezTo>
                  <a:pt x="3133854" y="190731"/>
                  <a:pt x="3137841" y="184223"/>
                  <a:pt x="3144588" y="181829"/>
                </a:cubicBezTo>
                <a:cubicBezTo>
                  <a:pt x="3151335" y="179435"/>
                  <a:pt x="3158020" y="171802"/>
                  <a:pt x="3164643" y="158928"/>
                </a:cubicBezTo>
                <a:lnTo>
                  <a:pt x="3151118" y="161253"/>
                </a:lnTo>
                <a:cubicBezTo>
                  <a:pt x="3146033" y="161253"/>
                  <a:pt x="3140207" y="157533"/>
                  <a:pt x="3133640" y="150091"/>
                </a:cubicBezTo>
                <a:lnTo>
                  <a:pt x="3129787" y="142643"/>
                </a:lnTo>
                <a:lnTo>
                  <a:pt x="3127026" y="149961"/>
                </a:lnTo>
                <a:cubicBezTo>
                  <a:pt x="3114785" y="182108"/>
                  <a:pt x="3107735" y="205648"/>
                  <a:pt x="3105874" y="220580"/>
                </a:cubicBezTo>
                <a:cubicBezTo>
                  <a:pt x="3104014" y="235512"/>
                  <a:pt x="3099614" y="239593"/>
                  <a:pt x="3092675" y="232821"/>
                </a:cubicBezTo>
                <a:cubicBezTo>
                  <a:pt x="3085736" y="226049"/>
                  <a:pt x="3080235" y="217538"/>
                  <a:pt x="3076174" y="207288"/>
                </a:cubicBezTo>
                <a:cubicBezTo>
                  <a:pt x="3072112" y="197037"/>
                  <a:pt x="3072419" y="191686"/>
                  <a:pt x="3077095" y="191233"/>
                </a:cubicBezTo>
                <a:cubicBezTo>
                  <a:pt x="3081770" y="190780"/>
                  <a:pt x="3086923" y="186421"/>
                  <a:pt x="3092554" y="178155"/>
                </a:cubicBezTo>
                <a:cubicBezTo>
                  <a:pt x="3098185" y="169889"/>
                  <a:pt x="3108128" y="156032"/>
                  <a:pt x="3122385" y="136585"/>
                </a:cubicBezTo>
                <a:cubicBezTo>
                  <a:pt x="3134859" y="119569"/>
                  <a:pt x="3137603" y="120856"/>
                  <a:pt x="3130616" y="140445"/>
                </a:cubicBezTo>
                <a:lnTo>
                  <a:pt x="3130085" y="141853"/>
                </a:lnTo>
                <a:lnTo>
                  <a:pt x="3136635" y="140120"/>
                </a:lnTo>
                <a:cubicBezTo>
                  <a:pt x="3145199" y="140914"/>
                  <a:pt x="3155949" y="140969"/>
                  <a:pt x="3168884" y="140287"/>
                </a:cubicBezTo>
                <a:cubicBezTo>
                  <a:pt x="3172307" y="131407"/>
                  <a:pt x="3174791" y="123556"/>
                  <a:pt x="3176335" y="116735"/>
                </a:cubicBezTo>
                <a:cubicBezTo>
                  <a:pt x="3177879" y="109914"/>
                  <a:pt x="3177873" y="102569"/>
                  <a:pt x="3176316" y="94699"/>
                </a:cubicBezTo>
                <a:cubicBezTo>
                  <a:pt x="3174760" y="86830"/>
                  <a:pt x="3177811" y="84260"/>
                  <a:pt x="3185469" y="86988"/>
                </a:cubicBezTo>
                <a:cubicBezTo>
                  <a:pt x="3193128" y="89717"/>
                  <a:pt x="3200783" y="90901"/>
                  <a:pt x="3208435" y="90541"/>
                </a:cubicBezTo>
                <a:cubicBezTo>
                  <a:pt x="3216088" y="90182"/>
                  <a:pt x="3222670" y="89267"/>
                  <a:pt x="3228183" y="87797"/>
                </a:cubicBezTo>
                <a:cubicBezTo>
                  <a:pt x="3233696" y="86328"/>
                  <a:pt x="3239237" y="83977"/>
                  <a:pt x="3244805" y="80747"/>
                </a:cubicBezTo>
                <a:cubicBezTo>
                  <a:pt x="3247590" y="79131"/>
                  <a:pt x="3250366" y="78236"/>
                  <a:pt x="3253135" y="78061"/>
                </a:cubicBezTo>
                <a:close/>
                <a:moveTo>
                  <a:pt x="3766076" y="76366"/>
                </a:moveTo>
                <a:cubicBezTo>
                  <a:pt x="3766063" y="76142"/>
                  <a:pt x="3763809" y="76576"/>
                  <a:pt x="3759313" y="77668"/>
                </a:cubicBezTo>
                <a:cubicBezTo>
                  <a:pt x="3754817" y="78759"/>
                  <a:pt x="3748557" y="80303"/>
                  <a:pt x="3740533" y="82300"/>
                </a:cubicBezTo>
                <a:lnTo>
                  <a:pt x="3740533" y="96111"/>
                </a:lnTo>
                <a:lnTo>
                  <a:pt x="3744765" y="94662"/>
                </a:lnTo>
                <a:cubicBezTo>
                  <a:pt x="3751568" y="95499"/>
                  <a:pt x="3757620" y="97939"/>
                  <a:pt x="3762922" y="101983"/>
                </a:cubicBezTo>
                <a:cubicBezTo>
                  <a:pt x="3768224" y="106026"/>
                  <a:pt x="3769843" y="111858"/>
                  <a:pt x="3767778" y="119479"/>
                </a:cubicBezTo>
                <a:cubicBezTo>
                  <a:pt x="3765713" y="127100"/>
                  <a:pt x="3760892" y="128703"/>
                  <a:pt x="3753314" y="124288"/>
                </a:cubicBezTo>
                <a:cubicBezTo>
                  <a:pt x="3750821" y="122205"/>
                  <a:pt x="3748482" y="119616"/>
                  <a:pt x="3746296" y="116521"/>
                </a:cubicBezTo>
                <a:lnTo>
                  <a:pt x="3740533" y="106315"/>
                </a:lnTo>
                <a:lnTo>
                  <a:pt x="3740533" y="138929"/>
                </a:lnTo>
                <a:lnTo>
                  <a:pt x="3768401" y="132660"/>
                </a:lnTo>
                <a:cubicBezTo>
                  <a:pt x="3768401" y="104618"/>
                  <a:pt x="3768017" y="88281"/>
                  <a:pt x="3767248" y="83649"/>
                </a:cubicBezTo>
                <a:cubicBezTo>
                  <a:pt x="3766479" y="79017"/>
                  <a:pt x="3766088" y="76589"/>
                  <a:pt x="3766076" y="76366"/>
                </a:cubicBezTo>
                <a:close/>
                <a:moveTo>
                  <a:pt x="2536737" y="71938"/>
                </a:moveTo>
                <a:cubicBezTo>
                  <a:pt x="2534430" y="72322"/>
                  <a:pt x="2526896" y="74195"/>
                  <a:pt x="2514134" y="77556"/>
                </a:cubicBezTo>
                <a:lnTo>
                  <a:pt x="2514555" y="92474"/>
                </a:lnTo>
                <a:lnTo>
                  <a:pt x="2515703" y="90774"/>
                </a:lnTo>
                <a:cubicBezTo>
                  <a:pt x="2517708" y="89816"/>
                  <a:pt x="2521445" y="90312"/>
                  <a:pt x="2526914" y="92262"/>
                </a:cubicBezTo>
                <a:cubicBezTo>
                  <a:pt x="2537853" y="96163"/>
                  <a:pt x="2542030" y="102606"/>
                  <a:pt x="2539444" y="111591"/>
                </a:cubicBezTo>
                <a:cubicBezTo>
                  <a:pt x="2536858" y="120577"/>
                  <a:pt x="2532142" y="122316"/>
                  <a:pt x="2525296" y="116810"/>
                </a:cubicBezTo>
                <a:cubicBezTo>
                  <a:pt x="2521277" y="112010"/>
                  <a:pt x="2517808" y="105744"/>
                  <a:pt x="2514887" y="98011"/>
                </a:cubicBezTo>
                <a:lnTo>
                  <a:pt x="2514680" y="96917"/>
                </a:lnTo>
                <a:lnTo>
                  <a:pt x="2515013" y="108698"/>
                </a:lnTo>
                <a:cubicBezTo>
                  <a:pt x="2515208" y="118149"/>
                  <a:pt x="2515306" y="126669"/>
                  <a:pt x="2515306" y="134260"/>
                </a:cubicBezTo>
                <a:lnTo>
                  <a:pt x="2542020" y="128009"/>
                </a:lnTo>
                <a:cubicBezTo>
                  <a:pt x="2542020" y="98355"/>
                  <a:pt x="2541717" y="81500"/>
                  <a:pt x="2541109" y="77445"/>
                </a:cubicBezTo>
                <a:cubicBezTo>
                  <a:pt x="2540501" y="73389"/>
                  <a:pt x="2539044" y="71553"/>
                  <a:pt x="2536737" y="71938"/>
                </a:cubicBezTo>
                <a:close/>
                <a:moveTo>
                  <a:pt x="4052507" y="71473"/>
                </a:moveTo>
                <a:cubicBezTo>
                  <a:pt x="4055048" y="71411"/>
                  <a:pt x="4059249" y="72595"/>
                  <a:pt x="4065109" y="75026"/>
                </a:cubicBezTo>
                <a:cubicBezTo>
                  <a:pt x="4076829" y="79888"/>
                  <a:pt x="4080853" y="85227"/>
                  <a:pt x="4077182" y="91044"/>
                </a:cubicBezTo>
                <a:lnTo>
                  <a:pt x="4067843" y="102708"/>
                </a:lnTo>
                <a:cubicBezTo>
                  <a:pt x="4065040" y="106218"/>
                  <a:pt x="4057146" y="116816"/>
                  <a:pt x="4044161" y="134502"/>
                </a:cubicBezTo>
                <a:cubicBezTo>
                  <a:pt x="4053500" y="144200"/>
                  <a:pt x="4057574" y="153133"/>
                  <a:pt x="4056384" y="161300"/>
                </a:cubicBezTo>
                <a:cubicBezTo>
                  <a:pt x="4055193" y="169467"/>
                  <a:pt x="4054402" y="183088"/>
                  <a:pt x="4054012" y="202162"/>
                </a:cubicBezTo>
                <a:cubicBezTo>
                  <a:pt x="4053621" y="221237"/>
                  <a:pt x="4051100" y="236309"/>
                  <a:pt x="4046449" y="247378"/>
                </a:cubicBezTo>
                <a:cubicBezTo>
                  <a:pt x="4041798" y="258447"/>
                  <a:pt x="4036924" y="258156"/>
                  <a:pt x="4031827" y="246504"/>
                </a:cubicBezTo>
                <a:cubicBezTo>
                  <a:pt x="4026730" y="234852"/>
                  <a:pt x="4025350" y="226601"/>
                  <a:pt x="4027688" y="221752"/>
                </a:cubicBezTo>
                <a:cubicBezTo>
                  <a:pt x="4030026" y="216903"/>
                  <a:pt x="4031777" y="209433"/>
                  <a:pt x="4032943" y="199344"/>
                </a:cubicBezTo>
                <a:cubicBezTo>
                  <a:pt x="4034109" y="189255"/>
                  <a:pt x="4034692" y="177705"/>
                  <a:pt x="4034692" y="164695"/>
                </a:cubicBezTo>
                <a:cubicBezTo>
                  <a:pt x="4034692" y="152317"/>
                  <a:pt x="4034574" y="145335"/>
                  <a:pt x="4034338" y="143747"/>
                </a:cubicBezTo>
                <a:cubicBezTo>
                  <a:pt x="4032639" y="146736"/>
                  <a:pt x="4027936" y="151673"/>
                  <a:pt x="4020228" y="158556"/>
                </a:cubicBezTo>
                <a:cubicBezTo>
                  <a:pt x="4012520" y="165439"/>
                  <a:pt x="4003078" y="171501"/>
                  <a:pt x="3991904" y="176741"/>
                </a:cubicBezTo>
                <a:cubicBezTo>
                  <a:pt x="3980729" y="181981"/>
                  <a:pt x="3976398" y="182251"/>
                  <a:pt x="3978909" y="177550"/>
                </a:cubicBezTo>
                <a:cubicBezTo>
                  <a:pt x="3981421" y="172850"/>
                  <a:pt x="3987566" y="165997"/>
                  <a:pt x="3997345" y="156993"/>
                </a:cubicBezTo>
                <a:cubicBezTo>
                  <a:pt x="4007125" y="147989"/>
                  <a:pt x="4016200" y="137971"/>
                  <a:pt x="4024572" y="126939"/>
                </a:cubicBezTo>
                <a:cubicBezTo>
                  <a:pt x="4032943" y="115907"/>
                  <a:pt x="4039640" y="105837"/>
                  <a:pt x="4044663" y="96727"/>
                </a:cubicBezTo>
                <a:cubicBezTo>
                  <a:pt x="4049686" y="87618"/>
                  <a:pt x="4051420" y="80508"/>
                  <a:pt x="4049863" y="75398"/>
                </a:cubicBezTo>
                <a:cubicBezTo>
                  <a:pt x="4049085" y="72843"/>
                  <a:pt x="4049966" y="71535"/>
                  <a:pt x="4052507" y="71473"/>
                </a:cubicBezTo>
                <a:close/>
                <a:moveTo>
                  <a:pt x="7411774" y="65424"/>
                </a:moveTo>
                <a:cubicBezTo>
                  <a:pt x="7406978" y="65978"/>
                  <a:pt x="7400216" y="67665"/>
                  <a:pt x="7391492" y="70487"/>
                </a:cubicBezTo>
                <a:lnTo>
                  <a:pt x="7391492" y="122595"/>
                </a:lnTo>
                <a:cubicBezTo>
                  <a:pt x="7393476" y="121256"/>
                  <a:pt x="7397928" y="119560"/>
                  <a:pt x="7404848" y="117507"/>
                </a:cubicBezTo>
                <a:cubicBezTo>
                  <a:pt x="7411769" y="115455"/>
                  <a:pt x="7416916" y="117132"/>
                  <a:pt x="7420290" y="122539"/>
                </a:cubicBezTo>
                <a:cubicBezTo>
                  <a:pt x="7423663" y="127947"/>
                  <a:pt x="7421344" y="131860"/>
                  <a:pt x="7413332" y="134278"/>
                </a:cubicBezTo>
                <a:cubicBezTo>
                  <a:pt x="7405320" y="136697"/>
                  <a:pt x="7397656" y="137906"/>
                  <a:pt x="7390338" y="137906"/>
                </a:cubicBezTo>
                <a:lnTo>
                  <a:pt x="7390338" y="193810"/>
                </a:lnTo>
                <a:cubicBezTo>
                  <a:pt x="7400892" y="192259"/>
                  <a:pt x="7410486" y="191484"/>
                  <a:pt x="7419118" y="191484"/>
                </a:cubicBezTo>
                <a:cubicBezTo>
                  <a:pt x="7421623" y="185853"/>
                  <a:pt x="7422876" y="176533"/>
                  <a:pt x="7422876" y="163523"/>
                </a:cubicBezTo>
                <a:lnTo>
                  <a:pt x="7422876" y="107489"/>
                </a:lnTo>
                <a:cubicBezTo>
                  <a:pt x="7422876" y="84036"/>
                  <a:pt x="7422008" y="70595"/>
                  <a:pt x="7420271" y="67166"/>
                </a:cubicBezTo>
                <a:cubicBezTo>
                  <a:pt x="7419403" y="65451"/>
                  <a:pt x="7416570" y="64871"/>
                  <a:pt x="7411774" y="65424"/>
                </a:cubicBezTo>
                <a:close/>
                <a:moveTo>
                  <a:pt x="668074" y="65424"/>
                </a:moveTo>
                <a:cubicBezTo>
                  <a:pt x="663278" y="65978"/>
                  <a:pt x="656517" y="67665"/>
                  <a:pt x="647792" y="70487"/>
                </a:cubicBezTo>
                <a:lnTo>
                  <a:pt x="647792" y="122595"/>
                </a:lnTo>
                <a:cubicBezTo>
                  <a:pt x="649776" y="121256"/>
                  <a:pt x="654230" y="119560"/>
                  <a:pt x="661149" y="117507"/>
                </a:cubicBezTo>
                <a:cubicBezTo>
                  <a:pt x="668070" y="115455"/>
                  <a:pt x="673217" y="117132"/>
                  <a:pt x="676590" y="122539"/>
                </a:cubicBezTo>
                <a:cubicBezTo>
                  <a:pt x="679963" y="127947"/>
                  <a:pt x="677645" y="131860"/>
                  <a:pt x="669632" y="134278"/>
                </a:cubicBezTo>
                <a:cubicBezTo>
                  <a:pt x="661621" y="136697"/>
                  <a:pt x="653956" y="137906"/>
                  <a:pt x="646639" y="137906"/>
                </a:cubicBezTo>
                <a:lnTo>
                  <a:pt x="646639" y="193810"/>
                </a:lnTo>
                <a:cubicBezTo>
                  <a:pt x="657193" y="192259"/>
                  <a:pt x="666786" y="191484"/>
                  <a:pt x="675418" y="191484"/>
                </a:cubicBezTo>
                <a:cubicBezTo>
                  <a:pt x="677924" y="185853"/>
                  <a:pt x="679176" y="176533"/>
                  <a:pt x="679176" y="163523"/>
                </a:cubicBezTo>
                <a:lnTo>
                  <a:pt x="679176" y="107489"/>
                </a:lnTo>
                <a:cubicBezTo>
                  <a:pt x="679176" y="84036"/>
                  <a:pt x="678308" y="70595"/>
                  <a:pt x="676572" y="67166"/>
                </a:cubicBezTo>
                <a:cubicBezTo>
                  <a:pt x="675704" y="65451"/>
                  <a:pt x="672871" y="64871"/>
                  <a:pt x="668074" y="65424"/>
                </a:cubicBezTo>
                <a:close/>
                <a:moveTo>
                  <a:pt x="3896814" y="65420"/>
                </a:moveTo>
                <a:cubicBezTo>
                  <a:pt x="3903104" y="65384"/>
                  <a:pt x="3907940" y="66915"/>
                  <a:pt x="3911323" y="70012"/>
                </a:cubicBezTo>
                <a:cubicBezTo>
                  <a:pt x="3918088" y="76207"/>
                  <a:pt x="3915986" y="80492"/>
                  <a:pt x="3905016" y="82867"/>
                </a:cubicBezTo>
                <a:cubicBezTo>
                  <a:pt x="3894046" y="85242"/>
                  <a:pt x="3882670" y="88197"/>
                  <a:pt x="3870888" y="91732"/>
                </a:cubicBezTo>
                <a:cubicBezTo>
                  <a:pt x="3859106" y="95267"/>
                  <a:pt x="3848300" y="97815"/>
                  <a:pt x="3838471" y="99378"/>
                </a:cubicBezTo>
                <a:cubicBezTo>
                  <a:pt x="3828643" y="100941"/>
                  <a:pt x="3819567" y="98485"/>
                  <a:pt x="3811245" y="92011"/>
                </a:cubicBezTo>
                <a:cubicBezTo>
                  <a:pt x="3802923" y="85537"/>
                  <a:pt x="3802926" y="82027"/>
                  <a:pt x="3811254" y="81481"/>
                </a:cubicBezTo>
                <a:cubicBezTo>
                  <a:pt x="3819583" y="80936"/>
                  <a:pt x="3827827" y="80080"/>
                  <a:pt x="3835988" y="78914"/>
                </a:cubicBezTo>
                <a:cubicBezTo>
                  <a:pt x="3844149" y="77748"/>
                  <a:pt x="3856681" y="74852"/>
                  <a:pt x="3873585" y="70226"/>
                </a:cubicBezTo>
                <a:cubicBezTo>
                  <a:pt x="3882782" y="67058"/>
                  <a:pt x="3890525" y="65455"/>
                  <a:pt x="3896814" y="65420"/>
                </a:cubicBezTo>
                <a:close/>
                <a:moveTo>
                  <a:pt x="457118" y="61687"/>
                </a:moveTo>
                <a:cubicBezTo>
                  <a:pt x="459761" y="61520"/>
                  <a:pt x="462458" y="62066"/>
                  <a:pt x="465208" y="63324"/>
                </a:cubicBezTo>
                <a:cubicBezTo>
                  <a:pt x="470708" y="65842"/>
                  <a:pt x="475648" y="69039"/>
                  <a:pt x="480026" y="72915"/>
                </a:cubicBezTo>
                <a:cubicBezTo>
                  <a:pt x="484404" y="76790"/>
                  <a:pt x="483734" y="81379"/>
                  <a:pt x="478017" y="86681"/>
                </a:cubicBezTo>
                <a:cubicBezTo>
                  <a:pt x="472299" y="91983"/>
                  <a:pt x="467760" y="97257"/>
                  <a:pt x="464398" y="102503"/>
                </a:cubicBezTo>
                <a:cubicBezTo>
                  <a:pt x="472968" y="110949"/>
                  <a:pt x="470743" y="115647"/>
                  <a:pt x="457720" y="116596"/>
                </a:cubicBezTo>
                <a:cubicBezTo>
                  <a:pt x="444698" y="117544"/>
                  <a:pt x="427148" y="119488"/>
                  <a:pt x="405072" y="122428"/>
                </a:cubicBezTo>
                <a:cubicBezTo>
                  <a:pt x="400074" y="131196"/>
                  <a:pt x="395516" y="130393"/>
                  <a:pt x="391398" y="120019"/>
                </a:cubicBezTo>
                <a:cubicBezTo>
                  <a:pt x="387281" y="109644"/>
                  <a:pt x="384063" y="101942"/>
                  <a:pt x="381743" y="96913"/>
                </a:cubicBezTo>
                <a:cubicBezTo>
                  <a:pt x="379424" y="91884"/>
                  <a:pt x="376643" y="86740"/>
                  <a:pt x="373399" y="81481"/>
                </a:cubicBezTo>
                <a:cubicBezTo>
                  <a:pt x="370157" y="76223"/>
                  <a:pt x="372454" y="73594"/>
                  <a:pt x="380292" y="73594"/>
                </a:cubicBezTo>
                <a:cubicBezTo>
                  <a:pt x="386109" y="73594"/>
                  <a:pt x="390329" y="73783"/>
                  <a:pt x="392952" y="74161"/>
                </a:cubicBezTo>
                <a:cubicBezTo>
                  <a:pt x="395575" y="74539"/>
                  <a:pt x="404362" y="73792"/>
                  <a:pt x="419313" y="71919"/>
                </a:cubicBezTo>
                <a:cubicBezTo>
                  <a:pt x="434264" y="70047"/>
                  <a:pt x="444276" y="67516"/>
                  <a:pt x="449349" y="64329"/>
                </a:cubicBezTo>
                <a:cubicBezTo>
                  <a:pt x="451884" y="62735"/>
                  <a:pt x="454475" y="61855"/>
                  <a:pt x="457118" y="61687"/>
                </a:cubicBezTo>
                <a:close/>
                <a:moveTo>
                  <a:pt x="5427724" y="60827"/>
                </a:moveTo>
                <a:cubicBezTo>
                  <a:pt x="5429275" y="60745"/>
                  <a:pt x="5431244" y="60960"/>
                  <a:pt x="5433630" y="61473"/>
                </a:cubicBezTo>
                <a:cubicBezTo>
                  <a:pt x="5443173" y="63526"/>
                  <a:pt x="5450786" y="66344"/>
                  <a:pt x="5456465" y="69929"/>
                </a:cubicBezTo>
                <a:cubicBezTo>
                  <a:pt x="5462146" y="73513"/>
                  <a:pt x="5463485" y="79125"/>
                  <a:pt x="5460484" y="86765"/>
                </a:cubicBezTo>
                <a:cubicBezTo>
                  <a:pt x="5457483" y="94405"/>
                  <a:pt x="5451207" y="95254"/>
                  <a:pt x="5441657" y="89314"/>
                </a:cubicBezTo>
                <a:cubicBezTo>
                  <a:pt x="5434377" y="83646"/>
                  <a:pt x="5428833" y="77076"/>
                  <a:pt x="5425026" y="69603"/>
                </a:cubicBezTo>
                <a:cubicBezTo>
                  <a:pt x="5422170" y="63999"/>
                  <a:pt x="5423069" y="61073"/>
                  <a:pt x="5427724" y="60827"/>
                </a:cubicBezTo>
                <a:close/>
                <a:moveTo>
                  <a:pt x="7426348" y="46242"/>
                </a:moveTo>
                <a:cubicBezTo>
                  <a:pt x="7430004" y="46862"/>
                  <a:pt x="7434614" y="48491"/>
                  <a:pt x="7440176" y="51130"/>
                </a:cubicBezTo>
                <a:cubicBezTo>
                  <a:pt x="7451302" y="56407"/>
                  <a:pt x="7455444" y="61176"/>
                  <a:pt x="7452604" y="65436"/>
                </a:cubicBezTo>
                <a:cubicBezTo>
                  <a:pt x="7449764" y="69696"/>
                  <a:pt x="7447231" y="75535"/>
                  <a:pt x="7445004" y="82951"/>
                </a:cubicBezTo>
                <a:cubicBezTo>
                  <a:pt x="7442778" y="90368"/>
                  <a:pt x="7442248" y="111188"/>
                  <a:pt x="7443414" y="145412"/>
                </a:cubicBezTo>
                <a:cubicBezTo>
                  <a:pt x="7444580" y="179637"/>
                  <a:pt x="7443334" y="202702"/>
                  <a:pt x="7439674" y="214608"/>
                </a:cubicBezTo>
                <a:cubicBezTo>
                  <a:pt x="7436016" y="226514"/>
                  <a:pt x="7432144" y="231218"/>
                  <a:pt x="7428056" y="228719"/>
                </a:cubicBezTo>
                <a:cubicBezTo>
                  <a:pt x="7423970" y="226220"/>
                  <a:pt x="7420866" y="218906"/>
                  <a:pt x="7418746" y="206776"/>
                </a:cubicBezTo>
                <a:cubicBezTo>
                  <a:pt x="7410176" y="207545"/>
                  <a:pt x="7400607" y="208922"/>
                  <a:pt x="7390040" y="210906"/>
                </a:cubicBezTo>
                <a:cubicBezTo>
                  <a:pt x="7387920" y="228393"/>
                  <a:pt x="7383136" y="231581"/>
                  <a:pt x="7375688" y="220468"/>
                </a:cubicBezTo>
                <a:cubicBezTo>
                  <a:pt x="7368240" y="209356"/>
                  <a:pt x="7365682" y="199384"/>
                  <a:pt x="7368014" y="190554"/>
                </a:cubicBezTo>
                <a:cubicBezTo>
                  <a:pt x="7370346" y="181723"/>
                  <a:pt x="7371706" y="160767"/>
                  <a:pt x="7372097" y="127683"/>
                </a:cubicBezTo>
                <a:cubicBezTo>
                  <a:pt x="7372488" y="94600"/>
                  <a:pt x="7370544" y="73029"/>
                  <a:pt x="7366265" y="62971"/>
                </a:cubicBezTo>
                <a:cubicBezTo>
                  <a:pt x="7361986" y="52913"/>
                  <a:pt x="7363450" y="49049"/>
                  <a:pt x="7370656" y="51381"/>
                </a:cubicBezTo>
                <a:cubicBezTo>
                  <a:pt x="7377862" y="53713"/>
                  <a:pt x="7386716" y="54333"/>
                  <a:pt x="7397221" y="53241"/>
                </a:cubicBezTo>
                <a:cubicBezTo>
                  <a:pt x="7407726" y="52150"/>
                  <a:pt x="7414730" y="50206"/>
                  <a:pt x="7418234" y="47409"/>
                </a:cubicBezTo>
                <a:cubicBezTo>
                  <a:pt x="7419986" y="46011"/>
                  <a:pt x="7422690" y="45622"/>
                  <a:pt x="7426348" y="46242"/>
                </a:cubicBezTo>
                <a:close/>
                <a:moveTo>
                  <a:pt x="682648" y="46242"/>
                </a:moveTo>
                <a:cubicBezTo>
                  <a:pt x="686305" y="46862"/>
                  <a:pt x="690916" y="48491"/>
                  <a:pt x="696478" y="51130"/>
                </a:cubicBezTo>
                <a:cubicBezTo>
                  <a:pt x="707602" y="56407"/>
                  <a:pt x="711745" y="61176"/>
                  <a:pt x="708905" y="65436"/>
                </a:cubicBezTo>
                <a:cubicBezTo>
                  <a:pt x="706064" y="69696"/>
                  <a:pt x="703532" y="75535"/>
                  <a:pt x="701305" y="82951"/>
                </a:cubicBezTo>
                <a:cubicBezTo>
                  <a:pt x="699079" y="90368"/>
                  <a:pt x="698549" y="111188"/>
                  <a:pt x="699715" y="145412"/>
                </a:cubicBezTo>
                <a:cubicBezTo>
                  <a:pt x="700880" y="179637"/>
                  <a:pt x="699634" y="202702"/>
                  <a:pt x="695976" y="214608"/>
                </a:cubicBezTo>
                <a:cubicBezTo>
                  <a:pt x="692316" y="226514"/>
                  <a:pt x="688444" y="231218"/>
                  <a:pt x="684357" y="228719"/>
                </a:cubicBezTo>
                <a:cubicBezTo>
                  <a:pt x="680271" y="226220"/>
                  <a:pt x="677167" y="218906"/>
                  <a:pt x="675047" y="206776"/>
                </a:cubicBezTo>
                <a:cubicBezTo>
                  <a:pt x="666476" y="207545"/>
                  <a:pt x="656908" y="208922"/>
                  <a:pt x="646341" y="210906"/>
                </a:cubicBezTo>
                <a:cubicBezTo>
                  <a:pt x="644221" y="228393"/>
                  <a:pt x="639436" y="231581"/>
                  <a:pt x="631989" y="220468"/>
                </a:cubicBezTo>
                <a:cubicBezTo>
                  <a:pt x="624541" y="209356"/>
                  <a:pt x="621983" y="199384"/>
                  <a:pt x="624315" y="190554"/>
                </a:cubicBezTo>
                <a:cubicBezTo>
                  <a:pt x="626646" y="181723"/>
                  <a:pt x="628007" y="160767"/>
                  <a:pt x="628398" y="127683"/>
                </a:cubicBezTo>
                <a:cubicBezTo>
                  <a:pt x="628788" y="94600"/>
                  <a:pt x="626845" y="73029"/>
                  <a:pt x="622565" y="62971"/>
                </a:cubicBezTo>
                <a:cubicBezTo>
                  <a:pt x="618287" y="52913"/>
                  <a:pt x="619750" y="49049"/>
                  <a:pt x="626956" y="51381"/>
                </a:cubicBezTo>
                <a:cubicBezTo>
                  <a:pt x="634162" y="53713"/>
                  <a:pt x="643017" y="54333"/>
                  <a:pt x="653522" y="53241"/>
                </a:cubicBezTo>
                <a:cubicBezTo>
                  <a:pt x="664027" y="52150"/>
                  <a:pt x="671031" y="50206"/>
                  <a:pt x="674535" y="47409"/>
                </a:cubicBezTo>
                <a:cubicBezTo>
                  <a:pt x="676286" y="46011"/>
                  <a:pt x="678991" y="45622"/>
                  <a:pt x="682648" y="46242"/>
                </a:cubicBezTo>
                <a:close/>
                <a:moveTo>
                  <a:pt x="2358769" y="39563"/>
                </a:moveTo>
                <a:cubicBezTo>
                  <a:pt x="2362990" y="40419"/>
                  <a:pt x="2367432" y="42395"/>
                  <a:pt x="2372096" y="45493"/>
                </a:cubicBezTo>
                <a:cubicBezTo>
                  <a:pt x="2381422" y="51688"/>
                  <a:pt x="2388926" y="59052"/>
                  <a:pt x="2394606" y="67585"/>
                </a:cubicBezTo>
                <a:cubicBezTo>
                  <a:pt x="2400286" y="76117"/>
                  <a:pt x="2398761" y="80626"/>
                  <a:pt x="2390030" y="81109"/>
                </a:cubicBezTo>
                <a:cubicBezTo>
                  <a:pt x="2381298" y="81593"/>
                  <a:pt x="2373559" y="82960"/>
                  <a:pt x="2366812" y="85211"/>
                </a:cubicBezTo>
                <a:cubicBezTo>
                  <a:pt x="2360065" y="87463"/>
                  <a:pt x="2351954" y="90777"/>
                  <a:pt x="2342479" y="95155"/>
                </a:cubicBezTo>
                <a:cubicBezTo>
                  <a:pt x="2333003" y="99533"/>
                  <a:pt x="2331577" y="96191"/>
                  <a:pt x="2338200" y="85128"/>
                </a:cubicBezTo>
                <a:cubicBezTo>
                  <a:pt x="2344823" y="74065"/>
                  <a:pt x="2348327" y="66865"/>
                  <a:pt x="2348711" y="63529"/>
                </a:cubicBezTo>
                <a:cubicBezTo>
                  <a:pt x="2349095" y="60193"/>
                  <a:pt x="2341387" y="59694"/>
                  <a:pt x="2325587" y="62032"/>
                </a:cubicBezTo>
                <a:cubicBezTo>
                  <a:pt x="2309786" y="64369"/>
                  <a:pt x="2289549" y="67079"/>
                  <a:pt x="2264874" y="70161"/>
                </a:cubicBezTo>
                <a:cubicBezTo>
                  <a:pt x="2240200" y="73243"/>
                  <a:pt x="2224018" y="75383"/>
                  <a:pt x="2216329" y="76579"/>
                </a:cubicBezTo>
                <a:cubicBezTo>
                  <a:pt x="2208639" y="77776"/>
                  <a:pt x="2201272" y="77984"/>
                  <a:pt x="2194228" y="77203"/>
                </a:cubicBezTo>
                <a:cubicBezTo>
                  <a:pt x="2190817" y="87608"/>
                  <a:pt x="2185391" y="97797"/>
                  <a:pt x="2177949" y="107768"/>
                </a:cubicBezTo>
                <a:cubicBezTo>
                  <a:pt x="2170508" y="117740"/>
                  <a:pt x="2164322" y="118239"/>
                  <a:pt x="2159392" y="109266"/>
                </a:cubicBezTo>
                <a:cubicBezTo>
                  <a:pt x="2154463" y="100293"/>
                  <a:pt x="2155532" y="91592"/>
                  <a:pt x="2162602" y="83165"/>
                </a:cubicBezTo>
                <a:cubicBezTo>
                  <a:pt x="2169671" y="74738"/>
                  <a:pt x="2175311" y="65194"/>
                  <a:pt x="2179521" y="54534"/>
                </a:cubicBezTo>
                <a:cubicBezTo>
                  <a:pt x="2183732" y="43874"/>
                  <a:pt x="2187226" y="41493"/>
                  <a:pt x="2190005" y="47391"/>
                </a:cubicBezTo>
                <a:cubicBezTo>
                  <a:pt x="2192783" y="53288"/>
                  <a:pt x="2194748" y="58122"/>
                  <a:pt x="2195902" y="61892"/>
                </a:cubicBezTo>
                <a:cubicBezTo>
                  <a:pt x="2208193" y="61954"/>
                  <a:pt x="2223711" y="60618"/>
                  <a:pt x="2242457" y="57883"/>
                </a:cubicBezTo>
                <a:cubicBezTo>
                  <a:pt x="2261203" y="55148"/>
                  <a:pt x="2281385" y="52237"/>
                  <a:pt x="2303002" y="49149"/>
                </a:cubicBezTo>
                <a:cubicBezTo>
                  <a:pt x="2324620" y="46060"/>
                  <a:pt x="2339208" y="43130"/>
                  <a:pt x="2346767" y="40358"/>
                </a:cubicBezTo>
                <a:cubicBezTo>
                  <a:pt x="2350546" y="38972"/>
                  <a:pt x="2354547" y="38707"/>
                  <a:pt x="2358769" y="39563"/>
                </a:cubicBezTo>
                <a:close/>
                <a:moveTo>
                  <a:pt x="968507" y="38033"/>
                </a:moveTo>
                <a:cubicBezTo>
                  <a:pt x="977530" y="39255"/>
                  <a:pt x="986503" y="42222"/>
                  <a:pt x="995427" y="46935"/>
                </a:cubicBezTo>
                <a:cubicBezTo>
                  <a:pt x="1004350" y="51648"/>
                  <a:pt x="1007613" y="59818"/>
                  <a:pt x="1005212" y="71445"/>
                </a:cubicBezTo>
                <a:cubicBezTo>
                  <a:pt x="1002812" y="83072"/>
                  <a:pt x="996521" y="85047"/>
                  <a:pt x="986339" y="77370"/>
                </a:cubicBezTo>
                <a:cubicBezTo>
                  <a:pt x="979345" y="70375"/>
                  <a:pt x="972368" y="61765"/>
                  <a:pt x="965410" y="51539"/>
                </a:cubicBezTo>
                <a:cubicBezTo>
                  <a:pt x="958452" y="41313"/>
                  <a:pt x="959485" y="36811"/>
                  <a:pt x="968507" y="38033"/>
                </a:cubicBezTo>
                <a:close/>
                <a:moveTo>
                  <a:pt x="4183881" y="36668"/>
                </a:moveTo>
                <a:cubicBezTo>
                  <a:pt x="4187023" y="37318"/>
                  <a:pt x="4190317" y="38898"/>
                  <a:pt x="4193761" y="41410"/>
                </a:cubicBezTo>
                <a:cubicBezTo>
                  <a:pt x="4200651" y="46432"/>
                  <a:pt x="4199556" y="51114"/>
                  <a:pt x="4190478" y="55455"/>
                </a:cubicBezTo>
                <a:cubicBezTo>
                  <a:pt x="4181399" y="59796"/>
                  <a:pt x="4172429" y="62738"/>
                  <a:pt x="4163568" y="64283"/>
                </a:cubicBezTo>
                <a:cubicBezTo>
                  <a:pt x="4154707" y="65827"/>
                  <a:pt x="4147299" y="67005"/>
                  <a:pt x="4141346" y="67817"/>
                </a:cubicBezTo>
                <a:cubicBezTo>
                  <a:pt x="4135393" y="68630"/>
                  <a:pt x="4128190" y="67358"/>
                  <a:pt x="4119738" y="64003"/>
                </a:cubicBezTo>
                <a:cubicBezTo>
                  <a:pt x="4111286" y="60649"/>
                  <a:pt x="4111345" y="57350"/>
                  <a:pt x="4119915" y="54106"/>
                </a:cubicBezTo>
                <a:cubicBezTo>
                  <a:pt x="4128485" y="50863"/>
                  <a:pt x="4138308" y="48057"/>
                  <a:pt x="4149383" y="45688"/>
                </a:cubicBezTo>
                <a:cubicBezTo>
                  <a:pt x="4160718" y="42662"/>
                  <a:pt x="4169227" y="39937"/>
                  <a:pt x="4174907" y="37512"/>
                </a:cubicBezTo>
                <a:cubicBezTo>
                  <a:pt x="4177747" y="36300"/>
                  <a:pt x="4180738" y="36018"/>
                  <a:pt x="4183881" y="36668"/>
                </a:cubicBezTo>
                <a:close/>
                <a:moveTo>
                  <a:pt x="6971684" y="32722"/>
                </a:moveTo>
                <a:lnTo>
                  <a:pt x="6994994" y="32722"/>
                </a:lnTo>
                <a:lnTo>
                  <a:pt x="6994994" y="169309"/>
                </a:lnTo>
                <a:lnTo>
                  <a:pt x="7023012" y="169309"/>
                </a:lnTo>
                <a:lnTo>
                  <a:pt x="7023012" y="195112"/>
                </a:lnTo>
                <a:lnTo>
                  <a:pt x="6994994" y="195112"/>
                </a:lnTo>
                <a:lnTo>
                  <a:pt x="6994994" y="239463"/>
                </a:lnTo>
                <a:lnTo>
                  <a:pt x="6965676" y="239463"/>
                </a:lnTo>
                <a:lnTo>
                  <a:pt x="6965676" y="195112"/>
                </a:lnTo>
                <a:lnTo>
                  <a:pt x="6875783" y="195112"/>
                </a:lnTo>
                <a:lnTo>
                  <a:pt x="6875783" y="171243"/>
                </a:lnTo>
                <a:close/>
                <a:moveTo>
                  <a:pt x="4828560" y="32722"/>
                </a:moveTo>
                <a:lnTo>
                  <a:pt x="4851870" y="32722"/>
                </a:lnTo>
                <a:lnTo>
                  <a:pt x="4851870" y="169309"/>
                </a:lnTo>
                <a:lnTo>
                  <a:pt x="4879887" y="169309"/>
                </a:lnTo>
                <a:lnTo>
                  <a:pt x="4879887" y="195112"/>
                </a:lnTo>
                <a:lnTo>
                  <a:pt x="4851870" y="195112"/>
                </a:lnTo>
                <a:lnTo>
                  <a:pt x="4851870" y="239463"/>
                </a:lnTo>
                <a:lnTo>
                  <a:pt x="4822551" y="239463"/>
                </a:lnTo>
                <a:lnTo>
                  <a:pt x="4822551" y="195112"/>
                </a:lnTo>
                <a:lnTo>
                  <a:pt x="4732659" y="195112"/>
                </a:lnTo>
                <a:lnTo>
                  <a:pt x="4732659" y="171243"/>
                </a:lnTo>
                <a:close/>
                <a:moveTo>
                  <a:pt x="4964044" y="30436"/>
                </a:moveTo>
                <a:cubicBezTo>
                  <a:pt x="4967837" y="30444"/>
                  <a:pt x="4971416" y="30861"/>
                  <a:pt x="4974783" y="31689"/>
                </a:cubicBezTo>
                <a:cubicBezTo>
                  <a:pt x="4981518" y="33345"/>
                  <a:pt x="4988429" y="36467"/>
                  <a:pt x="4995517" y="41056"/>
                </a:cubicBezTo>
                <a:cubicBezTo>
                  <a:pt x="5002605" y="45645"/>
                  <a:pt x="5008366" y="52376"/>
                  <a:pt x="5012800" y="61250"/>
                </a:cubicBezTo>
                <a:cubicBezTo>
                  <a:pt x="5017234" y="70124"/>
                  <a:pt x="5018846" y="80833"/>
                  <a:pt x="5017636" y="93378"/>
                </a:cubicBezTo>
                <a:cubicBezTo>
                  <a:pt x="5016427" y="105923"/>
                  <a:pt x="5010260" y="120735"/>
                  <a:pt x="4999135" y="137813"/>
                </a:cubicBezTo>
                <a:cubicBezTo>
                  <a:pt x="4988010" y="154891"/>
                  <a:pt x="4967156" y="179789"/>
                  <a:pt x="4936572" y="212506"/>
                </a:cubicBezTo>
                <a:lnTo>
                  <a:pt x="5020622" y="212506"/>
                </a:lnTo>
                <a:lnTo>
                  <a:pt x="5020622" y="239463"/>
                </a:lnTo>
                <a:lnTo>
                  <a:pt x="4895569" y="239463"/>
                </a:lnTo>
                <a:lnTo>
                  <a:pt x="4895569" y="231072"/>
                </a:lnTo>
                <a:cubicBezTo>
                  <a:pt x="4896376" y="218993"/>
                  <a:pt x="4901923" y="208202"/>
                  <a:pt x="4912210" y="198702"/>
                </a:cubicBezTo>
                <a:cubicBezTo>
                  <a:pt x="4922498" y="189202"/>
                  <a:pt x="4935372" y="174601"/>
                  <a:pt x="4950831" y="154900"/>
                </a:cubicBezTo>
                <a:cubicBezTo>
                  <a:pt x="4966291" y="135199"/>
                  <a:pt x="4976315" y="120028"/>
                  <a:pt x="4980904" y="109387"/>
                </a:cubicBezTo>
                <a:cubicBezTo>
                  <a:pt x="4985493" y="98746"/>
                  <a:pt x="4987238" y="89862"/>
                  <a:pt x="4986141" y="82737"/>
                </a:cubicBezTo>
                <a:cubicBezTo>
                  <a:pt x="4985043" y="75612"/>
                  <a:pt x="4981750" y="69795"/>
                  <a:pt x="4976262" y="65287"/>
                </a:cubicBezTo>
                <a:cubicBezTo>
                  <a:pt x="4970774" y="60779"/>
                  <a:pt x="4964350" y="58900"/>
                  <a:pt x="4956989" y="59650"/>
                </a:cubicBezTo>
                <a:cubicBezTo>
                  <a:pt x="4949628" y="60401"/>
                  <a:pt x="4942538" y="63287"/>
                  <a:pt x="4935716" y="68310"/>
                </a:cubicBezTo>
                <a:cubicBezTo>
                  <a:pt x="4928895" y="73333"/>
                  <a:pt x="4923320" y="81748"/>
                  <a:pt x="4918991" y="93555"/>
                </a:cubicBezTo>
                <a:lnTo>
                  <a:pt x="4890900" y="89388"/>
                </a:lnTo>
                <a:cubicBezTo>
                  <a:pt x="4897275" y="68887"/>
                  <a:pt x="4905578" y="54339"/>
                  <a:pt x="4915810" y="45744"/>
                </a:cubicBezTo>
                <a:cubicBezTo>
                  <a:pt x="4926042" y="37149"/>
                  <a:pt x="4938116" y="32449"/>
                  <a:pt x="4952031" y="31643"/>
                </a:cubicBezTo>
                <a:cubicBezTo>
                  <a:pt x="4956248" y="30830"/>
                  <a:pt x="4960253" y="30428"/>
                  <a:pt x="4964044" y="30436"/>
                </a:cubicBezTo>
                <a:close/>
                <a:moveTo>
                  <a:pt x="4659245" y="30436"/>
                </a:moveTo>
                <a:cubicBezTo>
                  <a:pt x="4663037" y="30444"/>
                  <a:pt x="4666616" y="30861"/>
                  <a:pt x="4669984" y="31689"/>
                </a:cubicBezTo>
                <a:cubicBezTo>
                  <a:pt x="4676718" y="33345"/>
                  <a:pt x="4683629" y="36467"/>
                  <a:pt x="4690717" y="41056"/>
                </a:cubicBezTo>
                <a:cubicBezTo>
                  <a:pt x="4697805" y="45645"/>
                  <a:pt x="4703566" y="52376"/>
                  <a:pt x="4708000" y="61250"/>
                </a:cubicBezTo>
                <a:cubicBezTo>
                  <a:pt x="4712434" y="70124"/>
                  <a:pt x="4714046" y="80833"/>
                  <a:pt x="4712837" y="93378"/>
                </a:cubicBezTo>
                <a:cubicBezTo>
                  <a:pt x="4711627" y="105923"/>
                  <a:pt x="4705460" y="120735"/>
                  <a:pt x="4694336" y="137813"/>
                </a:cubicBezTo>
                <a:cubicBezTo>
                  <a:pt x="4683211" y="154891"/>
                  <a:pt x="4662356" y="179789"/>
                  <a:pt x="4631772" y="212506"/>
                </a:cubicBezTo>
                <a:lnTo>
                  <a:pt x="4715823" y="212506"/>
                </a:lnTo>
                <a:lnTo>
                  <a:pt x="4715823" y="239463"/>
                </a:lnTo>
                <a:lnTo>
                  <a:pt x="4590770" y="239463"/>
                </a:lnTo>
                <a:lnTo>
                  <a:pt x="4590770" y="231072"/>
                </a:lnTo>
                <a:cubicBezTo>
                  <a:pt x="4591576" y="218993"/>
                  <a:pt x="4597123" y="208202"/>
                  <a:pt x="4607411" y="198702"/>
                </a:cubicBezTo>
                <a:cubicBezTo>
                  <a:pt x="4617698" y="189202"/>
                  <a:pt x="4630572" y="174601"/>
                  <a:pt x="4646031" y="154900"/>
                </a:cubicBezTo>
                <a:cubicBezTo>
                  <a:pt x="4661491" y="135199"/>
                  <a:pt x="4671515" y="120028"/>
                  <a:pt x="4676104" y="109387"/>
                </a:cubicBezTo>
                <a:cubicBezTo>
                  <a:pt x="4680693" y="98746"/>
                  <a:pt x="4682439" y="89862"/>
                  <a:pt x="4681341" y="82737"/>
                </a:cubicBezTo>
                <a:cubicBezTo>
                  <a:pt x="4680243" y="75612"/>
                  <a:pt x="4676951" y="69795"/>
                  <a:pt x="4671463" y="65287"/>
                </a:cubicBezTo>
                <a:cubicBezTo>
                  <a:pt x="4665974" y="60779"/>
                  <a:pt x="4659550" y="58900"/>
                  <a:pt x="4652189" y="59650"/>
                </a:cubicBezTo>
                <a:cubicBezTo>
                  <a:pt x="4644828" y="60401"/>
                  <a:pt x="4637737" y="63287"/>
                  <a:pt x="4630916" y="68310"/>
                </a:cubicBezTo>
                <a:cubicBezTo>
                  <a:pt x="4624095" y="73333"/>
                  <a:pt x="4618520" y="81748"/>
                  <a:pt x="4614192" y="93555"/>
                </a:cubicBezTo>
                <a:lnTo>
                  <a:pt x="4586100" y="89388"/>
                </a:lnTo>
                <a:cubicBezTo>
                  <a:pt x="4592475" y="68887"/>
                  <a:pt x="4600778" y="54339"/>
                  <a:pt x="4611010" y="45744"/>
                </a:cubicBezTo>
                <a:cubicBezTo>
                  <a:pt x="4621242" y="37149"/>
                  <a:pt x="4633316" y="32449"/>
                  <a:pt x="4647231" y="31643"/>
                </a:cubicBezTo>
                <a:cubicBezTo>
                  <a:pt x="4651448" y="30830"/>
                  <a:pt x="4655452" y="30428"/>
                  <a:pt x="4659245" y="30436"/>
                </a:cubicBezTo>
                <a:close/>
                <a:moveTo>
                  <a:pt x="1876701" y="30371"/>
                </a:moveTo>
                <a:cubicBezTo>
                  <a:pt x="1878575" y="29259"/>
                  <a:pt x="1882110" y="29317"/>
                  <a:pt x="1887307" y="30545"/>
                </a:cubicBezTo>
                <a:cubicBezTo>
                  <a:pt x="1897700" y="33001"/>
                  <a:pt x="1905895" y="36613"/>
                  <a:pt x="1911891" y="41382"/>
                </a:cubicBezTo>
                <a:cubicBezTo>
                  <a:pt x="1917888" y="46150"/>
                  <a:pt x="1919649" y="52925"/>
                  <a:pt x="1917175" y="61706"/>
                </a:cubicBezTo>
                <a:cubicBezTo>
                  <a:pt x="1914701" y="70487"/>
                  <a:pt x="1910676" y="73051"/>
                  <a:pt x="1905101" y="69398"/>
                </a:cubicBezTo>
                <a:cubicBezTo>
                  <a:pt x="1899527" y="65746"/>
                  <a:pt x="1893800" y="61390"/>
                  <a:pt x="1887921" y="56330"/>
                </a:cubicBezTo>
                <a:cubicBezTo>
                  <a:pt x="1882911" y="50488"/>
                  <a:pt x="1878958" y="44116"/>
                  <a:pt x="1876062" y="37214"/>
                </a:cubicBezTo>
                <a:cubicBezTo>
                  <a:pt x="1874614" y="33763"/>
                  <a:pt x="1874827" y="31482"/>
                  <a:pt x="1876701" y="30371"/>
                </a:cubicBezTo>
                <a:close/>
                <a:moveTo>
                  <a:pt x="2029998" y="29631"/>
                </a:moveTo>
                <a:cubicBezTo>
                  <a:pt x="2032824" y="29658"/>
                  <a:pt x="2036178" y="30607"/>
                  <a:pt x="2040060" y="32480"/>
                </a:cubicBezTo>
                <a:cubicBezTo>
                  <a:pt x="2047824" y="36225"/>
                  <a:pt x="2055002" y="41400"/>
                  <a:pt x="2061594" y="48004"/>
                </a:cubicBezTo>
                <a:cubicBezTo>
                  <a:pt x="2068186" y="54609"/>
                  <a:pt x="2067953" y="59163"/>
                  <a:pt x="2060896" y="61669"/>
                </a:cubicBezTo>
                <a:cubicBezTo>
                  <a:pt x="2053839" y="64174"/>
                  <a:pt x="2045992" y="67678"/>
                  <a:pt x="2037354" y="72180"/>
                </a:cubicBezTo>
                <a:cubicBezTo>
                  <a:pt x="2028715" y="76682"/>
                  <a:pt x="2019466" y="82939"/>
                  <a:pt x="2009606" y="90951"/>
                </a:cubicBezTo>
                <a:cubicBezTo>
                  <a:pt x="2015832" y="93555"/>
                  <a:pt x="2018555" y="96653"/>
                  <a:pt x="2017773" y="100243"/>
                </a:cubicBezTo>
                <a:cubicBezTo>
                  <a:pt x="2016992" y="103834"/>
                  <a:pt x="2017575" y="116915"/>
                  <a:pt x="2019522" y="139487"/>
                </a:cubicBezTo>
                <a:cubicBezTo>
                  <a:pt x="2021469" y="162060"/>
                  <a:pt x="2021206" y="177479"/>
                  <a:pt x="2018731" y="185745"/>
                </a:cubicBezTo>
                <a:cubicBezTo>
                  <a:pt x="2016257" y="194011"/>
                  <a:pt x="2010983" y="201725"/>
                  <a:pt x="2002909" y="208888"/>
                </a:cubicBezTo>
                <a:cubicBezTo>
                  <a:pt x="1994835" y="216050"/>
                  <a:pt x="1988953" y="215700"/>
                  <a:pt x="1985264" y="207837"/>
                </a:cubicBezTo>
                <a:cubicBezTo>
                  <a:pt x="1981574" y="199973"/>
                  <a:pt x="1976514" y="191971"/>
                  <a:pt x="1970083" y="183829"/>
                </a:cubicBezTo>
                <a:cubicBezTo>
                  <a:pt x="1963653" y="175687"/>
                  <a:pt x="1965321" y="173172"/>
                  <a:pt x="1975087" y="176285"/>
                </a:cubicBezTo>
                <a:cubicBezTo>
                  <a:pt x="1984854" y="179398"/>
                  <a:pt x="1990885" y="180728"/>
                  <a:pt x="1993179" y="180275"/>
                </a:cubicBezTo>
                <a:cubicBezTo>
                  <a:pt x="1995474" y="179823"/>
                  <a:pt x="1996621" y="169178"/>
                  <a:pt x="1996621" y="148343"/>
                </a:cubicBezTo>
                <a:cubicBezTo>
                  <a:pt x="1996621" y="127097"/>
                  <a:pt x="1995356" y="113582"/>
                  <a:pt x="1992826" y="107796"/>
                </a:cubicBezTo>
                <a:cubicBezTo>
                  <a:pt x="1990296" y="102010"/>
                  <a:pt x="1986600" y="95831"/>
                  <a:pt x="1981738" y="89258"/>
                </a:cubicBezTo>
                <a:cubicBezTo>
                  <a:pt x="1976876" y="82685"/>
                  <a:pt x="1977593" y="79813"/>
                  <a:pt x="1983887" y="80644"/>
                </a:cubicBezTo>
                <a:cubicBezTo>
                  <a:pt x="1990181" y="81475"/>
                  <a:pt x="1995666" y="83007"/>
                  <a:pt x="2000342" y="85239"/>
                </a:cubicBezTo>
                <a:cubicBezTo>
                  <a:pt x="2012025" y="72304"/>
                  <a:pt x="2019190" y="63430"/>
                  <a:pt x="2021838" y="58618"/>
                </a:cubicBezTo>
                <a:cubicBezTo>
                  <a:pt x="2024486" y="53806"/>
                  <a:pt x="2025767" y="51226"/>
                  <a:pt x="2025680" y="50879"/>
                </a:cubicBezTo>
                <a:cubicBezTo>
                  <a:pt x="2025593" y="50531"/>
                  <a:pt x="2018800" y="52082"/>
                  <a:pt x="2005300" y="55530"/>
                </a:cubicBezTo>
                <a:cubicBezTo>
                  <a:pt x="1991800" y="58977"/>
                  <a:pt x="1980917" y="62478"/>
                  <a:pt x="1972650" y="66031"/>
                </a:cubicBezTo>
                <a:cubicBezTo>
                  <a:pt x="1964384" y="69585"/>
                  <a:pt x="1955222" y="67448"/>
                  <a:pt x="1945164" y="59622"/>
                </a:cubicBezTo>
                <a:cubicBezTo>
                  <a:pt x="1935106" y="51796"/>
                  <a:pt x="1935443" y="48280"/>
                  <a:pt x="1946178" y="49074"/>
                </a:cubicBezTo>
                <a:cubicBezTo>
                  <a:pt x="1956912" y="49868"/>
                  <a:pt x="1971531" y="48184"/>
                  <a:pt x="1990035" y="44023"/>
                </a:cubicBezTo>
                <a:cubicBezTo>
                  <a:pt x="2008540" y="39862"/>
                  <a:pt x="2019562" y="35962"/>
                  <a:pt x="2023103" y="32322"/>
                </a:cubicBezTo>
                <a:cubicBezTo>
                  <a:pt x="2024874" y="30502"/>
                  <a:pt x="2027172" y="29605"/>
                  <a:pt x="2029998" y="29631"/>
                </a:cubicBezTo>
                <a:close/>
                <a:moveTo>
                  <a:pt x="5529551" y="27514"/>
                </a:moveTo>
                <a:cubicBezTo>
                  <a:pt x="5531350" y="27817"/>
                  <a:pt x="5533514" y="28480"/>
                  <a:pt x="5536042" y="29503"/>
                </a:cubicBezTo>
                <a:cubicBezTo>
                  <a:pt x="5546156" y="33596"/>
                  <a:pt x="5553873" y="37546"/>
                  <a:pt x="5559194" y="41354"/>
                </a:cubicBezTo>
                <a:cubicBezTo>
                  <a:pt x="5565644" y="47344"/>
                  <a:pt x="5565262" y="52026"/>
                  <a:pt x="5558050" y="55399"/>
                </a:cubicBezTo>
                <a:cubicBezTo>
                  <a:pt x="5550838" y="58773"/>
                  <a:pt x="5538752" y="66754"/>
                  <a:pt x="5521792" y="79342"/>
                </a:cubicBezTo>
                <a:cubicBezTo>
                  <a:pt x="5504832" y="91930"/>
                  <a:pt x="5499871" y="92665"/>
                  <a:pt x="5506909" y="81547"/>
                </a:cubicBezTo>
                <a:cubicBezTo>
                  <a:pt x="5513947" y="70428"/>
                  <a:pt x="5518812" y="61669"/>
                  <a:pt x="5521503" y="55269"/>
                </a:cubicBezTo>
                <a:cubicBezTo>
                  <a:pt x="5524195" y="48870"/>
                  <a:pt x="5524762" y="41952"/>
                  <a:pt x="5523206" y="34517"/>
                </a:cubicBezTo>
                <a:cubicBezTo>
                  <a:pt x="5522038" y="28941"/>
                  <a:pt x="5524153" y="26606"/>
                  <a:pt x="5529551" y="27514"/>
                </a:cubicBezTo>
                <a:close/>
                <a:moveTo>
                  <a:pt x="503177" y="27503"/>
                </a:moveTo>
                <a:cubicBezTo>
                  <a:pt x="512449" y="26307"/>
                  <a:pt x="520172" y="28545"/>
                  <a:pt x="526348" y="34219"/>
                </a:cubicBezTo>
                <a:cubicBezTo>
                  <a:pt x="532524" y="39893"/>
                  <a:pt x="533836" y="44197"/>
                  <a:pt x="530283" y="47130"/>
                </a:cubicBezTo>
                <a:cubicBezTo>
                  <a:pt x="526730" y="50063"/>
                  <a:pt x="518954" y="51139"/>
                  <a:pt x="506955" y="50358"/>
                </a:cubicBezTo>
                <a:cubicBezTo>
                  <a:pt x="494955" y="49576"/>
                  <a:pt x="477718" y="50355"/>
                  <a:pt x="455246" y="52693"/>
                </a:cubicBezTo>
                <a:cubicBezTo>
                  <a:pt x="432772" y="55030"/>
                  <a:pt x="412873" y="57160"/>
                  <a:pt x="395547" y="59083"/>
                </a:cubicBezTo>
                <a:cubicBezTo>
                  <a:pt x="378221" y="61005"/>
                  <a:pt x="365512" y="62562"/>
                  <a:pt x="357419" y="63752"/>
                </a:cubicBezTo>
                <a:cubicBezTo>
                  <a:pt x="349327" y="64943"/>
                  <a:pt x="341765" y="61427"/>
                  <a:pt x="334732" y="53204"/>
                </a:cubicBezTo>
                <a:cubicBezTo>
                  <a:pt x="327700" y="44981"/>
                  <a:pt x="329263" y="41462"/>
                  <a:pt x="339420" y="42647"/>
                </a:cubicBezTo>
                <a:cubicBezTo>
                  <a:pt x="349578" y="43831"/>
                  <a:pt x="362681" y="44039"/>
                  <a:pt x="378729" y="43270"/>
                </a:cubicBezTo>
                <a:cubicBezTo>
                  <a:pt x="394692" y="41757"/>
                  <a:pt x="417106" y="39050"/>
                  <a:pt x="445972" y="35149"/>
                </a:cubicBezTo>
                <a:cubicBezTo>
                  <a:pt x="474839" y="31249"/>
                  <a:pt x="493908" y="28700"/>
                  <a:pt x="503177" y="27503"/>
                </a:cubicBezTo>
                <a:close/>
                <a:moveTo>
                  <a:pt x="3111470" y="27075"/>
                </a:moveTo>
                <a:cubicBezTo>
                  <a:pt x="3113350" y="26926"/>
                  <a:pt x="3115698" y="27110"/>
                  <a:pt x="3118515" y="27624"/>
                </a:cubicBezTo>
                <a:cubicBezTo>
                  <a:pt x="3129783" y="29683"/>
                  <a:pt x="3137782" y="33550"/>
                  <a:pt x="3142514" y="39224"/>
                </a:cubicBezTo>
                <a:cubicBezTo>
                  <a:pt x="3147245" y="44898"/>
                  <a:pt x="3148374" y="51672"/>
                  <a:pt x="3145900" y="59548"/>
                </a:cubicBezTo>
                <a:cubicBezTo>
                  <a:pt x="3143425" y="67423"/>
                  <a:pt x="3136483" y="67982"/>
                  <a:pt x="3125073" y="61222"/>
                </a:cubicBezTo>
                <a:cubicBezTo>
                  <a:pt x="3116888" y="53868"/>
                  <a:pt x="3110931" y="45915"/>
                  <a:pt x="3107204" y="37363"/>
                </a:cubicBezTo>
                <a:cubicBezTo>
                  <a:pt x="3104409" y="30950"/>
                  <a:pt x="3105831" y="27520"/>
                  <a:pt x="3111470" y="27075"/>
                </a:cubicBezTo>
                <a:close/>
                <a:moveTo>
                  <a:pt x="2657497" y="26699"/>
                </a:moveTo>
                <a:cubicBezTo>
                  <a:pt x="2659884" y="26531"/>
                  <a:pt x="2662379" y="27085"/>
                  <a:pt x="2664980" y="28359"/>
                </a:cubicBezTo>
                <a:cubicBezTo>
                  <a:pt x="2670183" y="30908"/>
                  <a:pt x="2675724" y="34681"/>
                  <a:pt x="2681602" y="39679"/>
                </a:cubicBezTo>
                <a:cubicBezTo>
                  <a:pt x="2687481" y="44678"/>
                  <a:pt x="2688802" y="48804"/>
                  <a:pt x="2685565" y="52060"/>
                </a:cubicBezTo>
                <a:cubicBezTo>
                  <a:pt x="2682328" y="55316"/>
                  <a:pt x="2679984" y="60580"/>
                  <a:pt x="2678533" y="67854"/>
                </a:cubicBezTo>
                <a:cubicBezTo>
                  <a:pt x="2677082" y="75128"/>
                  <a:pt x="2676161" y="91884"/>
                  <a:pt x="2675770" y="118121"/>
                </a:cubicBezTo>
                <a:cubicBezTo>
                  <a:pt x="2675380" y="144358"/>
                  <a:pt x="2672995" y="161024"/>
                  <a:pt x="2668617" y="168118"/>
                </a:cubicBezTo>
                <a:cubicBezTo>
                  <a:pt x="2664239" y="175212"/>
                  <a:pt x="2659749" y="174158"/>
                  <a:pt x="2655148" y="164955"/>
                </a:cubicBezTo>
                <a:cubicBezTo>
                  <a:pt x="2650547" y="155753"/>
                  <a:pt x="2649220" y="145366"/>
                  <a:pt x="2651167" y="133795"/>
                </a:cubicBezTo>
                <a:cubicBezTo>
                  <a:pt x="2653114" y="122223"/>
                  <a:pt x="2654283" y="105396"/>
                  <a:pt x="2654674" y="83314"/>
                </a:cubicBezTo>
                <a:cubicBezTo>
                  <a:pt x="2655065" y="61232"/>
                  <a:pt x="2654572" y="49828"/>
                  <a:pt x="2653195" y="49102"/>
                </a:cubicBezTo>
                <a:cubicBezTo>
                  <a:pt x="2651818" y="48377"/>
                  <a:pt x="2647992" y="48404"/>
                  <a:pt x="2641717" y="49186"/>
                </a:cubicBezTo>
                <a:cubicBezTo>
                  <a:pt x="2635441" y="49967"/>
                  <a:pt x="2622487" y="51406"/>
                  <a:pt x="2602854" y="53502"/>
                </a:cubicBezTo>
                <a:lnTo>
                  <a:pt x="2602854" y="109815"/>
                </a:lnTo>
                <a:cubicBezTo>
                  <a:pt x="2602854" y="129547"/>
                  <a:pt x="2601049" y="144805"/>
                  <a:pt x="2597440" y="155589"/>
                </a:cubicBezTo>
                <a:cubicBezTo>
                  <a:pt x="2593831" y="166372"/>
                  <a:pt x="2589723" y="168161"/>
                  <a:pt x="2585115" y="160956"/>
                </a:cubicBezTo>
                <a:cubicBezTo>
                  <a:pt x="2580508" y="153750"/>
                  <a:pt x="2578982" y="145316"/>
                  <a:pt x="2580539" y="135655"/>
                </a:cubicBezTo>
                <a:cubicBezTo>
                  <a:pt x="2582095" y="125994"/>
                  <a:pt x="2582874" y="111154"/>
                  <a:pt x="2582874" y="91137"/>
                </a:cubicBezTo>
                <a:cubicBezTo>
                  <a:pt x="2582874" y="70760"/>
                  <a:pt x="2581122" y="56317"/>
                  <a:pt x="2577618" y="47809"/>
                </a:cubicBezTo>
                <a:cubicBezTo>
                  <a:pt x="2574115" y="39301"/>
                  <a:pt x="2575314" y="35435"/>
                  <a:pt x="2581218" y="36210"/>
                </a:cubicBezTo>
                <a:cubicBezTo>
                  <a:pt x="2587121" y="36985"/>
                  <a:pt x="2592020" y="37763"/>
                  <a:pt x="2595915" y="38545"/>
                </a:cubicBezTo>
                <a:cubicBezTo>
                  <a:pt x="2599809" y="39326"/>
                  <a:pt x="2604736" y="39537"/>
                  <a:pt x="2610695" y="39177"/>
                </a:cubicBezTo>
                <a:cubicBezTo>
                  <a:pt x="2616654" y="38817"/>
                  <a:pt x="2623718" y="37897"/>
                  <a:pt x="2631885" y="36414"/>
                </a:cubicBezTo>
                <a:cubicBezTo>
                  <a:pt x="2640051" y="34932"/>
                  <a:pt x="2646308" y="32582"/>
                  <a:pt x="2650655" y="29364"/>
                </a:cubicBezTo>
                <a:cubicBezTo>
                  <a:pt x="2652829" y="27755"/>
                  <a:pt x="2655110" y="26866"/>
                  <a:pt x="2657497" y="26699"/>
                </a:cubicBezTo>
                <a:close/>
                <a:moveTo>
                  <a:pt x="161599" y="26415"/>
                </a:moveTo>
                <a:cubicBezTo>
                  <a:pt x="155242" y="26800"/>
                  <a:pt x="132784" y="30297"/>
                  <a:pt x="94226" y="36907"/>
                </a:cubicBezTo>
                <a:cubicBezTo>
                  <a:pt x="94970" y="39363"/>
                  <a:pt x="95633" y="42637"/>
                  <a:pt x="96217" y="46730"/>
                </a:cubicBezTo>
                <a:cubicBezTo>
                  <a:pt x="103733" y="46730"/>
                  <a:pt x="113645" y="44783"/>
                  <a:pt x="125954" y="40889"/>
                </a:cubicBezTo>
                <a:cubicBezTo>
                  <a:pt x="138264" y="36994"/>
                  <a:pt x="146756" y="37971"/>
                  <a:pt x="151432" y="43819"/>
                </a:cubicBezTo>
                <a:cubicBezTo>
                  <a:pt x="156108" y="49666"/>
                  <a:pt x="151246" y="54162"/>
                  <a:pt x="136846" y="57306"/>
                </a:cubicBezTo>
                <a:cubicBezTo>
                  <a:pt x="122448" y="60450"/>
                  <a:pt x="109413" y="61247"/>
                  <a:pt x="97743" y="59697"/>
                </a:cubicBezTo>
                <a:cubicBezTo>
                  <a:pt x="98474" y="66506"/>
                  <a:pt x="99441" y="72298"/>
                  <a:pt x="100644" y="77072"/>
                </a:cubicBezTo>
                <a:cubicBezTo>
                  <a:pt x="106486" y="77159"/>
                  <a:pt x="116035" y="76031"/>
                  <a:pt x="129294" y="73687"/>
                </a:cubicBezTo>
                <a:cubicBezTo>
                  <a:pt x="142552" y="71343"/>
                  <a:pt x="153597" y="69836"/>
                  <a:pt x="162426" y="69166"/>
                </a:cubicBezTo>
                <a:cubicBezTo>
                  <a:pt x="168231" y="51021"/>
                  <a:pt x="171132" y="38892"/>
                  <a:pt x="171132" y="32777"/>
                </a:cubicBezTo>
                <a:cubicBezTo>
                  <a:pt x="171132" y="28151"/>
                  <a:pt x="167955" y="26031"/>
                  <a:pt x="161599" y="26415"/>
                </a:cubicBezTo>
                <a:close/>
                <a:moveTo>
                  <a:pt x="1444265" y="26198"/>
                </a:moveTo>
                <a:cubicBezTo>
                  <a:pt x="1458898" y="25405"/>
                  <a:pt x="1469430" y="27824"/>
                  <a:pt x="1475863" y="33457"/>
                </a:cubicBezTo>
                <a:cubicBezTo>
                  <a:pt x="1484439" y="40966"/>
                  <a:pt x="1487198" y="46439"/>
                  <a:pt x="1484141" y="49874"/>
                </a:cubicBezTo>
                <a:cubicBezTo>
                  <a:pt x="1481084" y="53310"/>
                  <a:pt x="1472523" y="54637"/>
                  <a:pt x="1458459" y="53855"/>
                </a:cubicBezTo>
                <a:cubicBezTo>
                  <a:pt x="1444395" y="53074"/>
                  <a:pt x="1431170" y="53074"/>
                  <a:pt x="1418787" y="53855"/>
                </a:cubicBezTo>
                <a:cubicBezTo>
                  <a:pt x="1406403" y="54637"/>
                  <a:pt x="1388082" y="56019"/>
                  <a:pt x="1363823" y="58004"/>
                </a:cubicBezTo>
                <a:cubicBezTo>
                  <a:pt x="1370817" y="65544"/>
                  <a:pt x="1373344" y="70812"/>
                  <a:pt x="1371404" y="73808"/>
                </a:cubicBezTo>
                <a:cubicBezTo>
                  <a:pt x="1369463" y="76803"/>
                  <a:pt x="1368492" y="89183"/>
                  <a:pt x="1368492" y="110949"/>
                </a:cubicBezTo>
                <a:cubicBezTo>
                  <a:pt x="1385955" y="110949"/>
                  <a:pt x="1401176" y="113042"/>
                  <a:pt x="1414155" y="117228"/>
                </a:cubicBezTo>
                <a:cubicBezTo>
                  <a:pt x="1427134" y="121414"/>
                  <a:pt x="1434634" y="129798"/>
                  <a:pt x="1436655" y="142380"/>
                </a:cubicBezTo>
                <a:cubicBezTo>
                  <a:pt x="1438677" y="154962"/>
                  <a:pt x="1429730" y="156358"/>
                  <a:pt x="1409810" y="146566"/>
                </a:cubicBezTo>
                <a:cubicBezTo>
                  <a:pt x="1389893" y="136774"/>
                  <a:pt x="1376120" y="128827"/>
                  <a:pt x="1368492" y="122725"/>
                </a:cubicBezTo>
                <a:cubicBezTo>
                  <a:pt x="1369224" y="181351"/>
                  <a:pt x="1368359" y="220720"/>
                  <a:pt x="1365897" y="240830"/>
                </a:cubicBezTo>
                <a:cubicBezTo>
                  <a:pt x="1363435" y="260940"/>
                  <a:pt x="1359606" y="270996"/>
                  <a:pt x="1354410" y="270996"/>
                </a:cubicBezTo>
                <a:cubicBezTo>
                  <a:pt x="1350552" y="270996"/>
                  <a:pt x="1346463" y="266388"/>
                  <a:pt x="1342140" y="257173"/>
                </a:cubicBezTo>
                <a:cubicBezTo>
                  <a:pt x="1337818" y="247958"/>
                  <a:pt x="1336457" y="240027"/>
                  <a:pt x="1338057" y="233379"/>
                </a:cubicBezTo>
                <a:cubicBezTo>
                  <a:pt x="1339657" y="226732"/>
                  <a:pt x="1341213" y="219631"/>
                  <a:pt x="1342727" y="212078"/>
                </a:cubicBezTo>
                <a:cubicBezTo>
                  <a:pt x="1344239" y="204525"/>
                  <a:pt x="1345387" y="178846"/>
                  <a:pt x="1346168" y="135041"/>
                </a:cubicBezTo>
                <a:cubicBezTo>
                  <a:pt x="1346949" y="91236"/>
                  <a:pt x="1344600" y="66512"/>
                  <a:pt x="1339118" y="60869"/>
                </a:cubicBezTo>
                <a:cubicBezTo>
                  <a:pt x="1300521" y="67095"/>
                  <a:pt x="1276328" y="71178"/>
                  <a:pt x="1266536" y="73119"/>
                </a:cubicBezTo>
                <a:cubicBezTo>
                  <a:pt x="1256744" y="75060"/>
                  <a:pt x="1247529" y="71535"/>
                  <a:pt x="1238891" y="62543"/>
                </a:cubicBezTo>
                <a:cubicBezTo>
                  <a:pt x="1230253" y="53551"/>
                  <a:pt x="1230569" y="49449"/>
                  <a:pt x="1239840" y="50237"/>
                </a:cubicBezTo>
                <a:cubicBezTo>
                  <a:pt x="1249110" y="51024"/>
                  <a:pt x="1265109" y="50265"/>
                  <a:pt x="1287837" y="47958"/>
                </a:cubicBezTo>
                <a:cubicBezTo>
                  <a:pt x="1310564" y="45651"/>
                  <a:pt x="1333862" y="42737"/>
                  <a:pt x="1357730" y="39214"/>
                </a:cubicBezTo>
                <a:cubicBezTo>
                  <a:pt x="1381599" y="35692"/>
                  <a:pt x="1405110" y="31974"/>
                  <a:pt x="1428265" y="28061"/>
                </a:cubicBezTo>
                <a:cubicBezTo>
                  <a:pt x="1434054" y="27083"/>
                  <a:pt x="1439388" y="26462"/>
                  <a:pt x="1444265" y="26198"/>
                </a:cubicBezTo>
                <a:close/>
                <a:moveTo>
                  <a:pt x="6780980" y="22232"/>
                </a:moveTo>
                <a:cubicBezTo>
                  <a:pt x="6784474" y="22801"/>
                  <a:pt x="6788204" y="24549"/>
                  <a:pt x="6792170" y="27475"/>
                </a:cubicBezTo>
                <a:cubicBezTo>
                  <a:pt x="6800101" y="33329"/>
                  <a:pt x="6805713" y="39193"/>
                  <a:pt x="6809006" y="45065"/>
                </a:cubicBezTo>
                <a:cubicBezTo>
                  <a:pt x="6812298" y="50938"/>
                  <a:pt x="6810280" y="54810"/>
                  <a:pt x="6802950" y="56683"/>
                </a:cubicBezTo>
                <a:cubicBezTo>
                  <a:pt x="6795620" y="58556"/>
                  <a:pt x="6785222" y="63724"/>
                  <a:pt x="6771752" y="72189"/>
                </a:cubicBezTo>
                <a:cubicBezTo>
                  <a:pt x="6758284" y="80654"/>
                  <a:pt x="6745106" y="89642"/>
                  <a:pt x="6732220" y="99155"/>
                </a:cubicBezTo>
                <a:cubicBezTo>
                  <a:pt x="6742340" y="103496"/>
                  <a:pt x="6746213" y="107740"/>
                  <a:pt x="6743838" y="111889"/>
                </a:cubicBezTo>
                <a:cubicBezTo>
                  <a:pt x="6741463" y="116038"/>
                  <a:pt x="6739900" y="123374"/>
                  <a:pt x="6739150" y="133897"/>
                </a:cubicBezTo>
                <a:cubicBezTo>
                  <a:pt x="6738400" y="144420"/>
                  <a:pt x="6738604" y="159768"/>
                  <a:pt x="6739764" y="179941"/>
                </a:cubicBezTo>
                <a:cubicBezTo>
                  <a:pt x="6740924" y="200113"/>
                  <a:pt x="6741305" y="215287"/>
                  <a:pt x="6740908" y="225463"/>
                </a:cubicBezTo>
                <a:cubicBezTo>
                  <a:pt x="6740512" y="235640"/>
                  <a:pt x="6735764" y="246550"/>
                  <a:pt x="6726666" y="258196"/>
                </a:cubicBezTo>
                <a:cubicBezTo>
                  <a:pt x="6717570" y="269842"/>
                  <a:pt x="6710482" y="271371"/>
                  <a:pt x="6705403" y="262782"/>
                </a:cubicBezTo>
                <a:cubicBezTo>
                  <a:pt x="6700324" y="254193"/>
                  <a:pt x="6692994" y="245025"/>
                  <a:pt x="6683414" y="235277"/>
                </a:cubicBezTo>
                <a:cubicBezTo>
                  <a:pt x="6673833" y="225529"/>
                  <a:pt x="6674171" y="222016"/>
                  <a:pt x="6684428" y="224738"/>
                </a:cubicBezTo>
                <a:cubicBezTo>
                  <a:pt x="6694684" y="227460"/>
                  <a:pt x="6701748" y="228707"/>
                  <a:pt x="6705617" y="228477"/>
                </a:cubicBezTo>
                <a:cubicBezTo>
                  <a:pt x="6709486" y="228248"/>
                  <a:pt x="6711948" y="225318"/>
                  <a:pt x="6713002" y="219687"/>
                </a:cubicBezTo>
                <a:cubicBezTo>
                  <a:pt x="6714057" y="214056"/>
                  <a:pt x="6714776" y="200249"/>
                  <a:pt x="6715160" y="178266"/>
                </a:cubicBezTo>
                <a:cubicBezTo>
                  <a:pt x="6715546" y="156283"/>
                  <a:pt x="6714981" y="139245"/>
                  <a:pt x="6713468" y="127153"/>
                </a:cubicBezTo>
                <a:cubicBezTo>
                  <a:pt x="6711955" y="115061"/>
                  <a:pt x="6709037" y="105635"/>
                  <a:pt x="6704714" y="98876"/>
                </a:cubicBezTo>
                <a:cubicBezTo>
                  <a:pt x="6700393" y="92116"/>
                  <a:pt x="6700935" y="89149"/>
                  <a:pt x="6706342" y="89974"/>
                </a:cubicBezTo>
                <a:cubicBezTo>
                  <a:pt x="6711750" y="90799"/>
                  <a:pt x="6716804" y="91552"/>
                  <a:pt x="6721504" y="92234"/>
                </a:cubicBezTo>
                <a:cubicBezTo>
                  <a:pt x="6740592" y="74363"/>
                  <a:pt x="6753742" y="61554"/>
                  <a:pt x="6760953" y="53809"/>
                </a:cubicBezTo>
                <a:cubicBezTo>
                  <a:pt x="6768166" y="46063"/>
                  <a:pt x="6764290" y="43552"/>
                  <a:pt x="6749326" y="46274"/>
                </a:cubicBezTo>
                <a:cubicBezTo>
                  <a:pt x="6734363" y="48997"/>
                  <a:pt x="6717434" y="52277"/>
                  <a:pt x="6698538" y="56116"/>
                </a:cubicBezTo>
                <a:cubicBezTo>
                  <a:pt x="6679644" y="59954"/>
                  <a:pt x="6667294" y="63067"/>
                  <a:pt x="6661490" y="65455"/>
                </a:cubicBezTo>
                <a:cubicBezTo>
                  <a:pt x="6655685" y="67842"/>
                  <a:pt x="6649518" y="67783"/>
                  <a:pt x="6642988" y="65278"/>
                </a:cubicBezTo>
                <a:cubicBezTo>
                  <a:pt x="6636458" y="62773"/>
                  <a:pt x="6630803" y="58274"/>
                  <a:pt x="6626022" y="51781"/>
                </a:cubicBezTo>
                <a:cubicBezTo>
                  <a:pt x="6621240" y="45288"/>
                  <a:pt x="6623876" y="42439"/>
                  <a:pt x="6633928" y="43233"/>
                </a:cubicBezTo>
                <a:cubicBezTo>
                  <a:pt x="6643980" y="44026"/>
                  <a:pt x="6659024" y="43459"/>
                  <a:pt x="6679060" y="41530"/>
                </a:cubicBezTo>
                <a:cubicBezTo>
                  <a:pt x="6699096" y="39602"/>
                  <a:pt x="6717951" y="37103"/>
                  <a:pt x="6735624" y="34033"/>
                </a:cubicBezTo>
                <a:cubicBezTo>
                  <a:pt x="6753298" y="30964"/>
                  <a:pt x="6765158" y="27640"/>
                  <a:pt x="6771204" y="24062"/>
                </a:cubicBezTo>
                <a:cubicBezTo>
                  <a:pt x="6774226" y="22273"/>
                  <a:pt x="6777486" y="21663"/>
                  <a:pt x="6780980" y="22232"/>
                </a:cubicBezTo>
                <a:close/>
                <a:moveTo>
                  <a:pt x="4475930" y="22232"/>
                </a:moveTo>
                <a:cubicBezTo>
                  <a:pt x="4479425" y="22801"/>
                  <a:pt x="4483155" y="24549"/>
                  <a:pt x="4487120" y="27475"/>
                </a:cubicBezTo>
                <a:cubicBezTo>
                  <a:pt x="4495051" y="33329"/>
                  <a:pt x="4500664" y="39193"/>
                  <a:pt x="4503956" y="45065"/>
                </a:cubicBezTo>
                <a:cubicBezTo>
                  <a:pt x="4507249" y="50938"/>
                  <a:pt x="4505231" y="54810"/>
                  <a:pt x="4497901" y="56683"/>
                </a:cubicBezTo>
                <a:cubicBezTo>
                  <a:pt x="4490571" y="58556"/>
                  <a:pt x="4480172" y="63724"/>
                  <a:pt x="4466703" y="72189"/>
                </a:cubicBezTo>
                <a:cubicBezTo>
                  <a:pt x="4453234" y="80654"/>
                  <a:pt x="4440057" y="89642"/>
                  <a:pt x="4427170" y="99155"/>
                </a:cubicBezTo>
                <a:cubicBezTo>
                  <a:pt x="4437291" y="103496"/>
                  <a:pt x="4441163" y="107740"/>
                  <a:pt x="4438788" y="111889"/>
                </a:cubicBezTo>
                <a:cubicBezTo>
                  <a:pt x="4436413" y="116038"/>
                  <a:pt x="4434850" y="123374"/>
                  <a:pt x="4434100" y="133897"/>
                </a:cubicBezTo>
                <a:cubicBezTo>
                  <a:pt x="4433350" y="144420"/>
                  <a:pt x="4433555" y="159768"/>
                  <a:pt x="4434714" y="179941"/>
                </a:cubicBezTo>
                <a:cubicBezTo>
                  <a:pt x="4435874" y="200113"/>
                  <a:pt x="4436255" y="215287"/>
                  <a:pt x="4435858" y="225463"/>
                </a:cubicBezTo>
                <a:cubicBezTo>
                  <a:pt x="4435462" y="235640"/>
                  <a:pt x="4430714" y="246550"/>
                  <a:pt x="4421617" y="258196"/>
                </a:cubicBezTo>
                <a:cubicBezTo>
                  <a:pt x="4412520" y="269842"/>
                  <a:pt x="4405432" y="271371"/>
                  <a:pt x="4400353" y="262782"/>
                </a:cubicBezTo>
                <a:cubicBezTo>
                  <a:pt x="4395275" y="254193"/>
                  <a:pt x="4387945" y="245025"/>
                  <a:pt x="4378364" y="235277"/>
                </a:cubicBezTo>
                <a:cubicBezTo>
                  <a:pt x="4368783" y="225529"/>
                  <a:pt x="4369121" y="222016"/>
                  <a:pt x="4379378" y="224738"/>
                </a:cubicBezTo>
                <a:cubicBezTo>
                  <a:pt x="4389635" y="227460"/>
                  <a:pt x="4396698" y="228707"/>
                  <a:pt x="4400567" y="228477"/>
                </a:cubicBezTo>
                <a:cubicBezTo>
                  <a:pt x="4404437" y="228248"/>
                  <a:pt x="4406899" y="225318"/>
                  <a:pt x="4407953" y="219687"/>
                </a:cubicBezTo>
                <a:cubicBezTo>
                  <a:pt x="4409007" y="214056"/>
                  <a:pt x="4409726" y="200249"/>
                  <a:pt x="4410111" y="178266"/>
                </a:cubicBezTo>
                <a:cubicBezTo>
                  <a:pt x="4410496" y="156283"/>
                  <a:pt x="4409931" y="139245"/>
                  <a:pt x="4408418" y="127153"/>
                </a:cubicBezTo>
                <a:cubicBezTo>
                  <a:pt x="4406905" y="115061"/>
                  <a:pt x="4403987" y="105635"/>
                  <a:pt x="4399665" y="98876"/>
                </a:cubicBezTo>
                <a:cubicBezTo>
                  <a:pt x="4395343" y="92116"/>
                  <a:pt x="4395885" y="89149"/>
                  <a:pt x="4401293" y="89974"/>
                </a:cubicBezTo>
                <a:cubicBezTo>
                  <a:pt x="4406700" y="90799"/>
                  <a:pt x="4411754" y="91552"/>
                  <a:pt x="4416455" y="92234"/>
                </a:cubicBezTo>
                <a:cubicBezTo>
                  <a:pt x="4435542" y="74363"/>
                  <a:pt x="4448692" y="61554"/>
                  <a:pt x="4455904" y="53809"/>
                </a:cubicBezTo>
                <a:cubicBezTo>
                  <a:pt x="4463116" y="46063"/>
                  <a:pt x="4459240" y="43552"/>
                  <a:pt x="4444276" y="46274"/>
                </a:cubicBezTo>
                <a:cubicBezTo>
                  <a:pt x="4429313" y="48997"/>
                  <a:pt x="4412384" y="52277"/>
                  <a:pt x="4393489" y="56116"/>
                </a:cubicBezTo>
                <a:cubicBezTo>
                  <a:pt x="4374594" y="59954"/>
                  <a:pt x="4362244" y="63067"/>
                  <a:pt x="4356440" y="65455"/>
                </a:cubicBezTo>
                <a:cubicBezTo>
                  <a:pt x="4350636" y="67842"/>
                  <a:pt x="4344469" y="67783"/>
                  <a:pt x="4337939" y="65278"/>
                </a:cubicBezTo>
                <a:cubicBezTo>
                  <a:pt x="4331409" y="62773"/>
                  <a:pt x="4325753" y="58274"/>
                  <a:pt x="4320972" y="51781"/>
                </a:cubicBezTo>
                <a:cubicBezTo>
                  <a:pt x="4316191" y="45288"/>
                  <a:pt x="4318827" y="42439"/>
                  <a:pt x="4328879" y="43233"/>
                </a:cubicBezTo>
                <a:cubicBezTo>
                  <a:pt x="4338931" y="44026"/>
                  <a:pt x="4353975" y="43459"/>
                  <a:pt x="4374011" y="41530"/>
                </a:cubicBezTo>
                <a:cubicBezTo>
                  <a:pt x="4394047" y="39602"/>
                  <a:pt x="4412902" y="37103"/>
                  <a:pt x="4430575" y="34033"/>
                </a:cubicBezTo>
                <a:cubicBezTo>
                  <a:pt x="4448248" y="30964"/>
                  <a:pt x="4460108" y="27640"/>
                  <a:pt x="4466154" y="24062"/>
                </a:cubicBezTo>
                <a:cubicBezTo>
                  <a:pt x="4469177" y="22273"/>
                  <a:pt x="4472436" y="21663"/>
                  <a:pt x="4475930" y="22232"/>
                </a:cubicBezTo>
                <a:close/>
                <a:moveTo>
                  <a:pt x="6478956" y="19962"/>
                </a:moveTo>
                <a:cubicBezTo>
                  <a:pt x="6482277" y="20388"/>
                  <a:pt x="6486077" y="21628"/>
                  <a:pt x="6490356" y="23680"/>
                </a:cubicBezTo>
                <a:cubicBezTo>
                  <a:pt x="6498913" y="27786"/>
                  <a:pt x="6506128" y="32250"/>
                  <a:pt x="6512001" y="37075"/>
                </a:cubicBezTo>
                <a:cubicBezTo>
                  <a:pt x="6517874" y="41899"/>
                  <a:pt x="6519228" y="46888"/>
                  <a:pt x="6516066" y="52041"/>
                </a:cubicBezTo>
                <a:cubicBezTo>
                  <a:pt x="6512903" y="57195"/>
                  <a:pt x="6510959" y="63055"/>
                  <a:pt x="6510234" y="69622"/>
                </a:cubicBezTo>
                <a:cubicBezTo>
                  <a:pt x="6509508" y="76189"/>
                  <a:pt x="6509145" y="90758"/>
                  <a:pt x="6509145" y="113331"/>
                </a:cubicBezTo>
                <a:cubicBezTo>
                  <a:pt x="6509145" y="136486"/>
                  <a:pt x="6509712" y="158336"/>
                  <a:pt x="6510848" y="178880"/>
                </a:cubicBezTo>
                <a:cubicBezTo>
                  <a:pt x="6511982" y="199425"/>
                  <a:pt x="6513148" y="214196"/>
                  <a:pt x="6514345" y="223194"/>
                </a:cubicBezTo>
                <a:cubicBezTo>
                  <a:pt x="6515542" y="232192"/>
                  <a:pt x="6511896" y="243186"/>
                  <a:pt x="6503406" y="256178"/>
                </a:cubicBezTo>
                <a:cubicBezTo>
                  <a:pt x="6494917" y="269169"/>
                  <a:pt x="6488573" y="270223"/>
                  <a:pt x="6484374" y="259340"/>
                </a:cubicBezTo>
                <a:cubicBezTo>
                  <a:pt x="6480176" y="248457"/>
                  <a:pt x="6472142" y="238706"/>
                  <a:pt x="6460274" y="230086"/>
                </a:cubicBezTo>
                <a:cubicBezTo>
                  <a:pt x="6448404" y="221467"/>
                  <a:pt x="6449341" y="218713"/>
                  <a:pt x="6463083" y="221826"/>
                </a:cubicBezTo>
                <a:cubicBezTo>
                  <a:pt x="6476825" y="224939"/>
                  <a:pt x="6484216" y="222567"/>
                  <a:pt x="6485258" y="214711"/>
                </a:cubicBezTo>
                <a:cubicBezTo>
                  <a:pt x="6486300" y="206854"/>
                  <a:pt x="6486821" y="196792"/>
                  <a:pt x="6486821" y="184526"/>
                </a:cubicBezTo>
                <a:cubicBezTo>
                  <a:pt x="6486821" y="171417"/>
                  <a:pt x="6486244" y="146584"/>
                  <a:pt x="6485091" y="110029"/>
                </a:cubicBezTo>
                <a:cubicBezTo>
                  <a:pt x="6483938" y="73473"/>
                  <a:pt x="6481348" y="52832"/>
                  <a:pt x="6477324" y="48107"/>
                </a:cubicBezTo>
                <a:cubicBezTo>
                  <a:pt x="6473300" y="43381"/>
                  <a:pt x="6467384" y="41211"/>
                  <a:pt x="6459576" y="41596"/>
                </a:cubicBezTo>
                <a:cubicBezTo>
                  <a:pt x="6451769" y="41980"/>
                  <a:pt x="6438718" y="43245"/>
                  <a:pt x="6420425" y="45391"/>
                </a:cubicBezTo>
                <a:cubicBezTo>
                  <a:pt x="6431314" y="48975"/>
                  <a:pt x="6435398" y="53561"/>
                  <a:pt x="6432676" y="59148"/>
                </a:cubicBezTo>
                <a:cubicBezTo>
                  <a:pt x="6429954" y="64735"/>
                  <a:pt x="6428592" y="74208"/>
                  <a:pt x="6428592" y="87565"/>
                </a:cubicBezTo>
                <a:cubicBezTo>
                  <a:pt x="6434558" y="86808"/>
                  <a:pt x="6439202" y="86430"/>
                  <a:pt x="6442526" y="86430"/>
                </a:cubicBezTo>
                <a:cubicBezTo>
                  <a:pt x="6447512" y="86430"/>
                  <a:pt x="6452079" y="88715"/>
                  <a:pt x="6456228" y="93285"/>
                </a:cubicBezTo>
                <a:cubicBezTo>
                  <a:pt x="6460376" y="97856"/>
                  <a:pt x="6457567" y="101542"/>
                  <a:pt x="6447800" y="104345"/>
                </a:cubicBezTo>
                <a:cubicBezTo>
                  <a:pt x="6438033" y="107148"/>
                  <a:pt x="6431582" y="109077"/>
                  <a:pt x="6428443" y="110131"/>
                </a:cubicBezTo>
                <a:lnTo>
                  <a:pt x="6427420" y="137776"/>
                </a:lnTo>
                <a:cubicBezTo>
                  <a:pt x="6436870" y="135519"/>
                  <a:pt x="6444606" y="133981"/>
                  <a:pt x="6450628" y="133162"/>
                </a:cubicBezTo>
                <a:cubicBezTo>
                  <a:pt x="6456650" y="132343"/>
                  <a:pt x="6461291" y="134607"/>
                  <a:pt x="6464552" y="139952"/>
                </a:cubicBezTo>
                <a:cubicBezTo>
                  <a:pt x="6467814" y="145298"/>
                  <a:pt x="6465508" y="149387"/>
                  <a:pt x="6457632" y="152221"/>
                </a:cubicBezTo>
                <a:cubicBezTo>
                  <a:pt x="6449757" y="155055"/>
                  <a:pt x="6439686" y="158178"/>
                  <a:pt x="6427420" y="161588"/>
                </a:cubicBezTo>
                <a:cubicBezTo>
                  <a:pt x="6427420" y="179274"/>
                  <a:pt x="6426189" y="197574"/>
                  <a:pt x="6423727" y="216487"/>
                </a:cubicBezTo>
                <a:cubicBezTo>
                  <a:pt x="6421266" y="235401"/>
                  <a:pt x="6417790" y="245127"/>
                  <a:pt x="6413300" y="245667"/>
                </a:cubicBezTo>
                <a:cubicBezTo>
                  <a:pt x="6408810" y="246206"/>
                  <a:pt x="6406128" y="240845"/>
                  <a:pt x="6405254" y="229584"/>
                </a:cubicBezTo>
                <a:cubicBezTo>
                  <a:pt x="6404380" y="218323"/>
                  <a:pt x="6404333" y="196712"/>
                  <a:pt x="6405114" y="164751"/>
                </a:cubicBezTo>
                <a:cubicBezTo>
                  <a:pt x="6398528" y="166314"/>
                  <a:pt x="6392322" y="167095"/>
                  <a:pt x="6386492" y="167095"/>
                </a:cubicBezTo>
                <a:cubicBezTo>
                  <a:pt x="6381308" y="167095"/>
                  <a:pt x="6375334" y="165272"/>
                  <a:pt x="6368568" y="161625"/>
                </a:cubicBezTo>
                <a:cubicBezTo>
                  <a:pt x="6361802" y="157979"/>
                  <a:pt x="6361774" y="155254"/>
                  <a:pt x="6368484" y="153449"/>
                </a:cubicBezTo>
                <a:cubicBezTo>
                  <a:pt x="6375194" y="151645"/>
                  <a:pt x="6387788" y="148256"/>
                  <a:pt x="6406268" y="143282"/>
                </a:cubicBezTo>
                <a:lnTo>
                  <a:pt x="6406268" y="113387"/>
                </a:lnTo>
                <a:cubicBezTo>
                  <a:pt x="6397549" y="115731"/>
                  <a:pt x="6389143" y="114906"/>
                  <a:pt x="6381050" y="110912"/>
                </a:cubicBezTo>
                <a:cubicBezTo>
                  <a:pt x="6372958" y="106919"/>
                  <a:pt x="6372102" y="103992"/>
                  <a:pt x="6378484" y="102131"/>
                </a:cubicBezTo>
                <a:cubicBezTo>
                  <a:pt x="6384864" y="100271"/>
                  <a:pt x="6394126" y="97989"/>
                  <a:pt x="6406268" y="95285"/>
                </a:cubicBezTo>
                <a:cubicBezTo>
                  <a:pt x="6406268" y="78108"/>
                  <a:pt x="6405270" y="62742"/>
                  <a:pt x="6403272" y="49186"/>
                </a:cubicBezTo>
                <a:cubicBezTo>
                  <a:pt x="6390014" y="50748"/>
                  <a:pt x="6378189" y="52175"/>
                  <a:pt x="6367796" y="53465"/>
                </a:cubicBezTo>
                <a:cubicBezTo>
                  <a:pt x="6367040" y="106894"/>
                  <a:pt x="6365681" y="141850"/>
                  <a:pt x="6363722" y="158333"/>
                </a:cubicBezTo>
                <a:cubicBezTo>
                  <a:pt x="6361762" y="174815"/>
                  <a:pt x="6358187" y="191847"/>
                  <a:pt x="6352996" y="209427"/>
                </a:cubicBezTo>
                <a:cubicBezTo>
                  <a:pt x="6347806" y="227007"/>
                  <a:pt x="6337100" y="240886"/>
                  <a:pt x="6320878" y="251062"/>
                </a:cubicBezTo>
                <a:cubicBezTo>
                  <a:pt x="6304656" y="261238"/>
                  <a:pt x="6301812" y="259204"/>
                  <a:pt x="6312348" y="244960"/>
                </a:cubicBezTo>
                <a:cubicBezTo>
                  <a:pt x="6322884" y="230716"/>
                  <a:pt x="6330862" y="211008"/>
                  <a:pt x="6336282" y="185838"/>
                </a:cubicBezTo>
                <a:cubicBezTo>
                  <a:pt x="6341702" y="160667"/>
                  <a:pt x="6344411" y="139611"/>
                  <a:pt x="6344411" y="122670"/>
                </a:cubicBezTo>
                <a:lnTo>
                  <a:pt x="6344411" y="74803"/>
                </a:lnTo>
                <a:cubicBezTo>
                  <a:pt x="6344411" y="60887"/>
                  <a:pt x="6342268" y="50392"/>
                  <a:pt x="6337984" y="43316"/>
                </a:cubicBezTo>
                <a:cubicBezTo>
                  <a:pt x="6333699" y="36241"/>
                  <a:pt x="6336858" y="33872"/>
                  <a:pt x="6347462" y="36210"/>
                </a:cubicBezTo>
                <a:cubicBezTo>
                  <a:pt x="6358066" y="38548"/>
                  <a:pt x="6371011" y="38752"/>
                  <a:pt x="6386297" y="36824"/>
                </a:cubicBezTo>
                <a:cubicBezTo>
                  <a:pt x="6401583" y="34895"/>
                  <a:pt x="6418246" y="32396"/>
                  <a:pt x="6436284" y="29327"/>
                </a:cubicBezTo>
                <a:cubicBezTo>
                  <a:pt x="6454324" y="26257"/>
                  <a:pt x="6465706" y="23522"/>
                  <a:pt x="6470431" y="21122"/>
                </a:cubicBezTo>
                <a:cubicBezTo>
                  <a:pt x="6472794" y="19922"/>
                  <a:pt x="6475636" y="19536"/>
                  <a:pt x="6478956" y="19962"/>
                </a:cubicBezTo>
                <a:close/>
                <a:moveTo>
                  <a:pt x="7160184" y="18202"/>
                </a:moveTo>
                <a:cubicBezTo>
                  <a:pt x="7167248" y="19423"/>
                  <a:pt x="7175120" y="22006"/>
                  <a:pt x="7183802" y="25950"/>
                </a:cubicBezTo>
                <a:cubicBezTo>
                  <a:pt x="7193773" y="30675"/>
                  <a:pt x="7197574" y="36259"/>
                  <a:pt x="7195206" y="42702"/>
                </a:cubicBezTo>
                <a:cubicBezTo>
                  <a:pt x="7192837" y="49145"/>
                  <a:pt x="7191280" y="57384"/>
                  <a:pt x="7190536" y="67417"/>
                </a:cubicBezTo>
                <a:cubicBezTo>
                  <a:pt x="7189792" y="77451"/>
                  <a:pt x="7189420" y="92365"/>
                  <a:pt x="7189420" y="112159"/>
                </a:cubicBezTo>
                <a:cubicBezTo>
                  <a:pt x="7189420" y="131072"/>
                  <a:pt x="7190192" y="148646"/>
                  <a:pt x="7191736" y="164881"/>
                </a:cubicBezTo>
                <a:cubicBezTo>
                  <a:pt x="7193280" y="181116"/>
                  <a:pt x="7193454" y="196045"/>
                  <a:pt x="7192257" y="209669"/>
                </a:cubicBezTo>
                <a:cubicBezTo>
                  <a:pt x="7191060" y="223293"/>
                  <a:pt x="7186756" y="235364"/>
                  <a:pt x="7179346" y="245881"/>
                </a:cubicBezTo>
                <a:cubicBezTo>
                  <a:pt x="7171936" y="256398"/>
                  <a:pt x="7165620" y="257908"/>
                  <a:pt x="7160398" y="250411"/>
                </a:cubicBezTo>
                <a:cubicBezTo>
                  <a:pt x="7155177" y="242913"/>
                  <a:pt x="7150492" y="236712"/>
                  <a:pt x="7146344" y="231807"/>
                </a:cubicBezTo>
                <a:cubicBezTo>
                  <a:pt x="7142195" y="226902"/>
                  <a:pt x="7137420" y="221482"/>
                  <a:pt x="7132019" y="215548"/>
                </a:cubicBezTo>
                <a:cubicBezTo>
                  <a:pt x="7126618" y="209613"/>
                  <a:pt x="7127886" y="207471"/>
                  <a:pt x="7135823" y="209120"/>
                </a:cubicBezTo>
                <a:cubicBezTo>
                  <a:pt x="7143761" y="210770"/>
                  <a:pt x="7150316" y="212131"/>
                  <a:pt x="7155487" y="213204"/>
                </a:cubicBezTo>
                <a:cubicBezTo>
                  <a:pt x="7160659" y="214277"/>
                  <a:pt x="7163694" y="213238"/>
                  <a:pt x="7164594" y="210088"/>
                </a:cubicBezTo>
                <a:cubicBezTo>
                  <a:pt x="7165493" y="206937"/>
                  <a:pt x="7166330" y="200504"/>
                  <a:pt x="7167105" y="190786"/>
                </a:cubicBezTo>
                <a:cubicBezTo>
                  <a:pt x="7167880" y="181069"/>
                  <a:pt x="7168079" y="154463"/>
                  <a:pt x="7167700" y="110968"/>
                </a:cubicBezTo>
                <a:cubicBezTo>
                  <a:pt x="7167322" y="67473"/>
                  <a:pt x="7164209" y="40833"/>
                  <a:pt x="7158362" y="31047"/>
                </a:cubicBezTo>
                <a:cubicBezTo>
                  <a:pt x="7152514" y="21262"/>
                  <a:pt x="7153122" y="16980"/>
                  <a:pt x="7160184" y="18202"/>
                </a:cubicBezTo>
                <a:close/>
                <a:moveTo>
                  <a:pt x="3844695" y="15140"/>
                </a:moveTo>
                <a:cubicBezTo>
                  <a:pt x="3847184" y="15209"/>
                  <a:pt x="3850316" y="15637"/>
                  <a:pt x="3854089" y="16425"/>
                </a:cubicBezTo>
                <a:cubicBezTo>
                  <a:pt x="3868835" y="18161"/>
                  <a:pt x="3877526" y="21699"/>
                  <a:pt x="3880162" y="27038"/>
                </a:cubicBezTo>
                <a:cubicBezTo>
                  <a:pt x="3882797" y="32378"/>
                  <a:pt x="3883328" y="38182"/>
                  <a:pt x="3881752" y="44451"/>
                </a:cubicBezTo>
                <a:cubicBezTo>
                  <a:pt x="3880177" y="50721"/>
                  <a:pt x="3874125" y="51000"/>
                  <a:pt x="3863595" y="45288"/>
                </a:cubicBezTo>
                <a:cubicBezTo>
                  <a:pt x="3853066" y="39577"/>
                  <a:pt x="3845076" y="32551"/>
                  <a:pt x="3839625" y="24211"/>
                </a:cubicBezTo>
                <a:cubicBezTo>
                  <a:pt x="3835537" y="17955"/>
                  <a:pt x="3837227" y="14931"/>
                  <a:pt x="3844695" y="15140"/>
                </a:cubicBezTo>
                <a:close/>
                <a:moveTo>
                  <a:pt x="4052777" y="13283"/>
                </a:moveTo>
                <a:cubicBezTo>
                  <a:pt x="4055888" y="13598"/>
                  <a:pt x="4060749" y="15613"/>
                  <a:pt x="4067360" y="19327"/>
                </a:cubicBezTo>
                <a:cubicBezTo>
                  <a:pt x="4078361" y="25950"/>
                  <a:pt x="4082103" y="31078"/>
                  <a:pt x="4078587" y="34712"/>
                </a:cubicBezTo>
                <a:cubicBezTo>
                  <a:pt x="4075071" y="38346"/>
                  <a:pt x="4070407" y="43065"/>
                  <a:pt x="4064597" y="48870"/>
                </a:cubicBezTo>
                <a:cubicBezTo>
                  <a:pt x="4058787" y="54674"/>
                  <a:pt x="4051550" y="61712"/>
                  <a:pt x="4042887" y="69985"/>
                </a:cubicBezTo>
                <a:cubicBezTo>
                  <a:pt x="4034224" y="78257"/>
                  <a:pt x="4023688" y="85615"/>
                  <a:pt x="4011279" y="92058"/>
                </a:cubicBezTo>
                <a:cubicBezTo>
                  <a:pt x="3998871" y="98501"/>
                  <a:pt x="3998747" y="94749"/>
                  <a:pt x="4010907" y="80802"/>
                </a:cubicBezTo>
                <a:cubicBezTo>
                  <a:pt x="4023068" y="66856"/>
                  <a:pt x="4032599" y="54351"/>
                  <a:pt x="4039501" y="43288"/>
                </a:cubicBezTo>
                <a:cubicBezTo>
                  <a:pt x="4046403" y="32226"/>
                  <a:pt x="4049466" y="23609"/>
                  <a:pt x="4048691" y="17439"/>
                </a:cubicBezTo>
                <a:cubicBezTo>
                  <a:pt x="4048304" y="14354"/>
                  <a:pt x="4049665" y="12969"/>
                  <a:pt x="4052777" y="13283"/>
                </a:cubicBezTo>
                <a:close/>
                <a:moveTo>
                  <a:pt x="5211220" y="12411"/>
                </a:moveTo>
                <a:cubicBezTo>
                  <a:pt x="5213381" y="12259"/>
                  <a:pt x="5216493" y="13126"/>
                  <a:pt x="5220554" y="15011"/>
                </a:cubicBezTo>
                <a:cubicBezTo>
                  <a:pt x="5228678" y="18781"/>
                  <a:pt x="5234848" y="23246"/>
                  <a:pt x="5239065" y="28406"/>
                </a:cubicBezTo>
                <a:cubicBezTo>
                  <a:pt x="5243282" y="33565"/>
                  <a:pt x="5241663" y="37134"/>
                  <a:pt x="5234209" y="39112"/>
                </a:cubicBezTo>
                <a:cubicBezTo>
                  <a:pt x="5226756" y="41090"/>
                  <a:pt x="5217916" y="44349"/>
                  <a:pt x="5207690" y="48888"/>
                </a:cubicBezTo>
                <a:cubicBezTo>
                  <a:pt x="5197464" y="53427"/>
                  <a:pt x="5189797" y="56243"/>
                  <a:pt x="5184687" y="57334"/>
                </a:cubicBezTo>
                <a:cubicBezTo>
                  <a:pt x="5190900" y="58438"/>
                  <a:pt x="5195567" y="60615"/>
                  <a:pt x="5198686" y="63864"/>
                </a:cubicBezTo>
                <a:cubicBezTo>
                  <a:pt x="5201805" y="67113"/>
                  <a:pt x="5202394" y="71231"/>
                  <a:pt x="5200453" y="76217"/>
                </a:cubicBezTo>
                <a:cubicBezTo>
                  <a:pt x="5198513" y="81202"/>
                  <a:pt x="5197542" y="92768"/>
                  <a:pt x="5197542" y="110912"/>
                </a:cubicBezTo>
                <a:cubicBezTo>
                  <a:pt x="5230235" y="107117"/>
                  <a:pt x="5253486" y="103834"/>
                  <a:pt x="5267296" y="101062"/>
                </a:cubicBezTo>
                <a:cubicBezTo>
                  <a:pt x="5281106" y="98290"/>
                  <a:pt x="5291508" y="98820"/>
                  <a:pt x="5298503" y="102652"/>
                </a:cubicBezTo>
                <a:cubicBezTo>
                  <a:pt x="5305498" y="106485"/>
                  <a:pt x="5310459" y="111762"/>
                  <a:pt x="5313386" y="118484"/>
                </a:cubicBezTo>
                <a:cubicBezTo>
                  <a:pt x="5316313" y="125206"/>
                  <a:pt x="5311498" y="127984"/>
                  <a:pt x="5298940" y="126818"/>
                </a:cubicBezTo>
                <a:cubicBezTo>
                  <a:pt x="5286383" y="125652"/>
                  <a:pt x="5271444" y="125265"/>
                  <a:pt x="5254124" y="125656"/>
                </a:cubicBezTo>
                <a:cubicBezTo>
                  <a:pt x="5236804" y="126046"/>
                  <a:pt x="5217944" y="127296"/>
                  <a:pt x="5197542" y="129404"/>
                </a:cubicBezTo>
                <a:lnTo>
                  <a:pt x="5197542" y="214887"/>
                </a:lnTo>
                <a:cubicBezTo>
                  <a:pt x="5197542" y="240163"/>
                  <a:pt x="5194711" y="258361"/>
                  <a:pt x="5189049" y="269479"/>
                </a:cubicBezTo>
                <a:cubicBezTo>
                  <a:pt x="5183388" y="280598"/>
                  <a:pt x="5179472" y="279820"/>
                  <a:pt x="5177301" y="267145"/>
                </a:cubicBezTo>
                <a:cubicBezTo>
                  <a:pt x="5175131" y="254469"/>
                  <a:pt x="5174045" y="236269"/>
                  <a:pt x="5174045" y="212543"/>
                </a:cubicBezTo>
                <a:lnTo>
                  <a:pt x="5174045" y="132064"/>
                </a:lnTo>
                <a:cubicBezTo>
                  <a:pt x="5153830" y="134346"/>
                  <a:pt x="5135902" y="136858"/>
                  <a:pt x="5120263" y="139599"/>
                </a:cubicBezTo>
                <a:cubicBezTo>
                  <a:pt x="5104624" y="142340"/>
                  <a:pt x="5093350" y="143912"/>
                  <a:pt x="5086442" y="144315"/>
                </a:cubicBezTo>
                <a:cubicBezTo>
                  <a:pt x="5079534" y="144718"/>
                  <a:pt x="5072756" y="141593"/>
                  <a:pt x="5066108" y="134939"/>
                </a:cubicBezTo>
                <a:cubicBezTo>
                  <a:pt x="5059461" y="128285"/>
                  <a:pt x="5059275" y="124958"/>
                  <a:pt x="5065550" y="124958"/>
                </a:cubicBezTo>
                <a:cubicBezTo>
                  <a:pt x="5070188" y="124958"/>
                  <a:pt x="5081394" y="123991"/>
                  <a:pt x="5099166" y="122056"/>
                </a:cubicBezTo>
                <a:cubicBezTo>
                  <a:pt x="5116939" y="120121"/>
                  <a:pt x="5141899" y="117324"/>
                  <a:pt x="5174045" y="113666"/>
                </a:cubicBezTo>
                <a:cubicBezTo>
                  <a:pt x="5174045" y="84905"/>
                  <a:pt x="5172626" y="68862"/>
                  <a:pt x="5169785" y="65538"/>
                </a:cubicBezTo>
                <a:cubicBezTo>
                  <a:pt x="5156937" y="71727"/>
                  <a:pt x="5143735" y="75609"/>
                  <a:pt x="5130178" y="77184"/>
                </a:cubicBezTo>
                <a:cubicBezTo>
                  <a:pt x="5116623" y="78759"/>
                  <a:pt x="5115370" y="76291"/>
                  <a:pt x="5126420" y="69780"/>
                </a:cubicBezTo>
                <a:cubicBezTo>
                  <a:pt x="5137471" y="63269"/>
                  <a:pt x="5149344" y="56745"/>
                  <a:pt x="5162037" y="50209"/>
                </a:cubicBezTo>
                <a:cubicBezTo>
                  <a:pt x="5174731" y="43673"/>
                  <a:pt x="5185366" y="37419"/>
                  <a:pt x="5193942" y="31447"/>
                </a:cubicBezTo>
                <a:cubicBezTo>
                  <a:pt x="5202518" y="25476"/>
                  <a:pt x="5207067" y="20301"/>
                  <a:pt x="5207588" y="15923"/>
                </a:cubicBezTo>
                <a:cubicBezTo>
                  <a:pt x="5207848" y="13734"/>
                  <a:pt x="5209059" y="12563"/>
                  <a:pt x="5211220" y="12411"/>
                </a:cubicBezTo>
                <a:close/>
                <a:moveTo>
                  <a:pt x="3479975" y="12004"/>
                </a:moveTo>
                <a:cubicBezTo>
                  <a:pt x="3482711" y="11048"/>
                  <a:pt x="3488176" y="12140"/>
                  <a:pt x="3496371" y="15281"/>
                </a:cubicBezTo>
                <a:cubicBezTo>
                  <a:pt x="3512761" y="21563"/>
                  <a:pt x="3519967" y="27550"/>
                  <a:pt x="3517989" y="33243"/>
                </a:cubicBezTo>
                <a:cubicBezTo>
                  <a:pt x="3516011" y="38935"/>
                  <a:pt x="3514454" y="48414"/>
                  <a:pt x="3513319" y="61678"/>
                </a:cubicBezTo>
                <a:cubicBezTo>
                  <a:pt x="3512184" y="74942"/>
                  <a:pt x="3511617" y="89413"/>
                  <a:pt x="3511617" y="105089"/>
                </a:cubicBezTo>
                <a:cubicBezTo>
                  <a:pt x="3520274" y="103613"/>
                  <a:pt x="3528115" y="101955"/>
                  <a:pt x="3535141" y="100113"/>
                </a:cubicBezTo>
                <a:cubicBezTo>
                  <a:pt x="3542167" y="98271"/>
                  <a:pt x="3549940" y="95915"/>
                  <a:pt x="3558461" y="93044"/>
                </a:cubicBezTo>
                <a:cubicBezTo>
                  <a:pt x="3566981" y="90172"/>
                  <a:pt x="3575700" y="90975"/>
                  <a:pt x="3584617" y="95453"/>
                </a:cubicBezTo>
                <a:cubicBezTo>
                  <a:pt x="3593534" y="99930"/>
                  <a:pt x="3592896" y="104612"/>
                  <a:pt x="3582701" y="109498"/>
                </a:cubicBezTo>
                <a:cubicBezTo>
                  <a:pt x="3572506" y="114385"/>
                  <a:pt x="3560101" y="117619"/>
                  <a:pt x="3545485" y="119200"/>
                </a:cubicBezTo>
                <a:cubicBezTo>
                  <a:pt x="3530868" y="120781"/>
                  <a:pt x="3519505" y="121572"/>
                  <a:pt x="3511394" y="121572"/>
                </a:cubicBezTo>
                <a:cubicBezTo>
                  <a:pt x="3510724" y="135599"/>
                  <a:pt x="3510011" y="164348"/>
                  <a:pt x="3509254" y="207818"/>
                </a:cubicBezTo>
                <a:cubicBezTo>
                  <a:pt x="3530016" y="206292"/>
                  <a:pt x="3546930" y="204953"/>
                  <a:pt x="3559995" y="203800"/>
                </a:cubicBezTo>
                <a:cubicBezTo>
                  <a:pt x="3573061" y="202646"/>
                  <a:pt x="3583460" y="201276"/>
                  <a:pt x="3591193" y="199688"/>
                </a:cubicBezTo>
                <a:cubicBezTo>
                  <a:pt x="3598926" y="198101"/>
                  <a:pt x="3607050" y="198557"/>
                  <a:pt x="3615564" y="201056"/>
                </a:cubicBezTo>
                <a:cubicBezTo>
                  <a:pt x="3624078" y="203555"/>
                  <a:pt x="3631061" y="209024"/>
                  <a:pt x="3636512" y="217464"/>
                </a:cubicBezTo>
                <a:cubicBezTo>
                  <a:pt x="3641962" y="225904"/>
                  <a:pt x="3633758" y="229345"/>
                  <a:pt x="3611899" y="227789"/>
                </a:cubicBezTo>
                <a:cubicBezTo>
                  <a:pt x="3590040" y="226232"/>
                  <a:pt x="3570426" y="225649"/>
                  <a:pt x="3553056" y="226040"/>
                </a:cubicBezTo>
                <a:cubicBezTo>
                  <a:pt x="3535687" y="226431"/>
                  <a:pt x="3516215" y="227590"/>
                  <a:pt x="3494641" y="229519"/>
                </a:cubicBezTo>
                <a:cubicBezTo>
                  <a:pt x="3473067" y="231448"/>
                  <a:pt x="3453066" y="233584"/>
                  <a:pt x="3434636" y="235928"/>
                </a:cubicBezTo>
                <a:cubicBezTo>
                  <a:pt x="3416206" y="238272"/>
                  <a:pt x="3404042" y="240033"/>
                  <a:pt x="3398145" y="241211"/>
                </a:cubicBezTo>
                <a:cubicBezTo>
                  <a:pt x="3392247" y="242390"/>
                  <a:pt x="3384756" y="238873"/>
                  <a:pt x="3375672" y="230663"/>
                </a:cubicBezTo>
                <a:cubicBezTo>
                  <a:pt x="3366587" y="222453"/>
                  <a:pt x="3367514" y="218348"/>
                  <a:pt x="3378453" y="218348"/>
                </a:cubicBezTo>
                <a:cubicBezTo>
                  <a:pt x="3387159" y="218348"/>
                  <a:pt x="3401540" y="217576"/>
                  <a:pt x="3421594" y="216031"/>
                </a:cubicBezTo>
                <a:cubicBezTo>
                  <a:pt x="3441649" y="214487"/>
                  <a:pt x="3463824" y="212636"/>
                  <a:pt x="3488121" y="210478"/>
                </a:cubicBezTo>
                <a:lnTo>
                  <a:pt x="3488121" y="86467"/>
                </a:lnTo>
                <a:cubicBezTo>
                  <a:pt x="3488121" y="52944"/>
                  <a:pt x="3485398" y="31128"/>
                  <a:pt x="3479954" y="21020"/>
                </a:cubicBezTo>
                <a:cubicBezTo>
                  <a:pt x="3477231" y="15966"/>
                  <a:pt x="3477238" y="12961"/>
                  <a:pt x="3479975" y="12004"/>
                </a:cubicBezTo>
                <a:close/>
                <a:moveTo>
                  <a:pt x="6123430" y="9099"/>
                </a:moveTo>
                <a:cubicBezTo>
                  <a:pt x="6125130" y="9078"/>
                  <a:pt x="6127276" y="9424"/>
                  <a:pt x="6129866" y="10137"/>
                </a:cubicBezTo>
                <a:cubicBezTo>
                  <a:pt x="6140228" y="12990"/>
                  <a:pt x="6147837" y="16041"/>
                  <a:pt x="6152692" y="19290"/>
                </a:cubicBezTo>
                <a:cubicBezTo>
                  <a:pt x="6157548" y="22539"/>
                  <a:pt x="6158594" y="26958"/>
                  <a:pt x="6155827" y="32545"/>
                </a:cubicBezTo>
                <a:cubicBezTo>
                  <a:pt x="6153062" y="38132"/>
                  <a:pt x="6150556" y="51418"/>
                  <a:pt x="6148312" y="72403"/>
                </a:cubicBezTo>
                <a:cubicBezTo>
                  <a:pt x="6156249" y="70902"/>
                  <a:pt x="6163108" y="69554"/>
                  <a:pt x="6168887" y="68357"/>
                </a:cubicBezTo>
                <a:cubicBezTo>
                  <a:pt x="6174666" y="67160"/>
                  <a:pt x="6180464" y="69678"/>
                  <a:pt x="6186281" y="75910"/>
                </a:cubicBezTo>
                <a:cubicBezTo>
                  <a:pt x="6192098" y="82142"/>
                  <a:pt x="6190430" y="86241"/>
                  <a:pt x="6181277" y="88207"/>
                </a:cubicBezTo>
                <a:cubicBezTo>
                  <a:pt x="6172124" y="90172"/>
                  <a:pt x="6160658" y="92532"/>
                  <a:pt x="6146879" y="95285"/>
                </a:cubicBezTo>
                <a:cubicBezTo>
                  <a:pt x="6145465" y="112983"/>
                  <a:pt x="6143996" y="129088"/>
                  <a:pt x="6142470" y="143599"/>
                </a:cubicBezTo>
                <a:cubicBezTo>
                  <a:pt x="6172161" y="141341"/>
                  <a:pt x="6192982" y="139221"/>
                  <a:pt x="6204931" y="137236"/>
                </a:cubicBezTo>
                <a:cubicBezTo>
                  <a:pt x="6216881" y="135252"/>
                  <a:pt x="6227358" y="137466"/>
                  <a:pt x="6236362" y="143878"/>
                </a:cubicBezTo>
                <a:cubicBezTo>
                  <a:pt x="6245366" y="150290"/>
                  <a:pt x="6249322" y="155567"/>
                  <a:pt x="6248231" y="159709"/>
                </a:cubicBezTo>
                <a:cubicBezTo>
                  <a:pt x="6247140" y="163852"/>
                  <a:pt x="6239289" y="165535"/>
                  <a:pt x="6224679" y="164760"/>
                </a:cubicBezTo>
                <a:cubicBezTo>
                  <a:pt x="6210069" y="163985"/>
                  <a:pt x="6193536" y="163597"/>
                  <a:pt x="6175082" y="163597"/>
                </a:cubicBezTo>
                <a:cubicBezTo>
                  <a:pt x="6157483" y="163597"/>
                  <a:pt x="6133884" y="165541"/>
                  <a:pt x="6104286" y="169430"/>
                </a:cubicBezTo>
                <a:cubicBezTo>
                  <a:pt x="6074688" y="173318"/>
                  <a:pt x="6052987" y="176601"/>
                  <a:pt x="6039183" y="179280"/>
                </a:cubicBezTo>
                <a:cubicBezTo>
                  <a:pt x="6025380" y="181959"/>
                  <a:pt x="6014714" y="184489"/>
                  <a:pt x="6007185" y="186870"/>
                </a:cubicBezTo>
                <a:cubicBezTo>
                  <a:pt x="5999657" y="189252"/>
                  <a:pt x="5990920" y="186390"/>
                  <a:pt x="5980973" y="178285"/>
                </a:cubicBezTo>
                <a:cubicBezTo>
                  <a:pt x="5971026" y="170180"/>
                  <a:pt x="5973141" y="165889"/>
                  <a:pt x="5987317" y="165411"/>
                </a:cubicBezTo>
                <a:cubicBezTo>
                  <a:pt x="6001493" y="164934"/>
                  <a:pt x="6028295" y="161346"/>
                  <a:pt x="6067721" y="154649"/>
                </a:cubicBezTo>
                <a:cubicBezTo>
                  <a:pt x="6068428" y="140324"/>
                  <a:pt x="6068782" y="125795"/>
                  <a:pt x="6068782" y="111061"/>
                </a:cubicBezTo>
                <a:cubicBezTo>
                  <a:pt x="6058475" y="114174"/>
                  <a:pt x="6048117" y="112859"/>
                  <a:pt x="6037704" y="107117"/>
                </a:cubicBezTo>
                <a:cubicBezTo>
                  <a:pt x="6027293" y="101375"/>
                  <a:pt x="6027612" y="97477"/>
                  <a:pt x="6038662" y="95425"/>
                </a:cubicBezTo>
                <a:cubicBezTo>
                  <a:pt x="6049713" y="93372"/>
                  <a:pt x="6059753" y="91372"/>
                  <a:pt x="6068782" y="89425"/>
                </a:cubicBezTo>
                <a:cubicBezTo>
                  <a:pt x="6068782" y="83236"/>
                  <a:pt x="6068221" y="76948"/>
                  <a:pt x="6067098" y="70561"/>
                </a:cubicBezTo>
                <a:cubicBezTo>
                  <a:pt x="6065976" y="64174"/>
                  <a:pt x="6063449" y="57241"/>
                  <a:pt x="6059517" y="49762"/>
                </a:cubicBezTo>
                <a:cubicBezTo>
                  <a:pt x="6055586" y="42284"/>
                  <a:pt x="6057533" y="39152"/>
                  <a:pt x="6065359" y="40368"/>
                </a:cubicBezTo>
                <a:cubicBezTo>
                  <a:pt x="6073185" y="41583"/>
                  <a:pt x="6080406" y="43775"/>
                  <a:pt x="6087022" y="46944"/>
                </a:cubicBezTo>
                <a:cubicBezTo>
                  <a:pt x="6093639" y="50113"/>
                  <a:pt x="6096154" y="54314"/>
                  <a:pt x="6094566" y="59548"/>
                </a:cubicBezTo>
                <a:cubicBezTo>
                  <a:pt x="6092979" y="64782"/>
                  <a:pt x="6091826" y="72955"/>
                  <a:pt x="6091106" y="84067"/>
                </a:cubicBezTo>
                <a:cubicBezTo>
                  <a:pt x="6098659" y="82678"/>
                  <a:pt x="6109945" y="80551"/>
                  <a:pt x="6124964" y="77686"/>
                </a:cubicBezTo>
                <a:cubicBezTo>
                  <a:pt x="6125646" y="70964"/>
                  <a:pt x="6125987" y="61830"/>
                  <a:pt x="6125987" y="50283"/>
                </a:cubicBezTo>
                <a:cubicBezTo>
                  <a:pt x="6125987" y="38452"/>
                  <a:pt x="6124043" y="28089"/>
                  <a:pt x="6120155" y="19197"/>
                </a:cubicBezTo>
                <a:cubicBezTo>
                  <a:pt x="6117239" y="12528"/>
                  <a:pt x="6118331" y="9161"/>
                  <a:pt x="6123430" y="9099"/>
                </a:cubicBezTo>
                <a:close/>
                <a:moveTo>
                  <a:pt x="1067888" y="8332"/>
                </a:moveTo>
                <a:cubicBezTo>
                  <a:pt x="1075447" y="9982"/>
                  <a:pt x="1081499" y="12224"/>
                  <a:pt x="1086045" y="15058"/>
                </a:cubicBezTo>
                <a:cubicBezTo>
                  <a:pt x="1090590" y="17892"/>
                  <a:pt x="1092069" y="21501"/>
                  <a:pt x="1090482" y="25885"/>
                </a:cubicBezTo>
                <a:cubicBezTo>
                  <a:pt x="1088894" y="30269"/>
                  <a:pt x="1087747" y="38377"/>
                  <a:pt x="1087040" y="50209"/>
                </a:cubicBezTo>
                <a:cubicBezTo>
                  <a:pt x="1098921" y="48721"/>
                  <a:pt x="1108089" y="46987"/>
                  <a:pt x="1114545" y="45009"/>
                </a:cubicBezTo>
                <a:cubicBezTo>
                  <a:pt x="1121000" y="43031"/>
                  <a:pt x="1127174" y="45183"/>
                  <a:pt x="1133065" y="51465"/>
                </a:cubicBezTo>
                <a:cubicBezTo>
                  <a:pt x="1138956" y="57747"/>
                  <a:pt x="1137983" y="61647"/>
                  <a:pt x="1130144" y="63166"/>
                </a:cubicBezTo>
                <a:cubicBezTo>
                  <a:pt x="1122307" y="64686"/>
                  <a:pt x="1107938" y="66890"/>
                  <a:pt x="1087040" y="69780"/>
                </a:cubicBezTo>
                <a:lnTo>
                  <a:pt x="1087040" y="82895"/>
                </a:lnTo>
                <a:cubicBezTo>
                  <a:pt x="1100769" y="81469"/>
                  <a:pt x="1109978" y="79364"/>
                  <a:pt x="1114666" y="76579"/>
                </a:cubicBezTo>
                <a:cubicBezTo>
                  <a:pt x="1119354" y="73795"/>
                  <a:pt x="1124457" y="73665"/>
                  <a:pt x="1129976" y="76189"/>
                </a:cubicBezTo>
                <a:cubicBezTo>
                  <a:pt x="1135496" y="78713"/>
                  <a:pt x="1140419" y="82139"/>
                  <a:pt x="1144748" y="86467"/>
                </a:cubicBezTo>
                <a:cubicBezTo>
                  <a:pt x="1149077" y="90796"/>
                  <a:pt x="1149340" y="94622"/>
                  <a:pt x="1145539" y="97946"/>
                </a:cubicBezTo>
                <a:cubicBezTo>
                  <a:pt x="1141737" y="101269"/>
                  <a:pt x="1137021" y="107607"/>
                  <a:pt x="1131390" y="116958"/>
                </a:cubicBezTo>
                <a:cubicBezTo>
                  <a:pt x="1136836" y="125925"/>
                  <a:pt x="1136674" y="130685"/>
                  <a:pt x="1130907" y="131237"/>
                </a:cubicBezTo>
                <a:cubicBezTo>
                  <a:pt x="1125140" y="131788"/>
                  <a:pt x="1110517" y="133137"/>
                  <a:pt x="1087040" y="135283"/>
                </a:cubicBezTo>
                <a:lnTo>
                  <a:pt x="1087040" y="144603"/>
                </a:lnTo>
                <a:cubicBezTo>
                  <a:pt x="1092596" y="146451"/>
                  <a:pt x="1099917" y="148560"/>
                  <a:pt x="1109001" y="150928"/>
                </a:cubicBezTo>
                <a:cubicBezTo>
                  <a:pt x="1118086" y="153297"/>
                  <a:pt x="1126213" y="156804"/>
                  <a:pt x="1133381" y="161449"/>
                </a:cubicBezTo>
                <a:cubicBezTo>
                  <a:pt x="1140550" y="166093"/>
                  <a:pt x="1144345" y="173448"/>
                  <a:pt x="1144767" y="183512"/>
                </a:cubicBezTo>
                <a:cubicBezTo>
                  <a:pt x="1145188" y="193577"/>
                  <a:pt x="1140348" y="195180"/>
                  <a:pt x="1130247" y="188321"/>
                </a:cubicBezTo>
                <a:cubicBezTo>
                  <a:pt x="1120144" y="181463"/>
                  <a:pt x="1105742" y="170493"/>
                  <a:pt x="1087040" y="155412"/>
                </a:cubicBezTo>
                <a:cubicBezTo>
                  <a:pt x="1087040" y="169079"/>
                  <a:pt x="1086833" y="182564"/>
                  <a:pt x="1086416" y="195865"/>
                </a:cubicBezTo>
                <a:cubicBezTo>
                  <a:pt x="1086209" y="202516"/>
                  <a:pt x="1085673" y="208149"/>
                  <a:pt x="1084810" y="212764"/>
                </a:cubicBezTo>
                <a:lnTo>
                  <a:pt x="1081314" y="223317"/>
                </a:lnTo>
                <a:lnTo>
                  <a:pt x="1115466" y="228319"/>
                </a:lnTo>
                <a:cubicBezTo>
                  <a:pt x="1132271" y="230229"/>
                  <a:pt x="1151969" y="229817"/>
                  <a:pt x="1174560" y="227082"/>
                </a:cubicBezTo>
                <a:cubicBezTo>
                  <a:pt x="1197151" y="224347"/>
                  <a:pt x="1200285" y="227829"/>
                  <a:pt x="1183964" y="237528"/>
                </a:cubicBezTo>
                <a:cubicBezTo>
                  <a:pt x="1167643" y="247226"/>
                  <a:pt x="1154453" y="253673"/>
                  <a:pt x="1144394" y="256866"/>
                </a:cubicBezTo>
                <a:cubicBezTo>
                  <a:pt x="1134336" y="260060"/>
                  <a:pt x="1127152" y="261452"/>
                  <a:pt x="1122842" y="261043"/>
                </a:cubicBezTo>
                <a:cubicBezTo>
                  <a:pt x="1118532" y="260633"/>
                  <a:pt x="1111882" y="258863"/>
                  <a:pt x="1102890" y="255731"/>
                </a:cubicBezTo>
                <a:cubicBezTo>
                  <a:pt x="1093899" y="252600"/>
                  <a:pt x="1078566" y="247741"/>
                  <a:pt x="1056892" y="241155"/>
                </a:cubicBezTo>
                <a:cubicBezTo>
                  <a:pt x="1035219" y="234570"/>
                  <a:pt x="1018733" y="229333"/>
                  <a:pt x="1007435" y="225445"/>
                </a:cubicBezTo>
                <a:cubicBezTo>
                  <a:pt x="996137" y="221557"/>
                  <a:pt x="987933" y="219225"/>
                  <a:pt x="982823" y="218450"/>
                </a:cubicBezTo>
                <a:cubicBezTo>
                  <a:pt x="977713" y="217675"/>
                  <a:pt x="971908" y="218391"/>
                  <a:pt x="965410" y="220599"/>
                </a:cubicBezTo>
                <a:cubicBezTo>
                  <a:pt x="958912" y="222806"/>
                  <a:pt x="953476" y="225724"/>
                  <a:pt x="949104" y="229352"/>
                </a:cubicBezTo>
                <a:cubicBezTo>
                  <a:pt x="944732" y="232979"/>
                  <a:pt x="938004" y="231565"/>
                  <a:pt x="928919" y="225110"/>
                </a:cubicBezTo>
                <a:cubicBezTo>
                  <a:pt x="919835" y="218655"/>
                  <a:pt x="920309" y="214004"/>
                  <a:pt x="930342" y="211157"/>
                </a:cubicBezTo>
                <a:cubicBezTo>
                  <a:pt x="940375" y="208311"/>
                  <a:pt x="953336" y="205443"/>
                  <a:pt x="969223" y="202553"/>
                </a:cubicBezTo>
                <a:cubicBezTo>
                  <a:pt x="970625" y="194889"/>
                  <a:pt x="969521" y="187912"/>
                  <a:pt x="965912" y="181624"/>
                </a:cubicBezTo>
                <a:lnTo>
                  <a:pt x="957652" y="163951"/>
                </a:lnTo>
                <a:cubicBezTo>
                  <a:pt x="955097" y="158680"/>
                  <a:pt x="954403" y="152243"/>
                  <a:pt x="955568" y="144640"/>
                </a:cubicBezTo>
                <a:cubicBezTo>
                  <a:pt x="956735" y="137038"/>
                  <a:pt x="956561" y="133236"/>
                  <a:pt x="955048" y="133236"/>
                </a:cubicBezTo>
                <a:cubicBezTo>
                  <a:pt x="952357" y="133236"/>
                  <a:pt x="948291" y="134015"/>
                  <a:pt x="942853" y="135571"/>
                </a:cubicBezTo>
                <a:cubicBezTo>
                  <a:pt x="937415" y="137128"/>
                  <a:pt x="931657" y="135540"/>
                  <a:pt x="925580" y="130809"/>
                </a:cubicBezTo>
                <a:cubicBezTo>
                  <a:pt x="919503" y="126077"/>
                  <a:pt x="919962" y="123166"/>
                  <a:pt x="926956" y="122074"/>
                </a:cubicBezTo>
                <a:cubicBezTo>
                  <a:pt x="933952" y="120983"/>
                  <a:pt x="939942" y="119368"/>
                  <a:pt x="944927" y="117228"/>
                </a:cubicBezTo>
                <a:cubicBezTo>
                  <a:pt x="949913" y="115089"/>
                  <a:pt x="953773" y="112335"/>
                  <a:pt x="956508" y="108968"/>
                </a:cubicBezTo>
                <a:cubicBezTo>
                  <a:pt x="959243" y="105601"/>
                  <a:pt x="963705" y="104962"/>
                  <a:pt x="969894" y="107052"/>
                </a:cubicBezTo>
                <a:cubicBezTo>
                  <a:pt x="976082" y="109142"/>
                  <a:pt x="981781" y="112146"/>
                  <a:pt x="986990" y="116065"/>
                </a:cubicBezTo>
                <a:cubicBezTo>
                  <a:pt x="992199" y="119985"/>
                  <a:pt x="992013" y="124177"/>
                  <a:pt x="986432" y="128641"/>
                </a:cubicBezTo>
                <a:cubicBezTo>
                  <a:pt x="980851" y="133106"/>
                  <a:pt x="977155" y="139217"/>
                  <a:pt x="975344" y="146975"/>
                </a:cubicBezTo>
                <a:cubicBezTo>
                  <a:pt x="973533" y="154733"/>
                  <a:pt x="975936" y="163139"/>
                  <a:pt x="982553" y="172192"/>
                </a:cubicBezTo>
                <a:cubicBezTo>
                  <a:pt x="989169" y="181246"/>
                  <a:pt x="989365" y="191515"/>
                  <a:pt x="983139" y="203000"/>
                </a:cubicBezTo>
                <a:cubicBezTo>
                  <a:pt x="1019490" y="211731"/>
                  <a:pt x="1046431" y="217656"/>
                  <a:pt x="1063962" y="220775"/>
                </a:cubicBezTo>
                <a:lnTo>
                  <a:pt x="1071239" y="221841"/>
                </a:lnTo>
                <a:lnTo>
                  <a:pt x="1068948" y="218701"/>
                </a:lnTo>
                <a:cubicBezTo>
                  <a:pt x="1063795" y="210305"/>
                  <a:pt x="1062188" y="202293"/>
                  <a:pt x="1064129" y="194665"/>
                </a:cubicBezTo>
                <a:cubicBezTo>
                  <a:pt x="1066071" y="187038"/>
                  <a:pt x="1067431" y="173178"/>
                  <a:pt x="1068213" y="153086"/>
                </a:cubicBezTo>
                <a:cubicBezTo>
                  <a:pt x="1064628" y="163182"/>
                  <a:pt x="1057845" y="172825"/>
                  <a:pt x="1047861" y="182015"/>
                </a:cubicBezTo>
                <a:cubicBezTo>
                  <a:pt x="1037877" y="191205"/>
                  <a:pt x="1026517" y="198020"/>
                  <a:pt x="1013779" y="202460"/>
                </a:cubicBezTo>
                <a:cubicBezTo>
                  <a:pt x="1001042" y="206900"/>
                  <a:pt x="998850" y="205210"/>
                  <a:pt x="1007202" y="197391"/>
                </a:cubicBezTo>
                <a:cubicBezTo>
                  <a:pt x="1015555" y="189571"/>
                  <a:pt x="1024377" y="181017"/>
                  <a:pt x="1033667" y="171727"/>
                </a:cubicBezTo>
                <a:cubicBezTo>
                  <a:pt x="1042956" y="162438"/>
                  <a:pt x="1052140" y="151164"/>
                  <a:pt x="1061218" y="137906"/>
                </a:cubicBezTo>
                <a:cubicBezTo>
                  <a:pt x="1058477" y="138687"/>
                  <a:pt x="1052667" y="139760"/>
                  <a:pt x="1043787" y="141124"/>
                </a:cubicBezTo>
                <a:cubicBezTo>
                  <a:pt x="1039186" y="147536"/>
                  <a:pt x="1035139" y="148246"/>
                  <a:pt x="1031648" y="143254"/>
                </a:cubicBezTo>
                <a:cubicBezTo>
                  <a:pt x="1028157" y="138263"/>
                  <a:pt x="1024879" y="130598"/>
                  <a:pt x="1021816" y="120261"/>
                </a:cubicBezTo>
                <a:cubicBezTo>
                  <a:pt x="1018752" y="109923"/>
                  <a:pt x="1015602" y="102479"/>
                  <a:pt x="1012365" y="97927"/>
                </a:cubicBezTo>
                <a:cubicBezTo>
                  <a:pt x="1009128" y="93375"/>
                  <a:pt x="1011422" y="91100"/>
                  <a:pt x="1019248" y="91100"/>
                </a:cubicBezTo>
                <a:cubicBezTo>
                  <a:pt x="1024904" y="91100"/>
                  <a:pt x="1028674" y="91096"/>
                  <a:pt x="1030560" y="91090"/>
                </a:cubicBezTo>
                <a:cubicBezTo>
                  <a:pt x="1032445" y="91084"/>
                  <a:pt x="1044996" y="90058"/>
                  <a:pt x="1068213" y="88011"/>
                </a:cubicBezTo>
                <a:lnTo>
                  <a:pt x="1068213" y="72533"/>
                </a:lnTo>
                <a:cubicBezTo>
                  <a:pt x="1058043" y="74046"/>
                  <a:pt x="1050245" y="75203"/>
                  <a:pt x="1044819" y="76003"/>
                </a:cubicBezTo>
                <a:cubicBezTo>
                  <a:pt x="1039393" y="76803"/>
                  <a:pt x="1034652" y="76772"/>
                  <a:pt x="1030596" y="75910"/>
                </a:cubicBezTo>
                <a:cubicBezTo>
                  <a:pt x="1026541" y="75048"/>
                  <a:pt x="1022653" y="72375"/>
                  <a:pt x="1018933" y="67892"/>
                </a:cubicBezTo>
                <a:cubicBezTo>
                  <a:pt x="1015211" y="63408"/>
                  <a:pt x="1017506" y="60912"/>
                  <a:pt x="1025816" y="60404"/>
                </a:cubicBezTo>
                <a:cubicBezTo>
                  <a:pt x="1034125" y="59895"/>
                  <a:pt x="1048258" y="57861"/>
                  <a:pt x="1068213" y="54302"/>
                </a:cubicBezTo>
                <a:cubicBezTo>
                  <a:pt x="1068213" y="48659"/>
                  <a:pt x="1068031" y="42510"/>
                  <a:pt x="1067664" y="35856"/>
                </a:cubicBezTo>
                <a:cubicBezTo>
                  <a:pt x="1067298" y="29203"/>
                  <a:pt x="1065354" y="22539"/>
                  <a:pt x="1061832" y="15867"/>
                </a:cubicBezTo>
                <a:cubicBezTo>
                  <a:pt x="1058310" y="9194"/>
                  <a:pt x="1060328" y="6683"/>
                  <a:pt x="1067888" y="8332"/>
                </a:cubicBezTo>
                <a:close/>
                <a:moveTo>
                  <a:pt x="7518762" y="8187"/>
                </a:moveTo>
                <a:cubicBezTo>
                  <a:pt x="7519900" y="7862"/>
                  <a:pt x="7521456" y="7905"/>
                  <a:pt x="7523428" y="8314"/>
                </a:cubicBezTo>
                <a:cubicBezTo>
                  <a:pt x="7531316" y="9951"/>
                  <a:pt x="7538928" y="12320"/>
                  <a:pt x="7546263" y="15420"/>
                </a:cubicBezTo>
                <a:cubicBezTo>
                  <a:pt x="7553600" y="18521"/>
                  <a:pt x="7555900" y="24068"/>
                  <a:pt x="7553165" y="32061"/>
                </a:cubicBezTo>
                <a:cubicBezTo>
                  <a:pt x="7550430" y="40055"/>
                  <a:pt x="7549423" y="58556"/>
                  <a:pt x="7550142" y="87565"/>
                </a:cubicBezTo>
                <a:cubicBezTo>
                  <a:pt x="7562880" y="86858"/>
                  <a:pt x="7574256" y="85320"/>
                  <a:pt x="7584270" y="82951"/>
                </a:cubicBezTo>
                <a:cubicBezTo>
                  <a:pt x="7594286" y="80582"/>
                  <a:pt x="7603380" y="83897"/>
                  <a:pt x="7611552" y="92895"/>
                </a:cubicBezTo>
                <a:cubicBezTo>
                  <a:pt x="7619726" y="101893"/>
                  <a:pt x="7616826" y="106196"/>
                  <a:pt x="7602855" y="105806"/>
                </a:cubicBezTo>
                <a:cubicBezTo>
                  <a:pt x="7588884" y="105415"/>
                  <a:pt x="7571350" y="106280"/>
                  <a:pt x="7550254" y="108401"/>
                </a:cubicBezTo>
                <a:cubicBezTo>
                  <a:pt x="7550254" y="137199"/>
                  <a:pt x="7551032" y="165988"/>
                  <a:pt x="7552588" y="194768"/>
                </a:cubicBezTo>
                <a:cubicBezTo>
                  <a:pt x="7554146" y="223547"/>
                  <a:pt x="7550716" y="244613"/>
                  <a:pt x="7542300" y="257964"/>
                </a:cubicBezTo>
                <a:cubicBezTo>
                  <a:pt x="7533886" y="271315"/>
                  <a:pt x="7527530" y="273073"/>
                  <a:pt x="7523232" y="263238"/>
                </a:cubicBezTo>
                <a:cubicBezTo>
                  <a:pt x="7518934" y="253403"/>
                  <a:pt x="7512420" y="243264"/>
                  <a:pt x="7503689" y="232821"/>
                </a:cubicBezTo>
                <a:cubicBezTo>
                  <a:pt x="7494958" y="222378"/>
                  <a:pt x="7493727" y="218165"/>
                  <a:pt x="7499996" y="220180"/>
                </a:cubicBezTo>
                <a:cubicBezTo>
                  <a:pt x="7506266" y="222195"/>
                  <a:pt x="7511909" y="224139"/>
                  <a:pt x="7516926" y="226012"/>
                </a:cubicBezTo>
                <a:cubicBezTo>
                  <a:pt x="7521942" y="227885"/>
                  <a:pt x="7525036" y="227218"/>
                  <a:pt x="7526208" y="224012"/>
                </a:cubicBezTo>
                <a:cubicBezTo>
                  <a:pt x="7527380" y="220806"/>
                  <a:pt x="7528156" y="214010"/>
                  <a:pt x="7528534" y="203623"/>
                </a:cubicBezTo>
                <a:cubicBezTo>
                  <a:pt x="7528912" y="193236"/>
                  <a:pt x="7529102" y="161991"/>
                  <a:pt x="7529102" y="109889"/>
                </a:cubicBezTo>
                <a:cubicBezTo>
                  <a:pt x="7501780" y="114565"/>
                  <a:pt x="7484094" y="117681"/>
                  <a:pt x="7476044" y="119237"/>
                </a:cubicBezTo>
                <a:cubicBezTo>
                  <a:pt x="7467996" y="120794"/>
                  <a:pt x="7460040" y="117461"/>
                  <a:pt x="7452176" y="109238"/>
                </a:cubicBezTo>
                <a:cubicBezTo>
                  <a:pt x="7444313" y="101015"/>
                  <a:pt x="7444468" y="97301"/>
                  <a:pt x="7452641" y="98094"/>
                </a:cubicBezTo>
                <a:cubicBezTo>
                  <a:pt x="7460814" y="98888"/>
                  <a:pt x="7471369" y="98715"/>
                  <a:pt x="7484304" y="97574"/>
                </a:cubicBezTo>
                <a:cubicBezTo>
                  <a:pt x="7497240" y="96433"/>
                  <a:pt x="7511788" y="94808"/>
                  <a:pt x="7527948" y="92699"/>
                </a:cubicBezTo>
                <a:cubicBezTo>
                  <a:pt x="7527948" y="55021"/>
                  <a:pt x="7525222" y="31128"/>
                  <a:pt x="7519772" y="21020"/>
                </a:cubicBezTo>
                <a:cubicBezTo>
                  <a:pt x="7515684" y="13439"/>
                  <a:pt x="7515347" y="9161"/>
                  <a:pt x="7518762" y="8187"/>
                </a:cubicBezTo>
                <a:close/>
                <a:moveTo>
                  <a:pt x="775063" y="8187"/>
                </a:moveTo>
                <a:cubicBezTo>
                  <a:pt x="776201" y="7862"/>
                  <a:pt x="777756" y="7905"/>
                  <a:pt x="779729" y="8314"/>
                </a:cubicBezTo>
                <a:cubicBezTo>
                  <a:pt x="787616" y="9951"/>
                  <a:pt x="795228" y="12320"/>
                  <a:pt x="802564" y="15420"/>
                </a:cubicBezTo>
                <a:cubicBezTo>
                  <a:pt x="809900" y="18521"/>
                  <a:pt x="812201" y="24068"/>
                  <a:pt x="809466" y="32061"/>
                </a:cubicBezTo>
                <a:cubicBezTo>
                  <a:pt x="806731" y="40055"/>
                  <a:pt x="805723" y="58556"/>
                  <a:pt x="806443" y="87565"/>
                </a:cubicBezTo>
                <a:cubicBezTo>
                  <a:pt x="819180" y="86858"/>
                  <a:pt x="830556" y="85320"/>
                  <a:pt x="840571" y="82951"/>
                </a:cubicBezTo>
                <a:cubicBezTo>
                  <a:pt x="850586" y="80582"/>
                  <a:pt x="859680" y="83897"/>
                  <a:pt x="867853" y="92895"/>
                </a:cubicBezTo>
                <a:cubicBezTo>
                  <a:pt x="876026" y="101893"/>
                  <a:pt x="873127" y="106196"/>
                  <a:pt x="859156" y="105806"/>
                </a:cubicBezTo>
                <a:cubicBezTo>
                  <a:pt x="845185" y="105415"/>
                  <a:pt x="827651" y="106280"/>
                  <a:pt x="806555" y="108401"/>
                </a:cubicBezTo>
                <a:cubicBezTo>
                  <a:pt x="806555" y="137199"/>
                  <a:pt x="807333" y="165988"/>
                  <a:pt x="808889" y="194768"/>
                </a:cubicBezTo>
                <a:cubicBezTo>
                  <a:pt x="810446" y="223547"/>
                  <a:pt x="807016" y="244613"/>
                  <a:pt x="798601" y="257964"/>
                </a:cubicBezTo>
                <a:cubicBezTo>
                  <a:pt x="790186" y="271315"/>
                  <a:pt x="783830" y="273073"/>
                  <a:pt x="779533" y="263238"/>
                </a:cubicBezTo>
                <a:cubicBezTo>
                  <a:pt x="775235" y="253403"/>
                  <a:pt x="768721" y="243264"/>
                  <a:pt x="759990" y="232821"/>
                </a:cubicBezTo>
                <a:cubicBezTo>
                  <a:pt x="751259" y="222378"/>
                  <a:pt x="750027" y="218165"/>
                  <a:pt x="756297" y="220180"/>
                </a:cubicBezTo>
                <a:cubicBezTo>
                  <a:pt x="762566" y="222195"/>
                  <a:pt x="768209" y="224139"/>
                  <a:pt x="773227" y="226012"/>
                </a:cubicBezTo>
                <a:cubicBezTo>
                  <a:pt x="778243" y="227885"/>
                  <a:pt x="781337" y="227218"/>
                  <a:pt x="782510" y="224012"/>
                </a:cubicBezTo>
                <a:cubicBezTo>
                  <a:pt x="783682" y="220806"/>
                  <a:pt x="784457" y="214010"/>
                  <a:pt x="784835" y="203623"/>
                </a:cubicBezTo>
                <a:cubicBezTo>
                  <a:pt x="785213" y="193236"/>
                  <a:pt x="785402" y="161991"/>
                  <a:pt x="785402" y="109889"/>
                </a:cubicBezTo>
                <a:cubicBezTo>
                  <a:pt x="758080" y="114565"/>
                  <a:pt x="740395" y="117681"/>
                  <a:pt x="732345" y="119237"/>
                </a:cubicBezTo>
                <a:cubicBezTo>
                  <a:pt x="724296" y="120794"/>
                  <a:pt x="716340" y="117461"/>
                  <a:pt x="708476" y="109238"/>
                </a:cubicBezTo>
                <a:cubicBezTo>
                  <a:pt x="700614" y="101015"/>
                  <a:pt x="700768" y="97301"/>
                  <a:pt x="708941" y="98094"/>
                </a:cubicBezTo>
                <a:cubicBezTo>
                  <a:pt x="717115" y="98888"/>
                  <a:pt x="727669" y="98715"/>
                  <a:pt x="740606" y="97574"/>
                </a:cubicBezTo>
                <a:cubicBezTo>
                  <a:pt x="753541" y="96433"/>
                  <a:pt x="768089" y="94808"/>
                  <a:pt x="784249" y="92699"/>
                </a:cubicBezTo>
                <a:cubicBezTo>
                  <a:pt x="784249" y="55021"/>
                  <a:pt x="781524" y="31128"/>
                  <a:pt x="776072" y="21020"/>
                </a:cubicBezTo>
                <a:cubicBezTo>
                  <a:pt x="771985" y="13439"/>
                  <a:pt x="771648" y="9161"/>
                  <a:pt x="775063" y="8187"/>
                </a:cubicBezTo>
                <a:close/>
                <a:moveTo>
                  <a:pt x="2252542" y="7054"/>
                </a:moveTo>
                <a:cubicBezTo>
                  <a:pt x="2254440" y="6838"/>
                  <a:pt x="2256889" y="7088"/>
                  <a:pt x="2259889" y="7802"/>
                </a:cubicBezTo>
                <a:cubicBezTo>
                  <a:pt x="2271888" y="10661"/>
                  <a:pt x="2280861" y="14921"/>
                  <a:pt x="2286808" y="20583"/>
                </a:cubicBezTo>
                <a:cubicBezTo>
                  <a:pt x="2292755" y="26245"/>
                  <a:pt x="2293542" y="33596"/>
                  <a:pt x="2289171" y="42637"/>
                </a:cubicBezTo>
                <a:cubicBezTo>
                  <a:pt x="2284799" y="51679"/>
                  <a:pt x="2278929" y="52544"/>
                  <a:pt x="2271562" y="45233"/>
                </a:cubicBezTo>
                <a:cubicBezTo>
                  <a:pt x="2264195" y="37921"/>
                  <a:pt x="2257120" y="30030"/>
                  <a:pt x="2250336" y="21560"/>
                </a:cubicBezTo>
                <a:cubicBezTo>
                  <a:pt x="2246113" y="12537"/>
                  <a:pt x="2246848" y="7702"/>
                  <a:pt x="2252542" y="7054"/>
                </a:cubicBezTo>
                <a:close/>
                <a:moveTo>
                  <a:pt x="176465" y="6827"/>
                </a:moveTo>
                <a:cubicBezTo>
                  <a:pt x="180993" y="7480"/>
                  <a:pt x="187718" y="10928"/>
                  <a:pt x="196638" y="17169"/>
                </a:cubicBezTo>
                <a:cubicBezTo>
                  <a:pt x="208532" y="25491"/>
                  <a:pt x="212178" y="31562"/>
                  <a:pt x="207577" y="35382"/>
                </a:cubicBezTo>
                <a:cubicBezTo>
                  <a:pt x="202976" y="39202"/>
                  <a:pt x="199646" y="42830"/>
                  <a:pt x="197588" y="46265"/>
                </a:cubicBezTo>
                <a:cubicBezTo>
                  <a:pt x="195529" y="49700"/>
                  <a:pt x="191274" y="57061"/>
                  <a:pt x="184826" y="68347"/>
                </a:cubicBezTo>
                <a:cubicBezTo>
                  <a:pt x="178376" y="79634"/>
                  <a:pt x="173067" y="86849"/>
                  <a:pt x="168901" y="89993"/>
                </a:cubicBezTo>
                <a:cubicBezTo>
                  <a:pt x="164733" y="93137"/>
                  <a:pt x="161174" y="91211"/>
                  <a:pt x="158223" y="84216"/>
                </a:cubicBezTo>
                <a:cubicBezTo>
                  <a:pt x="132115" y="88098"/>
                  <a:pt x="113183" y="90734"/>
                  <a:pt x="101425" y="92123"/>
                </a:cubicBezTo>
                <a:cubicBezTo>
                  <a:pt x="96638" y="100854"/>
                  <a:pt x="92099" y="100705"/>
                  <a:pt x="87808" y="91676"/>
                </a:cubicBezTo>
                <a:cubicBezTo>
                  <a:pt x="83517" y="82647"/>
                  <a:pt x="79458" y="71442"/>
                  <a:pt x="75631" y="58060"/>
                </a:cubicBezTo>
                <a:cubicBezTo>
                  <a:pt x="71805" y="44678"/>
                  <a:pt x="67700" y="34384"/>
                  <a:pt x="63316" y="27178"/>
                </a:cubicBezTo>
                <a:cubicBezTo>
                  <a:pt x="58932" y="19972"/>
                  <a:pt x="61344" y="17163"/>
                  <a:pt x="70553" y="18750"/>
                </a:cubicBezTo>
                <a:cubicBezTo>
                  <a:pt x="79762" y="20338"/>
                  <a:pt x="86177" y="21116"/>
                  <a:pt x="89798" y="21085"/>
                </a:cubicBezTo>
                <a:cubicBezTo>
                  <a:pt x="93420" y="21054"/>
                  <a:pt x="102467" y="20282"/>
                  <a:pt x="116941" y="18769"/>
                </a:cubicBezTo>
                <a:cubicBezTo>
                  <a:pt x="131414" y="17256"/>
                  <a:pt x="143299" y="15337"/>
                  <a:pt x="152595" y="13011"/>
                </a:cubicBezTo>
                <a:cubicBezTo>
                  <a:pt x="161890" y="10686"/>
                  <a:pt x="168581" y="8717"/>
                  <a:pt x="172668" y="7105"/>
                </a:cubicBezTo>
                <a:cubicBezTo>
                  <a:pt x="173689" y="6702"/>
                  <a:pt x="174955" y="6609"/>
                  <a:pt x="176465" y="6827"/>
                </a:cubicBezTo>
                <a:close/>
                <a:moveTo>
                  <a:pt x="3758529" y="5167"/>
                </a:moveTo>
                <a:cubicBezTo>
                  <a:pt x="3760062" y="5143"/>
                  <a:pt x="3761933" y="5438"/>
                  <a:pt x="3764141" y="6054"/>
                </a:cubicBezTo>
                <a:cubicBezTo>
                  <a:pt x="3772972" y="8515"/>
                  <a:pt x="3780583" y="12146"/>
                  <a:pt x="3786977" y="16946"/>
                </a:cubicBezTo>
                <a:cubicBezTo>
                  <a:pt x="3793370" y="21746"/>
                  <a:pt x="3792254" y="26840"/>
                  <a:pt x="3783628" y="32229"/>
                </a:cubicBezTo>
                <a:cubicBezTo>
                  <a:pt x="3775002" y="37618"/>
                  <a:pt x="3761028" y="49452"/>
                  <a:pt x="3741705" y="67733"/>
                </a:cubicBezTo>
                <a:cubicBezTo>
                  <a:pt x="3752793" y="65625"/>
                  <a:pt x="3760315" y="62955"/>
                  <a:pt x="3764271" y="59725"/>
                </a:cubicBezTo>
                <a:cubicBezTo>
                  <a:pt x="3768228" y="56494"/>
                  <a:pt x="3773192" y="56336"/>
                  <a:pt x="3779163" y="59250"/>
                </a:cubicBezTo>
                <a:cubicBezTo>
                  <a:pt x="3785135" y="62165"/>
                  <a:pt x="3790502" y="65557"/>
                  <a:pt x="3795265" y="69426"/>
                </a:cubicBezTo>
                <a:cubicBezTo>
                  <a:pt x="3800027" y="73296"/>
                  <a:pt x="3800610" y="76849"/>
                  <a:pt x="3797013" y="80086"/>
                </a:cubicBezTo>
                <a:cubicBezTo>
                  <a:pt x="3793417" y="83323"/>
                  <a:pt x="3790880" y="89741"/>
                  <a:pt x="3789405" y="99341"/>
                </a:cubicBezTo>
                <a:cubicBezTo>
                  <a:pt x="3787929" y="108940"/>
                  <a:pt x="3787975" y="134889"/>
                  <a:pt x="3789544" y="177187"/>
                </a:cubicBezTo>
                <a:cubicBezTo>
                  <a:pt x="3791113" y="219485"/>
                  <a:pt x="3787526" y="245499"/>
                  <a:pt x="3778782" y="255229"/>
                </a:cubicBezTo>
                <a:cubicBezTo>
                  <a:pt x="3770038" y="264959"/>
                  <a:pt x="3764445" y="265886"/>
                  <a:pt x="3762002" y="258010"/>
                </a:cubicBezTo>
                <a:cubicBezTo>
                  <a:pt x="3759558" y="250135"/>
                  <a:pt x="3754566" y="242327"/>
                  <a:pt x="3747026" y="234588"/>
                </a:cubicBezTo>
                <a:cubicBezTo>
                  <a:pt x="3739485" y="226849"/>
                  <a:pt x="3739919" y="223953"/>
                  <a:pt x="3748328" y="225901"/>
                </a:cubicBezTo>
                <a:cubicBezTo>
                  <a:pt x="3756737" y="227848"/>
                  <a:pt x="3761996" y="228443"/>
                  <a:pt x="3764104" y="227687"/>
                </a:cubicBezTo>
                <a:cubicBezTo>
                  <a:pt x="3766212" y="226930"/>
                  <a:pt x="3767456" y="218577"/>
                  <a:pt x="3767834" y="202628"/>
                </a:cubicBezTo>
                <a:cubicBezTo>
                  <a:pt x="3768212" y="186678"/>
                  <a:pt x="3768401" y="168217"/>
                  <a:pt x="3768401" y="147245"/>
                </a:cubicBezTo>
                <a:lnTo>
                  <a:pt x="3740217" y="156956"/>
                </a:lnTo>
                <a:lnTo>
                  <a:pt x="3739264" y="162126"/>
                </a:lnTo>
                <a:lnTo>
                  <a:pt x="3746254" y="161970"/>
                </a:lnTo>
                <a:cubicBezTo>
                  <a:pt x="3753280" y="164097"/>
                  <a:pt x="3758947" y="167358"/>
                  <a:pt x="3763257" y="171755"/>
                </a:cubicBezTo>
                <a:cubicBezTo>
                  <a:pt x="3767567" y="176152"/>
                  <a:pt x="3768392" y="182309"/>
                  <a:pt x="3765732" y="190228"/>
                </a:cubicBezTo>
                <a:cubicBezTo>
                  <a:pt x="3763071" y="198147"/>
                  <a:pt x="3757593" y="198163"/>
                  <a:pt x="3749295" y="190275"/>
                </a:cubicBezTo>
                <a:cubicBezTo>
                  <a:pt x="3743553" y="182908"/>
                  <a:pt x="3739854" y="175817"/>
                  <a:pt x="3738198" y="169002"/>
                </a:cubicBezTo>
                <a:lnTo>
                  <a:pt x="3738513" y="166200"/>
                </a:lnTo>
                <a:lnTo>
                  <a:pt x="3734880" y="185915"/>
                </a:lnTo>
                <a:cubicBezTo>
                  <a:pt x="3732426" y="194883"/>
                  <a:pt x="3729297" y="203167"/>
                  <a:pt x="3725492" y="210767"/>
                </a:cubicBezTo>
                <a:cubicBezTo>
                  <a:pt x="3717883" y="225966"/>
                  <a:pt x="3707763" y="237856"/>
                  <a:pt x="3695131" y="246439"/>
                </a:cubicBezTo>
                <a:cubicBezTo>
                  <a:pt x="3682499" y="255021"/>
                  <a:pt x="3680304" y="253136"/>
                  <a:pt x="3688546" y="240783"/>
                </a:cubicBezTo>
                <a:cubicBezTo>
                  <a:pt x="3696787" y="228431"/>
                  <a:pt x="3703208" y="216323"/>
                  <a:pt x="3707810" y="204460"/>
                </a:cubicBezTo>
                <a:cubicBezTo>
                  <a:pt x="3712411" y="192597"/>
                  <a:pt x="3716268" y="178586"/>
                  <a:pt x="3719381" y="162425"/>
                </a:cubicBezTo>
                <a:cubicBezTo>
                  <a:pt x="3702551" y="168465"/>
                  <a:pt x="3691870" y="172893"/>
                  <a:pt x="3687336" y="175708"/>
                </a:cubicBezTo>
                <a:cubicBezTo>
                  <a:pt x="3682803" y="178524"/>
                  <a:pt x="3676311" y="175240"/>
                  <a:pt x="3667859" y="165858"/>
                </a:cubicBezTo>
                <a:cubicBezTo>
                  <a:pt x="3659406" y="156475"/>
                  <a:pt x="3659943" y="152175"/>
                  <a:pt x="3669468" y="152956"/>
                </a:cubicBezTo>
                <a:cubicBezTo>
                  <a:pt x="3678993" y="153738"/>
                  <a:pt x="3696021" y="150525"/>
                  <a:pt x="3720553" y="143320"/>
                </a:cubicBezTo>
                <a:cubicBezTo>
                  <a:pt x="3720553" y="132740"/>
                  <a:pt x="3720364" y="120645"/>
                  <a:pt x="3719986" y="107033"/>
                </a:cubicBezTo>
                <a:cubicBezTo>
                  <a:pt x="3719607" y="93422"/>
                  <a:pt x="3717465" y="83404"/>
                  <a:pt x="3713558" y="76979"/>
                </a:cubicBezTo>
                <a:cubicBezTo>
                  <a:pt x="3709651" y="70555"/>
                  <a:pt x="3709720" y="66822"/>
                  <a:pt x="3713763" y="65780"/>
                </a:cubicBezTo>
                <a:cubicBezTo>
                  <a:pt x="3717806" y="64738"/>
                  <a:pt x="3722730" y="65389"/>
                  <a:pt x="3728534" y="67733"/>
                </a:cubicBezTo>
                <a:cubicBezTo>
                  <a:pt x="3731969" y="64050"/>
                  <a:pt x="3737529" y="56122"/>
                  <a:pt x="3745212" y="43949"/>
                </a:cubicBezTo>
                <a:cubicBezTo>
                  <a:pt x="3752895" y="31776"/>
                  <a:pt x="3755763" y="21801"/>
                  <a:pt x="3753816" y="14025"/>
                </a:cubicBezTo>
                <a:cubicBezTo>
                  <a:pt x="3752356" y="8193"/>
                  <a:pt x="3753927" y="5240"/>
                  <a:pt x="3758529" y="5167"/>
                </a:cubicBezTo>
                <a:close/>
                <a:moveTo>
                  <a:pt x="2533553" y="4619"/>
                </a:moveTo>
                <a:cubicBezTo>
                  <a:pt x="2535111" y="3796"/>
                  <a:pt x="2537741" y="4116"/>
                  <a:pt x="2541444" y="5579"/>
                </a:cubicBezTo>
                <a:cubicBezTo>
                  <a:pt x="2548848" y="8506"/>
                  <a:pt x="2555486" y="12636"/>
                  <a:pt x="2561359" y="17969"/>
                </a:cubicBezTo>
                <a:cubicBezTo>
                  <a:pt x="2567231" y="23302"/>
                  <a:pt x="2566989" y="27417"/>
                  <a:pt x="2560633" y="30313"/>
                </a:cubicBezTo>
                <a:cubicBezTo>
                  <a:pt x="2554277" y="33208"/>
                  <a:pt x="2541115" y="43735"/>
                  <a:pt x="2521147" y="61892"/>
                </a:cubicBezTo>
                <a:cubicBezTo>
                  <a:pt x="2529915" y="59796"/>
                  <a:pt x="2535875" y="57520"/>
                  <a:pt x="2539025" y="55064"/>
                </a:cubicBezTo>
                <a:cubicBezTo>
                  <a:pt x="2542175" y="52609"/>
                  <a:pt x="2546156" y="52441"/>
                  <a:pt x="2550969" y="54562"/>
                </a:cubicBezTo>
                <a:cubicBezTo>
                  <a:pt x="2555781" y="56683"/>
                  <a:pt x="2560769" y="59604"/>
                  <a:pt x="2565935" y="63324"/>
                </a:cubicBezTo>
                <a:cubicBezTo>
                  <a:pt x="2571101" y="67045"/>
                  <a:pt x="2572099" y="70921"/>
                  <a:pt x="2568930" y="74952"/>
                </a:cubicBezTo>
                <a:cubicBezTo>
                  <a:pt x="2565762" y="78982"/>
                  <a:pt x="2563610" y="86622"/>
                  <a:pt x="2562475" y="97871"/>
                </a:cubicBezTo>
                <a:cubicBezTo>
                  <a:pt x="2561340" y="109120"/>
                  <a:pt x="2561166" y="133497"/>
                  <a:pt x="2561954" y="171002"/>
                </a:cubicBezTo>
                <a:cubicBezTo>
                  <a:pt x="2562348" y="189754"/>
                  <a:pt x="2562280" y="204751"/>
                  <a:pt x="2561752" y="215994"/>
                </a:cubicBezTo>
                <a:lnTo>
                  <a:pt x="2561105" y="223965"/>
                </a:lnTo>
                <a:lnTo>
                  <a:pt x="2563358" y="221826"/>
                </a:lnTo>
                <a:cubicBezTo>
                  <a:pt x="2572921" y="213951"/>
                  <a:pt x="2582458" y="203542"/>
                  <a:pt x="2591971" y="190600"/>
                </a:cubicBezTo>
                <a:cubicBezTo>
                  <a:pt x="2601483" y="177659"/>
                  <a:pt x="2607601" y="163213"/>
                  <a:pt x="2610323" y="147264"/>
                </a:cubicBezTo>
                <a:cubicBezTo>
                  <a:pt x="2613045" y="131314"/>
                  <a:pt x="2614599" y="117743"/>
                  <a:pt x="2614983" y="106550"/>
                </a:cubicBezTo>
                <a:cubicBezTo>
                  <a:pt x="2615368" y="95357"/>
                  <a:pt x="2614199" y="86477"/>
                  <a:pt x="2611476" y="79909"/>
                </a:cubicBezTo>
                <a:cubicBezTo>
                  <a:pt x="2608754" y="73342"/>
                  <a:pt x="2614047" y="70884"/>
                  <a:pt x="2627355" y="72533"/>
                </a:cubicBezTo>
                <a:cubicBezTo>
                  <a:pt x="2639038" y="78139"/>
                  <a:pt x="2643887" y="83398"/>
                  <a:pt x="2641903" y="88309"/>
                </a:cubicBezTo>
                <a:cubicBezTo>
                  <a:pt x="2639918" y="93220"/>
                  <a:pt x="2638349" y="101251"/>
                  <a:pt x="2637196" y="112401"/>
                </a:cubicBezTo>
                <a:cubicBezTo>
                  <a:pt x="2636042" y="123550"/>
                  <a:pt x="2633934" y="135599"/>
                  <a:pt x="2630871" y="148547"/>
                </a:cubicBezTo>
                <a:cubicBezTo>
                  <a:pt x="2643323" y="154934"/>
                  <a:pt x="2648752" y="159982"/>
                  <a:pt x="2647158" y="163690"/>
                </a:cubicBezTo>
                <a:cubicBezTo>
                  <a:pt x="2645564" y="167399"/>
                  <a:pt x="2644197" y="176834"/>
                  <a:pt x="2643056" y="191996"/>
                </a:cubicBezTo>
                <a:cubicBezTo>
                  <a:pt x="2641915" y="207158"/>
                  <a:pt x="2642374" y="217281"/>
                  <a:pt x="2644433" y="222366"/>
                </a:cubicBezTo>
                <a:cubicBezTo>
                  <a:pt x="2646492" y="227451"/>
                  <a:pt x="2654804" y="230012"/>
                  <a:pt x="2669371" y="230049"/>
                </a:cubicBezTo>
                <a:cubicBezTo>
                  <a:pt x="2683937" y="230086"/>
                  <a:pt x="2692631" y="227287"/>
                  <a:pt x="2695453" y="221650"/>
                </a:cubicBezTo>
                <a:cubicBezTo>
                  <a:pt x="2698274" y="216013"/>
                  <a:pt x="2701555" y="207238"/>
                  <a:pt x="2705294" y="195326"/>
                </a:cubicBezTo>
                <a:cubicBezTo>
                  <a:pt x="2709033" y="183413"/>
                  <a:pt x="2711560" y="185181"/>
                  <a:pt x="2712875" y="200628"/>
                </a:cubicBezTo>
                <a:cubicBezTo>
                  <a:pt x="2714190" y="216075"/>
                  <a:pt x="2716416" y="226676"/>
                  <a:pt x="2719554" y="232430"/>
                </a:cubicBezTo>
                <a:cubicBezTo>
                  <a:pt x="2722692" y="238185"/>
                  <a:pt x="2719306" y="243521"/>
                  <a:pt x="2709396" y="248439"/>
                </a:cubicBezTo>
                <a:cubicBezTo>
                  <a:pt x="2699487" y="253356"/>
                  <a:pt x="2685078" y="255210"/>
                  <a:pt x="2666171" y="254001"/>
                </a:cubicBezTo>
                <a:cubicBezTo>
                  <a:pt x="2647264" y="252792"/>
                  <a:pt x="2635658" y="247661"/>
                  <a:pt x="2631354" y="238607"/>
                </a:cubicBezTo>
                <a:cubicBezTo>
                  <a:pt x="2627051" y="229553"/>
                  <a:pt x="2625290" y="214881"/>
                  <a:pt x="2626071" y="194591"/>
                </a:cubicBezTo>
                <a:cubicBezTo>
                  <a:pt x="2626852" y="174301"/>
                  <a:pt x="2627535" y="163579"/>
                  <a:pt x="2628117" y="162425"/>
                </a:cubicBezTo>
                <a:cubicBezTo>
                  <a:pt x="2624248" y="177581"/>
                  <a:pt x="2616658" y="191217"/>
                  <a:pt x="2605347" y="203335"/>
                </a:cubicBezTo>
                <a:cubicBezTo>
                  <a:pt x="2594036" y="215452"/>
                  <a:pt x="2581819" y="223532"/>
                  <a:pt x="2568698" y="227575"/>
                </a:cubicBezTo>
                <a:cubicBezTo>
                  <a:pt x="2565417" y="228586"/>
                  <a:pt x="2562846" y="229224"/>
                  <a:pt x="2560983" y="229490"/>
                </a:cubicBezTo>
                <a:lnTo>
                  <a:pt x="2560660" y="229460"/>
                </a:lnTo>
                <a:lnTo>
                  <a:pt x="2560613" y="230042"/>
                </a:lnTo>
                <a:cubicBezTo>
                  <a:pt x="2560118" y="233786"/>
                  <a:pt x="2559508" y="236591"/>
                  <a:pt x="2558782" y="238458"/>
                </a:cubicBezTo>
                <a:cubicBezTo>
                  <a:pt x="2555880" y="245924"/>
                  <a:pt x="2551812" y="251657"/>
                  <a:pt x="2546578" y="255657"/>
                </a:cubicBezTo>
                <a:cubicBezTo>
                  <a:pt x="2541344" y="259657"/>
                  <a:pt x="2537245" y="259285"/>
                  <a:pt x="2534281" y="254541"/>
                </a:cubicBezTo>
                <a:cubicBezTo>
                  <a:pt x="2531317" y="249797"/>
                  <a:pt x="2526027" y="242572"/>
                  <a:pt x="2518412" y="232868"/>
                </a:cubicBezTo>
                <a:cubicBezTo>
                  <a:pt x="2510797" y="223163"/>
                  <a:pt x="2511619" y="219675"/>
                  <a:pt x="2520877" y="222403"/>
                </a:cubicBezTo>
                <a:cubicBezTo>
                  <a:pt x="2530136" y="225132"/>
                  <a:pt x="2535397" y="225820"/>
                  <a:pt x="2536662" y="224468"/>
                </a:cubicBezTo>
                <a:cubicBezTo>
                  <a:pt x="2537927" y="223116"/>
                  <a:pt x="2539332" y="217238"/>
                  <a:pt x="2540876" y="206832"/>
                </a:cubicBezTo>
                <a:cubicBezTo>
                  <a:pt x="2542420" y="196426"/>
                  <a:pt x="2542833" y="175008"/>
                  <a:pt x="2542113" y="142575"/>
                </a:cubicBezTo>
                <a:lnTo>
                  <a:pt x="2514952" y="151170"/>
                </a:lnTo>
                <a:cubicBezTo>
                  <a:pt x="2511976" y="174201"/>
                  <a:pt x="2506674" y="192740"/>
                  <a:pt x="2499046" y="206785"/>
                </a:cubicBezTo>
                <a:cubicBezTo>
                  <a:pt x="2491419" y="220831"/>
                  <a:pt x="2481497" y="231541"/>
                  <a:pt x="2469281" y="238914"/>
                </a:cubicBezTo>
                <a:cubicBezTo>
                  <a:pt x="2457064" y="246287"/>
                  <a:pt x="2455260" y="244008"/>
                  <a:pt x="2463867" y="232077"/>
                </a:cubicBezTo>
                <a:cubicBezTo>
                  <a:pt x="2472474" y="220146"/>
                  <a:pt x="2479094" y="207815"/>
                  <a:pt x="2483726" y="195084"/>
                </a:cubicBezTo>
                <a:cubicBezTo>
                  <a:pt x="2488358" y="182353"/>
                  <a:pt x="2491443" y="169910"/>
                  <a:pt x="2492981" y="157756"/>
                </a:cubicBezTo>
                <a:cubicBezTo>
                  <a:pt x="2473820" y="163796"/>
                  <a:pt x="2462208" y="168028"/>
                  <a:pt x="2458146" y="170453"/>
                </a:cubicBezTo>
                <a:cubicBezTo>
                  <a:pt x="2454085" y="172877"/>
                  <a:pt x="2447592" y="169982"/>
                  <a:pt x="2438668" y="161765"/>
                </a:cubicBezTo>
                <a:cubicBezTo>
                  <a:pt x="2429745" y="153548"/>
                  <a:pt x="2429863" y="149834"/>
                  <a:pt x="2439022" y="150621"/>
                </a:cubicBezTo>
                <a:cubicBezTo>
                  <a:pt x="2448181" y="151409"/>
                  <a:pt x="2466558" y="147809"/>
                  <a:pt x="2494153" y="139822"/>
                </a:cubicBezTo>
                <a:cubicBezTo>
                  <a:pt x="2494153" y="128462"/>
                  <a:pt x="2493961" y="116295"/>
                  <a:pt x="2493577" y="103322"/>
                </a:cubicBezTo>
                <a:cubicBezTo>
                  <a:pt x="2493192" y="90349"/>
                  <a:pt x="2491441" y="79810"/>
                  <a:pt x="2488321" y="71705"/>
                </a:cubicBezTo>
                <a:cubicBezTo>
                  <a:pt x="2485202" y="63600"/>
                  <a:pt x="2486111" y="59954"/>
                  <a:pt x="2491047" y="60766"/>
                </a:cubicBezTo>
                <a:cubicBezTo>
                  <a:pt x="2495983" y="61579"/>
                  <a:pt x="2501093" y="62345"/>
                  <a:pt x="2506376" y="63064"/>
                </a:cubicBezTo>
                <a:cubicBezTo>
                  <a:pt x="2514772" y="51617"/>
                  <a:pt x="2521451" y="41552"/>
                  <a:pt x="2526412" y="32871"/>
                </a:cubicBezTo>
                <a:cubicBezTo>
                  <a:pt x="2531373" y="24189"/>
                  <a:pt x="2533267" y="16738"/>
                  <a:pt x="2532095" y="10518"/>
                </a:cubicBezTo>
                <a:cubicBezTo>
                  <a:pt x="2531509" y="7409"/>
                  <a:pt x="2531995" y="5442"/>
                  <a:pt x="2533553" y="4619"/>
                </a:cubicBezTo>
                <a:close/>
                <a:moveTo>
                  <a:pt x="3200774" y="4428"/>
                </a:moveTo>
                <a:cubicBezTo>
                  <a:pt x="3202220" y="4436"/>
                  <a:pt x="3203955" y="4801"/>
                  <a:pt x="3205980" y="5523"/>
                </a:cubicBezTo>
                <a:cubicBezTo>
                  <a:pt x="3214078" y="8413"/>
                  <a:pt x="3220717" y="11551"/>
                  <a:pt x="3225895" y="14937"/>
                </a:cubicBezTo>
                <a:cubicBezTo>
                  <a:pt x="3231073" y="18323"/>
                  <a:pt x="3231944" y="21783"/>
                  <a:pt x="3228509" y="25317"/>
                </a:cubicBezTo>
                <a:cubicBezTo>
                  <a:pt x="3225073" y="28852"/>
                  <a:pt x="3219399" y="36070"/>
                  <a:pt x="3211486" y="46972"/>
                </a:cubicBezTo>
                <a:cubicBezTo>
                  <a:pt x="3213868" y="46798"/>
                  <a:pt x="3220128" y="45567"/>
                  <a:pt x="3230267" y="43279"/>
                </a:cubicBezTo>
                <a:cubicBezTo>
                  <a:pt x="3240406" y="40991"/>
                  <a:pt x="3249996" y="38461"/>
                  <a:pt x="3259037" y="35689"/>
                </a:cubicBezTo>
                <a:cubicBezTo>
                  <a:pt x="3268078" y="32917"/>
                  <a:pt x="3275836" y="33643"/>
                  <a:pt x="3282310" y="37866"/>
                </a:cubicBezTo>
                <a:cubicBezTo>
                  <a:pt x="3288784" y="42089"/>
                  <a:pt x="3285910" y="46777"/>
                  <a:pt x="3273687" y="51930"/>
                </a:cubicBezTo>
                <a:cubicBezTo>
                  <a:pt x="3261465" y="57083"/>
                  <a:pt x="3247754" y="60639"/>
                  <a:pt x="3232555" y="62599"/>
                </a:cubicBezTo>
                <a:cubicBezTo>
                  <a:pt x="3217356" y="64558"/>
                  <a:pt x="3207871" y="62425"/>
                  <a:pt x="3204101" y="56199"/>
                </a:cubicBezTo>
                <a:cubicBezTo>
                  <a:pt x="3191773" y="71281"/>
                  <a:pt x="3180558" y="81860"/>
                  <a:pt x="3170456" y="87937"/>
                </a:cubicBezTo>
                <a:cubicBezTo>
                  <a:pt x="3160355" y="94014"/>
                  <a:pt x="3159052" y="91630"/>
                  <a:pt x="3166550" y="80784"/>
                </a:cubicBezTo>
                <a:cubicBezTo>
                  <a:pt x="3174047" y="69938"/>
                  <a:pt x="3181051" y="58233"/>
                  <a:pt x="3187562" y="45670"/>
                </a:cubicBezTo>
                <a:cubicBezTo>
                  <a:pt x="3194073" y="33106"/>
                  <a:pt x="3196746" y="22552"/>
                  <a:pt x="3195580" y="14007"/>
                </a:cubicBezTo>
                <a:cubicBezTo>
                  <a:pt x="3194706" y="7598"/>
                  <a:pt x="3196437" y="4405"/>
                  <a:pt x="3200774" y="4428"/>
                </a:cubicBezTo>
                <a:close/>
                <a:moveTo>
                  <a:pt x="5465564" y="2580"/>
                </a:moveTo>
                <a:cubicBezTo>
                  <a:pt x="5467053" y="2397"/>
                  <a:pt x="5469034" y="2559"/>
                  <a:pt x="5471506" y="3068"/>
                </a:cubicBezTo>
                <a:cubicBezTo>
                  <a:pt x="5481398" y="5102"/>
                  <a:pt x="5490175" y="8376"/>
                  <a:pt x="5497840" y="12890"/>
                </a:cubicBezTo>
                <a:cubicBezTo>
                  <a:pt x="5505504" y="17405"/>
                  <a:pt x="5507002" y="22648"/>
                  <a:pt x="5502332" y="28620"/>
                </a:cubicBezTo>
                <a:cubicBezTo>
                  <a:pt x="5497663" y="34591"/>
                  <a:pt x="5495328" y="58525"/>
                  <a:pt x="5495328" y="100420"/>
                </a:cubicBezTo>
                <a:cubicBezTo>
                  <a:pt x="5510869" y="98956"/>
                  <a:pt x="5523996" y="96060"/>
                  <a:pt x="5534712" y="91732"/>
                </a:cubicBezTo>
                <a:cubicBezTo>
                  <a:pt x="5545427" y="87404"/>
                  <a:pt x="5554968" y="88842"/>
                  <a:pt x="5563333" y="96048"/>
                </a:cubicBezTo>
                <a:cubicBezTo>
                  <a:pt x="5571699" y="103254"/>
                  <a:pt x="5572111" y="108131"/>
                  <a:pt x="5564570" y="110680"/>
                </a:cubicBezTo>
                <a:cubicBezTo>
                  <a:pt x="5557030" y="113228"/>
                  <a:pt x="5533949" y="116735"/>
                  <a:pt x="5495328" y="121200"/>
                </a:cubicBezTo>
                <a:lnTo>
                  <a:pt x="5495328" y="125609"/>
                </a:lnTo>
                <a:cubicBezTo>
                  <a:pt x="5503427" y="134452"/>
                  <a:pt x="5512689" y="142926"/>
                  <a:pt x="5523113" y="151031"/>
                </a:cubicBezTo>
                <a:cubicBezTo>
                  <a:pt x="5533537" y="159136"/>
                  <a:pt x="5543462" y="166016"/>
                  <a:pt x="5552887" y="171671"/>
                </a:cubicBezTo>
                <a:cubicBezTo>
                  <a:pt x="5562314" y="177327"/>
                  <a:pt x="5572229" y="182275"/>
                  <a:pt x="5582635" y="186517"/>
                </a:cubicBezTo>
                <a:cubicBezTo>
                  <a:pt x="5593040" y="190759"/>
                  <a:pt x="5605799" y="194904"/>
                  <a:pt x="5620911" y="198953"/>
                </a:cubicBezTo>
                <a:cubicBezTo>
                  <a:pt x="5636024" y="203003"/>
                  <a:pt x="5635667" y="207071"/>
                  <a:pt x="5619842" y="211157"/>
                </a:cubicBezTo>
                <a:cubicBezTo>
                  <a:pt x="5604016" y="215244"/>
                  <a:pt x="5590120" y="217287"/>
                  <a:pt x="5578151" y="217287"/>
                </a:cubicBezTo>
                <a:cubicBezTo>
                  <a:pt x="5566170" y="217287"/>
                  <a:pt x="5552612" y="209319"/>
                  <a:pt x="5537474" y="193382"/>
                </a:cubicBezTo>
                <a:cubicBezTo>
                  <a:pt x="5522338" y="177445"/>
                  <a:pt x="5508289" y="160509"/>
                  <a:pt x="5495328" y="142575"/>
                </a:cubicBezTo>
                <a:cubicBezTo>
                  <a:pt x="5495328" y="158736"/>
                  <a:pt x="5495518" y="178043"/>
                  <a:pt x="5495896" y="200497"/>
                </a:cubicBezTo>
                <a:cubicBezTo>
                  <a:pt x="5496274" y="222952"/>
                  <a:pt x="5494435" y="240898"/>
                  <a:pt x="5490380" y="254336"/>
                </a:cubicBezTo>
                <a:cubicBezTo>
                  <a:pt x="5486324" y="267774"/>
                  <a:pt x="5481053" y="267331"/>
                  <a:pt x="5474567" y="253006"/>
                </a:cubicBezTo>
                <a:cubicBezTo>
                  <a:pt x="5468080" y="238681"/>
                  <a:pt x="5466589" y="225994"/>
                  <a:pt x="5470093" y="214943"/>
                </a:cubicBezTo>
                <a:cubicBezTo>
                  <a:pt x="5473596" y="203893"/>
                  <a:pt x="5475348" y="175882"/>
                  <a:pt x="5475348" y="130911"/>
                </a:cubicBezTo>
                <a:cubicBezTo>
                  <a:pt x="5460912" y="158047"/>
                  <a:pt x="5444780" y="179934"/>
                  <a:pt x="5426951" y="196572"/>
                </a:cubicBezTo>
                <a:cubicBezTo>
                  <a:pt x="5409123" y="213210"/>
                  <a:pt x="5391719" y="224713"/>
                  <a:pt x="5374740" y="231082"/>
                </a:cubicBezTo>
                <a:cubicBezTo>
                  <a:pt x="5357762" y="237450"/>
                  <a:pt x="5358310" y="233029"/>
                  <a:pt x="5376387" y="217817"/>
                </a:cubicBezTo>
                <a:cubicBezTo>
                  <a:pt x="5394463" y="202606"/>
                  <a:pt x="5411619" y="184759"/>
                  <a:pt x="5427853" y="164276"/>
                </a:cubicBezTo>
                <a:cubicBezTo>
                  <a:pt x="5444088" y="143794"/>
                  <a:pt x="5454084" y="131116"/>
                  <a:pt x="5457842" y="126242"/>
                </a:cubicBezTo>
                <a:cubicBezTo>
                  <a:pt x="5445663" y="128573"/>
                  <a:pt x="5434727" y="130713"/>
                  <a:pt x="5425035" y="132660"/>
                </a:cubicBezTo>
                <a:cubicBezTo>
                  <a:pt x="5415342" y="134607"/>
                  <a:pt x="5405935" y="132120"/>
                  <a:pt x="5396813" y="125200"/>
                </a:cubicBezTo>
                <a:cubicBezTo>
                  <a:pt x="5387692" y="118279"/>
                  <a:pt x="5389434" y="114571"/>
                  <a:pt x="5402041" y="114075"/>
                </a:cubicBezTo>
                <a:cubicBezTo>
                  <a:pt x="5414648" y="113579"/>
                  <a:pt x="5425841" y="112549"/>
                  <a:pt x="5435620" y="110987"/>
                </a:cubicBezTo>
                <a:cubicBezTo>
                  <a:pt x="5445400" y="109424"/>
                  <a:pt x="5458642" y="107247"/>
                  <a:pt x="5475348" y="104457"/>
                </a:cubicBezTo>
                <a:cubicBezTo>
                  <a:pt x="5475348" y="78536"/>
                  <a:pt x="5475159" y="59167"/>
                  <a:pt x="5474781" y="46349"/>
                </a:cubicBezTo>
                <a:cubicBezTo>
                  <a:pt x="5474403" y="33531"/>
                  <a:pt x="5471290" y="22604"/>
                  <a:pt x="5465442" y="13569"/>
                </a:cubicBezTo>
                <a:cubicBezTo>
                  <a:pt x="5461056" y="6793"/>
                  <a:pt x="5461097" y="3130"/>
                  <a:pt x="5465564" y="2580"/>
                </a:cubicBezTo>
                <a:close/>
                <a:moveTo>
                  <a:pt x="2879414" y="2035"/>
                </a:moveTo>
                <a:cubicBezTo>
                  <a:pt x="2882148" y="1412"/>
                  <a:pt x="2886737" y="2627"/>
                  <a:pt x="2893180" y="5681"/>
                </a:cubicBezTo>
                <a:cubicBezTo>
                  <a:pt x="2906066" y="11790"/>
                  <a:pt x="2910485" y="17560"/>
                  <a:pt x="2906435" y="22992"/>
                </a:cubicBezTo>
                <a:cubicBezTo>
                  <a:pt x="2902386" y="28424"/>
                  <a:pt x="2899260" y="33881"/>
                  <a:pt x="2897059" y="39363"/>
                </a:cubicBezTo>
                <a:cubicBezTo>
                  <a:pt x="2894858" y="44845"/>
                  <a:pt x="2891841" y="51573"/>
                  <a:pt x="2888008" y="59548"/>
                </a:cubicBezTo>
                <a:cubicBezTo>
                  <a:pt x="2898290" y="58060"/>
                  <a:pt x="2908268" y="56156"/>
                  <a:pt x="2917942" y="53837"/>
                </a:cubicBezTo>
                <a:cubicBezTo>
                  <a:pt x="2927615" y="51517"/>
                  <a:pt x="2936852" y="48972"/>
                  <a:pt x="2945651" y="46200"/>
                </a:cubicBezTo>
                <a:cubicBezTo>
                  <a:pt x="2954451" y="43428"/>
                  <a:pt x="2962609" y="45518"/>
                  <a:pt x="2970124" y="52469"/>
                </a:cubicBezTo>
                <a:cubicBezTo>
                  <a:pt x="2977640" y="59421"/>
                  <a:pt x="2973628" y="64698"/>
                  <a:pt x="2958088" y="68301"/>
                </a:cubicBezTo>
                <a:cubicBezTo>
                  <a:pt x="2942548" y="71904"/>
                  <a:pt x="2928136" y="74856"/>
                  <a:pt x="2914853" y="77156"/>
                </a:cubicBezTo>
                <a:cubicBezTo>
                  <a:pt x="2901570" y="79457"/>
                  <a:pt x="2889875" y="81326"/>
                  <a:pt x="2879767" y="82765"/>
                </a:cubicBezTo>
                <a:cubicBezTo>
                  <a:pt x="2868605" y="105089"/>
                  <a:pt x="2856172" y="126149"/>
                  <a:pt x="2842467" y="145943"/>
                </a:cubicBezTo>
                <a:cubicBezTo>
                  <a:pt x="2842467" y="172453"/>
                  <a:pt x="2842354" y="193200"/>
                  <a:pt x="2842127" y="208185"/>
                </a:cubicBezTo>
                <a:lnTo>
                  <a:pt x="2841916" y="218595"/>
                </a:lnTo>
                <a:lnTo>
                  <a:pt x="2842541" y="218115"/>
                </a:lnTo>
                <a:cubicBezTo>
                  <a:pt x="2848904" y="217538"/>
                  <a:pt x="2871792" y="214652"/>
                  <a:pt x="2911207" y="209455"/>
                </a:cubicBezTo>
                <a:lnTo>
                  <a:pt x="2911207" y="168267"/>
                </a:lnTo>
                <a:cubicBezTo>
                  <a:pt x="2892951" y="171380"/>
                  <a:pt x="2879631" y="170230"/>
                  <a:pt x="2871247" y="164816"/>
                </a:cubicBezTo>
                <a:cubicBezTo>
                  <a:pt x="2862863" y="159402"/>
                  <a:pt x="2863098" y="155880"/>
                  <a:pt x="2871954" y="154249"/>
                </a:cubicBezTo>
                <a:cubicBezTo>
                  <a:pt x="2880809" y="152618"/>
                  <a:pt x="2893893" y="150079"/>
                  <a:pt x="2911207" y="146631"/>
                </a:cubicBezTo>
                <a:cubicBezTo>
                  <a:pt x="2910450" y="119023"/>
                  <a:pt x="2908705" y="102686"/>
                  <a:pt x="2905970" y="97620"/>
                </a:cubicBezTo>
                <a:cubicBezTo>
                  <a:pt x="2903235" y="92554"/>
                  <a:pt x="2903853" y="89224"/>
                  <a:pt x="2907821" y="87630"/>
                </a:cubicBezTo>
                <a:cubicBezTo>
                  <a:pt x="2911790" y="86036"/>
                  <a:pt x="2918624" y="87214"/>
                  <a:pt x="2928322" y="91165"/>
                </a:cubicBezTo>
                <a:cubicBezTo>
                  <a:pt x="2938021" y="95115"/>
                  <a:pt x="2941686" y="99955"/>
                  <a:pt x="2939317" y="105685"/>
                </a:cubicBezTo>
                <a:cubicBezTo>
                  <a:pt x="2936948" y="111415"/>
                  <a:pt x="2935410" y="123277"/>
                  <a:pt x="2934703" y="141273"/>
                </a:cubicBezTo>
                <a:cubicBezTo>
                  <a:pt x="2943844" y="139872"/>
                  <a:pt x="2952485" y="137770"/>
                  <a:pt x="2960627" y="134967"/>
                </a:cubicBezTo>
                <a:cubicBezTo>
                  <a:pt x="2968770" y="132164"/>
                  <a:pt x="2976016" y="133754"/>
                  <a:pt x="2982365" y="139738"/>
                </a:cubicBezTo>
                <a:cubicBezTo>
                  <a:pt x="2988715" y="145723"/>
                  <a:pt x="2986970" y="150600"/>
                  <a:pt x="2977129" y="154370"/>
                </a:cubicBezTo>
                <a:cubicBezTo>
                  <a:pt x="2967287" y="158140"/>
                  <a:pt x="2953084" y="161452"/>
                  <a:pt x="2934517" y="164304"/>
                </a:cubicBezTo>
                <a:cubicBezTo>
                  <a:pt x="2933860" y="178530"/>
                  <a:pt x="2933531" y="192644"/>
                  <a:pt x="2933531" y="206646"/>
                </a:cubicBezTo>
                <a:cubicBezTo>
                  <a:pt x="2952147" y="204414"/>
                  <a:pt x="2968543" y="202299"/>
                  <a:pt x="2982719" y="200302"/>
                </a:cubicBezTo>
                <a:cubicBezTo>
                  <a:pt x="2996895" y="198305"/>
                  <a:pt x="3007806" y="202194"/>
                  <a:pt x="3015452" y="211967"/>
                </a:cubicBezTo>
                <a:cubicBezTo>
                  <a:pt x="3023098" y="221740"/>
                  <a:pt x="3021228" y="226431"/>
                  <a:pt x="3009843" y="226040"/>
                </a:cubicBezTo>
                <a:cubicBezTo>
                  <a:pt x="2998458" y="225649"/>
                  <a:pt x="2986427" y="225067"/>
                  <a:pt x="2973752" y="224291"/>
                </a:cubicBezTo>
                <a:cubicBezTo>
                  <a:pt x="2961077" y="223516"/>
                  <a:pt x="2942315" y="224881"/>
                  <a:pt x="2917467" y="228384"/>
                </a:cubicBezTo>
                <a:cubicBezTo>
                  <a:pt x="2892619" y="231888"/>
                  <a:pt x="2876301" y="234610"/>
                  <a:pt x="2868512" y="236551"/>
                </a:cubicBezTo>
                <a:cubicBezTo>
                  <a:pt x="2860723" y="238492"/>
                  <a:pt x="2852857" y="236049"/>
                  <a:pt x="2844913" y="229221"/>
                </a:cubicBezTo>
                <a:lnTo>
                  <a:pt x="2841519" y="225130"/>
                </a:lnTo>
                <a:lnTo>
                  <a:pt x="2840030" y="241981"/>
                </a:lnTo>
                <a:cubicBezTo>
                  <a:pt x="2839010" y="248373"/>
                  <a:pt x="2837580" y="254246"/>
                  <a:pt x="2835742" y="259601"/>
                </a:cubicBezTo>
                <a:cubicBezTo>
                  <a:pt x="2832064" y="270310"/>
                  <a:pt x="2827380" y="270062"/>
                  <a:pt x="2821687" y="258857"/>
                </a:cubicBezTo>
                <a:cubicBezTo>
                  <a:pt x="2815994" y="247651"/>
                  <a:pt x="2814509" y="237875"/>
                  <a:pt x="2817231" y="229528"/>
                </a:cubicBezTo>
                <a:cubicBezTo>
                  <a:pt x="2819954" y="221182"/>
                  <a:pt x="2820992" y="200761"/>
                  <a:pt x="2820347" y="168267"/>
                </a:cubicBezTo>
                <a:cubicBezTo>
                  <a:pt x="2814022" y="178586"/>
                  <a:pt x="2804934" y="188684"/>
                  <a:pt x="2793084" y="198563"/>
                </a:cubicBezTo>
                <a:cubicBezTo>
                  <a:pt x="2781234" y="208441"/>
                  <a:pt x="2770137" y="215200"/>
                  <a:pt x="2759793" y="218841"/>
                </a:cubicBezTo>
                <a:cubicBezTo>
                  <a:pt x="2749449" y="222481"/>
                  <a:pt x="2748023" y="220236"/>
                  <a:pt x="2755514" y="212106"/>
                </a:cubicBezTo>
                <a:cubicBezTo>
                  <a:pt x="2763005" y="203976"/>
                  <a:pt x="2772214" y="194448"/>
                  <a:pt x="2783140" y="183522"/>
                </a:cubicBezTo>
                <a:cubicBezTo>
                  <a:pt x="2794067" y="172595"/>
                  <a:pt x="2806017" y="157979"/>
                  <a:pt x="2818989" y="139673"/>
                </a:cubicBezTo>
                <a:cubicBezTo>
                  <a:pt x="2818989" y="135692"/>
                  <a:pt x="2818211" y="130099"/>
                  <a:pt x="2816655" y="122893"/>
                </a:cubicBezTo>
                <a:cubicBezTo>
                  <a:pt x="2815098" y="115687"/>
                  <a:pt x="2820676" y="115588"/>
                  <a:pt x="2833389" y="122595"/>
                </a:cubicBezTo>
                <a:cubicBezTo>
                  <a:pt x="2836440" y="118924"/>
                  <a:pt x="2844092" y="106516"/>
                  <a:pt x="2856345" y="85370"/>
                </a:cubicBezTo>
                <a:cubicBezTo>
                  <a:pt x="2849028" y="87701"/>
                  <a:pt x="2842197" y="89258"/>
                  <a:pt x="2835853" y="90039"/>
                </a:cubicBezTo>
                <a:cubicBezTo>
                  <a:pt x="2829510" y="90820"/>
                  <a:pt x="2822388" y="87949"/>
                  <a:pt x="2814487" y="81426"/>
                </a:cubicBezTo>
                <a:cubicBezTo>
                  <a:pt x="2806587" y="74902"/>
                  <a:pt x="2808165" y="71389"/>
                  <a:pt x="2819222" y="70887"/>
                </a:cubicBezTo>
                <a:cubicBezTo>
                  <a:pt x="2830279" y="70384"/>
                  <a:pt x="2844824" y="68695"/>
                  <a:pt x="2862856" y="65817"/>
                </a:cubicBezTo>
                <a:cubicBezTo>
                  <a:pt x="2874081" y="36821"/>
                  <a:pt x="2878719" y="18022"/>
                  <a:pt x="2876772" y="9421"/>
                </a:cubicBezTo>
                <a:cubicBezTo>
                  <a:pt x="2875798" y="5120"/>
                  <a:pt x="2876679" y="2658"/>
                  <a:pt x="2879414" y="2035"/>
                </a:cubicBezTo>
                <a:close/>
                <a:moveTo>
                  <a:pt x="417825" y="82"/>
                </a:moveTo>
                <a:cubicBezTo>
                  <a:pt x="428112" y="907"/>
                  <a:pt x="436308" y="3551"/>
                  <a:pt x="442409" y="8016"/>
                </a:cubicBezTo>
                <a:cubicBezTo>
                  <a:pt x="448512" y="12481"/>
                  <a:pt x="450347" y="18124"/>
                  <a:pt x="447916" y="24945"/>
                </a:cubicBezTo>
                <a:cubicBezTo>
                  <a:pt x="445485" y="31767"/>
                  <a:pt x="441042" y="34117"/>
                  <a:pt x="434587" y="31996"/>
                </a:cubicBezTo>
                <a:cubicBezTo>
                  <a:pt x="428131" y="29875"/>
                  <a:pt x="421202" y="24710"/>
                  <a:pt x="413797" y="16499"/>
                </a:cubicBezTo>
                <a:cubicBezTo>
                  <a:pt x="406195" y="4730"/>
                  <a:pt x="407537" y="-743"/>
                  <a:pt x="417825" y="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8412" y="1414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228988" y="1503469"/>
            <a:ext cx="7734024" cy="639222"/>
          </a:xfrm>
          <a:custGeom>
            <a:avLst/>
            <a:gdLst/>
            <a:ahLst/>
            <a:cxnLst/>
            <a:rect l="l" t="t" r="r" b="b"/>
            <a:pathLst>
              <a:path w="7734024" h="639222">
                <a:moveTo>
                  <a:pt x="4028850" y="568615"/>
                </a:moveTo>
                <a:lnTo>
                  <a:pt x="4068681" y="568615"/>
                </a:lnTo>
                <a:lnTo>
                  <a:pt x="4068681" y="608426"/>
                </a:lnTo>
                <a:lnTo>
                  <a:pt x="4028850" y="608426"/>
                </a:lnTo>
                <a:close/>
                <a:moveTo>
                  <a:pt x="2264353" y="534021"/>
                </a:moveTo>
                <a:cubicBezTo>
                  <a:pt x="2270486" y="535094"/>
                  <a:pt x="2259510" y="543760"/>
                  <a:pt x="2231425" y="560020"/>
                </a:cubicBezTo>
                <a:cubicBezTo>
                  <a:pt x="2203340" y="576279"/>
                  <a:pt x="2186805" y="586855"/>
                  <a:pt x="2181819" y="591748"/>
                </a:cubicBezTo>
                <a:cubicBezTo>
                  <a:pt x="2176833" y="596641"/>
                  <a:pt x="2169838" y="594328"/>
                  <a:pt x="2160834" y="584809"/>
                </a:cubicBezTo>
                <a:cubicBezTo>
                  <a:pt x="2151830" y="575290"/>
                  <a:pt x="2151247" y="570035"/>
                  <a:pt x="2159085" y="569043"/>
                </a:cubicBezTo>
                <a:cubicBezTo>
                  <a:pt x="2166924" y="568050"/>
                  <a:pt x="2179416" y="564317"/>
                  <a:pt x="2196562" y="557843"/>
                </a:cubicBezTo>
                <a:cubicBezTo>
                  <a:pt x="2213708" y="551369"/>
                  <a:pt x="2227398" y="545776"/>
                  <a:pt x="2237630" y="541063"/>
                </a:cubicBezTo>
                <a:cubicBezTo>
                  <a:pt x="2249313" y="535296"/>
                  <a:pt x="2258221" y="532949"/>
                  <a:pt x="2264353" y="534021"/>
                </a:cubicBezTo>
                <a:close/>
                <a:moveTo>
                  <a:pt x="2845053" y="523371"/>
                </a:moveTo>
                <a:cubicBezTo>
                  <a:pt x="2850578" y="523148"/>
                  <a:pt x="2851515" y="524580"/>
                  <a:pt x="2847862" y="527668"/>
                </a:cubicBezTo>
                <a:cubicBezTo>
                  <a:pt x="2840557" y="533845"/>
                  <a:pt x="2827835" y="540213"/>
                  <a:pt x="2809697" y="546774"/>
                </a:cubicBezTo>
                <a:cubicBezTo>
                  <a:pt x="2791559" y="553335"/>
                  <a:pt x="2780830" y="558051"/>
                  <a:pt x="2777513" y="560922"/>
                </a:cubicBezTo>
                <a:cubicBezTo>
                  <a:pt x="2774195" y="563793"/>
                  <a:pt x="2767631" y="560342"/>
                  <a:pt x="2757821" y="550569"/>
                </a:cubicBezTo>
                <a:cubicBezTo>
                  <a:pt x="2748011" y="540796"/>
                  <a:pt x="2748473" y="536307"/>
                  <a:pt x="2759207" y="537100"/>
                </a:cubicBezTo>
                <a:cubicBezTo>
                  <a:pt x="2769941" y="537894"/>
                  <a:pt x="2788442" y="535196"/>
                  <a:pt x="2814711" y="529008"/>
                </a:cubicBezTo>
                <a:cubicBezTo>
                  <a:pt x="2829414" y="525473"/>
                  <a:pt x="2839528" y="523594"/>
                  <a:pt x="2845053" y="523371"/>
                </a:cubicBezTo>
                <a:close/>
                <a:moveTo>
                  <a:pt x="677861" y="520387"/>
                </a:moveTo>
                <a:cubicBezTo>
                  <a:pt x="678911" y="519893"/>
                  <a:pt x="680373" y="519914"/>
                  <a:pt x="682245" y="520450"/>
                </a:cubicBezTo>
                <a:cubicBezTo>
                  <a:pt x="689737" y="522596"/>
                  <a:pt x="695014" y="525941"/>
                  <a:pt x="698077" y="530487"/>
                </a:cubicBezTo>
                <a:cubicBezTo>
                  <a:pt x="701140" y="535032"/>
                  <a:pt x="700706" y="540402"/>
                  <a:pt x="696775" y="546597"/>
                </a:cubicBezTo>
                <a:cubicBezTo>
                  <a:pt x="692843" y="552792"/>
                  <a:pt x="687089" y="550179"/>
                  <a:pt x="679511" y="538756"/>
                </a:cubicBezTo>
                <a:cubicBezTo>
                  <a:pt x="675260" y="527994"/>
                  <a:pt x="674710" y="521871"/>
                  <a:pt x="677861" y="520387"/>
                </a:cubicBezTo>
                <a:close/>
                <a:moveTo>
                  <a:pt x="2922890" y="513865"/>
                </a:moveTo>
                <a:cubicBezTo>
                  <a:pt x="2919566" y="514609"/>
                  <a:pt x="2915436" y="515905"/>
                  <a:pt x="2910500" y="517753"/>
                </a:cubicBezTo>
                <a:cubicBezTo>
                  <a:pt x="2909254" y="519830"/>
                  <a:pt x="2908030" y="521363"/>
                  <a:pt x="2906828" y="522351"/>
                </a:cubicBezTo>
                <a:lnTo>
                  <a:pt x="2904675" y="523161"/>
                </a:lnTo>
                <a:lnTo>
                  <a:pt x="2921513" y="537082"/>
                </a:lnTo>
                <a:cubicBezTo>
                  <a:pt x="2922431" y="534539"/>
                  <a:pt x="2922890" y="526800"/>
                  <a:pt x="2922890" y="513865"/>
                </a:cubicBezTo>
                <a:close/>
                <a:moveTo>
                  <a:pt x="1086891" y="511539"/>
                </a:moveTo>
                <a:lnTo>
                  <a:pt x="1043285" y="514959"/>
                </a:lnTo>
                <a:lnTo>
                  <a:pt x="1047163" y="515985"/>
                </a:lnTo>
                <a:cubicBezTo>
                  <a:pt x="1057252" y="519830"/>
                  <a:pt x="1062722" y="524434"/>
                  <a:pt x="1063571" y="529798"/>
                </a:cubicBezTo>
                <a:cubicBezTo>
                  <a:pt x="1064421" y="535162"/>
                  <a:pt x="1063063" y="540269"/>
                  <a:pt x="1059497" y="545118"/>
                </a:cubicBezTo>
                <a:cubicBezTo>
                  <a:pt x="1055931" y="549968"/>
                  <a:pt x="1051897" y="548982"/>
                  <a:pt x="1047396" y="542160"/>
                </a:cubicBezTo>
                <a:cubicBezTo>
                  <a:pt x="1042893" y="535339"/>
                  <a:pt x="1039049" y="529138"/>
                  <a:pt x="1035861" y="523557"/>
                </a:cubicBezTo>
                <a:cubicBezTo>
                  <a:pt x="1035223" y="521334"/>
                  <a:pt x="1034979" y="519509"/>
                  <a:pt x="1035130" y="518082"/>
                </a:cubicBezTo>
                <a:lnTo>
                  <a:pt x="1036507" y="515490"/>
                </a:lnTo>
                <a:lnTo>
                  <a:pt x="1014542" y="517213"/>
                </a:lnTo>
                <a:cubicBezTo>
                  <a:pt x="1004136" y="537987"/>
                  <a:pt x="997556" y="548889"/>
                  <a:pt x="994803" y="549918"/>
                </a:cubicBezTo>
                <a:cubicBezTo>
                  <a:pt x="1026702" y="549955"/>
                  <a:pt x="1055959" y="549955"/>
                  <a:pt x="1082575" y="549918"/>
                </a:cubicBezTo>
                <a:cubicBezTo>
                  <a:pt x="1083927" y="542601"/>
                  <a:pt x="1085365" y="529808"/>
                  <a:pt x="1086891" y="511539"/>
                </a:cubicBezTo>
                <a:close/>
                <a:moveTo>
                  <a:pt x="1650309" y="499108"/>
                </a:moveTo>
                <a:cubicBezTo>
                  <a:pt x="1652455" y="498715"/>
                  <a:pt x="1655239" y="498775"/>
                  <a:pt x="1658661" y="499289"/>
                </a:cubicBezTo>
                <a:cubicBezTo>
                  <a:pt x="1672347" y="501341"/>
                  <a:pt x="1681125" y="505623"/>
                  <a:pt x="1684994" y="512134"/>
                </a:cubicBezTo>
                <a:cubicBezTo>
                  <a:pt x="1688863" y="518646"/>
                  <a:pt x="1689769" y="525427"/>
                  <a:pt x="1687710" y="532477"/>
                </a:cubicBezTo>
                <a:cubicBezTo>
                  <a:pt x="1685651" y="539528"/>
                  <a:pt x="1680368" y="540371"/>
                  <a:pt x="1671859" y="535007"/>
                </a:cubicBezTo>
                <a:cubicBezTo>
                  <a:pt x="1663352" y="529643"/>
                  <a:pt x="1655470" y="522931"/>
                  <a:pt x="1648215" y="514869"/>
                </a:cubicBezTo>
                <a:cubicBezTo>
                  <a:pt x="1643173" y="505539"/>
                  <a:pt x="1643871" y="500286"/>
                  <a:pt x="1650309" y="499108"/>
                </a:cubicBezTo>
                <a:close/>
                <a:moveTo>
                  <a:pt x="2284334" y="494154"/>
                </a:moveTo>
                <a:cubicBezTo>
                  <a:pt x="2290057" y="493193"/>
                  <a:pt x="2298252" y="495258"/>
                  <a:pt x="2308918" y="500349"/>
                </a:cubicBezTo>
                <a:cubicBezTo>
                  <a:pt x="2319584" y="505440"/>
                  <a:pt x="2323975" y="514413"/>
                  <a:pt x="2322090" y="527268"/>
                </a:cubicBezTo>
                <a:cubicBezTo>
                  <a:pt x="2320204" y="540123"/>
                  <a:pt x="2314425" y="543494"/>
                  <a:pt x="2304751" y="537379"/>
                </a:cubicBezTo>
                <a:cubicBezTo>
                  <a:pt x="2299257" y="531116"/>
                  <a:pt x="2293049" y="522586"/>
                  <a:pt x="2286129" y="511790"/>
                </a:cubicBezTo>
                <a:cubicBezTo>
                  <a:pt x="2279208" y="500994"/>
                  <a:pt x="2278610" y="495115"/>
                  <a:pt x="2284334" y="494154"/>
                </a:cubicBezTo>
                <a:close/>
                <a:moveTo>
                  <a:pt x="2924043" y="469514"/>
                </a:moveTo>
                <a:cubicBezTo>
                  <a:pt x="2911988" y="471845"/>
                  <a:pt x="2904646" y="473203"/>
                  <a:pt x="2902017" y="473588"/>
                </a:cubicBezTo>
                <a:cubicBezTo>
                  <a:pt x="2905787" y="492725"/>
                  <a:pt x="2907852" y="502253"/>
                  <a:pt x="2908212" y="502172"/>
                </a:cubicBezTo>
                <a:cubicBezTo>
                  <a:pt x="2908571" y="502092"/>
                  <a:pt x="2913483" y="501481"/>
                  <a:pt x="2922946" y="500340"/>
                </a:cubicBezTo>
                <a:close/>
                <a:moveTo>
                  <a:pt x="1281389" y="468611"/>
                </a:moveTo>
                <a:cubicBezTo>
                  <a:pt x="1284538" y="466470"/>
                  <a:pt x="1286706" y="471946"/>
                  <a:pt x="1287892" y="485038"/>
                </a:cubicBezTo>
                <a:cubicBezTo>
                  <a:pt x="1289474" y="502495"/>
                  <a:pt x="1284755" y="520028"/>
                  <a:pt x="1273735" y="537640"/>
                </a:cubicBezTo>
                <a:cubicBezTo>
                  <a:pt x="1262716" y="555251"/>
                  <a:pt x="1254521" y="558997"/>
                  <a:pt x="1249151" y="548876"/>
                </a:cubicBezTo>
                <a:cubicBezTo>
                  <a:pt x="1243780" y="538756"/>
                  <a:pt x="1243842" y="529882"/>
                  <a:pt x="1249336" y="522255"/>
                </a:cubicBezTo>
                <a:cubicBezTo>
                  <a:pt x="1254831" y="514627"/>
                  <a:pt x="1259482" y="507056"/>
                  <a:pt x="1263289" y="499540"/>
                </a:cubicBezTo>
                <a:cubicBezTo>
                  <a:pt x="1267965" y="491664"/>
                  <a:pt x="1272839" y="482914"/>
                  <a:pt x="1277912" y="473290"/>
                </a:cubicBezTo>
                <a:cubicBezTo>
                  <a:pt x="1279180" y="470884"/>
                  <a:pt x="1280339" y="469324"/>
                  <a:pt x="1281389" y="468611"/>
                </a:cubicBezTo>
                <a:close/>
                <a:moveTo>
                  <a:pt x="493985" y="466437"/>
                </a:moveTo>
                <a:cubicBezTo>
                  <a:pt x="497258" y="467015"/>
                  <a:pt x="500471" y="468174"/>
                  <a:pt x="503624" y="469914"/>
                </a:cubicBezTo>
                <a:cubicBezTo>
                  <a:pt x="509931" y="473393"/>
                  <a:pt x="513726" y="477891"/>
                  <a:pt x="515009" y="483411"/>
                </a:cubicBezTo>
                <a:cubicBezTo>
                  <a:pt x="516293" y="488930"/>
                  <a:pt x="511313" y="491298"/>
                  <a:pt x="500071" y="490517"/>
                </a:cubicBezTo>
                <a:cubicBezTo>
                  <a:pt x="488828" y="489736"/>
                  <a:pt x="469545" y="490995"/>
                  <a:pt x="442223" y="494294"/>
                </a:cubicBezTo>
                <a:cubicBezTo>
                  <a:pt x="450012" y="499267"/>
                  <a:pt x="452734" y="505412"/>
                  <a:pt x="450390" y="512730"/>
                </a:cubicBezTo>
                <a:cubicBezTo>
                  <a:pt x="448046" y="520047"/>
                  <a:pt x="447268" y="531777"/>
                  <a:pt x="448055" y="547918"/>
                </a:cubicBezTo>
                <a:cubicBezTo>
                  <a:pt x="448843" y="564060"/>
                  <a:pt x="449236" y="577978"/>
                  <a:pt x="449236" y="589674"/>
                </a:cubicBezTo>
                <a:cubicBezTo>
                  <a:pt x="449236" y="603044"/>
                  <a:pt x="444350" y="614764"/>
                  <a:pt x="434577" y="624834"/>
                </a:cubicBezTo>
                <a:cubicBezTo>
                  <a:pt x="424804" y="634905"/>
                  <a:pt x="418066" y="635625"/>
                  <a:pt x="414364" y="626992"/>
                </a:cubicBezTo>
                <a:cubicBezTo>
                  <a:pt x="410662" y="618360"/>
                  <a:pt x="404433" y="609192"/>
                  <a:pt x="395677" y="599487"/>
                </a:cubicBezTo>
                <a:cubicBezTo>
                  <a:pt x="386921" y="589782"/>
                  <a:pt x="387830" y="586486"/>
                  <a:pt x="398403" y="589599"/>
                </a:cubicBezTo>
                <a:cubicBezTo>
                  <a:pt x="408975" y="592712"/>
                  <a:pt x="415800" y="594018"/>
                  <a:pt x="418876" y="593515"/>
                </a:cubicBezTo>
                <a:cubicBezTo>
                  <a:pt x="421951" y="593013"/>
                  <a:pt x="423669" y="589519"/>
                  <a:pt x="424029" y="583032"/>
                </a:cubicBezTo>
                <a:cubicBezTo>
                  <a:pt x="424389" y="576546"/>
                  <a:pt x="424764" y="564398"/>
                  <a:pt x="425154" y="546588"/>
                </a:cubicBezTo>
                <a:cubicBezTo>
                  <a:pt x="425545" y="528778"/>
                  <a:pt x="425374" y="516419"/>
                  <a:pt x="424643" y="509511"/>
                </a:cubicBezTo>
                <a:cubicBezTo>
                  <a:pt x="423911" y="502603"/>
                  <a:pt x="423092" y="498610"/>
                  <a:pt x="422187" y="497531"/>
                </a:cubicBezTo>
                <a:cubicBezTo>
                  <a:pt x="397643" y="501413"/>
                  <a:pt x="381454" y="504132"/>
                  <a:pt x="373622" y="505688"/>
                </a:cubicBezTo>
                <a:cubicBezTo>
                  <a:pt x="365791" y="507245"/>
                  <a:pt x="358315" y="504696"/>
                  <a:pt x="351196" y="498042"/>
                </a:cubicBezTo>
                <a:cubicBezTo>
                  <a:pt x="344077" y="491388"/>
                  <a:pt x="344046" y="488061"/>
                  <a:pt x="351103" y="488061"/>
                </a:cubicBezTo>
                <a:cubicBezTo>
                  <a:pt x="355754" y="488061"/>
                  <a:pt x="363847" y="487485"/>
                  <a:pt x="375381" y="486331"/>
                </a:cubicBezTo>
                <a:cubicBezTo>
                  <a:pt x="386915" y="485178"/>
                  <a:pt x="401974" y="482896"/>
                  <a:pt x="420559" y="479485"/>
                </a:cubicBezTo>
                <a:cubicBezTo>
                  <a:pt x="439144" y="476075"/>
                  <a:pt x="452666" y="473340"/>
                  <a:pt x="461124" y="471281"/>
                </a:cubicBezTo>
                <a:cubicBezTo>
                  <a:pt x="469583" y="469222"/>
                  <a:pt x="477204" y="467610"/>
                  <a:pt x="483988" y="466444"/>
                </a:cubicBezTo>
                <a:cubicBezTo>
                  <a:pt x="487380" y="465861"/>
                  <a:pt x="490712" y="465859"/>
                  <a:pt x="493985" y="466437"/>
                </a:cubicBezTo>
                <a:close/>
                <a:moveTo>
                  <a:pt x="1416359" y="461877"/>
                </a:moveTo>
                <a:cubicBezTo>
                  <a:pt x="1422684" y="463111"/>
                  <a:pt x="1431459" y="466543"/>
                  <a:pt x="1442683" y="472174"/>
                </a:cubicBezTo>
                <a:cubicBezTo>
                  <a:pt x="1454192" y="477085"/>
                  <a:pt x="1463383" y="485262"/>
                  <a:pt x="1470253" y="496703"/>
                </a:cubicBezTo>
                <a:cubicBezTo>
                  <a:pt x="1477124" y="508144"/>
                  <a:pt x="1478139" y="519703"/>
                  <a:pt x="1473295" y="531380"/>
                </a:cubicBezTo>
                <a:cubicBezTo>
                  <a:pt x="1468452" y="543056"/>
                  <a:pt x="1460921" y="541032"/>
                  <a:pt x="1450701" y="525306"/>
                </a:cubicBezTo>
                <a:cubicBezTo>
                  <a:pt x="1440482" y="509579"/>
                  <a:pt x="1430622" y="494768"/>
                  <a:pt x="1421122" y="480871"/>
                </a:cubicBezTo>
                <a:cubicBezTo>
                  <a:pt x="1411621" y="466974"/>
                  <a:pt x="1410034" y="460643"/>
                  <a:pt x="1416359" y="461877"/>
                </a:cubicBezTo>
                <a:close/>
                <a:moveTo>
                  <a:pt x="54168" y="460858"/>
                </a:moveTo>
                <a:cubicBezTo>
                  <a:pt x="56531" y="460551"/>
                  <a:pt x="59090" y="460913"/>
                  <a:pt x="61846" y="461942"/>
                </a:cubicBezTo>
                <a:cubicBezTo>
                  <a:pt x="67359" y="464001"/>
                  <a:pt x="73356" y="466804"/>
                  <a:pt x="79836" y="470351"/>
                </a:cubicBezTo>
                <a:cubicBezTo>
                  <a:pt x="86316" y="473898"/>
                  <a:pt x="86174" y="477755"/>
                  <a:pt x="79408" y="481922"/>
                </a:cubicBezTo>
                <a:cubicBezTo>
                  <a:pt x="72643" y="486089"/>
                  <a:pt x="68168" y="493382"/>
                  <a:pt x="65986" y="503800"/>
                </a:cubicBezTo>
                <a:cubicBezTo>
                  <a:pt x="63803" y="514218"/>
                  <a:pt x="64851" y="523228"/>
                  <a:pt x="69129" y="530831"/>
                </a:cubicBezTo>
                <a:cubicBezTo>
                  <a:pt x="73408" y="538434"/>
                  <a:pt x="71660" y="547351"/>
                  <a:pt x="63883" y="557583"/>
                </a:cubicBezTo>
                <a:cubicBezTo>
                  <a:pt x="75430" y="558786"/>
                  <a:pt x="87426" y="561527"/>
                  <a:pt x="99872" y="565806"/>
                </a:cubicBezTo>
                <a:cubicBezTo>
                  <a:pt x="112318" y="570084"/>
                  <a:pt x="130571" y="575138"/>
                  <a:pt x="154631" y="580967"/>
                </a:cubicBezTo>
                <a:cubicBezTo>
                  <a:pt x="178692" y="586796"/>
                  <a:pt x="198356" y="590089"/>
                  <a:pt x="213623" y="590846"/>
                </a:cubicBezTo>
                <a:cubicBezTo>
                  <a:pt x="228890" y="591602"/>
                  <a:pt x="244133" y="591392"/>
                  <a:pt x="259351" y="590213"/>
                </a:cubicBezTo>
                <a:cubicBezTo>
                  <a:pt x="274568" y="589035"/>
                  <a:pt x="276367" y="592319"/>
                  <a:pt x="264745" y="600064"/>
                </a:cubicBezTo>
                <a:cubicBezTo>
                  <a:pt x="253125" y="607809"/>
                  <a:pt x="239252" y="613861"/>
                  <a:pt x="223129" y="618221"/>
                </a:cubicBezTo>
                <a:cubicBezTo>
                  <a:pt x="207006" y="622580"/>
                  <a:pt x="191959" y="621805"/>
                  <a:pt x="177988" y="615895"/>
                </a:cubicBezTo>
                <a:cubicBezTo>
                  <a:pt x="164017" y="609986"/>
                  <a:pt x="147487" y="603254"/>
                  <a:pt x="128400" y="595701"/>
                </a:cubicBezTo>
                <a:cubicBezTo>
                  <a:pt x="109313" y="588148"/>
                  <a:pt x="93525" y="581764"/>
                  <a:pt x="81036" y="576549"/>
                </a:cubicBezTo>
                <a:cubicBezTo>
                  <a:pt x="68547" y="571334"/>
                  <a:pt x="58312" y="569852"/>
                  <a:pt x="50331" y="572103"/>
                </a:cubicBezTo>
                <a:cubicBezTo>
                  <a:pt x="42350" y="574354"/>
                  <a:pt x="34930" y="577079"/>
                  <a:pt x="28071" y="580279"/>
                </a:cubicBezTo>
                <a:cubicBezTo>
                  <a:pt x="21213" y="583479"/>
                  <a:pt x="13769" y="580970"/>
                  <a:pt x="5738" y="572754"/>
                </a:cubicBezTo>
                <a:cubicBezTo>
                  <a:pt x="-2293" y="564537"/>
                  <a:pt x="-1892" y="560820"/>
                  <a:pt x="6938" y="561601"/>
                </a:cubicBezTo>
                <a:cubicBezTo>
                  <a:pt x="15769" y="562382"/>
                  <a:pt x="30341" y="560597"/>
                  <a:pt x="50656" y="556243"/>
                </a:cubicBezTo>
                <a:cubicBezTo>
                  <a:pt x="54712" y="549930"/>
                  <a:pt x="54209" y="542377"/>
                  <a:pt x="49149" y="533584"/>
                </a:cubicBezTo>
                <a:cubicBezTo>
                  <a:pt x="44090" y="524791"/>
                  <a:pt x="42338" y="514637"/>
                  <a:pt x="43894" y="503121"/>
                </a:cubicBezTo>
                <a:cubicBezTo>
                  <a:pt x="45450" y="491605"/>
                  <a:pt x="45007" y="486037"/>
                  <a:pt x="42564" y="486415"/>
                </a:cubicBezTo>
                <a:cubicBezTo>
                  <a:pt x="40121" y="486793"/>
                  <a:pt x="35718" y="487184"/>
                  <a:pt x="29356" y="487587"/>
                </a:cubicBezTo>
                <a:cubicBezTo>
                  <a:pt x="22993" y="487990"/>
                  <a:pt x="17406" y="486372"/>
                  <a:pt x="12593" y="482731"/>
                </a:cubicBezTo>
                <a:cubicBezTo>
                  <a:pt x="7782" y="479091"/>
                  <a:pt x="8318" y="476946"/>
                  <a:pt x="14203" y="476295"/>
                </a:cubicBezTo>
                <a:cubicBezTo>
                  <a:pt x="20088" y="475644"/>
                  <a:pt x="26153" y="474217"/>
                  <a:pt x="32397" y="472016"/>
                </a:cubicBezTo>
                <a:cubicBezTo>
                  <a:pt x="38642" y="469814"/>
                  <a:pt x="43732" y="467070"/>
                  <a:pt x="47670" y="463784"/>
                </a:cubicBezTo>
                <a:cubicBezTo>
                  <a:pt x="49639" y="462141"/>
                  <a:pt x="51805" y="461165"/>
                  <a:pt x="54168" y="460858"/>
                </a:cubicBezTo>
                <a:close/>
                <a:moveTo>
                  <a:pt x="2967259" y="460807"/>
                </a:moveTo>
                <a:cubicBezTo>
                  <a:pt x="2965709" y="460386"/>
                  <a:pt x="2958293" y="461886"/>
                  <a:pt x="2945010" y="465309"/>
                </a:cubicBezTo>
                <a:cubicBezTo>
                  <a:pt x="2944365" y="477699"/>
                  <a:pt x="2944042" y="487615"/>
                  <a:pt x="2944042" y="495056"/>
                </a:cubicBezTo>
                <a:cubicBezTo>
                  <a:pt x="2947192" y="495143"/>
                  <a:pt x="2952705" y="494201"/>
                  <a:pt x="2960581" y="492229"/>
                </a:cubicBezTo>
                <a:cubicBezTo>
                  <a:pt x="2961933" y="486151"/>
                  <a:pt x="2963771" y="479501"/>
                  <a:pt x="2966097" y="472276"/>
                </a:cubicBezTo>
                <a:cubicBezTo>
                  <a:pt x="2968422" y="465052"/>
                  <a:pt x="2968810" y="461229"/>
                  <a:pt x="2967259" y="460807"/>
                </a:cubicBezTo>
                <a:close/>
                <a:moveTo>
                  <a:pt x="1042739" y="460686"/>
                </a:moveTo>
                <a:cubicBezTo>
                  <a:pt x="1044121" y="460588"/>
                  <a:pt x="1045844" y="460855"/>
                  <a:pt x="1047907" y="461486"/>
                </a:cubicBezTo>
                <a:cubicBezTo>
                  <a:pt x="1056161" y="464010"/>
                  <a:pt x="1061826" y="467309"/>
                  <a:pt x="1064901" y="471383"/>
                </a:cubicBezTo>
                <a:cubicBezTo>
                  <a:pt x="1067977" y="475458"/>
                  <a:pt x="1068151" y="480834"/>
                  <a:pt x="1065423" y="487513"/>
                </a:cubicBezTo>
                <a:cubicBezTo>
                  <a:pt x="1062694" y="494191"/>
                  <a:pt x="1058263" y="494306"/>
                  <a:pt x="1052130" y="487857"/>
                </a:cubicBezTo>
                <a:cubicBezTo>
                  <a:pt x="1045997" y="481408"/>
                  <a:pt x="1041790" y="475920"/>
                  <a:pt x="1039508" y="471393"/>
                </a:cubicBezTo>
                <a:cubicBezTo>
                  <a:pt x="1037517" y="464547"/>
                  <a:pt x="1038594" y="460978"/>
                  <a:pt x="1042739" y="460686"/>
                </a:cubicBezTo>
                <a:close/>
                <a:moveTo>
                  <a:pt x="1080119" y="453084"/>
                </a:moveTo>
                <a:cubicBezTo>
                  <a:pt x="1077576" y="453123"/>
                  <a:pt x="1074222" y="453527"/>
                  <a:pt x="1070054" y="454296"/>
                </a:cubicBezTo>
                <a:cubicBezTo>
                  <a:pt x="1061720" y="455834"/>
                  <a:pt x="1049591" y="457328"/>
                  <a:pt x="1033666" y="458779"/>
                </a:cubicBezTo>
                <a:cubicBezTo>
                  <a:pt x="1030330" y="469483"/>
                  <a:pt x="1025939" y="482350"/>
                  <a:pt x="1020495" y="497382"/>
                </a:cubicBezTo>
                <a:cubicBezTo>
                  <a:pt x="1042013" y="496650"/>
                  <a:pt x="1064163" y="495211"/>
                  <a:pt x="1086946" y="493066"/>
                </a:cubicBezTo>
                <a:cubicBezTo>
                  <a:pt x="1087691" y="468447"/>
                  <a:pt x="1087145" y="455446"/>
                  <a:pt x="1085309" y="454063"/>
                </a:cubicBezTo>
                <a:cubicBezTo>
                  <a:pt x="1084392" y="453372"/>
                  <a:pt x="1082661" y="453046"/>
                  <a:pt x="1080119" y="453084"/>
                </a:cubicBezTo>
                <a:close/>
                <a:moveTo>
                  <a:pt x="2686645" y="449320"/>
                </a:moveTo>
                <a:cubicBezTo>
                  <a:pt x="2693917" y="448780"/>
                  <a:pt x="2700369" y="451003"/>
                  <a:pt x="2706001" y="455989"/>
                </a:cubicBezTo>
                <a:cubicBezTo>
                  <a:pt x="2713511" y="462637"/>
                  <a:pt x="2715061" y="467129"/>
                  <a:pt x="2710652" y="469467"/>
                </a:cubicBezTo>
                <a:cubicBezTo>
                  <a:pt x="2706243" y="471805"/>
                  <a:pt x="2699722" y="473169"/>
                  <a:pt x="2691090" y="473560"/>
                </a:cubicBezTo>
                <a:cubicBezTo>
                  <a:pt x="2682458" y="473951"/>
                  <a:pt x="2672636" y="474735"/>
                  <a:pt x="2661622" y="475913"/>
                </a:cubicBezTo>
                <a:cubicBezTo>
                  <a:pt x="2650609" y="477092"/>
                  <a:pt x="2641530" y="477922"/>
                  <a:pt x="2634387" y="478406"/>
                </a:cubicBezTo>
                <a:cubicBezTo>
                  <a:pt x="2638269" y="482598"/>
                  <a:pt x="2639620" y="486167"/>
                  <a:pt x="2638442" y="489113"/>
                </a:cubicBezTo>
                <a:cubicBezTo>
                  <a:pt x="2637264" y="492058"/>
                  <a:pt x="2636867" y="499596"/>
                  <a:pt x="2637252" y="511725"/>
                </a:cubicBezTo>
                <a:cubicBezTo>
                  <a:pt x="2637636" y="523855"/>
                  <a:pt x="2638414" y="535972"/>
                  <a:pt x="2639586" y="548076"/>
                </a:cubicBezTo>
                <a:cubicBezTo>
                  <a:pt x="2640758" y="560181"/>
                  <a:pt x="2641143" y="570863"/>
                  <a:pt x="2640740" y="580121"/>
                </a:cubicBezTo>
                <a:cubicBezTo>
                  <a:pt x="2640337" y="589379"/>
                  <a:pt x="2639109" y="597289"/>
                  <a:pt x="2637056" y="603850"/>
                </a:cubicBezTo>
                <a:cubicBezTo>
                  <a:pt x="2635004" y="610411"/>
                  <a:pt x="2630449" y="617092"/>
                  <a:pt x="2623392" y="623895"/>
                </a:cubicBezTo>
                <a:cubicBezTo>
                  <a:pt x="2616335" y="630698"/>
                  <a:pt x="2611765" y="631076"/>
                  <a:pt x="2609681" y="625030"/>
                </a:cubicBezTo>
                <a:cubicBezTo>
                  <a:pt x="2607598" y="618984"/>
                  <a:pt x="2604131" y="613164"/>
                  <a:pt x="2599282" y="607570"/>
                </a:cubicBezTo>
                <a:cubicBezTo>
                  <a:pt x="2594432" y="601977"/>
                  <a:pt x="2589903" y="596613"/>
                  <a:pt x="2585692" y="591478"/>
                </a:cubicBezTo>
                <a:cubicBezTo>
                  <a:pt x="2581482" y="586344"/>
                  <a:pt x="2584601" y="584942"/>
                  <a:pt x="2595050" y="587274"/>
                </a:cubicBezTo>
                <a:cubicBezTo>
                  <a:pt x="2605499" y="589606"/>
                  <a:pt x="2611337" y="590278"/>
                  <a:pt x="2612565" y="589292"/>
                </a:cubicBezTo>
                <a:cubicBezTo>
                  <a:pt x="2613793" y="588306"/>
                  <a:pt x="2614599" y="582093"/>
                  <a:pt x="2614983" y="570652"/>
                </a:cubicBezTo>
                <a:cubicBezTo>
                  <a:pt x="2615368" y="559211"/>
                  <a:pt x="2615560" y="547264"/>
                  <a:pt x="2615560" y="534812"/>
                </a:cubicBezTo>
                <a:cubicBezTo>
                  <a:pt x="2615560" y="522546"/>
                  <a:pt x="2615191" y="511198"/>
                  <a:pt x="2614453" y="500768"/>
                </a:cubicBezTo>
                <a:cubicBezTo>
                  <a:pt x="2613715" y="490337"/>
                  <a:pt x="2612515" y="484198"/>
                  <a:pt x="2610853" y="482350"/>
                </a:cubicBezTo>
                <a:cubicBezTo>
                  <a:pt x="2586656" y="486939"/>
                  <a:pt x="2570146" y="490421"/>
                  <a:pt x="2561321" y="492796"/>
                </a:cubicBezTo>
                <a:cubicBezTo>
                  <a:pt x="2552497" y="495171"/>
                  <a:pt x="2545127" y="493032"/>
                  <a:pt x="2539211" y="486378"/>
                </a:cubicBezTo>
                <a:cubicBezTo>
                  <a:pt x="2533295" y="479724"/>
                  <a:pt x="2533084" y="476397"/>
                  <a:pt x="2538579" y="476397"/>
                </a:cubicBezTo>
                <a:cubicBezTo>
                  <a:pt x="2541481" y="476397"/>
                  <a:pt x="2549393" y="475225"/>
                  <a:pt x="2562317" y="472881"/>
                </a:cubicBezTo>
                <a:cubicBezTo>
                  <a:pt x="2575240" y="470537"/>
                  <a:pt x="2595329" y="467061"/>
                  <a:pt x="2622583" y="462454"/>
                </a:cubicBezTo>
                <a:cubicBezTo>
                  <a:pt x="2649837" y="457846"/>
                  <a:pt x="2668676" y="453955"/>
                  <a:pt x="2679100" y="450780"/>
                </a:cubicBezTo>
                <a:cubicBezTo>
                  <a:pt x="2681706" y="449986"/>
                  <a:pt x="2684221" y="449499"/>
                  <a:pt x="2686645" y="449320"/>
                </a:cubicBezTo>
                <a:close/>
                <a:moveTo>
                  <a:pt x="698412" y="433888"/>
                </a:moveTo>
                <a:cubicBezTo>
                  <a:pt x="696105" y="434272"/>
                  <a:pt x="688571" y="436145"/>
                  <a:pt x="675809" y="439506"/>
                </a:cubicBezTo>
                <a:lnTo>
                  <a:pt x="676230" y="454424"/>
                </a:lnTo>
                <a:lnTo>
                  <a:pt x="677378" y="452724"/>
                </a:lnTo>
                <a:cubicBezTo>
                  <a:pt x="679383" y="451766"/>
                  <a:pt x="683120" y="452262"/>
                  <a:pt x="688589" y="454212"/>
                </a:cubicBezTo>
                <a:cubicBezTo>
                  <a:pt x="699528" y="458113"/>
                  <a:pt x="703705" y="464556"/>
                  <a:pt x="701119" y="473541"/>
                </a:cubicBezTo>
                <a:cubicBezTo>
                  <a:pt x="698533" y="482527"/>
                  <a:pt x="693817" y="484266"/>
                  <a:pt x="686971" y="478760"/>
                </a:cubicBezTo>
                <a:cubicBezTo>
                  <a:pt x="682953" y="473960"/>
                  <a:pt x="679483" y="467694"/>
                  <a:pt x="676562" y="459961"/>
                </a:cubicBezTo>
                <a:lnTo>
                  <a:pt x="676355" y="458867"/>
                </a:lnTo>
                <a:lnTo>
                  <a:pt x="676688" y="470649"/>
                </a:lnTo>
                <a:cubicBezTo>
                  <a:pt x="676883" y="480099"/>
                  <a:pt x="676981" y="488620"/>
                  <a:pt x="676981" y="496210"/>
                </a:cubicBezTo>
                <a:lnTo>
                  <a:pt x="703695" y="489959"/>
                </a:lnTo>
                <a:cubicBezTo>
                  <a:pt x="703695" y="460305"/>
                  <a:pt x="703392" y="443450"/>
                  <a:pt x="702784" y="439395"/>
                </a:cubicBezTo>
                <a:cubicBezTo>
                  <a:pt x="702176" y="435339"/>
                  <a:pt x="700719" y="433503"/>
                  <a:pt x="698412" y="433888"/>
                </a:cubicBezTo>
                <a:close/>
                <a:moveTo>
                  <a:pt x="2518982" y="433423"/>
                </a:moveTo>
                <a:cubicBezTo>
                  <a:pt x="2521523" y="433361"/>
                  <a:pt x="2525724" y="434545"/>
                  <a:pt x="2531584" y="436976"/>
                </a:cubicBezTo>
                <a:cubicBezTo>
                  <a:pt x="2543304" y="441838"/>
                  <a:pt x="2547328" y="447177"/>
                  <a:pt x="2543657" y="452994"/>
                </a:cubicBezTo>
                <a:lnTo>
                  <a:pt x="2534318" y="464658"/>
                </a:lnTo>
                <a:cubicBezTo>
                  <a:pt x="2531515" y="468168"/>
                  <a:pt x="2523621" y="478766"/>
                  <a:pt x="2510636" y="496452"/>
                </a:cubicBezTo>
                <a:cubicBezTo>
                  <a:pt x="2519975" y="506150"/>
                  <a:pt x="2524049" y="515083"/>
                  <a:pt x="2522859" y="523250"/>
                </a:cubicBezTo>
                <a:cubicBezTo>
                  <a:pt x="2521668" y="531417"/>
                  <a:pt x="2520877" y="545038"/>
                  <a:pt x="2520487" y="564113"/>
                </a:cubicBezTo>
                <a:cubicBezTo>
                  <a:pt x="2520096" y="583187"/>
                  <a:pt x="2517575" y="598259"/>
                  <a:pt x="2512924" y="609328"/>
                </a:cubicBezTo>
                <a:cubicBezTo>
                  <a:pt x="2508273" y="620398"/>
                  <a:pt x="2503399" y="620106"/>
                  <a:pt x="2498302" y="608454"/>
                </a:cubicBezTo>
                <a:cubicBezTo>
                  <a:pt x="2493205" y="596802"/>
                  <a:pt x="2491825" y="588551"/>
                  <a:pt x="2494163" y="583702"/>
                </a:cubicBezTo>
                <a:cubicBezTo>
                  <a:pt x="2496501" y="578853"/>
                  <a:pt x="2498252" y="571383"/>
                  <a:pt x="2499418" y="561294"/>
                </a:cubicBezTo>
                <a:cubicBezTo>
                  <a:pt x="2500584" y="551205"/>
                  <a:pt x="2501167" y="539655"/>
                  <a:pt x="2501167" y="526645"/>
                </a:cubicBezTo>
                <a:cubicBezTo>
                  <a:pt x="2501167" y="514268"/>
                  <a:pt x="2501049" y="507285"/>
                  <a:pt x="2500813" y="505698"/>
                </a:cubicBezTo>
                <a:cubicBezTo>
                  <a:pt x="2499114" y="508686"/>
                  <a:pt x="2494411" y="513623"/>
                  <a:pt x="2486703" y="520506"/>
                </a:cubicBezTo>
                <a:cubicBezTo>
                  <a:pt x="2478995" y="527389"/>
                  <a:pt x="2469553" y="533451"/>
                  <a:pt x="2458379" y="538691"/>
                </a:cubicBezTo>
                <a:cubicBezTo>
                  <a:pt x="2447204" y="543931"/>
                  <a:pt x="2442873" y="544201"/>
                  <a:pt x="2445384" y="539500"/>
                </a:cubicBezTo>
                <a:cubicBezTo>
                  <a:pt x="2447896" y="534800"/>
                  <a:pt x="2454041" y="527947"/>
                  <a:pt x="2463820" y="518943"/>
                </a:cubicBezTo>
                <a:cubicBezTo>
                  <a:pt x="2473600" y="509939"/>
                  <a:pt x="2482675" y="499921"/>
                  <a:pt x="2491047" y="488889"/>
                </a:cubicBezTo>
                <a:cubicBezTo>
                  <a:pt x="2499418" y="477857"/>
                  <a:pt x="2506115" y="467787"/>
                  <a:pt x="2511138" y="458677"/>
                </a:cubicBezTo>
                <a:cubicBezTo>
                  <a:pt x="2516161" y="449568"/>
                  <a:pt x="2517895" y="442458"/>
                  <a:pt x="2516338" y="437348"/>
                </a:cubicBezTo>
                <a:cubicBezTo>
                  <a:pt x="2515560" y="434793"/>
                  <a:pt x="2516441" y="433485"/>
                  <a:pt x="2518982" y="433423"/>
                </a:cubicBezTo>
                <a:close/>
                <a:moveTo>
                  <a:pt x="1087835" y="429051"/>
                </a:moveTo>
                <a:cubicBezTo>
                  <a:pt x="1091174" y="428800"/>
                  <a:pt x="1094524" y="429510"/>
                  <a:pt x="1097885" y="431181"/>
                </a:cubicBezTo>
                <a:cubicBezTo>
                  <a:pt x="1104607" y="434524"/>
                  <a:pt x="1110511" y="438430"/>
                  <a:pt x="1115596" y="442901"/>
                </a:cubicBezTo>
                <a:cubicBezTo>
                  <a:pt x="1120681" y="447372"/>
                  <a:pt x="1121471" y="452141"/>
                  <a:pt x="1117968" y="457207"/>
                </a:cubicBezTo>
                <a:cubicBezTo>
                  <a:pt x="1114464" y="462274"/>
                  <a:pt x="1112712" y="473334"/>
                  <a:pt x="1112712" y="490387"/>
                </a:cubicBezTo>
                <a:cubicBezTo>
                  <a:pt x="1129493" y="489643"/>
                  <a:pt x="1144673" y="488288"/>
                  <a:pt x="1158254" y="486322"/>
                </a:cubicBezTo>
                <a:cubicBezTo>
                  <a:pt x="1171835" y="484356"/>
                  <a:pt x="1182039" y="488260"/>
                  <a:pt x="1188866" y="498033"/>
                </a:cubicBezTo>
                <a:cubicBezTo>
                  <a:pt x="1195693" y="507806"/>
                  <a:pt x="1194593" y="512500"/>
                  <a:pt x="1185564" y="512116"/>
                </a:cubicBezTo>
                <a:cubicBezTo>
                  <a:pt x="1176535" y="511731"/>
                  <a:pt x="1166405" y="511344"/>
                  <a:pt x="1155175" y="510953"/>
                </a:cubicBezTo>
                <a:cubicBezTo>
                  <a:pt x="1143945" y="510562"/>
                  <a:pt x="1129338" y="510367"/>
                  <a:pt x="1111354" y="510367"/>
                </a:cubicBezTo>
                <a:cubicBezTo>
                  <a:pt x="1110660" y="528673"/>
                  <a:pt x="1109556" y="542644"/>
                  <a:pt x="1108043" y="552281"/>
                </a:cubicBezTo>
                <a:cubicBezTo>
                  <a:pt x="1112892" y="552281"/>
                  <a:pt x="1121413" y="553329"/>
                  <a:pt x="1133604" y="555425"/>
                </a:cubicBezTo>
                <a:cubicBezTo>
                  <a:pt x="1145796" y="557521"/>
                  <a:pt x="1152949" y="563182"/>
                  <a:pt x="1155063" y="572410"/>
                </a:cubicBezTo>
                <a:cubicBezTo>
                  <a:pt x="1157178" y="581637"/>
                  <a:pt x="1152803" y="584676"/>
                  <a:pt x="1141938" y="581526"/>
                </a:cubicBezTo>
                <a:cubicBezTo>
                  <a:pt x="1131074" y="578375"/>
                  <a:pt x="1119131" y="575281"/>
                  <a:pt x="1106108" y="572242"/>
                </a:cubicBezTo>
                <a:cubicBezTo>
                  <a:pt x="1101755" y="596650"/>
                  <a:pt x="1094022" y="614618"/>
                  <a:pt x="1082910" y="626146"/>
                </a:cubicBezTo>
                <a:cubicBezTo>
                  <a:pt x="1071797" y="637674"/>
                  <a:pt x="1063971" y="639358"/>
                  <a:pt x="1059432" y="631197"/>
                </a:cubicBezTo>
                <a:cubicBezTo>
                  <a:pt x="1054893" y="623036"/>
                  <a:pt x="1048022" y="615037"/>
                  <a:pt x="1038820" y="607198"/>
                </a:cubicBezTo>
                <a:cubicBezTo>
                  <a:pt x="1029617" y="599360"/>
                  <a:pt x="1031452" y="596610"/>
                  <a:pt x="1044326" y="598948"/>
                </a:cubicBezTo>
                <a:cubicBezTo>
                  <a:pt x="1057199" y="601285"/>
                  <a:pt x="1065583" y="601143"/>
                  <a:pt x="1069478" y="598520"/>
                </a:cubicBezTo>
                <a:cubicBezTo>
                  <a:pt x="1073372" y="595897"/>
                  <a:pt x="1076845" y="586288"/>
                  <a:pt x="1079896" y="569694"/>
                </a:cubicBezTo>
                <a:cubicBezTo>
                  <a:pt x="1038844" y="567498"/>
                  <a:pt x="1012061" y="567542"/>
                  <a:pt x="999547" y="569824"/>
                </a:cubicBezTo>
                <a:cubicBezTo>
                  <a:pt x="987034" y="572106"/>
                  <a:pt x="977307" y="575024"/>
                  <a:pt x="970368" y="578577"/>
                </a:cubicBezTo>
                <a:cubicBezTo>
                  <a:pt x="963428" y="582130"/>
                  <a:pt x="958545" y="579436"/>
                  <a:pt x="955718" y="570494"/>
                </a:cubicBezTo>
                <a:cubicBezTo>
                  <a:pt x="952889" y="561552"/>
                  <a:pt x="955472" y="555446"/>
                  <a:pt x="963466" y="552178"/>
                </a:cubicBezTo>
                <a:cubicBezTo>
                  <a:pt x="971459" y="548910"/>
                  <a:pt x="981080" y="537696"/>
                  <a:pt x="992329" y="518534"/>
                </a:cubicBezTo>
                <a:cubicBezTo>
                  <a:pt x="967078" y="520853"/>
                  <a:pt x="950496" y="522794"/>
                  <a:pt x="942583" y="524357"/>
                </a:cubicBezTo>
                <a:cubicBezTo>
                  <a:pt x="934670" y="525920"/>
                  <a:pt x="926782" y="522593"/>
                  <a:pt x="918919" y="514376"/>
                </a:cubicBezTo>
                <a:cubicBezTo>
                  <a:pt x="911056" y="506160"/>
                  <a:pt x="913140" y="502448"/>
                  <a:pt x="925170" y="503242"/>
                </a:cubicBezTo>
                <a:cubicBezTo>
                  <a:pt x="937201" y="504036"/>
                  <a:pt x="961776" y="502950"/>
                  <a:pt x="998896" y="499986"/>
                </a:cubicBezTo>
                <a:cubicBezTo>
                  <a:pt x="1008533" y="475144"/>
                  <a:pt x="1011794" y="458187"/>
                  <a:pt x="1008681" y="449115"/>
                </a:cubicBezTo>
                <a:cubicBezTo>
                  <a:pt x="1005569" y="440043"/>
                  <a:pt x="1006579" y="435925"/>
                  <a:pt x="1011714" y="436762"/>
                </a:cubicBezTo>
                <a:cubicBezTo>
                  <a:pt x="1016848" y="437599"/>
                  <a:pt x="1021276" y="438768"/>
                  <a:pt x="1024997" y="440269"/>
                </a:cubicBezTo>
                <a:cubicBezTo>
                  <a:pt x="1028717" y="441770"/>
                  <a:pt x="1036797" y="441968"/>
                  <a:pt x="1049237" y="440864"/>
                </a:cubicBezTo>
                <a:cubicBezTo>
                  <a:pt x="1061677" y="439760"/>
                  <a:pt x="1071214" y="437035"/>
                  <a:pt x="1077849" y="432688"/>
                </a:cubicBezTo>
                <a:cubicBezTo>
                  <a:pt x="1081167" y="430514"/>
                  <a:pt x="1084496" y="429302"/>
                  <a:pt x="1087835" y="429051"/>
                </a:cubicBezTo>
                <a:close/>
                <a:moveTo>
                  <a:pt x="1592000" y="427374"/>
                </a:moveTo>
                <a:cubicBezTo>
                  <a:pt x="1587203" y="427928"/>
                  <a:pt x="1580442" y="429615"/>
                  <a:pt x="1571717" y="432437"/>
                </a:cubicBezTo>
                <a:lnTo>
                  <a:pt x="1571717" y="484545"/>
                </a:lnTo>
                <a:cubicBezTo>
                  <a:pt x="1573701" y="483206"/>
                  <a:pt x="1578154" y="481510"/>
                  <a:pt x="1585075" y="479457"/>
                </a:cubicBezTo>
                <a:cubicBezTo>
                  <a:pt x="1591995" y="477405"/>
                  <a:pt x="1597142" y="479082"/>
                  <a:pt x="1600515" y="484490"/>
                </a:cubicBezTo>
                <a:cubicBezTo>
                  <a:pt x="1603889" y="489897"/>
                  <a:pt x="1601569" y="493810"/>
                  <a:pt x="1593557" y="496228"/>
                </a:cubicBezTo>
                <a:cubicBezTo>
                  <a:pt x="1585546" y="498647"/>
                  <a:pt x="1577881" y="499856"/>
                  <a:pt x="1570563" y="499856"/>
                </a:cubicBezTo>
                <a:lnTo>
                  <a:pt x="1570563" y="555760"/>
                </a:lnTo>
                <a:cubicBezTo>
                  <a:pt x="1581118" y="554209"/>
                  <a:pt x="1590711" y="553434"/>
                  <a:pt x="1599343" y="553434"/>
                </a:cubicBezTo>
                <a:cubicBezTo>
                  <a:pt x="1601848" y="547804"/>
                  <a:pt x="1603102" y="538483"/>
                  <a:pt x="1603102" y="525473"/>
                </a:cubicBezTo>
                <a:lnTo>
                  <a:pt x="1603102" y="469439"/>
                </a:lnTo>
                <a:cubicBezTo>
                  <a:pt x="1603102" y="445986"/>
                  <a:pt x="1602233" y="432545"/>
                  <a:pt x="1600497" y="429116"/>
                </a:cubicBezTo>
                <a:cubicBezTo>
                  <a:pt x="1599628" y="427401"/>
                  <a:pt x="1596796" y="426821"/>
                  <a:pt x="1592000" y="427374"/>
                </a:cubicBezTo>
                <a:close/>
                <a:moveTo>
                  <a:pt x="3747705" y="423423"/>
                </a:moveTo>
                <a:cubicBezTo>
                  <a:pt x="3757248" y="425476"/>
                  <a:pt x="3764860" y="428294"/>
                  <a:pt x="3770541" y="431879"/>
                </a:cubicBezTo>
                <a:cubicBezTo>
                  <a:pt x="3776221" y="435463"/>
                  <a:pt x="3777560" y="441075"/>
                  <a:pt x="3774559" y="448715"/>
                </a:cubicBezTo>
                <a:cubicBezTo>
                  <a:pt x="3771558" y="456355"/>
                  <a:pt x="3765282" y="457204"/>
                  <a:pt x="3755732" y="451264"/>
                </a:cubicBezTo>
                <a:cubicBezTo>
                  <a:pt x="3748452" y="445596"/>
                  <a:pt x="3742908" y="439026"/>
                  <a:pt x="3739101" y="431553"/>
                </a:cubicBezTo>
                <a:cubicBezTo>
                  <a:pt x="3735293" y="424081"/>
                  <a:pt x="3738161" y="421371"/>
                  <a:pt x="3747705" y="423423"/>
                </a:cubicBezTo>
                <a:close/>
                <a:moveTo>
                  <a:pt x="1606573" y="408192"/>
                </a:moveTo>
                <a:cubicBezTo>
                  <a:pt x="1610230" y="408812"/>
                  <a:pt x="1614840" y="410441"/>
                  <a:pt x="1620402" y="413080"/>
                </a:cubicBezTo>
                <a:cubicBezTo>
                  <a:pt x="1631528" y="418357"/>
                  <a:pt x="1635669" y="423126"/>
                  <a:pt x="1632829" y="427386"/>
                </a:cubicBezTo>
                <a:cubicBezTo>
                  <a:pt x="1629989" y="431646"/>
                  <a:pt x="1627456" y="437485"/>
                  <a:pt x="1625230" y="444901"/>
                </a:cubicBezTo>
                <a:cubicBezTo>
                  <a:pt x="1623004" y="452318"/>
                  <a:pt x="1622473" y="473138"/>
                  <a:pt x="1623640" y="507363"/>
                </a:cubicBezTo>
                <a:cubicBezTo>
                  <a:pt x="1624805" y="541587"/>
                  <a:pt x="1623559" y="564652"/>
                  <a:pt x="1619900" y="576558"/>
                </a:cubicBezTo>
                <a:cubicBezTo>
                  <a:pt x="1616242" y="588465"/>
                  <a:pt x="1612369" y="593168"/>
                  <a:pt x="1608282" y="590669"/>
                </a:cubicBezTo>
                <a:cubicBezTo>
                  <a:pt x="1604196" y="588170"/>
                  <a:pt x="1601092" y="580856"/>
                  <a:pt x="1598971" y="568726"/>
                </a:cubicBezTo>
                <a:cubicBezTo>
                  <a:pt x="1590401" y="569495"/>
                  <a:pt x="1580833" y="570872"/>
                  <a:pt x="1570266" y="572856"/>
                </a:cubicBezTo>
                <a:cubicBezTo>
                  <a:pt x="1568145" y="590344"/>
                  <a:pt x="1563361" y="593531"/>
                  <a:pt x="1555913" y="582418"/>
                </a:cubicBezTo>
                <a:cubicBezTo>
                  <a:pt x="1548466" y="571306"/>
                  <a:pt x="1545908" y="561334"/>
                  <a:pt x="1548239" y="552504"/>
                </a:cubicBezTo>
                <a:cubicBezTo>
                  <a:pt x="1550571" y="543674"/>
                  <a:pt x="1551932" y="522717"/>
                  <a:pt x="1552323" y="489633"/>
                </a:cubicBezTo>
                <a:cubicBezTo>
                  <a:pt x="1552713" y="456550"/>
                  <a:pt x="1550770" y="434979"/>
                  <a:pt x="1546491" y="424921"/>
                </a:cubicBezTo>
                <a:cubicBezTo>
                  <a:pt x="1542212" y="414863"/>
                  <a:pt x="1543675" y="410999"/>
                  <a:pt x="1550881" y="413331"/>
                </a:cubicBezTo>
                <a:cubicBezTo>
                  <a:pt x="1558087" y="415663"/>
                  <a:pt x="1566942" y="416283"/>
                  <a:pt x="1577447" y="415191"/>
                </a:cubicBezTo>
                <a:cubicBezTo>
                  <a:pt x="1587952" y="414100"/>
                  <a:pt x="1594956" y="412156"/>
                  <a:pt x="1598459" y="409359"/>
                </a:cubicBezTo>
                <a:cubicBezTo>
                  <a:pt x="1600211" y="407961"/>
                  <a:pt x="1602916" y="407572"/>
                  <a:pt x="1606573" y="408192"/>
                </a:cubicBezTo>
                <a:close/>
                <a:moveTo>
                  <a:pt x="520444" y="401513"/>
                </a:moveTo>
                <a:cubicBezTo>
                  <a:pt x="524665" y="402369"/>
                  <a:pt x="529108" y="404346"/>
                  <a:pt x="533771" y="407443"/>
                </a:cubicBezTo>
                <a:cubicBezTo>
                  <a:pt x="543097" y="413638"/>
                  <a:pt x="550601" y="421002"/>
                  <a:pt x="556281" y="429535"/>
                </a:cubicBezTo>
                <a:cubicBezTo>
                  <a:pt x="561961" y="438068"/>
                  <a:pt x="560436" y="442576"/>
                  <a:pt x="551705" y="443059"/>
                </a:cubicBezTo>
                <a:cubicBezTo>
                  <a:pt x="542973" y="443543"/>
                  <a:pt x="535235" y="444910"/>
                  <a:pt x="528488" y="447162"/>
                </a:cubicBezTo>
                <a:cubicBezTo>
                  <a:pt x="521741" y="449413"/>
                  <a:pt x="513629" y="452727"/>
                  <a:pt x="504155" y="457105"/>
                </a:cubicBezTo>
                <a:cubicBezTo>
                  <a:pt x="494679" y="461483"/>
                  <a:pt x="493252" y="458141"/>
                  <a:pt x="499875" y="447078"/>
                </a:cubicBezTo>
                <a:cubicBezTo>
                  <a:pt x="506498" y="436015"/>
                  <a:pt x="510002" y="428815"/>
                  <a:pt x="510386" y="425479"/>
                </a:cubicBezTo>
                <a:cubicBezTo>
                  <a:pt x="510771" y="422143"/>
                  <a:pt x="503063" y="421644"/>
                  <a:pt x="487262" y="423982"/>
                </a:cubicBezTo>
                <a:cubicBezTo>
                  <a:pt x="471462" y="426319"/>
                  <a:pt x="451224" y="429029"/>
                  <a:pt x="426550" y="432111"/>
                </a:cubicBezTo>
                <a:cubicBezTo>
                  <a:pt x="401875" y="435193"/>
                  <a:pt x="385693" y="437333"/>
                  <a:pt x="378004" y="438529"/>
                </a:cubicBezTo>
                <a:cubicBezTo>
                  <a:pt x="370314" y="439726"/>
                  <a:pt x="362947" y="439934"/>
                  <a:pt x="355903" y="439153"/>
                </a:cubicBezTo>
                <a:cubicBezTo>
                  <a:pt x="352492" y="449558"/>
                  <a:pt x="347066" y="459747"/>
                  <a:pt x="339625" y="469718"/>
                </a:cubicBezTo>
                <a:cubicBezTo>
                  <a:pt x="332183" y="479690"/>
                  <a:pt x="325998" y="480189"/>
                  <a:pt x="321068" y="471216"/>
                </a:cubicBezTo>
                <a:cubicBezTo>
                  <a:pt x="316138" y="462243"/>
                  <a:pt x="317208" y="453543"/>
                  <a:pt x="324277" y="445115"/>
                </a:cubicBezTo>
                <a:cubicBezTo>
                  <a:pt x="331346" y="436688"/>
                  <a:pt x="336986" y="427144"/>
                  <a:pt x="341197" y="416484"/>
                </a:cubicBezTo>
                <a:cubicBezTo>
                  <a:pt x="345407" y="405824"/>
                  <a:pt x="348902" y="403443"/>
                  <a:pt x="351680" y="409341"/>
                </a:cubicBezTo>
                <a:cubicBezTo>
                  <a:pt x="354458" y="415238"/>
                  <a:pt x="356424" y="420072"/>
                  <a:pt x="357577" y="423842"/>
                </a:cubicBezTo>
                <a:cubicBezTo>
                  <a:pt x="369868" y="423904"/>
                  <a:pt x="385386" y="422568"/>
                  <a:pt x="404132" y="419833"/>
                </a:cubicBezTo>
                <a:cubicBezTo>
                  <a:pt x="422878" y="417098"/>
                  <a:pt x="443060" y="414187"/>
                  <a:pt x="464677" y="411099"/>
                </a:cubicBezTo>
                <a:cubicBezTo>
                  <a:pt x="486295" y="408010"/>
                  <a:pt x="500883" y="405080"/>
                  <a:pt x="508442" y="402308"/>
                </a:cubicBezTo>
                <a:cubicBezTo>
                  <a:pt x="512222" y="400922"/>
                  <a:pt x="516222" y="400657"/>
                  <a:pt x="520444" y="401513"/>
                </a:cubicBezTo>
                <a:close/>
                <a:moveTo>
                  <a:pt x="2650356" y="398618"/>
                </a:moveTo>
                <a:cubicBezTo>
                  <a:pt x="2653498" y="399268"/>
                  <a:pt x="2656791" y="400848"/>
                  <a:pt x="2660236" y="403360"/>
                </a:cubicBezTo>
                <a:cubicBezTo>
                  <a:pt x="2667126" y="408382"/>
                  <a:pt x="2666031" y="413064"/>
                  <a:pt x="2656953" y="417405"/>
                </a:cubicBezTo>
                <a:cubicBezTo>
                  <a:pt x="2647874" y="421746"/>
                  <a:pt x="2638904" y="424688"/>
                  <a:pt x="2630043" y="426233"/>
                </a:cubicBezTo>
                <a:cubicBezTo>
                  <a:pt x="2621181" y="427777"/>
                  <a:pt x="2613774" y="428955"/>
                  <a:pt x="2607821" y="429767"/>
                </a:cubicBezTo>
                <a:cubicBezTo>
                  <a:pt x="2601868" y="430580"/>
                  <a:pt x="2594665" y="429308"/>
                  <a:pt x="2586213" y="425954"/>
                </a:cubicBezTo>
                <a:cubicBezTo>
                  <a:pt x="2577761" y="422599"/>
                  <a:pt x="2577820" y="419300"/>
                  <a:pt x="2586390" y="416056"/>
                </a:cubicBezTo>
                <a:cubicBezTo>
                  <a:pt x="2594960" y="412813"/>
                  <a:pt x="2604782" y="410007"/>
                  <a:pt x="2615858" y="407638"/>
                </a:cubicBezTo>
                <a:cubicBezTo>
                  <a:pt x="2627193" y="404612"/>
                  <a:pt x="2635701" y="401887"/>
                  <a:pt x="2641382" y="399462"/>
                </a:cubicBezTo>
                <a:cubicBezTo>
                  <a:pt x="2644222" y="398250"/>
                  <a:pt x="2647213" y="397968"/>
                  <a:pt x="2650356" y="398618"/>
                </a:cubicBezTo>
                <a:close/>
                <a:moveTo>
                  <a:pt x="38375" y="392321"/>
                </a:moveTo>
                <a:cubicBezTo>
                  <a:pt x="40250" y="391209"/>
                  <a:pt x="43785" y="391267"/>
                  <a:pt x="48982" y="392495"/>
                </a:cubicBezTo>
                <a:cubicBezTo>
                  <a:pt x="59375" y="394951"/>
                  <a:pt x="67570" y="398563"/>
                  <a:pt x="73567" y="403332"/>
                </a:cubicBezTo>
                <a:cubicBezTo>
                  <a:pt x="79563" y="408100"/>
                  <a:pt x="81324" y="414875"/>
                  <a:pt x="78850" y="423656"/>
                </a:cubicBezTo>
                <a:cubicBezTo>
                  <a:pt x="76376" y="432437"/>
                  <a:pt x="72351" y="435001"/>
                  <a:pt x="66776" y="431349"/>
                </a:cubicBezTo>
                <a:cubicBezTo>
                  <a:pt x="61201" y="427696"/>
                  <a:pt x="55475" y="423340"/>
                  <a:pt x="49596" y="418280"/>
                </a:cubicBezTo>
                <a:cubicBezTo>
                  <a:pt x="44585" y="412438"/>
                  <a:pt x="40632" y="406066"/>
                  <a:pt x="37736" y="399164"/>
                </a:cubicBezTo>
                <a:cubicBezTo>
                  <a:pt x="36288" y="395713"/>
                  <a:pt x="36501" y="393432"/>
                  <a:pt x="38375" y="392321"/>
                </a:cubicBezTo>
                <a:close/>
                <a:moveTo>
                  <a:pt x="191673" y="391581"/>
                </a:moveTo>
                <a:cubicBezTo>
                  <a:pt x="194499" y="391608"/>
                  <a:pt x="197854" y="392557"/>
                  <a:pt x="201735" y="394430"/>
                </a:cubicBezTo>
                <a:cubicBezTo>
                  <a:pt x="209499" y="398175"/>
                  <a:pt x="216677" y="403350"/>
                  <a:pt x="223269" y="409954"/>
                </a:cubicBezTo>
                <a:cubicBezTo>
                  <a:pt x="229861" y="416559"/>
                  <a:pt x="229628" y="421114"/>
                  <a:pt x="222571" y="423619"/>
                </a:cubicBezTo>
                <a:cubicBezTo>
                  <a:pt x="215514" y="426124"/>
                  <a:pt x="207667" y="429628"/>
                  <a:pt x="199028" y="434130"/>
                </a:cubicBezTo>
                <a:cubicBezTo>
                  <a:pt x="190390" y="438632"/>
                  <a:pt x="181141" y="444889"/>
                  <a:pt x="171282" y="452901"/>
                </a:cubicBezTo>
                <a:cubicBezTo>
                  <a:pt x="177507" y="455505"/>
                  <a:pt x="180230" y="458603"/>
                  <a:pt x="179449" y="462193"/>
                </a:cubicBezTo>
                <a:cubicBezTo>
                  <a:pt x="178667" y="465784"/>
                  <a:pt x="179250" y="478865"/>
                  <a:pt x="181197" y="501437"/>
                </a:cubicBezTo>
                <a:cubicBezTo>
                  <a:pt x="183144" y="524010"/>
                  <a:pt x="182881" y="539429"/>
                  <a:pt x="180406" y="547695"/>
                </a:cubicBezTo>
                <a:cubicBezTo>
                  <a:pt x="177932" y="555961"/>
                  <a:pt x="172658" y="563675"/>
                  <a:pt x="164584" y="570838"/>
                </a:cubicBezTo>
                <a:cubicBezTo>
                  <a:pt x="156510" y="578000"/>
                  <a:pt x="150629" y="577650"/>
                  <a:pt x="146939" y="569787"/>
                </a:cubicBezTo>
                <a:cubicBezTo>
                  <a:pt x="143249" y="561924"/>
                  <a:pt x="138189" y="553921"/>
                  <a:pt x="131758" y="545779"/>
                </a:cubicBezTo>
                <a:cubicBezTo>
                  <a:pt x="125328" y="537637"/>
                  <a:pt x="126996" y="535122"/>
                  <a:pt x="136763" y="538235"/>
                </a:cubicBezTo>
                <a:cubicBezTo>
                  <a:pt x="146530" y="541348"/>
                  <a:pt x="152560" y="542678"/>
                  <a:pt x="154855" y="542226"/>
                </a:cubicBezTo>
                <a:cubicBezTo>
                  <a:pt x="157149" y="541773"/>
                  <a:pt x="158296" y="531129"/>
                  <a:pt x="158296" y="510293"/>
                </a:cubicBezTo>
                <a:cubicBezTo>
                  <a:pt x="158296" y="489047"/>
                  <a:pt x="157031" y="475532"/>
                  <a:pt x="154501" y="469746"/>
                </a:cubicBezTo>
                <a:cubicBezTo>
                  <a:pt x="151971" y="463961"/>
                  <a:pt x="148275" y="457781"/>
                  <a:pt x="143413" y="451208"/>
                </a:cubicBezTo>
                <a:cubicBezTo>
                  <a:pt x="138552" y="444635"/>
                  <a:pt x="139268" y="441763"/>
                  <a:pt x="145562" y="442594"/>
                </a:cubicBezTo>
                <a:cubicBezTo>
                  <a:pt x="151856" y="443425"/>
                  <a:pt x="157341" y="444957"/>
                  <a:pt x="162017" y="447189"/>
                </a:cubicBezTo>
                <a:cubicBezTo>
                  <a:pt x="173700" y="434254"/>
                  <a:pt x="180865" y="425380"/>
                  <a:pt x="183513" y="420568"/>
                </a:cubicBezTo>
                <a:cubicBezTo>
                  <a:pt x="186161" y="415756"/>
                  <a:pt x="187442" y="413176"/>
                  <a:pt x="187355" y="412829"/>
                </a:cubicBezTo>
                <a:cubicBezTo>
                  <a:pt x="187268" y="412481"/>
                  <a:pt x="180475" y="414032"/>
                  <a:pt x="166975" y="417480"/>
                </a:cubicBezTo>
                <a:cubicBezTo>
                  <a:pt x="153475" y="420927"/>
                  <a:pt x="142592" y="424428"/>
                  <a:pt x="134325" y="427981"/>
                </a:cubicBezTo>
                <a:cubicBezTo>
                  <a:pt x="126059" y="431535"/>
                  <a:pt x="116897" y="429398"/>
                  <a:pt x="106839" y="421572"/>
                </a:cubicBezTo>
                <a:cubicBezTo>
                  <a:pt x="96781" y="413747"/>
                  <a:pt x="97119" y="410230"/>
                  <a:pt x="107853" y="411024"/>
                </a:cubicBezTo>
                <a:cubicBezTo>
                  <a:pt x="118587" y="411818"/>
                  <a:pt x="133206" y="410134"/>
                  <a:pt x="151711" y="405973"/>
                </a:cubicBezTo>
                <a:cubicBezTo>
                  <a:pt x="170215" y="401812"/>
                  <a:pt x="181237" y="397912"/>
                  <a:pt x="184778" y="394272"/>
                </a:cubicBezTo>
                <a:cubicBezTo>
                  <a:pt x="186549" y="392452"/>
                  <a:pt x="188847" y="391555"/>
                  <a:pt x="191673" y="391581"/>
                </a:cubicBezTo>
                <a:close/>
                <a:moveTo>
                  <a:pt x="3843626" y="389464"/>
                </a:moveTo>
                <a:cubicBezTo>
                  <a:pt x="3845425" y="389767"/>
                  <a:pt x="3847589" y="390430"/>
                  <a:pt x="3850117" y="391453"/>
                </a:cubicBezTo>
                <a:cubicBezTo>
                  <a:pt x="3860231" y="395546"/>
                  <a:pt x="3867949" y="399496"/>
                  <a:pt x="3873269" y="403304"/>
                </a:cubicBezTo>
                <a:cubicBezTo>
                  <a:pt x="3879719" y="409294"/>
                  <a:pt x="3879337" y="413976"/>
                  <a:pt x="3872125" y="417349"/>
                </a:cubicBezTo>
                <a:cubicBezTo>
                  <a:pt x="3864913" y="420723"/>
                  <a:pt x="3852827" y="428704"/>
                  <a:pt x="3835867" y="441292"/>
                </a:cubicBezTo>
                <a:cubicBezTo>
                  <a:pt x="3818907" y="453881"/>
                  <a:pt x="3813946" y="454615"/>
                  <a:pt x="3820984" y="443497"/>
                </a:cubicBezTo>
                <a:cubicBezTo>
                  <a:pt x="3828022" y="432378"/>
                  <a:pt x="3832887" y="423619"/>
                  <a:pt x="3835579" y="417219"/>
                </a:cubicBezTo>
                <a:cubicBezTo>
                  <a:pt x="3838270" y="410820"/>
                  <a:pt x="3838837" y="403902"/>
                  <a:pt x="3837281" y="396467"/>
                </a:cubicBezTo>
                <a:cubicBezTo>
                  <a:pt x="3836113" y="390891"/>
                  <a:pt x="3838228" y="388556"/>
                  <a:pt x="3843626" y="389464"/>
                </a:cubicBezTo>
                <a:close/>
                <a:moveTo>
                  <a:pt x="3209693" y="388809"/>
                </a:moveTo>
                <a:cubicBezTo>
                  <a:pt x="3212687" y="388705"/>
                  <a:pt x="3216187" y="389376"/>
                  <a:pt x="3220193" y="390821"/>
                </a:cubicBezTo>
                <a:cubicBezTo>
                  <a:pt x="3228205" y="393711"/>
                  <a:pt x="3234787" y="397276"/>
                  <a:pt x="3239940" y="401518"/>
                </a:cubicBezTo>
                <a:cubicBezTo>
                  <a:pt x="3245094" y="405759"/>
                  <a:pt x="3244697" y="410677"/>
                  <a:pt x="3238750" y="416270"/>
                </a:cubicBezTo>
                <a:cubicBezTo>
                  <a:pt x="3232803" y="421864"/>
                  <a:pt x="3228707" y="430825"/>
                  <a:pt x="3226462" y="443152"/>
                </a:cubicBezTo>
                <a:cubicBezTo>
                  <a:pt x="3224217" y="455480"/>
                  <a:pt x="3222323" y="475749"/>
                  <a:pt x="3220779" y="503958"/>
                </a:cubicBezTo>
                <a:cubicBezTo>
                  <a:pt x="3219235" y="532167"/>
                  <a:pt x="3220109" y="551763"/>
                  <a:pt x="3223402" y="562745"/>
                </a:cubicBezTo>
                <a:cubicBezTo>
                  <a:pt x="3226695" y="573728"/>
                  <a:pt x="3237630" y="579402"/>
                  <a:pt x="3256209" y="579767"/>
                </a:cubicBezTo>
                <a:cubicBezTo>
                  <a:pt x="3274788" y="580133"/>
                  <a:pt x="3287020" y="579278"/>
                  <a:pt x="3292905" y="577200"/>
                </a:cubicBezTo>
                <a:cubicBezTo>
                  <a:pt x="3298789" y="575123"/>
                  <a:pt x="3303019" y="570773"/>
                  <a:pt x="3305592" y="564150"/>
                </a:cubicBezTo>
                <a:cubicBezTo>
                  <a:pt x="3308166" y="557527"/>
                  <a:pt x="3312190" y="548247"/>
                  <a:pt x="3317666" y="536310"/>
                </a:cubicBezTo>
                <a:cubicBezTo>
                  <a:pt x="3323141" y="524372"/>
                  <a:pt x="3325486" y="526543"/>
                  <a:pt x="3324698" y="542821"/>
                </a:cubicBezTo>
                <a:cubicBezTo>
                  <a:pt x="3323911" y="559099"/>
                  <a:pt x="3325467" y="571740"/>
                  <a:pt x="3329368" y="580744"/>
                </a:cubicBezTo>
                <a:cubicBezTo>
                  <a:pt x="3333268" y="589748"/>
                  <a:pt x="3328673" y="596418"/>
                  <a:pt x="3315582" y="600752"/>
                </a:cubicBezTo>
                <a:cubicBezTo>
                  <a:pt x="3302492" y="605087"/>
                  <a:pt x="3285962" y="607056"/>
                  <a:pt x="3265995" y="606659"/>
                </a:cubicBezTo>
                <a:cubicBezTo>
                  <a:pt x="3246027" y="606262"/>
                  <a:pt x="3230198" y="602721"/>
                  <a:pt x="3218509" y="596036"/>
                </a:cubicBezTo>
                <a:cubicBezTo>
                  <a:pt x="3206820" y="589351"/>
                  <a:pt x="3200172" y="575734"/>
                  <a:pt x="3198566" y="555183"/>
                </a:cubicBezTo>
                <a:cubicBezTo>
                  <a:pt x="3196960" y="534632"/>
                  <a:pt x="3197521" y="507074"/>
                  <a:pt x="3200250" y="472509"/>
                </a:cubicBezTo>
                <a:cubicBezTo>
                  <a:pt x="3202978" y="437943"/>
                  <a:pt x="3204085" y="419269"/>
                  <a:pt x="3203571" y="416484"/>
                </a:cubicBezTo>
                <a:cubicBezTo>
                  <a:pt x="3203056" y="413700"/>
                  <a:pt x="3199884" y="413086"/>
                  <a:pt x="3194055" y="414643"/>
                </a:cubicBezTo>
                <a:cubicBezTo>
                  <a:pt x="3188226" y="416199"/>
                  <a:pt x="3173802" y="420208"/>
                  <a:pt x="3150783" y="426670"/>
                </a:cubicBezTo>
                <a:cubicBezTo>
                  <a:pt x="3151527" y="449912"/>
                  <a:pt x="3150517" y="474552"/>
                  <a:pt x="3147751" y="500591"/>
                </a:cubicBezTo>
                <a:cubicBezTo>
                  <a:pt x="3144985" y="526630"/>
                  <a:pt x="3137981" y="547478"/>
                  <a:pt x="3126738" y="563136"/>
                </a:cubicBezTo>
                <a:cubicBezTo>
                  <a:pt x="3115495" y="578794"/>
                  <a:pt x="3101298" y="591230"/>
                  <a:pt x="3084145" y="600445"/>
                </a:cubicBezTo>
                <a:cubicBezTo>
                  <a:pt x="3066993" y="609660"/>
                  <a:pt x="3066438" y="605540"/>
                  <a:pt x="3082480" y="588083"/>
                </a:cubicBezTo>
                <a:cubicBezTo>
                  <a:pt x="3098523" y="570627"/>
                  <a:pt x="3109806" y="553257"/>
                  <a:pt x="3116329" y="535975"/>
                </a:cubicBezTo>
                <a:cubicBezTo>
                  <a:pt x="3122853" y="518692"/>
                  <a:pt x="3126701" y="497416"/>
                  <a:pt x="3127873" y="472146"/>
                </a:cubicBezTo>
                <a:cubicBezTo>
                  <a:pt x="3129045" y="446876"/>
                  <a:pt x="3127684" y="430372"/>
                  <a:pt x="3123789" y="422633"/>
                </a:cubicBezTo>
                <a:cubicBezTo>
                  <a:pt x="3119895" y="414894"/>
                  <a:pt x="3121086" y="411024"/>
                  <a:pt x="3127361" y="411024"/>
                </a:cubicBezTo>
                <a:cubicBezTo>
                  <a:pt x="3131169" y="411024"/>
                  <a:pt x="3135159" y="411021"/>
                  <a:pt x="3139333" y="411015"/>
                </a:cubicBezTo>
                <a:cubicBezTo>
                  <a:pt x="3143506" y="411009"/>
                  <a:pt x="3150309" y="410066"/>
                  <a:pt x="3159741" y="408187"/>
                </a:cubicBezTo>
                <a:cubicBezTo>
                  <a:pt x="3169173" y="406308"/>
                  <a:pt x="3177622" y="403874"/>
                  <a:pt x="3185088" y="400885"/>
                </a:cubicBezTo>
                <a:cubicBezTo>
                  <a:pt x="3192554" y="397896"/>
                  <a:pt x="3198269" y="394749"/>
                  <a:pt x="3202231" y="391444"/>
                </a:cubicBezTo>
                <a:cubicBezTo>
                  <a:pt x="3204212" y="389791"/>
                  <a:pt x="3206700" y="388913"/>
                  <a:pt x="3209693" y="388809"/>
                </a:cubicBezTo>
                <a:close/>
                <a:moveTo>
                  <a:pt x="819172" y="388649"/>
                </a:moveTo>
                <a:cubicBezTo>
                  <a:pt x="821560" y="388481"/>
                  <a:pt x="824054" y="389035"/>
                  <a:pt x="826656" y="390309"/>
                </a:cubicBezTo>
                <a:cubicBezTo>
                  <a:pt x="831859" y="392858"/>
                  <a:pt x="837399" y="396631"/>
                  <a:pt x="843277" y="401629"/>
                </a:cubicBezTo>
                <a:cubicBezTo>
                  <a:pt x="849156" y="406628"/>
                  <a:pt x="850477" y="410754"/>
                  <a:pt x="847240" y="414010"/>
                </a:cubicBezTo>
                <a:cubicBezTo>
                  <a:pt x="844003" y="417266"/>
                  <a:pt x="841659" y="422530"/>
                  <a:pt x="840208" y="429804"/>
                </a:cubicBezTo>
                <a:cubicBezTo>
                  <a:pt x="838757" y="437078"/>
                  <a:pt x="837836" y="453834"/>
                  <a:pt x="837445" y="480071"/>
                </a:cubicBezTo>
                <a:cubicBezTo>
                  <a:pt x="837055" y="506308"/>
                  <a:pt x="834671" y="522974"/>
                  <a:pt x="830292" y="530068"/>
                </a:cubicBezTo>
                <a:cubicBezTo>
                  <a:pt x="825915" y="537162"/>
                  <a:pt x="821425" y="536108"/>
                  <a:pt x="816823" y="526906"/>
                </a:cubicBezTo>
                <a:cubicBezTo>
                  <a:pt x="812222" y="517703"/>
                  <a:pt x="810895" y="507316"/>
                  <a:pt x="812842" y="495745"/>
                </a:cubicBezTo>
                <a:cubicBezTo>
                  <a:pt x="814789" y="484173"/>
                  <a:pt x="815958" y="467346"/>
                  <a:pt x="816349" y="445264"/>
                </a:cubicBezTo>
                <a:cubicBezTo>
                  <a:pt x="816740" y="423182"/>
                  <a:pt x="816247" y="411778"/>
                  <a:pt x="814870" y="411052"/>
                </a:cubicBezTo>
                <a:cubicBezTo>
                  <a:pt x="813494" y="410327"/>
                  <a:pt x="809667" y="410354"/>
                  <a:pt x="803392" y="411136"/>
                </a:cubicBezTo>
                <a:cubicBezTo>
                  <a:pt x="797116" y="411917"/>
                  <a:pt x="784162" y="413356"/>
                  <a:pt x="764529" y="415452"/>
                </a:cubicBezTo>
                <a:lnTo>
                  <a:pt x="764529" y="471765"/>
                </a:lnTo>
                <a:cubicBezTo>
                  <a:pt x="764529" y="491497"/>
                  <a:pt x="762724" y="506755"/>
                  <a:pt x="759115" y="517539"/>
                </a:cubicBezTo>
                <a:cubicBezTo>
                  <a:pt x="755506" y="528322"/>
                  <a:pt x="751398" y="530112"/>
                  <a:pt x="746791" y="522906"/>
                </a:cubicBezTo>
                <a:cubicBezTo>
                  <a:pt x="742183" y="515700"/>
                  <a:pt x="740658" y="507266"/>
                  <a:pt x="742214" y="497605"/>
                </a:cubicBezTo>
                <a:cubicBezTo>
                  <a:pt x="743771" y="487944"/>
                  <a:pt x="744549" y="473104"/>
                  <a:pt x="744549" y="453087"/>
                </a:cubicBezTo>
                <a:cubicBezTo>
                  <a:pt x="744549" y="432710"/>
                  <a:pt x="742797" y="418267"/>
                  <a:pt x="739293" y="409759"/>
                </a:cubicBezTo>
                <a:cubicBezTo>
                  <a:pt x="735790" y="401251"/>
                  <a:pt x="736989" y="397385"/>
                  <a:pt x="742893" y="398160"/>
                </a:cubicBezTo>
                <a:cubicBezTo>
                  <a:pt x="748797" y="398935"/>
                  <a:pt x="753695" y="399713"/>
                  <a:pt x="757590" y="400495"/>
                </a:cubicBezTo>
                <a:cubicBezTo>
                  <a:pt x="761484" y="401276"/>
                  <a:pt x="766411" y="401487"/>
                  <a:pt x="772370" y="401127"/>
                </a:cubicBezTo>
                <a:cubicBezTo>
                  <a:pt x="778329" y="400767"/>
                  <a:pt x="785393" y="399847"/>
                  <a:pt x="793560" y="398364"/>
                </a:cubicBezTo>
                <a:cubicBezTo>
                  <a:pt x="801727" y="396882"/>
                  <a:pt x="807983" y="394532"/>
                  <a:pt x="812331" y="391314"/>
                </a:cubicBezTo>
                <a:cubicBezTo>
                  <a:pt x="814504" y="389705"/>
                  <a:pt x="816785" y="388816"/>
                  <a:pt x="819172" y="388649"/>
                </a:cubicBezTo>
                <a:close/>
                <a:moveTo>
                  <a:pt x="4053556" y="387788"/>
                </a:moveTo>
                <a:cubicBezTo>
                  <a:pt x="4076029" y="384589"/>
                  <a:pt x="4093870" y="395676"/>
                  <a:pt x="4107078" y="421051"/>
                </a:cubicBezTo>
                <a:cubicBezTo>
                  <a:pt x="4114942" y="448696"/>
                  <a:pt x="4104182" y="476130"/>
                  <a:pt x="4074801" y="503354"/>
                </a:cubicBezTo>
                <a:cubicBezTo>
                  <a:pt x="4066045" y="516500"/>
                  <a:pt x="4061667" y="532065"/>
                  <a:pt x="4061667" y="550048"/>
                </a:cubicBezTo>
                <a:lnTo>
                  <a:pt x="4033613" y="550048"/>
                </a:lnTo>
                <a:cubicBezTo>
                  <a:pt x="4032770" y="518472"/>
                  <a:pt x="4045699" y="489717"/>
                  <a:pt x="4072401" y="463784"/>
                </a:cubicBezTo>
                <a:cubicBezTo>
                  <a:pt x="4078392" y="454829"/>
                  <a:pt x="4081009" y="445310"/>
                  <a:pt x="4080252" y="435227"/>
                </a:cubicBezTo>
                <a:cubicBezTo>
                  <a:pt x="4076172" y="421498"/>
                  <a:pt x="4068426" y="415024"/>
                  <a:pt x="4057016" y="415805"/>
                </a:cubicBezTo>
                <a:lnTo>
                  <a:pt x="4052440" y="415805"/>
                </a:lnTo>
                <a:cubicBezTo>
                  <a:pt x="4038363" y="416475"/>
                  <a:pt x="4031715" y="428536"/>
                  <a:pt x="4032497" y="451989"/>
                </a:cubicBezTo>
                <a:lnTo>
                  <a:pt x="4003252" y="451989"/>
                </a:lnTo>
                <a:cubicBezTo>
                  <a:pt x="4002421" y="419892"/>
                  <a:pt x="4012572" y="400185"/>
                  <a:pt x="4033706" y="392867"/>
                </a:cubicBezTo>
                <a:cubicBezTo>
                  <a:pt x="4037142" y="390287"/>
                  <a:pt x="4043758" y="388595"/>
                  <a:pt x="4053556" y="387788"/>
                </a:cubicBezTo>
                <a:close/>
                <a:moveTo>
                  <a:pt x="2847495" y="387374"/>
                </a:moveTo>
                <a:cubicBezTo>
                  <a:pt x="2850868" y="387926"/>
                  <a:pt x="2854938" y="389556"/>
                  <a:pt x="2859703" y="392263"/>
                </a:cubicBezTo>
                <a:cubicBezTo>
                  <a:pt x="2869234" y="397676"/>
                  <a:pt x="2872177" y="402485"/>
                  <a:pt x="2868531" y="406690"/>
                </a:cubicBezTo>
                <a:cubicBezTo>
                  <a:pt x="2864884" y="410894"/>
                  <a:pt x="2862345" y="415678"/>
                  <a:pt x="2860912" y="421042"/>
                </a:cubicBezTo>
                <a:cubicBezTo>
                  <a:pt x="2859480" y="426406"/>
                  <a:pt x="2857784" y="436523"/>
                  <a:pt x="2855824" y="451394"/>
                </a:cubicBezTo>
                <a:cubicBezTo>
                  <a:pt x="2853865" y="466264"/>
                  <a:pt x="2851360" y="477705"/>
                  <a:pt x="2848309" y="485717"/>
                </a:cubicBezTo>
                <a:cubicBezTo>
                  <a:pt x="2849301" y="485221"/>
                  <a:pt x="2851663" y="483733"/>
                  <a:pt x="2855396" y="481253"/>
                </a:cubicBezTo>
                <a:cubicBezTo>
                  <a:pt x="2859130" y="478772"/>
                  <a:pt x="2865498" y="480431"/>
                  <a:pt x="2874502" y="486229"/>
                </a:cubicBezTo>
                <a:cubicBezTo>
                  <a:pt x="2883506" y="492027"/>
                  <a:pt x="2886024" y="497549"/>
                  <a:pt x="2882055" y="502795"/>
                </a:cubicBezTo>
                <a:cubicBezTo>
                  <a:pt x="2878087" y="508042"/>
                  <a:pt x="2875339" y="515074"/>
                  <a:pt x="2873814" y="523892"/>
                </a:cubicBezTo>
                <a:cubicBezTo>
                  <a:pt x="2872288" y="532710"/>
                  <a:pt x="2870952" y="541888"/>
                  <a:pt x="2869805" y="551425"/>
                </a:cubicBezTo>
                <a:cubicBezTo>
                  <a:pt x="2868658" y="560962"/>
                  <a:pt x="2867064" y="570627"/>
                  <a:pt x="2865024" y="580419"/>
                </a:cubicBezTo>
                <a:cubicBezTo>
                  <a:pt x="2862984" y="590210"/>
                  <a:pt x="2856959" y="598883"/>
                  <a:pt x="2846950" y="606436"/>
                </a:cubicBezTo>
                <a:cubicBezTo>
                  <a:pt x="2836942" y="613989"/>
                  <a:pt x="2830992" y="613787"/>
                  <a:pt x="2829100" y="605831"/>
                </a:cubicBezTo>
                <a:cubicBezTo>
                  <a:pt x="2827209" y="597875"/>
                  <a:pt x="2822521" y="589680"/>
                  <a:pt x="2815036" y="581246"/>
                </a:cubicBezTo>
                <a:cubicBezTo>
                  <a:pt x="2807551" y="572813"/>
                  <a:pt x="2809198" y="570348"/>
                  <a:pt x="2819975" y="573852"/>
                </a:cubicBezTo>
                <a:cubicBezTo>
                  <a:pt x="2830753" y="577355"/>
                  <a:pt x="2837391" y="578540"/>
                  <a:pt x="2839890" y="577405"/>
                </a:cubicBezTo>
                <a:cubicBezTo>
                  <a:pt x="2842389" y="576270"/>
                  <a:pt x="2844982" y="567830"/>
                  <a:pt x="2847667" y="552085"/>
                </a:cubicBezTo>
                <a:cubicBezTo>
                  <a:pt x="2850352" y="536341"/>
                  <a:pt x="2851887" y="523746"/>
                  <a:pt x="2852271" y="514302"/>
                </a:cubicBezTo>
                <a:cubicBezTo>
                  <a:pt x="2852656" y="504857"/>
                  <a:pt x="2852643" y="499893"/>
                  <a:pt x="2852234" y="499410"/>
                </a:cubicBezTo>
                <a:cubicBezTo>
                  <a:pt x="2851825" y="498926"/>
                  <a:pt x="2844479" y="500017"/>
                  <a:pt x="2830198" y="502684"/>
                </a:cubicBezTo>
                <a:cubicBezTo>
                  <a:pt x="2815917" y="505350"/>
                  <a:pt x="2805905" y="508463"/>
                  <a:pt x="2800163" y="512023"/>
                </a:cubicBezTo>
                <a:cubicBezTo>
                  <a:pt x="2794420" y="515582"/>
                  <a:pt x="2789897" y="515635"/>
                  <a:pt x="2786591" y="512181"/>
                </a:cubicBezTo>
                <a:cubicBezTo>
                  <a:pt x="2783286" y="508727"/>
                  <a:pt x="2781634" y="505375"/>
                  <a:pt x="2781634" y="502126"/>
                </a:cubicBezTo>
                <a:cubicBezTo>
                  <a:pt x="2781634" y="498727"/>
                  <a:pt x="2782995" y="494697"/>
                  <a:pt x="2785717" y="490033"/>
                </a:cubicBezTo>
                <a:cubicBezTo>
                  <a:pt x="2788439" y="485370"/>
                  <a:pt x="2789800" y="475783"/>
                  <a:pt x="2789800" y="461272"/>
                </a:cubicBezTo>
                <a:cubicBezTo>
                  <a:pt x="2789800" y="447034"/>
                  <a:pt x="2788439" y="436263"/>
                  <a:pt x="2785717" y="428958"/>
                </a:cubicBezTo>
                <a:cubicBezTo>
                  <a:pt x="2782995" y="421653"/>
                  <a:pt x="2786911" y="420180"/>
                  <a:pt x="2797465" y="424540"/>
                </a:cubicBezTo>
                <a:cubicBezTo>
                  <a:pt x="2808019" y="428899"/>
                  <a:pt x="2812503" y="433711"/>
                  <a:pt x="2810915" y="438976"/>
                </a:cubicBezTo>
                <a:cubicBezTo>
                  <a:pt x="2809328" y="444241"/>
                  <a:pt x="2807945" y="453691"/>
                  <a:pt x="2806767" y="467328"/>
                </a:cubicBezTo>
                <a:cubicBezTo>
                  <a:pt x="2805589" y="480964"/>
                  <a:pt x="2804826" y="488409"/>
                  <a:pt x="2804479" y="489661"/>
                </a:cubicBezTo>
                <a:cubicBezTo>
                  <a:pt x="2804131" y="490914"/>
                  <a:pt x="2805554" y="491559"/>
                  <a:pt x="2808748" y="491596"/>
                </a:cubicBezTo>
                <a:cubicBezTo>
                  <a:pt x="2811942" y="491633"/>
                  <a:pt x="2820800" y="490703"/>
                  <a:pt x="2835323" y="488806"/>
                </a:cubicBezTo>
                <a:cubicBezTo>
                  <a:pt x="2830660" y="483324"/>
                  <a:pt x="2829494" y="477501"/>
                  <a:pt x="2831826" y="471337"/>
                </a:cubicBezTo>
                <a:cubicBezTo>
                  <a:pt x="2834157" y="465173"/>
                  <a:pt x="2836492" y="453015"/>
                  <a:pt x="2838830" y="434865"/>
                </a:cubicBezTo>
                <a:cubicBezTo>
                  <a:pt x="2841168" y="416714"/>
                  <a:pt x="2841357" y="407638"/>
                  <a:pt x="2839397" y="407638"/>
                </a:cubicBezTo>
                <a:cubicBezTo>
                  <a:pt x="2824911" y="409920"/>
                  <a:pt x="2814273" y="412047"/>
                  <a:pt x="2807483" y="414019"/>
                </a:cubicBezTo>
                <a:cubicBezTo>
                  <a:pt x="2800693" y="415991"/>
                  <a:pt x="2794104" y="413647"/>
                  <a:pt x="2787717" y="406987"/>
                </a:cubicBezTo>
                <a:cubicBezTo>
                  <a:pt x="2781330" y="400327"/>
                  <a:pt x="2781587" y="397388"/>
                  <a:pt x="2788489" y="398169"/>
                </a:cubicBezTo>
                <a:cubicBezTo>
                  <a:pt x="2795391" y="398950"/>
                  <a:pt x="2804621" y="398411"/>
                  <a:pt x="2816180" y="396551"/>
                </a:cubicBezTo>
                <a:cubicBezTo>
                  <a:pt x="2827739" y="394690"/>
                  <a:pt x="2835500" y="392157"/>
                  <a:pt x="2839463" y="388951"/>
                </a:cubicBezTo>
                <a:cubicBezTo>
                  <a:pt x="2841444" y="387348"/>
                  <a:pt x="2844121" y="386823"/>
                  <a:pt x="2847495" y="387374"/>
                </a:cubicBezTo>
                <a:close/>
                <a:moveTo>
                  <a:pt x="2215184" y="384942"/>
                </a:moveTo>
                <a:cubicBezTo>
                  <a:pt x="2218390" y="382858"/>
                  <a:pt x="2224638" y="385404"/>
                  <a:pt x="2233927" y="392579"/>
                </a:cubicBezTo>
                <a:cubicBezTo>
                  <a:pt x="2243217" y="399754"/>
                  <a:pt x="2244562" y="406042"/>
                  <a:pt x="2237964" y="411443"/>
                </a:cubicBezTo>
                <a:cubicBezTo>
                  <a:pt x="2231366" y="416844"/>
                  <a:pt x="2224378" y="424208"/>
                  <a:pt x="2216998" y="433534"/>
                </a:cubicBezTo>
                <a:cubicBezTo>
                  <a:pt x="2209619" y="442861"/>
                  <a:pt x="2203191" y="450002"/>
                  <a:pt x="2197716" y="454956"/>
                </a:cubicBezTo>
                <a:cubicBezTo>
                  <a:pt x="2192240" y="459911"/>
                  <a:pt x="2189868" y="462389"/>
                  <a:pt x="2190600" y="462389"/>
                </a:cubicBezTo>
                <a:cubicBezTo>
                  <a:pt x="2193527" y="462389"/>
                  <a:pt x="2204894" y="462767"/>
                  <a:pt x="2224700" y="463523"/>
                </a:cubicBezTo>
                <a:cubicBezTo>
                  <a:pt x="2237710" y="447003"/>
                  <a:pt x="2243632" y="435091"/>
                  <a:pt x="2242466" y="427786"/>
                </a:cubicBezTo>
                <a:cubicBezTo>
                  <a:pt x="2241301" y="420481"/>
                  <a:pt x="2246773" y="420586"/>
                  <a:pt x="2258884" y="428102"/>
                </a:cubicBezTo>
                <a:cubicBezTo>
                  <a:pt x="2270995" y="435618"/>
                  <a:pt x="2274148" y="441900"/>
                  <a:pt x="2268344" y="446948"/>
                </a:cubicBezTo>
                <a:cubicBezTo>
                  <a:pt x="2262540" y="451995"/>
                  <a:pt x="2252457" y="462674"/>
                  <a:pt x="2238095" y="478983"/>
                </a:cubicBezTo>
                <a:cubicBezTo>
                  <a:pt x="2223733" y="495292"/>
                  <a:pt x="2214183" y="504770"/>
                  <a:pt x="2209445" y="507418"/>
                </a:cubicBezTo>
                <a:cubicBezTo>
                  <a:pt x="2204708" y="510066"/>
                  <a:pt x="2204500" y="510872"/>
                  <a:pt x="2208822" y="509837"/>
                </a:cubicBezTo>
                <a:cubicBezTo>
                  <a:pt x="2213144" y="508801"/>
                  <a:pt x="2219035" y="507452"/>
                  <a:pt x="2226495" y="505791"/>
                </a:cubicBezTo>
                <a:cubicBezTo>
                  <a:pt x="2233955" y="504129"/>
                  <a:pt x="2242494" y="502895"/>
                  <a:pt x="2252112" y="502088"/>
                </a:cubicBezTo>
                <a:cubicBezTo>
                  <a:pt x="2261730" y="501282"/>
                  <a:pt x="2254931" y="506290"/>
                  <a:pt x="2231714" y="517111"/>
                </a:cubicBezTo>
                <a:cubicBezTo>
                  <a:pt x="2208496" y="527932"/>
                  <a:pt x="2193477" y="535156"/>
                  <a:pt x="2186656" y="538784"/>
                </a:cubicBezTo>
                <a:cubicBezTo>
                  <a:pt x="2179835" y="542412"/>
                  <a:pt x="2175466" y="539568"/>
                  <a:pt x="2173550" y="530254"/>
                </a:cubicBezTo>
                <a:cubicBezTo>
                  <a:pt x="2171634" y="520940"/>
                  <a:pt x="2174877" y="514258"/>
                  <a:pt x="2183279" y="510209"/>
                </a:cubicBezTo>
                <a:cubicBezTo>
                  <a:pt x="2191682" y="506160"/>
                  <a:pt x="2203436" y="494926"/>
                  <a:pt x="2218542" y="476509"/>
                </a:cubicBezTo>
                <a:cubicBezTo>
                  <a:pt x="2198289" y="478791"/>
                  <a:pt x="2184687" y="481696"/>
                  <a:pt x="2177736" y="485224"/>
                </a:cubicBezTo>
                <a:cubicBezTo>
                  <a:pt x="2170784" y="488753"/>
                  <a:pt x="2166118" y="486049"/>
                  <a:pt x="2163736" y="477113"/>
                </a:cubicBezTo>
                <a:cubicBezTo>
                  <a:pt x="2161355" y="468177"/>
                  <a:pt x="2163039" y="462444"/>
                  <a:pt x="2168787" y="459914"/>
                </a:cubicBezTo>
                <a:cubicBezTo>
                  <a:pt x="2174536" y="457384"/>
                  <a:pt x="2180396" y="452203"/>
                  <a:pt x="2186368" y="444371"/>
                </a:cubicBezTo>
                <a:cubicBezTo>
                  <a:pt x="2192339" y="436539"/>
                  <a:pt x="2198221" y="427253"/>
                  <a:pt x="2204013" y="416512"/>
                </a:cubicBezTo>
                <a:cubicBezTo>
                  <a:pt x="2209805" y="405772"/>
                  <a:pt x="2212313" y="398346"/>
                  <a:pt x="2211538" y="394234"/>
                </a:cubicBezTo>
                <a:cubicBezTo>
                  <a:pt x="2210763" y="390123"/>
                  <a:pt x="2211978" y="387026"/>
                  <a:pt x="2215184" y="384942"/>
                </a:cubicBezTo>
                <a:close/>
                <a:moveTo>
                  <a:pt x="2922946" y="381835"/>
                </a:moveTo>
                <a:cubicBezTo>
                  <a:pt x="2927597" y="381835"/>
                  <a:pt x="2934220" y="384279"/>
                  <a:pt x="2942814" y="389165"/>
                </a:cubicBezTo>
                <a:cubicBezTo>
                  <a:pt x="2951409" y="394052"/>
                  <a:pt x="2954327" y="399118"/>
                  <a:pt x="2951567" y="404364"/>
                </a:cubicBezTo>
                <a:cubicBezTo>
                  <a:pt x="2948808" y="409610"/>
                  <a:pt x="2946684" y="425442"/>
                  <a:pt x="2945196" y="451859"/>
                </a:cubicBezTo>
                <a:cubicBezTo>
                  <a:pt x="2957238" y="448188"/>
                  <a:pt x="2965492" y="445131"/>
                  <a:pt x="2969957" y="442687"/>
                </a:cubicBezTo>
                <a:cubicBezTo>
                  <a:pt x="2974422" y="440244"/>
                  <a:pt x="2981271" y="441546"/>
                  <a:pt x="2990505" y="446594"/>
                </a:cubicBezTo>
                <a:cubicBezTo>
                  <a:pt x="2999738" y="451642"/>
                  <a:pt x="3004807" y="455818"/>
                  <a:pt x="3005713" y="459124"/>
                </a:cubicBezTo>
                <a:cubicBezTo>
                  <a:pt x="3006618" y="462429"/>
                  <a:pt x="3004029" y="465964"/>
                  <a:pt x="2997946" y="469728"/>
                </a:cubicBezTo>
                <a:cubicBezTo>
                  <a:pt x="2991863" y="473492"/>
                  <a:pt x="2986347" y="480397"/>
                  <a:pt x="2981398" y="490443"/>
                </a:cubicBezTo>
                <a:cubicBezTo>
                  <a:pt x="2985280" y="495118"/>
                  <a:pt x="2986626" y="498796"/>
                  <a:pt x="2985435" y="501475"/>
                </a:cubicBezTo>
                <a:cubicBezTo>
                  <a:pt x="2984244" y="504153"/>
                  <a:pt x="2979907" y="505905"/>
                  <a:pt x="2972422" y="506730"/>
                </a:cubicBezTo>
                <a:cubicBezTo>
                  <a:pt x="2964937" y="507555"/>
                  <a:pt x="2955421" y="508990"/>
                  <a:pt x="2943875" y="511037"/>
                </a:cubicBezTo>
                <a:cubicBezTo>
                  <a:pt x="2943155" y="528859"/>
                  <a:pt x="2941655" y="541658"/>
                  <a:pt x="2939373" y="549434"/>
                </a:cubicBezTo>
                <a:cubicBezTo>
                  <a:pt x="2957245" y="563449"/>
                  <a:pt x="2972081" y="573312"/>
                  <a:pt x="2983882" y="579023"/>
                </a:cubicBezTo>
                <a:cubicBezTo>
                  <a:pt x="2995682" y="584735"/>
                  <a:pt x="3008723" y="589810"/>
                  <a:pt x="3023005" y="594250"/>
                </a:cubicBezTo>
                <a:cubicBezTo>
                  <a:pt x="3037286" y="598690"/>
                  <a:pt x="3039856" y="602352"/>
                  <a:pt x="3030716" y="605236"/>
                </a:cubicBezTo>
                <a:cubicBezTo>
                  <a:pt x="3021576" y="608119"/>
                  <a:pt x="3011446" y="609955"/>
                  <a:pt x="3000327" y="610742"/>
                </a:cubicBezTo>
                <a:cubicBezTo>
                  <a:pt x="2989208" y="611530"/>
                  <a:pt x="2979811" y="608913"/>
                  <a:pt x="2972134" y="602892"/>
                </a:cubicBezTo>
                <a:cubicBezTo>
                  <a:pt x="2964456" y="596870"/>
                  <a:pt x="2950994" y="584707"/>
                  <a:pt x="2931745" y="566401"/>
                </a:cubicBezTo>
                <a:cubicBezTo>
                  <a:pt x="2925991" y="575913"/>
                  <a:pt x="2917845" y="584111"/>
                  <a:pt x="2907310" y="590995"/>
                </a:cubicBezTo>
                <a:cubicBezTo>
                  <a:pt x="2896774" y="597878"/>
                  <a:pt x="2885255" y="601921"/>
                  <a:pt x="2872754" y="603124"/>
                </a:cubicBezTo>
                <a:cubicBezTo>
                  <a:pt x="2860252" y="604327"/>
                  <a:pt x="2861700" y="600771"/>
                  <a:pt x="2877097" y="592455"/>
                </a:cubicBezTo>
                <a:cubicBezTo>
                  <a:pt x="2892495" y="584139"/>
                  <a:pt x="2905421" y="571052"/>
                  <a:pt x="2915877" y="553192"/>
                </a:cubicBezTo>
                <a:cubicBezTo>
                  <a:pt x="2903561" y="541336"/>
                  <a:pt x="2892700" y="532685"/>
                  <a:pt x="2883292" y="527240"/>
                </a:cubicBezTo>
                <a:cubicBezTo>
                  <a:pt x="2873885" y="521796"/>
                  <a:pt x="2872865" y="517988"/>
                  <a:pt x="2880232" y="515818"/>
                </a:cubicBezTo>
                <a:cubicBezTo>
                  <a:pt x="2883916" y="514733"/>
                  <a:pt x="2887498" y="514557"/>
                  <a:pt x="2890978" y="515290"/>
                </a:cubicBezTo>
                <a:lnTo>
                  <a:pt x="2897969" y="518688"/>
                </a:lnTo>
                <a:lnTo>
                  <a:pt x="2896622" y="516543"/>
                </a:lnTo>
                <a:cubicBezTo>
                  <a:pt x="2892356" y="507428"/>
                  <a:pt x="2889081" y="498309"/>
                  <a:pt x="2886799" y="489187"/>
                </a:cubicBezTo>
                <a:cubicBezTo>
                  <a:pt x="2884517" y="480065"/>
                  <a:pt x="2881789" y="472146"/>
                  <a:pt x="2878614" y="465430"/>
                </a:cubicBezTo>
                <a:cubicBezTo>
                  <a:pt x="2875439" y="458714"/>
                  <a:pt x="2877411" y="456138"/>
                  <a:pt x="2884530" y="457700"/>
                </a:cubicBezTo>
                <a:cubicBezTo>
                  <a:pt x="2891649" y="459263"/>
                  <a:pt x="2897062" y="460045"/>
                  <a:pt x="2900770" y="460045"/>
                </a:cubicBezTo>
                <a:cubicBezTo>
                  <a:pt x="2905099" y="460045"/>
                  <a:pt x="2912887" y="458724"/>
                  <a:pt x="2924136" y="456082"/>
                </a:cubicBezTo>
                <a:cubicBezTo>
                  <a:pt x="2924856" y="444721"/>
                  <a:pt x="2925026" y="433187"/>
                  <a:pt x="2924648" y="421479"/>
                </a:cubicBezTo>
                <a:cubicBezTo>
                  <a:pt x="2924270" y="409772"/>
                  <a:pt x="2922518" y="400237"/>
                  <a:pt x="2919393" y="392876"/>
                </a:cubicBezTo>
                <a:cubicBezTo>
                  <a:pt x="2916267" y="385516"/>
                  <a:pt x="2917452" y="381835"/>
                  <a:pt x="2922946" y="381835"/>
                </a:cubicBezTo>
                <a:close/>
                <a:moveTo>
                  <a:pt x="1340410" y="380152"/>
                </a:moveTo>
                <a:cubicBezTo>
                  <a:pt x="1347473" y="381373"/>
                  <a:pt x="1355346" y="383956"/>
                  <a:pt x="1364028" y="387900"/>
                </a:cubicBezTo>
                <a:cubicBezTo>
                  <a:pt x="1373999" y="392625"/>
                  <a:pt x="1377800" y="398209"/>
                  <a:pt x="1375431" y="404652"/>
                </a:cubicBezTo>
                <a:cubicBezTo>
                  <a:pt x="1373062" y="411096"/>
                  <a:pt x="1371506" y="419334"/>
                  <a:pt x="1370762" y="429367"/>
                </a:cubicBezTo>
                <a:cubicBezTo>
                  <a:pt x="1370018" y="439401"/>
                  <a:pt x="1369646" y="454315"/>
                  <a:pt x="1369646" y="474109"/>
                </a:cubicBezTo>
                <a:cubicBezTo>
                  <a:pt x="1369646" y="493022"/>
                  <a:pt x="1370418" y="510596"/>
                  <a:pt x="1371962" y="526831"/>
                </a:cubicBezTo>
                <a:cubicBezTo>
                  <a:pt x="1373506" y="543066"/>
                  <a:pt x="1373679" y="557995"/>
                  <a:pt x="1372483" y="571619"/>
                </a:cubicBezTo>
                <a:cubicBezTo>
                  <a:pt x="1371286" y="585243"/>
                  <a:pt x="1366983" y="597314"/>
                  <a:pt x="1359572" y="607831"/>
                </a:cubicBezTo>
                <a:cubicBezTo>
                  <a:pt x="1352161" y="618348"/>
                  <a:pt x="1345845" y="619858"/>
                  <a:pt x="1340624" y="612361"/>
                </a:cubicBezTo>
                <a:cubicBezTo>
                  <a:pt x="1335403" y="604864"/>
                  <a:pt x="1330718" y="598662"/>
                  <a:pt x="1326569" y="593757"/>
                </a:cubicBezTo>
                <a:cubicBezTo>
                  <a:pt x="1322420" y="588852"/>
                  <a:pt x="1317646" y="583432"/>
                  <a:pt x="1312244" y="577498"/>
                </a:cubicBezTo>
                <a:cubicBezTo>
                  <a:pt x="1306844" y="571563"/>
                  <a:pt x="1308111" y="569421"/>
                  <a:pt x="1316049" y="571070"/>
                </a:cubicBezTo>
                <a:cubicBezTo>
                  <a:pt x="1323986" y="572720"/>
                  <a:pt x="1330541" y="574081"/>
                  <a:pt x="1335713" y="575154"/>
                </a:cubicBezTo>
                <a:cubicBezTo>
                  <a:pt x="1340884" y="576227"/>
                  <a:pt x="1343920" y="575188"/>
                  <a:pt x="1344819" y="572038"/>
                </a:cubicBezTo>
                <a:cubicBezTo>
                  <a:pt x="1345719" y="568887"/>
                  <a:pt x="1346555" y="562454"/>
                  <a:pt x="1347331" y="552737"/>
                </a:cubicBezTo>
                <a:cubicBezTo>
                  <a:pt x="1348106" y="543019"/>
                  <a:pt x="1348304" y="516413"/>
                  <a:pt x="1347926" y="472918"/>
                </a:cubicBezTo>
                <a:cubicBezTo>
                  <a:pt x="1347548" y="429423"/>
                  <a:pt x="1344435" y="402783"/>
                  <a:pt x="1338587" y="392997"/>
                </a:cubicBezTo>
                <a:cubicBezTo>
                  <a:pt x="1332739" y="383212"/>
                  <a:pt x="1333347" y="378930"/>
                  <a:pt x="1340410" y="380152"/>
                </a:cubicBezTo>
                <a:close/>
                <a:moveTo>
                  <a:pt x="2519252" y="375233"/>
                </a:moveTo>
                <a:cubicBezTo>
                  <a:pt x="2522363" y="375548"/>
                  <a:pt x="2527224" y="377563"/>
                  <a:pt x="2533835" y="381277"/>
                </a:cubicBezTo>
                <a:cubicBezTo>
                  <a:pt x="2544836" y="387900"/>
                  <a:pt x="2548578" y="393028"/>
                  <a:pt x="2545062" y="396662"/>
                </a:cubicBezTo>
                <a:cubicBezTo>
                  <a:pt x="2541546" y="400296"/>
                  <a:pt x="2536882" y="405015"/>
                  <a:pt x="2531072" y="410820"/>
                </a:cubicBezTo>
                <a:cubicBezTo>
                  <a:pt x="2525262" y="416624"/>
                  <a:pt x="2518025" y="423662"/>
                  <a:pt x="2509362" y="431935"/>
                </a:cubicBezTo>
                <a:cubicBezTo>
                  <a:pt x="2500699" y="440207"/>
                  <a:pt x="2490163" y="447565"/>
                  <a:pt x="2477754" y="454008"/>
                </a:cubicBezTo>
                <a:cubicBezTo>
                  <a:pt x="2465346" y="460451"/>
                  <a:pt x="2465222" y="456699"/>
                  <a:pt x="2477382" y="442752"/>
                </a:cubicBezTo>
                <a:cubicBezTo>
                  <a:pt x="2489543" y="428806"/>
                  <a:pt x="2499074" y="416301"/>
                  <a:pt x="2505976" y="405238"/>
                </a:cubicBezTo>
                <a:cubicBezTo>
                  <a:pt x="2512878" y="394176"/>
                  <a:pt x="2515941" y="385559"/>
                  <a:pt x="2515166" y="379389"/>
                </a:cubicBezTo>
                <a:cubicBezTo>
                  <a:pt x="2514778" y="376304"/>
                  <a:pt x="2516140" y="374919"/>
                  <a:pt x="2519252" y="375233"/>
                </a:cubicBezTo>
                <a:close/>
                <a:moveTo>
                  <a:pt x="2311184" y="374923"/>
                </a:moveTo>
                <a:cubicBezTo>
                  <a:pt x="2312703" y="375014"/>
                  <a:pt x="2314540" y="375476"/>
                  <a:pt x="2316694" y="376310"/>
                </a:cubicBezTo>
                <a:cubicBezTo>
                  <a:pt x="2325314" y="379646"/>
                  <a:pt x="2331562" y="383407"/>
                  <a:pt x="2335438" y="387593"/>
                </a:cubicBezTo>
                <a:cubicBezTo>
                  <a:pt x="2339313" y="391779"/>
                  <a:pt x="2339778" y="395732"/>
                  <a:pt x="2336833" y="399453"/>
                </a:cubicBezTo>
                <a:cubicBezTo>
                  <a:pt x="2333887" y="403173"/>
                  <a:pt x="2329531" y="410996"/>
                  <a:pt x="2323764" y="422921"/>
                </a:cubicBezTo>
                <a:cubicBezTo>
                  <a:pt x="2317997" y="434846"/>
                  <a:pt x="2310983" y="445658"/>
                  <a:pt x="2302723" y="455356"/>
                </a:cubicBezTo>
                <a:cubicBezTo>
                  <a:pt x="2325556" y="453174"/>
                  <a:pt x="2339701" y="449710"/>
                  <a:pt x="2345158" y="444966"/>
                </a:cubicBezTo>
                <a:cubicBezTo>
                  <a:pt x="2350615" y="440222"/>
                  <a:pt x="2360084" y="441277"/>
                  <a:pt x="2373565" y="448129"/>
                </a:cubicBezTo>
                <a:cubicBezTo>
                  <a:pt x="2387047" y="454981"/>
                  <a:pt x="2391642" y="461607"/>
                  <a:pt x="2387351" y="468007"/>
                </a:cubicBezTo>
                <a:cubicBezTo>
                  <a:pt x="2383059" y="474406"/>
                  <a:pt x="2381106" y="486207"/>
                  <a:pt x="2381491" y="503409"/>
                </a:cubicBezTo>
                <a:cubicBezTo>
                  <a:pt x="2381875" y="520611"/>
                  <a:pt x="2381081" y="538291"/>
                  <a:pt x="2379109" y="556448"/>
                </a:cubicBezTo>
                <a:cubicBezTo>
                  <a:pt x="2377137" y="574605"/>
                  <a:pt x="2373686" y="588818"/>
                  <a:pt x="2368756" y="599087"/>
                </a:cubicBezTo>
                <a:cubicBezTo>
                  <a:pt x="2363826" y="609356"/>
                  <a:pt x="2356605" y="616788"/>
                  <a:pt x="2347093" y="621384"/>
                </a:cubicBezTo>
                <a:cubicBezTo>
                  <a:pt x="2337580" y="625979"/>
                  <a:pt x="2331924" y="624320"/>
                  <a:pt x="2330126" y="616407"/>
                </a:cubicBezTo>
                <a:cubicBezTo>
                  <a:pt x="2328328" y="608494"/>
                  <a:pt x="2321733" y="599131"/>
                  <a:pt x="2310341" y="588316"/>
                </a:cubicBezTo>
                <a:cubicBezTo>
                  <a:pt x="2298950" y="577501"/>
                  <a:pt x="2300996" y="575402"/>
                  <a:pt x="2316481" y="582018"/>
                </a:cubicBezTo>
                <a:cubicBezTo>
                  <a:pt x="2331965" y="588635"/>
                  <a:pt x="2341322" y="589702"/>
                  <a:pt x="2344553" y="585218"/>
                </a:cubicBezTo>
                <a:cubicBezTo>
                  <a:pt x="2347784" y="580735"/>
                  <a:pt x="2350937" y="573303"/>
                  <a:pt x="2354013" y="562922"/>
                </a:cubicBezTo>
                <a:cubicBezTo>
                  <a:pt x="2357089" y="552541"/>
                  <a:pt x="2358822" y="536257"/>
                  <a:pt x="2359213" y="514069"/>
                </a:cubicBezTo>
                <a:cubicBezTo>
                  <a:pt x="2359603" y="491881"/>
                  <a:pt x="2358475" y="477935"/>
                  <a:pt x="2355827" y="472230"/>
                </a:cubicBezTo>
                <a:cubicBezTo>
                  <a:pt x="2353179" y="466525"/>
                  <a:pt x="2350206" y="463861"/>
                  <a:pt x="2346907" y="464240"/>
                </a:cubicBezTo>
                <a:cubicBezTo>
                  <a:pt x="2343607" y="464618"/>
                  <a:pt x="2336228" y="465784"/>
                  <a:pt x="2324768" y="467737"/>
                </a:cubicBezTo>
                <a:cubicBezTo>
                  <a:pt x="2313309" y="469690"/>
                  <a:pt x="2303666" y="470283"/>
                  <a:pt x="2295840" y="469514"/>
                </a:cubicBezTo>
                <a:cubicBezTo>
                  <a:pt x="2287952" y="477501"/>
                  <a:pt x="2278740" y="484555"/>
                  <a:pt x="2268204" y="490675"/>
                </a:cubicBezTo>
                <a:cubicBezTo>
                  <a:pt x="2257669" y="496796"/>
                  <a:pt x="2257290" y="493298"/>
                  <a:pt x="2267070" y="480183"/>
                </a:cubicBezTo>
                <a:cubicBezTo>
                  <a:pt x="2276849" y="467067"/>
                  <a:pt x="2286188" y="449921"/>
                  <a:pt x="2295087" y="428744"/>
                </a:cubicBezTo>
                <a:cubicBezTo>
                  <a:pt x="2303985" y="407567"/>
                  <a:pt x="2307656" y="392700"/>
                  <a:pt x="2306100" y="384142"/>
                </a:cubicBezTo>
                <a:cubicBezTo>
                  <a:pt x="2304932" y="377724"/>
                  <a:pt x="2306627" y="374651"/>
                  <a:pt x="2311184" y="374923"/>
                </a:cubicBezTo>
                <a:close/>
                <a:moveTo>
                  <a:pt x="3525295" y="374361"/>
                </a:moveTo>
                <a:cubicBezTo>
                  <a:pt x="3527456" y="374209"/>
                  <a:pt x="3530567" y="375076"/>
                  <a:pt x="3534629" y="376961"/>
                </a:cubicBezTo>
                <a:cubicBezTo>
                  <a:pt x="3542753" y="380731"/>
                  <a:pt x="3548923" y="385196"/>
                  <a:pt x="3553140" y="390356"/>
                </a:cubicBezTo>
                <a:cubicBezTo>
                  <a:pt x="3557357" y="395515"/>
                  <a:pt x="3555738" y="399084"/>
                  <a:pt x="3548284" y="401062"/>
                </a:cubicBezTo>
                <a:cubicBezTo>
                  <a:pt x="3540831" y="403040"/>
                  <a:pt x="3531991" y="406299"/>
                  <a:pt x="3521765" y="410838"/>
                </a:cubicBezTo>
                <a:cubicBezTo>
                  <a:pt x="3511539" y="415377"/>
                  <a:pt x="3503872" y="418193"/>
                  <a:pt x="3498762" y="419284"/>
                </a:cubicBezTo>
                <a:cubicBezTo>
                  <a:pt x="3504975" y="420388"/>
                  <a:pt x="3509642" y="422565"/>
                  <a:pt x="3512761" y="425814"/>
                </a:cubicBezTo>
                <a:cubicBezTo>
                  <a:pt x="3515880" y="429063"/>
                  <a:pt x="3516469" y="433181"/>
                  <a:pt x="3514528" y="438167"/>
                </a:cubicBezTo>
                <a:cubicBezTo>
                  <a:pt x="3512587" y="443152"/>
                  <a:pt x="3511617" y="454718"/>
                  <a:pt x="3511617" y="472862"/>
                </a:cubicBezTo>
                <a:cubicBezTo>
                  <a:pt x="3544309" y="469067"/>
                  <a:pt x="3567561" y="465784"/>
                  <a:pt x="3581371" y="463012"/>
                </a:cubicBezTo>
                <a:cubicBezTo>
                  <a:pt x="3595181" y="460240"/>
                  <a:pt x="3605583" y="460770"/>
                  <a:pt x="3612578" y="464602"/>
                </a:cubicBezTo>
                <a:cubicBezTo>
                  <a:pt x="3619573" y="468435"/>
                  <a:pt x="3624534" y="473712"/>
                  <a:pt x="3627461" y="480434"/>
                </a:cubicBezTo>
                <a:cubicBezTo>
                  <a:pt x="3630388" y="487156"/>
                  <a:pt x="3625573" y="489934"/>
                  <a:pt x="3613015" y="488768"/>
                </a:cubicBezTo>
                <a:cubicBezTo>
                  <a:pt x="3600458" y="487603"/>
                  <a:pt x="3585519" y="487215"/>
                  <a:pt x="3568199" y="487606"/>
                </a:cubicBezTo>
                <a:cubicBezTo>
                  <a:pt x="3550880" y="487996"/>
                  <a:pt x="3532019" y="489246"/>
                  <a:pt x="3511617" y="491354"/>
                </a:cubicBezTo>
                <a:lnTo>
                  <a:pt x="3511617" y="576837"/>
                </a:lnTo>
                <a:cubicBezTo>
                  <a:pt x="3511617" y="602113"/>
                  <a:pt x="3508786" y="620311"/>
                  <a:pt x="3503124" y="631429"/>
                </a:cubicBezTo>
                <a:cubicBezTo>
                  <a:pt x="3497463" y="642548"/>
                  <a:pt x="3493547" y="641770"/>
                  <a:pt x="3491376" y="629095"/>
                </a:cubicBezTo>
                <a:cubicBezTo>
                  <a:pt x="3489206" y="616419"/>
                  <a:pt x="3488121" y="598219"/>
                  <a:pt x="3488121" y="574493"/>
                </a:cubicBezTo>
                <a:lnTo>
                  <a:pt x="3488121" y="494015"/>
                </a:lnTo>
                <a:cubicBezTo>
                  <a:pt x="3467905" y="496297"/>
                  <a:pt x="3449977" y="498808"/>
                  <a:pt x="3434338" y="501549"/>
                </a:cubicBezTo>
                <a:cubicBezTo>
                  <a:pt x="3418698" y="504290"/>
                  <a:pt x="3407425" y="505862"/>
                  <a:pt x="3400517" y="506265"/>
                </a:cubicBezTo>
                <a:cubicBezTo>
                  <a:pt x="3393609" y="506668"/>
                  <a:pt x="3386831" y="503543"/>
                  <a:pt x="3380183" y="496889"/>
                </a:cubicBezTo>
                <a:cubicBezTo>
                  <a:pt x="3373535" y="490235"/>
                  <a:pt x="3373349" y="486908"/>
                  <a:pt x="3379625" y="486908"/>
                </a:cubicBezTo>
                <a:cubicBezTo>
                  <a:pt x="3384263" y="486908"/>
                  <a:pt x="3395469" y="485941"/>
                  <a:pt x="3413242" y="484006"/>
                </a:cubicBezTo>
                <a:cubicBezTo>
                  <a:pt x="3431014" y="482071"/>
                  <a:pt x="3455974" y="479274"/>
                  <a:pt x="3488121" y="475616"/>
                </a:cubicBezTo>
                <a:cubicBezTo>
                  <a:pt x="3488121" y="446855"/>
                  <a:pt x="3486701" y="430812"/>
                  <a:pt x="3483860" y="427488"/>
                </a:cubicBezTo>
                <a:cubicBezTo>
                  <a:pt x="3471012" y="433677"/>
                  <a:pt x="3457809" y="437559"/>
                  <a:pt x="3444254" y="439134"/>
                </a:cubicBezTo>
                <a:cubicBezTo>
                  <a:pt x="3430698" y="440709"/>
                  <a:pt x="3429445" y="438241"/>
                  <a:pt x="3440496" y="431730"/>
                </a:cubicBezTo>
                <a:cubicBezTo>
                  <a:pt x="3451546" y="425219"/>
                  <a:pt x="3463418" y="418695"/>
                  <a:pt x="3476112" y="412159"/>
                </a:cubicBezTo>
                <a:cubicBezTo>
                  <a:pt x="3488806" y="405623"/>
                  <a:pt x="3499441" y="399369"/>
                  <a:pt x="3508017" y="393397"/>
                </a:cubicBezTo>
                <a:cubicBezTo>
                  <a:pt x="3516593" y="387426"/>
                  <a:pt x="3521142" y="382251"/>
                  <a:pt x="3521663" y="377873"/>
                </a:cubicBezTo>
                <a:cubicBezTo>
                  <a:pt x="3521923" y="375684"/>
                  <a:pt x="3523134" y="374513"/>
                  <a:pt x="3525295" y="374361"/>
                </a:cubicBezTo>
                <a:close/>
                <a:moveTo>
                  <a:pt x="1943122" y="371826"/>
                </a:moveTo>
                <a:cubicBezTo>
                  <a:pt x="1944658" y="371747"/>
                  <a:pt x="1946613" y="372011"/>
                  <a:pt x="1948987" y="372617"/>
                </a:cubicBezTo>
                <a:cubicBezTo>
                  <a:pt x="1958481" y="375042"/>
                  <a:pt x="1966288" y="377854"/>
                  <a:pt x="1972409" y="381054"/>
                </a:cubicBezTo>
                <a:cubicBezTo>
                  <a:pt x="1978529" y="384254"/>
                  <a:pt x="1979825" y="389441"/>
                  <a:pt x="1976297" y="396616"/>
                </a:cubicBezTo>
                <a:cubicBezTo>
                  <a:pt x="1972768" y="403791"/>
                  <a:pt x="1970638" y="426093"/>
                  <a:pt x="1969906" y="463523"/>
                </a:cubicBezTo>
                <a:cubicBezTo>
                  <a:pt x="1992652" y="460485"/>
                  <a:pt x="2010949" y="457198"/>
                  <a:pt x="2024796" y="453663"/>
                </a:cubicBezTo>
                <a:cubicBezTo>
                  <a:pt x="2038643" y="450129"/>
                  <a:pt x="2049108" y="451428"/>
                  <a:pt x="2056189" y="457561"/>
                </a:cubicBezTo>
                <a:cubicBezTo>
                  <a:pt x="2063271" y="463694"/>
                  <a:pt x="2065026" y="467988"/>
                  <a:pt x="2061454" y="470444"/>
                </a:cubicBezTo>
                <a:cubicBezTo>
                  <a:pt x="2057882" y="472900"/>
                  <a:pt x="2044386" y="475101"/>
                  <a:pt x="2020964" y="477048"/>
                </a:cubicBezTo>
                <a:cubicBezTo>
                  <a:pt x="1997542" y="478995"/>
                  <a:pt x="1980020" y="480998"/>
                  <a:pt x="1968400" y="483057"/>
                </a:cubicBezTo>
                <a:lnTo>
                  <a:pt x="1966409" y="500619"/>
                </a:lnTo>
                <a:cubicBezTo>
                  <a:pt x="1984033" y="525882"/>
                  <a:pt x="1999151" y="545010"/>
                  <a:pt x="2011764" y="558001"/>
                </a:cubicBezTo>
                <a:cubicBezTo>
                  <a:pt x="2024377" y="570993"/>
                  <a:pt x="2038147" y="581129"/>
                  <a:pt x="2053073" y="588409"/>
                </a:cubicBezTo>
                <a:cubicBezTo>
                  <a:pt x="2068000" y="595689"/>
                  <a:pt x="2081803" y="602402"/>
                  <a:pt x="2094485" y="608547"/>
                </a:cubicBezTo>
                <a:cubicBezTo>
                  <a:pt x="2107166" y="614692"/>
                  <a:pt x="2102587" y="617765"/>
                  <a:pt x="2080746" y="617765"/>
                </a:cubicBezTo>
                <a:cubicBezTo>
                  <a:pt x="2061957" y="617765"/>
                  <a:pt x="2047204" y="617557"/>
                  <a:pt x="2036488" y="617142"/>
                </a:cubicBezTo>
                <a:cubicBezTo>
                  <a:pt x="2025773" y="616726"/>
                  <a:pt x="2016533" y="611000"/>
                  <a:pt x="2008769" y="599962"/>
                </a:cubicBezTo>
                <a:cubicBezTo>
                  <a:pt x="2001005" y="588923"/>
                  <a:pt x="1993775" y="577889"/>
                  <a:pt x="1987078" y="566857"/>
                </a:cubicBezTo>
                <a:cubicBezTo>
                  <a:pt x="1980380" y="555825"/>
                  <a:pt x="1972306" y="539326"/>
                  <a:pt x="1962856" y="517362"/>
                </a:cubicBezTo>
                <a:cubicBezTo>
                  <a:pt x="1956444" y="547289"/>
                  <a:pt x="1946206" y="569486"/>
                  <a:pt x="1932141" y="583953"/>
                </a:cubicBezTo>
                <a:cubicBezTo>
                  <a:pt x="1918077" y="598421"/>
                  <a:pt x="1900987" y="608646"/>
                  <a:pt x="1880870" y="614630"/>
                </a:cubicBezTo>
                <a:cubicBezTo>
                  <a:pt x="1860753" y="620615"/>
                  <a:pt x="1857653" y="618866"/>
                  <a:pt x="1871568" y="609384"/>
                </a:cubicBezTo>
                <a:cubicBezTo>
                  <a:pt x="1885484" y="599903"/>
                  <a:pt x="1897381" y="589844"/>
                  <a:pt x="1907260" y="579209"/>
                </a:cubicBezTo>
                <a:cubicBezTo>
                  <a:pt x="1917138" y="568574"/>
                  <a:pt x="1925556" y="554941"/>
                  <a:pt x="1932513" y="538310"/>
                </a:cubicBezTo>
                <a:cubicBezTo>
                  <a:pt x="1939471" y="521678"/>
                  <a:pt x="1943719" y="504581"/>
                  <a:pt x="1945257" y="487020"/>
                </a:cubicBezTo>
                <a:cubicBezTo>
                  <a:pt x="1920775" y="490914"/>
                  <a:pt x="1905622" y="493639"/>
                  <a:pt x="1899799" y="495196"/>
                </a:cubicBezTo>
                <a:cubicBezTo>
                  <a:pt x="1893977" y="496752"/>
                  <a:pt x="1885701" y="493227"/>
                  <a:pt x="1874973" y="484620"/>
                </a:cubicBezTo>
                <a:cubicBezTo>
                  <a:pt x="1864245" y="476013"/>
                  <a:pt x="1866015" y="472103"/>
                  <a:pt x="1880284" y="472890"/>
                </a:cubicBezTo>
                <a:cubicBezTo>
                  <a:pt x="1894553" y="473678"/>
                  <a:pt x="1916626" y="471889"/>
                  <a:pt x="1946503" y="467523"/>
                </a:cubicBezTo>
                <a:cubicBezTo>
                  <a:pt x="1947235" y="448634"/>
                  <a:pt x="1947409" y="431755"/>
                  <a:pt x="1947024" y="416884"/>
                </a:cubicBezTo>
                <a:cubicBezTo>
                  <a:pt x="1946640" y="402014"/>
                  <a:pt x="1944497" y="390312"/>
                  <a:pt x="1940597" y="381779"/>
                </a:cubicBezTo>
                <a:cubicBezTo>
                  <a:pt x="1937671" y="375380"/>
                  <a:pt x="1938513" y="372062"/>
                  <a:pt x="1943122" y="371826"/>
                </a:cubicBezTo>
                <a:close/>
                <a:moveTo>
                  <a:pt x="1698988" y="370137"/>
                </a:moveTo>
                <a:cubicBezTo>
                  <a:pt x="1700126" y="369812"/>
                  <a:pt x="1701681" y="369855"/>
                  <a:pt x="1703653" y="370264"/>
                </a:cubicBezTo>
                <a:cubicBezTo>
                  <a:pt x="1711541" y="371901"/>
                  <a:pt x="1719153" y="374270"/>
                  <a:pt x="1726489" y="377370"/>
                </a:cubicBezTo>
                <a:cubicBezTo>
                  <a:pt x="1733825" y="380471"/>
                  <a:pt x="1736126" y="386018"/>
                  <a:pt x="1733391" y="394011"/>
                </a:cubicBezTo>
                <a:cubicBezTo>
                  <a:pt x="1730656" y="402005"/>
                  <a:pt x="1729648" y="420506"/>
                  <a:pt x="1730368" y="449515"/>
                </a:cubicBezTo>
                <a:cubicBezTo>
                  <a:pt x="1743105" y="448808"/>
                  <a:pt x="1754481" y="447270"/>
                  <a:pt x="1764496" y="444901"/>
                </a:cubicBezTo>
                <a:cubicBezTo>
                  <a:pt x="1774511" y="442532"/>
                  <a:pt x="1783605" y="445847"/>
                  <a:pt x="1791778" y="454845"/>
                </a:cubicBezTo>
                <a:cubicBezTo>
                  <a:pt x="1799951" y="463843"/>
                  <a:pt x="1797052" y="468146"/>
                  <a:pt x="1783081" y="467756"/>
                </a:cubicBezTo>
                <a:cubicBezTo>
                  <a:pt x="1769110" y="467365"/>
                  <a:pt x="1751576" y="468230"/>
                  <a:pt x="1730479" y="470351"/>
                </a:cubicBezTo>
                <a:cubicBezTo>
                  <a:pt x="1730479" y="499149"/>
                  <a:pt x="1731258" y="527938"/>
                  <a:pt x="1732814" y="556718"/>
                </a:cubicBezTo>
                <a:cubicBezTo>
                  <a:pt x="1734370" y="585497"/>
                  <a:pt x="1730941" y="606563"/>
                  <a:pt x="1722526" y="619914"/>
                </a:cubicBezTo>
                <a:cubicBezTo>
                  <a:pt x="1714111" y="633265"/>
                  <a:pt x="1707755" y="635023"/>
                  <a:pt x="1703458" y="625188"/>
                </a:cubicBezTo>
                <a:cubicBezTo>
                  <a:pt x="1699160" y="615353"/>
                  <a:pt x="1692646" y="605214"/>
                  <a:pt x="1683915" y="594771"/>
                </a:cubicBezTo>
                <a:cubicBezTo>
                  <a:pt x="1675183" y="584328"/>
                  <a:pt x="1673953" y="580115"/>
                  <a:pt x="1680222" y="582130"/>
                </a:cubicBezTo>
                <a:cubicBezTo>
                  <a:pt x="1686492" y="584145"/>
                  <a:pt x="1692134" y="586090"/>
                  <a:pt x="1697151" y="587962"/>
                </a:cubicBezTo>
                <a:cubicBezTo>
                  <a:pt x="1702168" y="589835"/>
                  <a:pt x="1705262" y="589168"/>
                  <a:pt x="1706435" y="585962"/>
                </a:cubicBezTo>
                <a:cubicBezTo>
                  <a:pt x="1707606" y="582756"/>
                  <a:pt x="1708381" y="575960"/>
                  <a:pt x="1708760" y="565573"/>
                </a:cubicBezTo>
                <a:cubicBezTo>
                  <a:pt x="1709138" y="555186"/>
                  <a:pt x="1709328" y="523941"/>
                  <a:pt x="1709328" y="471839"/>
                </a:cubicBezTo>
                <a:cubicBezTo>
                  <a:pt x="1682005" y="476515"/>
                  <a:pt x="1664319" y="479631"/>
                  <a:pt x="1656270" y="481187"/>
                </a:cubicBezTo>
                <a:cubicBezTo>
                  <a:pt x="1648221" y="482744"/>
                  <a:pt x="1640265" y="479411"/>
                  <a:pt x="1632402" y="471188"/>
                </a:cubicBezTo>
                <a:cubicBezTo>
                  <a:pt x="1624539" y="462965"/>
                  <a:pt x="1624693" y="459251"/>
                  <a:pt x="1632867" y="460045"/>
                </a:cubicBezTo>
                <a:cubicBezTo>
                  <a:pt x="1641040" y="460838"/>
                  <a:pt x="1651594" y="460665"/>
                  <a:pt x="1664530" y="459524"/>
                </a:cubicBezTo>
                <a:cubicBezTo>
                  <a:pt x="1677465" y="458383"/>
                  <a:pt x="1692014" y="456758"/>
                  <a:pt x="1708174" y="454649"/>
                </a:cubicBezTo>
                <a:cubicBezTo>
                  <a:pt x="1708174" y="416971"/>
                  <a:pt x="1705448" y="393078"/>
                  <a:pt x="1699997" y="382970"/>
                </a:cubicBezTo>
                <a:cubicBezTo>
                  <a:pt x="1695909" y="375389"/>
                  <a:pt x="1695573" y="371111"/>
                  <a:pt x="1698988" y="370137"/>
                </a:cubicBezTo>
                <a:close/>
                <a:moveTo>
                  <a:pt x="414217" y="369004"/>
                </a:moveTo>
                <a:cubicBezTo>
                  <a:pt x="416115" y="368788"/>
                  <a:pt x="418564" y="369038"/>
                  <a:pt x="421564" y="369752"/>
                </a:cubicBezTo>
                <a:cubicBezTo>
                  <a:pt x="433563" y="372611"/>
                  <a:pt x="442536" y="376871"/>
                  <a:pt x="448483" y="382533"/>
                </a:cubicBezTo>
                <a:cubicBezTo>
                  <a:pt x="454430" y="388195"/>
                  <a:pt x="455218" y="395546"/>
                  <a:pt x="450846" y="404587"/>
                </a:cubicBezTo>
                <a:cubicBezTo>
                  <a:pt x="446474" y="413629"/>
                  <a:pt x="440605" y="414494"/>
                  <a:pt x="433237" y="407183"/>
                </a:cubicBezTo>
                <a:cubicBezTo>
                  <a:pt x="425870" y="399871"/>
                  <a:pt x="418795" y="391980"/>
                  <a:pt x="412011" y="383510"/>
                </a:cubicBezTo>
                <a:cubicBezTo>
                  <a:pt x="407788" y="374487"/>
                  <a:pt x="408523" y="369652"/>
                  <a:pt x="414217" y="369004"/>
                </a:cubicBezTo>
                <a:close/>
                <a:moveTo>
                  <a:pt x="695229" y="366569"/>
                </a:moveTo>
                <a:cubicBezTo>
                  <a:pt x="696787" y="365746"/>
                  <a:pt x="699417" y="366066"/>
                  <a:pt x="703119" y="367529"/>
                </a:cubicBezTo>
                <a:cubicBezTo>
                  <a:pt x="710523" y="370456"/>
                  <a:pt x="717161" y="374586"/>
                  <a:pt x="723034" y="379919"/>
                </a:cubicBezTo>
                <a:cubicBezTo>
                  <a:pt x="728906" y="385252"/>
                  <a:pt x="728665" y="389367"/>
                  <a:pt x="722308" y="392263"/>
                </a:cubicBezTo>
                <a:cubicBezTo>
                  <a:pt x="715952" y="395158"/>
                  <a:pt x="702790" y="405685"/>
                  <a:pt x="682822" y="423842"/>
                </a:cubicBezTo>
                <a:cubicBezTo>
                  <a:pt x="691591" y="421746"/>
                  <a:pt x="697550" y="419470"/>
                  <a:pt x="700700" y="417015"/>
                </a:cubicBezTo>
                <a:cubicBezTo>
                  <a:pt x="703850" y="414559"/>
                  <a:pt x="707832" y="414391"/>
                  <a:pt x="712644" y="416512"/>
                </a:cubicBezTo>
                <a:cubicBezTo>
                  <a:pt x="717456" y="418633"/>
                  <a:pt x="722445" y="421554"/>
                  <a:pt x="727610" y="425274"/>
                </a:cubicBezTo>
                <a:cubicBezTo>
                  <a:pt x="732776" y="428995"/>
                  <a:pt x="733774" y="432871"/>
                  <a:pt x="730606" y="436902"/>
                </a:cubicBezTo>
                <a:cubicBezTo>
                  <a:pt x="727437" y="440932"/>
                  <a:pt x="725285" y="448572"/>
                  <a:pt x="724150" y="459821"/>
                </a:cubicBezTo>
                <a:cubicBezTo>
                  <a:pt x="723015" y="471070"/>
                  <a:pt x="722842" y="495447"/>
                  <a:pt x="723629" y="532952"/>
                </a:cubicBezTo>
                <a:cubicBezTo>
                  <a:pt x="724023" y="551704"/>
                  <a:pt x="723955" y="566702"/>
                  <a:pt x="723427" y="577944"/>
                </a:cubicBezTo>
                <a:lnTo>
                  <a:pt x="722781" y="585915"/>
                </a:lnTo>
                <a:lnTo>
                  <a:pt x="725034" y="583777"/>
                </a:lnTo>
                <a:cubicBezTo>
                  <a:pt x="734596" y="575901"/>
                  <a:pt x="744133" y="565492"/>
                  <a:pt x="753646" y="552551"/>
                </a:cubicBezTo>
                <a:cubicBezTo>
                  <a:pt x="763158" y="539609"/>
                  <a:pt x="769276" y="525163"/>
                  <a:pt x="771999" y="509214"/>
                </a:cubicBezTo>
                <a:cubicBezTo>
                  <a:pt x="774721" y="493264"/>
                  <a:pt x="776274" y="479693"/>
                  <a:pt x="776658" y="468500"/>
                </a:cubicBezTo>
                <a:cubicBezTo>
                  <a:pt x="777043" y="457307"/>
                  <a:pt x="775874" y="448427"/>
                  <a:pt x="773152" y="441860"/>
                </a:cubicBezTo>
                <a:cubicBezTo>
                  <a:pt x="770429" y="435292"/>
                  <a:pt x="775722" y="432834"/>
                  <a:pt x="789030" y="434483"/>
                </a:cubicBezTo>
                <a:cubicBezTo>
                  <a:pt x="800713" y="440089"/>
                  <a:pt x="805562" y="445348"/>
                  <a:pt x="803578" y="450259"/>
                </a:cubicBezTo>
                <a:cubicBezTo>
                  <a:pt x="801593" y="455170"/>
                  <a:pt x="800024" y="463201"/>
                  <a:pt x="798871" y="474351"/>
                </a:cubicBezTo>
                <a:cubicBezTo>
                  <a:pt x="797718" y="485500"/>
                  <a:pt x="795610" y="497549"/>
                  <a:pt x="792546" y="510497"/>
                </a:cubicBezTo>
                <a:cubicBezTo>
                  <a:pt x="804998" y="516884"/>
                  <a:pt x="810427" y="521932"/>
                  <a:pt x="808833" y="525641"/>
                </a:cubicBezTo>
                <a:cubicBezTo>
                  <a:pt x="807239" y="529349"/>
                  <a:pt x="805872" y="538784"/>
                  <a:pt x="804731" y="553946"/>
                </a:cubicBezTo>
                <a:cubicBezTo>
                  <a:pt x="803590" y="569108"/>
                  <a:pt x="804049" y="579231"/>
                  <a:pt x="806108" y="584316"/>
                </a:cubicBezTo>
                <a:cubicBezTo>
                  <a:pt x="808167" y="589401"/>
                  <a:pt x="816480" y="591962"/>
                  <a:pt x="831046" y="591999"/>
                </a:cubicBezTo>
                <a:cubicBezTo>
                  <a:pt x="845612" y="592036"/>
                  <a:pt x="854306" y="589237"/>
                  <a:pt x="857128" y="583600"/>
                </a:cubicBezTo>
                <a:cubicBezTo>
                  <a:pt x="859949" y="577963"/>
                  <a:pt x="863230" y="569188"/>
                  <a:pt x="866969" y="557276"/>
                </a:cubicBezTo>
                <a:cubicBezTo>
                  <a:pt x="870709" y="545363"/>
                  <a:pt x="873236" y="547131"/>
                  <a:pt x="874550" y="562578"/>
                </a:cubicBezTo>
                <a:cubicBezTo>
                  <a:pt x="875865" y="578025"/>
                  <a:pt x="878091" y="588626"/>
                  <a:pt x="881229" y="594381"/>
                </a:cubicBezTo>
                <a:cubicBezTo>
                  <a:pt x="884367" y="600135"/>
                  <a:pt x="880981" y="605471"/>
                  <a:pt x="871071" y="610389"/>
                </a:cubicBezTo>
                <a:cubicBezTo>
                  <a:pt x="861162" y="615306"/>
                  <a:pt x="846753" y="617161"/>
                  <a:pt x="827846" y="615951"/>
                </a:cubicBezTo>
                <a:cubicBezTo>
                  <a:pt x="808939" y="614742"/>
                  <a:pt x="797333" y="609611"/>
                  <a:pt x="793030" y="600557"/>
                </a:cubicBezTo>
                <a:cubicBezTo>
                  <a:pt x="788726" y="591503"/>
                  <a:pt x="786965" y="576831"/>
                  <a:pt x="787746" y="556541"/>
                </a:cubicBezTo>
                <a:cubicBezTo>
                  <a:pt x="788528" y="536251"/>
                  <a:pt x="789209" y="525529"/>
                  <a:pt x="789792" y="524376"/>
                </a:cubicBezTo>
                <a:cubicBezTo>
                  <a:pt x="785923" y="539531"/>
                  <a:pt x="778333" y="553167"/>
                  <a:pt x="767022" y="565285"/>
                </a:cubicBezTo>
                <a:cubicBezTo>
                  <a:pt x="755711" y="577402"/>
                  <a:pt x="743495" y="585482"/>
                  <a:pt x="730373" y="589525"/>
                </a:cubicBezTo>
                <a:cubicBezTo>
                  <a:pt x="727092" y="590536"/>
                  <a:pt x="724521" y="591174"/>
                  <a:pt x="722658" y="591440"/>
                </a:cubicBezTo>
                <a:lnTo>
                  <a:pt x="722335" y="591410"/>
                </a:lnTo>
                <a:lnTo>
                  <a:pt x="722288" y="591992"/>
                </a:lnTo>
                <a:cubicBezTo>
                  <a:pt x="721793" y="595736"/>
                  <a:pt x="721183" y="598541"/>
                  <a:pt x="720457" y="600408"/>
                </a:cubicBezTo>
                <a:cubicBezTo>
                  <a:pt x="717555" y="607874"/>
                  <a:pt x="713487" y="613607"/>
                  <a:pt x="708253" y="617607"/>
                </a:cubicBezTo>
                <a:cubicBezTo>
                  <a:pt x="703020" y="621607"/>
                  <a:pt x="698921" y="621235"/>
                  <a:pt x="695956" y="616491"/>
                </a:cubicBezTo>
                <a:cubicBezTo>
                  <a:pt x="692992" y="611747"/>
                  <a:pt x="687703" y="604522"/>
                  <a:pt x="680087" y="594818"/>
                </a:cubicBezTo>
                <a:cubicBezTo>
                  <a:pt x="672472" y="585113"/>
                  <a:pt x="673295" y="581625"/>
                  <a:pt x="682553" y="584353"/>
                </a:cubicBezTo>
                <a:cubicBezTo>
                  <a:pt x="691811" y="587082"/>
                  <a:pt x="697073" y="587770"/>
                  <a:pt x="698337" y="586418"/>
                </a:cubicBezTo>
                <a:cubicBezTo>
                  <a:pt x="699603" y="585066"/>
                  <a:pt x="701007" y="579188"/>
                  <a:pt x="702551" y="568782"/>
                </a:cubicBezTo>
                <a:cubicBezTo>
                  <a:pt x="704096" y="558376"/>
                  <a:pt x="704508" y="536958"/>
                  <a:pt x="703788" y="504526"/>
                </a:cubicBezTo>
                <a:lnTo>
                  <a:pt x="676627" y="513120"/>
                </a:lnTo>
                <a:cubicBezTo>
                  <a:pt x="673651" y="536152"/>
                  <a:pt x="668349" y="554690"/>
                  <a:pt x="660721" y="568736"/>
                </a:cubicBezTo>
                <a:cubicBezTo>
                  <a:pt x="653094" y="582781"/>
                  <a:pt x="643172" y="593491"/>
                  <a:pt x="630955" y="600864"/>
                </a:cubicBezTo>
                <a:cubicBezTo>
                  <a:pt x="618740" y="608237"/>
                  <a:pt x="616935" y="605958"/>
                  <a:pt x="625542" y="594027"/>
                </a:cubicBezTo>
                <a:cubicBezTo>
                  <a:pt x="634149" y="582096"/>
                  <a:pt x="640769" y="569765"/>
                  <a:pt x="645401" y="557034"/>
                </a:cubicBezTo>
                <a:cubicBezTo>
                  <a:pt x="650034" y="544303"/>
                  <a:pt x="653119" y="531860"/>
                  <a:pt x="654657" y="519706"/>
                </a:cubicBezTo>
                <a:cubicBezTo>
                  <a:pt x="635495" y="525746"/>
                  <a:pt x="623883" y="529978"/>
                  <a:pt x="619822" y="532403"/>
                </a:cubicBezTo>
                <a:cubicBezTo>
                  <a:pt x="615760" y="534828"/>
                  <a:pt x="609267" y="531932"/>
                  <a:pt x="600343" y="523715"/>
                </a:cubicBezTo>
                <a:cubicBezTo>
                  <a:pt x="591420" y="515498"/>
                  <a:pt x="591538" y="511784"/>
                  <a:pt x="600697" y="512572"/>
                </a:cubicBezTo>
                <a:cubicBezTo>
                  <a:pt x="609856" y="513359"/>
                  <a:pt x="628233" y="509759"/>
                  <a:pt x="655829" y="501772"/>
                </a:cubicBezTo>
                <a:cubicBezTo>
                  <a:pt x="655829" y="490412"/>
                  <a:pt x="655636" y="478245"/>
                  <a:pt x="655252" y="465272"/>
                </a:cubicBezTo>
                <a:cubicBezTo>
                  <a:pt x="654867" y="452299"/>
                  <a:pt x="653116" y="441760"/>
                  <a:pt x="649996" y="433655"/>
                </a:cubicBezTo>
                <a:cubicBezTo>
                  <a:pt x="646878" y="425550"/>
                  <a:pt x="647786" y="421904"/>
                  <a:pt x="652722" y="422716"/>
                </a:cubicBezTo>
                <a:cubicBezTo>
                  <a:pt x="657658" y="423529"/>
                  <a:pt x="662768" y="424295"/>
                  <a:pt x="668051" y="425014"/>
                </a:cubicBezTo>
                <a:cubicBezTo>
                  <a:pt x="676448" y="413567"/>
                  <a:pt x="683126" y="403502"/>
                  <a:pt x="688087" y="394821"/>
                </a:cubicBezTo>
                <a:cubicBezTo>
                  <a:pt x="693048" y="386139"/>
                  <a:pt x="694943" y="378688"/>
                  <a:pt x="693770" y="372468"/>
                </a:cubicBezTo>
                <a:cubicBezTo>
                  <a:pt x="693184" y="369359"/>
                  <a:pt x="693671" y="367392"/>
                  <a:pt x="695229" y="366569"/>
                </a:cubicBezTo>
                <a:close/>
                <a:moveTo>
                  <a:pt x="3779639" y="364530"/>
                </a:moveTo>
                <a:cubicBezTo>
                  <a:pt x="3781128" y="364347"/>
                  <a:pt x="3783109" y="364509"/>
                  <a:pt x="3785582" y="365018"/>
                </a:cubicBezTo>
                <a:cubicBezTo>
                  <a:pt x="3795473" y="367052"/>
                  <a:pt x="3804250" y="370326"/>
                  <a:pt x="3811915" y="374840"/>
                </a:cubicBezTo>
                <a:cubicBezTo>
                  <a:pt x="3819579" y="379355"/>
                  <a:pt x="3821077" y="384598"/>
                  <a:pt x="3816408" y="390570"/>
                </a:cubicBezTo>
                <a:cubicBezTo>
                  <a:pt x="3811738" y="396541"/>
                  <a:pt x="3809403" y="420475"/>
                  <a:pt x="3809403" y="462370"/>
                </a:cubicBezTo>
                <a:cubicBezTo>
                  <a:pt x="3824943" y="460906"/>
                  <a:pt x="3838071" y="458011"/>
                  <a:pt x="3848787" y="453682"/>
                </a:cubicBezTo>
                <a:cubicBezTo>
                  <a:pt x="3859503" y="449354"/>
                  <a:pt x="3869043" y="450792"/>
                  <a:pt x="3877409" y="457998"/>
                </a:cubicBezTo>
                <a:cubicBezTo>
                  <a:pt x="3885774" y="465204"/>
                  <a:pt x="3886186" y="470081"/>
                  <a:pt x="3878646" y="472630"/>
                </a:cubicBezTo>
                <a:cubicBezTo>
                  <a:pt x="3871105" y="475178"/>
                  <a:pt x="3848024" y="478685"/>
                  <a:pt x="3809403" y="483150"/>
                </a:cubicBezTo>
                <a:lnTo>
                  <a:pt x="3809403" y="487559"/>
                </a:lnTo>
                <a:cubicBezTo>
                  <a:pt x="3817502" y="496402"/>
                  <a:pt x="3826764" y="504876"/>
                  <a:pt x="3837188" y="512981"/>
                </a:cubicBezTo>
                <a:cubicBezTo>
                  <a:pt x="3847612" y="521086"/>
                  <a:pt x="3857537" y="527966"/>
                  <a:pt x="3866963" y="533621"/>
                </a:cubicBezTo>
                <a:cubicBezTo>
                  <a:pt x="3876389" y="539277"/>
                  <a:pt x="3886304" y="544225"/>
                  <a:pt x="3896710" y="548467"/>
                </a:cubicBezTo>
                <a:cubicBezTo>
                  <a:pt x="3907115" y="552709"/>
                  <a:pt x="3919874" y="556854"/>
                  <a:pt x="3934986" y="560904"/>
                </a:cubicBezTo>
                <a:cubicBezTo>
                  <a:pt x="3950099" y="564953"/>
                  <a:pt x="3949742" y="569021"/>
                  <a:pt x="3933917" y="573107"/>
                </a:cubicBezTo>
                <a:cubicBezTo>
                  <a:pt x="3918091" y="577194"/>
                  <a:pt x="3904194" y="579237"/>
                  <a:pt x="3892226" y="579237"/>
                </a:cubicBezTo>
                <a:cubicBezTo>
                  <a:pt x="3880246" y="579237"/>
                  <a:pt x="3866687" y="571269"/>
                  <a:pt x="3851550" y="555332"/>
                </a:cubicBezTo>
                <a:cubicBezTo>
                  <a:pt x="3836412" y="539395"/>
                  <a:pt x="3822364" y="522459"/>
                  <a:pt x="3809403" y="504526"/>
                </a:cubicBezTo>
                <a:cubicBezTo>
                  <a:pt x="3809403" y="520686"/>
                  <a:pt x="3809593" y="539993"/>
                  <a:pt x="3809971" y="562448"/>
                </a:cubicBezTo>
                <a:cubicBezTo>
                  <a:pt x="3810349" y="584902"/>
                  <a:pt x="3808510" y="602848"/>
                  <a:pt x="3804455" y="616286"/>
                </a:cubicBezTo>
                <a:cubicBezTo>
                  <a:pt x="3800399" y="629724"/>
                  <a:pt x="3795128" y="629281"/>
                  <a:pt x="3788642" y="614956"/>
                </a:cubicBezTo>
                <a:cubicBezTo>
                  <a:pt x="3782155" y="600631"/>
                  <a:pt x="3780664" y="587944"/>
                  <a:pt x="3784168" y="576893"/>
                </a:cubicBezTo>
                <a:cubicBezTo>
                  <a:pt x="3787671" y="565843"/>
                  <a:pt x="3789423" y="537832"/>
                  <a:pt x="3789423" y="492861"/>
                </a:cubicBezTo>
                <a:cubicBezTo>
                  <a:pt x="3774987" y="519997"/>
                  <a:pt x="3758854" y="541884"/>
                  <a:pt x="3741026" y="558522"/>
                </a:cubicBezTo>
                <a:cubicBezTo>
                  <a:pt x="3723198" y="575160"/>
                  <a:pt x="3705794" y="586663"/>
                  <a:pt x="3688815" y="593032"/>
                </a:cubicBezTo>
                <a:cubicBezTo>
                  <a:pt x="3671836" y="599400"/>
                  <a:pt x="3672385" y="594979"/>
                  <a:pt x="3690462" y="579767"/>
                </a:cubicBezTo>
                <a:cubicBezTo>
                  <a:pt x="3708538" y="564556"/>
                  <a:pt x="3725694" y="546709"/>
                  <a:pt x="3741928" y="526227"/>
                </a:cubicBezTo>
                <a:cubicBezTo>
                  <a:pt x="3758163" y="505744"/>
                  <a:pt x="3768159" y="493066"/>
                  <a:pt x="3771917" y="488192"/>
                </a:cubicBezTo>
                <a:cubicBezTo>
                  <a:pt x="3759738" y="490523"/>
                  <a:pt x="3748802" y="492663"/>
                  <a:pt x="3739110" y="494610"/>
                </a:cubicBezTo>
                <a:cubicBezTo>
                  <a:pt x="3729418" y="496557"/>
                  <a:pt x="3720010" y="494070"/>
                  <a:pt x="3710888" y="487150"/>
                </a:cubicBezTo>
                <a:cubicBezTo>
                  <a:pt x="3701767" y="480229"/>
                  <a:pt x="3703509" y="476521"/>
                  <a:pt x="3716116" y="476025"/>
                </a:cubicBezTo>
                <a:cubicBezTo>
                  <a:pt x="3728723" y="475529"/>
                  <a:pt x="3739916" y="474499"/>
                  <a:pt x="3749695" y="472937"/>
                </a:cubicBezTo>
                <a:cubicBezTo>
                  <a:pt x="3759475" y="471374"/>
                  <a:pt x="3772717" y="469197"/>
                  <a:pt x="3789423" y="466407"/>
                </a:cubicBezTo>
                <a:cubicBezTo>
                  <a:pt x="3789423" y="440486"/>
                  <a:pt x="3789234" y="421117"/>
                  <a:pt x="3788856" y="408299"/>
                </a:cubicBezTo>
                <a:cubicBezTo>
                  <a:pt x="3788478" y="395481"/>
                  <a:pt x="3785364" y="384554"/>
                  <a:pt x="3779517" y="375519"/>
                </a:cubicBezTo>
                <a:cubicBezTo>
                  <a:pt x="3775131" y="368743"/>
                  <a:pt x="3775172" y="365080"/>
                  <a:pt x="3779639" y="364530"/>
                </a:cubicBezTo>
                <a:close/>
                <a:moveTo>
                  <a:pt x="1032838" y="360455"/>
                </a:moveTo>
                <a:cubicBezTo>
                  <a:pt x="1034250" y="360550"/>
                  <a:pt x="1035931" y="360964"/>
                  <a:pt x="1037880" y="361697"/>
                </a:cubicBezTo>
                <a:cubicBezTo>
                  <a:pt x="1045675" y="364630"/>
                  <a:pt x="1051535" y="368087"/>
                  <a:pt x="1055460" y="372068"/>
                </a:cubicBezTo>
                <a:cubicBezTo>
                  <a:pt x="1059385" y="376050"/>
                  <a:pt x="1059426" y="379507"/>
                  <a:pt x="1055581" y="382440"/>
                </a:cubicBezTo>
                <a:cubicBezTo>
                  <a:pt x="1051736" y="385373"/>
                  <a:pt x="1046267" y="390225"/>
                  <a:pt x="1039173" y="396997"/>
                </a:cubicBezTo>
                <a:cubicBezTo>
                  <a:pt x="1063333" y="396278"/>
                  <a:pt x="1082652" y="393177"/>
                  <a:pt x="1097132" y="387695"/>
                </a:cubicBezTo>
                <a:cubicBezTo>
                  <a:pt x="1111612" y="382214"/>
                  <a:pt x="1122889" y="382179"/>
                  <a:pt x="1130962" y="387593"/>
                </a:cubicBezTo>
                <a:cubicBezTo>
                  <a:pt x="1139036" y="393007"/>
                  <a:pt x="1138733" y="397692"/>
                  <a:pt x="1130051" y="401648"/>
                </a:cubicBezTo>
                <a:cubicBezTo>
                  <a:pt x="1121369" y="405604"/>
                  <a:pt x="1109395" y="408755"/>
                  <a:pt x="1094128" y="411099"/>
                </a:cubicBezTo>
                <a:cubicBezTo>
                  <a:pt x="1078860" y="413443"/>
                  <a:pt x="1066504" y="414813"/>
                  <a:pt x="1057060" y="415210"/>
                </a:cubicBezTo>
                <a:cubicBezTo>
                  <a:pt x="1047616" y="415607"/>
                  <a:pt x="1039526" y="413858"/>
                  <a:pt x="1032792" y="409964"/>
                </a:cubicBezTo>
                <a:cubicBezTo>
                  <a:pt x="1011894" y="431407"/>
                  <a:pt x="995064" y="444359"/>
                  <a:pt x="982302" y="448817"/>
                </a:cubicBezTo>
                <a:cubicBezTo>
                  <a:pt x="969540" y="453276"/>
                  <a:pt x="967927" y="450609"/>
                  <a:pt x="977465" y="440818"/>
                </a:cubicBezTo>
                <a:cubicBezTo>
                  <a:pt x="987002" y="431026"/>
                  <a:pt x="997898" y="418301"/>
                  <a:pt x="1010151" y="402643"/>
                </a:cubicBezTo>
                <a:cubicBezTo>
                  <a:pt x="1022405" y="386985"/>
                  <a:pt x="1028141" y="375513"/>
                  <a:pt x="1027359" y="368227"/>
                </a:cubicBezTo>
                <a:cubicBezTo>
                  <a:pt x="1026773" y="362762"/>
                  <a:pt x="1028599" y="360171"/>
                  <a:pt x="1032838" y="360455"/>
                </a:cubicBezTo>
                <a:close/>
                <a:moveTo>
                  <a:pt x="7704579" y="202076"/>
                </a:moveTo>
                <a:cubicBezTo>
                  <a:pt x="7708024" y="201520"/>
                  <a:pt x="7711832" y="201778"/>
                  <a:pt x="7716002" y="202851"/>
                </a:cubicBezTo>
                <a:cubicBezTo>
                  <a:pt x="7724342" y="204996"/>
                  <a:pt x="7729790" y="209508"/>
                  <a:pt x="7732345" y="216385"/>
                </a:cubicBezTo>
                <a:cubicBezTo>
                  <a:pt x="7734900" y="223262"/>
                  <a:pt x="7734540" y="231866"/>
                  <a:pt x="7731266" y="242197"/>
                </a:cubicBezTo>
                <a:cubicBezTo>
                  <a:pt x="7727992" y="252528"/>
                  <a:pt x="7722045" y="262410"/>
                  <a:pt x="7713425" y="271842"/>
                </a:cubicBezTo>
                <a:cubicBezTo>
                  <a:pt x="7704806" y="281274"/>
                  <a:pt x="7696496" y="286409"/>
                  <a:pt x="7688496" y="287246"/>
                </a:cubicBezTo>
                <a:cubicBezTo>
                  <a:pt x="7680497" y="288083"/>
                  <a:pt x="7678934" y="285934"/>
                  <a:pt x="7683808" y="280800"/>
                </a:cubicBezTo>
                <a:cubicBezTo>
                  <a:pt x="7688682" y="275665"/>
                  <a:pt x="7693175" y="270484"/>
                  <a:pt x="7697286" y="265256"/>
                </a:cubicBezTo>
                <a:cubicBezTo>
                  <a:pt x="7701398" y="260029"/>
                  <a:pt x="7704974" y="253769"/>
                  <a:pt x="7708012" y="246476"/>
                </a:cubicBezTo>
                <a:cubicBezTo>
                  <a:pt x="7702542" y="246476"/>
                  <a:pt x="7697944" y="245078"/>
                  <a:pt x="7694217" y="242281"/>
                </a:cubicBezTo>
                <a:cubicBezTo>
                  <a:pt x="7690490" y="239484"/>
                  <a:pt x="7687966" y="235826"/>
                  <a:pt x="7686646" y="231305"/>
                </a:cubicBezTo>
                <a:cubicBezTo>
                  <a:pt x="7685324" y="226784"/>
                  <a:pt x="7685082" y="222561"/>
                  <a:pt x="7685920" y="218636"/>
                </a:cubicBezTo>
                <a:cubicBezTo>
                  <a:pt x="7686757" y="214711"/>
                  <a:pt x="7689895" y="210562"/>
                  <a:pt x="7695333" y="206190"/>
                </a:cubicBezTo>
                <a:cubicBezTo>
                  <a:pt x="7698053" y="204004"/>
                  <a:pt x="7701134" y="202633"/>
                  <a:pt x="7704579" y="202076"/>
                </a:cubicBezTo>
                <a:close/>
                <a:moveTo>
                  <a:pt x="5704329" y="202076"/>
                </a:moveTo>
                <a:cubicBezTo>
                  <a:pt x="5707775" y="201520"/>
                  <a:pt x="5711582" y="201778"/>
                  <a:pt x="5715752" y="202851"/>
                </a:cubicBezTo>
                <a:cubicBezTo>
                  <a:pt x="5724093" y="204996"/>
                  <a:pt x="5729541" y="209508"/>
                  <a:pt x="5732095" y="216385"/>
                </a:cubicBezTo>
                <a:cubicBezTo>
                  <a:pt x="5734650" y="223262"/>
                  <a:pt x="5734290" y="231866"/>
                  <a:pt x="5731016" y="242197"/>
                </a:cubicBezTo>
                <a:cubicBezTo>
                  <a:pt x="5727742" y="252528"/>
                  <a:pt x="5721795" y="262410"/>
                  <a:pt x="5713175" y="271842"/>
                </a:cubicBezTo>
                <a:cubicBezTo>
                  <a:pt x="5704556" y="281274"/>
                  <a:pt x="5696246" y="286409"/>
                  <a:pt x="5688247" y="287246"/>
                </a:cubicBezTo>
                <a:cubicBezTo>
                  <a:pt x="5680247" y="288083"/>
                  <a:pt x="5678684" y="285934"/>
                  <a:pt x="5683559" y="280800"/>
                </a:cubicBezTo>
                <a:cubicBezTo>
                  <a:pt x="5688433" y="275665"/>
                  <a:pt x="5692925" y="270484"/>
                  <a:pt x="5697037" y="265256"/>
                </a:cubicBezTo>
                <a:cubicBezTo>
                  <a:pt x="5701148" y="260029"/>
                  <a:pt x="5704724" y="253769"/>
                  <a:pt x="5707762" y="246476"/>
                </a:cubicBezTo>
                <a:cubicBezTo>
                  <a:pt x="5702292" y="246476"/>
                  <a:pt x="5697694" y="245078"/>
                  <a:pt x="5693968" y="242281"/>
                </a:cubicBezTo>
                <a:cubicBezTo>
                  <a:pt x="5690241" y="239484"/>
                  <a:pt x="5687717" y="235826"/>
                  <a:pt x="5686396" y="231305"/>
                </a:cubicBezTo>
                <a:cubicBezTo>
                  <a:pt x="5685075" y="226784"/>
                  <a:pt x="5684833" y="222561"/>
                  <a:pt x="5685670" y="218636"/>
                </a:cubicBezTo>
                <a:cubicBezTo>
                  <a:pt x="5686507" y="214711"/>
                  <a:pt x="5689645" y="210562"/>
                  <a:pt x="5695083" y="206190"/>
                </a:cubicBezTo>
                <a:cubicBezTo>
                  <a:pt x="5697803" y="204004"/>
                  <a:pt x="5700885" y="202633"/>
                  <a:pt x="5704329" y="202076"/>
                </a:cubicBezTo>
                <a:close/>
                <a:moveTo>
                  <a:pt x="1570480" y="202076"/>
                </a:moveTo>
                <a:cubicBezTo>
                  <a:pt x="1573925" y="201520"/>
                  <a:pt x="1577733" y="201778"/>
                  <a:pt x="1581903" y="202851"/>
                </a:cubicBezTo>
                <a:cubicBezTo>
                  <a:pt x="1590243" y="204996"/>
                  <a:pt x="1595691" y="209508"/>
                  <a:pt x="1598247" y="216385"/>
                </a:cubicBezTo>
                <a:cubicBezTo>
                  <a:pt x="1600801" y="223262"/>
                  <a:pt x="1600442" y="231866"/>
                  <a:pt x="1597167" y="242197"/>
                </a:cubicBezTo>
                <a:cubicBezTo>
                  <a:pt x="1593893" y="252528"/>
                  <a:pt x="1587946" y="262410"/>
                  <a:pt x="1579326" y="271842"/>
                </a:cubicBezTo>
                <a:cubicBezTo>
                  <a:pt x="1570706" y="281274"/>
                  <a:pt x="1562397" y="286409"/>
                  <a:pt x="1554397" y="287246"/>
                </a:cubicBezTo>
                <a:cubicBezTo>
                  <a:pt x="1546398" y="288083"/>
                  <a:pt x="1544835" y="285934"/>
                  <a:pt x="1549709" y="280800"/>
                </a:cubicBezTo>
                <a:cubicBezTo>
                  <a:pt x="1554583" y="275665"/>
                  <a:pt x="1559076" y="270484"/>
                  <a:pt x="1563188" y="265256"/>
                </a:cubicBezTo>
                <a:cubicBezTo>
                  <a:pt x="1567299" y="260029"/>
                  <a:pt x="1570873" y="253769"/>
                  <a:pt x="1573913" y="246476"/>
                </a:cubicBezTo>
                <a:cubicBezTo>
                  <a:pt x="1568444" y="246476"/>
                  <a:pt x="1563845" y="245078"/>
                  <a:pt x="1560118" y="242281"/>
                </a:cubicBezTo>
                <a:cubicBezTo>
                  <a:pt x="1556391" y="239484"/>
                  <a:pt x="1553867" y="235826"/>
                  <a:pt x="1552546" y="231305"/>
                </a:cubicBezTo>
                <a:cubicBezTo>
                  <a:pt x="1551226" y="226784"/>
                  <a:pt x="1550984" y="222561"/>
                  <a:pt x="1551820" y="218636"/>
                </a:cubicBezTo>
                <a:cubicBezTo>
                  <a:pt x="1552658" y="214711"/>
                  <a:pt x="1555795" y="210562"/>
                  <a:pt x="1561234" y="206190"/>
                </a:cubicBezTo>
                <a:cubicBezTo>
                  <a:pt x="1563954" y="204004"/>
                  <a:pt x="1567035" y="202633"/>
                  <a:pt x="1570480" y="202076"/>
                </a:cubicBezTo>
                <a:close/>
                <a:moveTo>
                  <a:pt x="6133746" y="186186"/>
                </a:moveTo>
                <a:cubicBezTo>
                  <a:pt x="6134748" y="185610"/>
                  <a:pt x="6136537" y="185677"/>
                  <a:pt x="6139112" y="186387"/>
                </a:cubicBezTo>
                <a:cubicBezTo>
                  <a:pt x="6149412" y="189227"/>
                  <a:pt x="6158903" y="192613"/>
                  <a:pt x="6167584" y="196544"/>
                </a:cubicBezTo>
                <a:cubicBezTo>
                  <a:pt x="6177370" y="200637"/>
                  <a:pt x="6185944" y="206565"/>
                  <a:pt x="6193304" y="214329"/>
                </a:cubicBezTo>
                <a:cubicBezTo>
                  <a:pt x="6200665" y="222093"/>
                  <a:pt x="6203856" y="232114"/>
                  <a:pt x="6202876" y="244392"/>
                </a:cubicBezTo>
                <a:cubicBezTo>
                  <a:pt x="6201896" y="256671"/>
                  <a:pt x="6195878" y="258230"/>
                  <a:pt x="6184821" y="249071"/>
                </a:cubicBezTo>
                <a:cubicBezTo>
                  <a:pt x="6173764" y="239912"/>
                  <a:pt x="6160807" y="226465"/>
                  <a:pt x="6145948" y="208730"/>
                </a:cubicBezTo>
                <a:cubicBezTo>
                  <a:pt x="6134805" y="195428"/>
                  <a:pt x="6130738" y="187913"/>
                  <a:pt x="6133746" y="186186"/>
                </a:cubicBezTo>
                <a:close/>
                <a:moveTo>
                  <a:pt x="6073419" y="182861"/>
                </a:moveTo>
                <a:cubicBezTo>
                  <a:pt x="6077087" y="182837"/>
                  <a:pt x="6082685" y="184613"/>
                  <a:pt x="6090213" y="188191"/>
                </a:cubicBezTo>
                <a:cubicBezTo>
                  <a:pt x="6103260" y="197245"/>
                  <a:pt x="6107000" y="203291"/>
                  <a:pt x="6101431" y="206330"/>
                </a:cubicBezTo>
                <a:cubicBezTo>
                  <a:pt x="6095862" y="209368"/>
                  <a:pt x="6090399" y="213762"/>
                  <a:pt x="6085041" y="219510"/>
                </a:cubicBezTo>
                <a:cubicBezTo>
                  <a:pt x="6079683" y="225259"/>
                  <a:pt x="6071681" y="232471"/>
                  <a:pt x="6061033" y="241146"/>
                </a:cubicBezTo>
                <a:cubicBezTo>
                  <a:pt x="6050386" y="249822"/>
                  <a:pt x="6038706" y="256575"/>
                  <a:pt x="6025993" y="261405"/>
                </a:cubicBezTo>
                <a:cubicBezTo>
                  <a:pt x="6013281" y="266236"/>
                  <a:pt x="6012261" y="263194"/>
                  <a:pt x="6022933" y="252280"/>
                </a:cubicBezTo>
                <a:cubicBezTo>
                  <a:pt x="6033606" y="241366"/>
                  <a:pt x="6043915" y="229795"/>
                  <a:pt x="6053862" y="217566"/>
                </a:cubicBezTo>
                <a:cubicBezTo>
                  <a:pt x="6063809" y="205338"/>
                  <a:pt x="6068590" y="195595"/>
                  <a:pt x="6068205" y="188340"/>
                </a:cubicBezTo>
                <a:cubicBezTo>
                  <a:pt x="6068013" y="184712"/>
                  <a:pt x="6069751" y="182886"/>
                  <a:pt x="6073419" y="182861"/>
                </a:cubicBezTo>
                <a:close/>
                <a:moveTo>
                  <a:pt x="439851" y="176099"/>
                </a:moveTo>
                <a:cubicBezTo>
                  <a:pt x="439139" y="175541"/>
                  <a:pt x="434549" y="175845"/>
                  <a:pt x="426085" y="177011"/>
                </a:cubicBezTo>
                <a:cubicBezTo>
                  <a:pt x="417620" y="178176"/>
                  <a:pt x="408216" y="179392"/>
                  <a:pt x="397873" y="180657"/>
                </a:cubicBezTo>
                <a:cubicBezTo>
                  <a:pt x="399386" y="190058"/>
                  <a:pt x="400415" y="196774"/>
                  <a:pt x="400961" y="200804"/>
                </a:cubicBezTo>
                <a:cubicBezTo>
                  <a:pt x="410076" y="199316"/>
                  <a:pt x="422702" y="197865"/>
                  <a:pt x="438837" y="196451"/>
                </a:cubicBezTo>
                <a:cubicBezTo>
                  <a:pt x="439458" y="192110"/>
                  <a:pt x="439960" y="187773"/>
                  <a:pt x="440344" y="183438"/>
                </a:cubicBezTo>
                <a:cubicBezTo>
                  <a:pt x="440729" y="179103"/>
                  <a:pt x="440565" y="176657"/>
                  <a:pt x="439851" y="176099"/>
                </a:cubicBezTo>
                <a:close/>
                <a:moveTo>
                  <a:pt x="2516186" y="158437"/>
                </a:moveTo>
                <a:cubicBezTo>
                  <a:pt x="2517236" y="157943"/>
                  <a:pt x="2518698" y="157964"/>
                  <a:pt x="2520570" y="158500"/>
                </a:cubicBezTo>
                <a:cubicBezTo>
                  <a:pt x="2528062" y="160646"/>
                  <a:pt x="2533339" y="163991"/>
                  <a:pt x="2536402" y="168537"/>
                </a:cubicBezTo>
                <a:cubicBezTo>
                  <a:pt x="2539465" y="173082"/>
                  <a:pt x="2539031" y="178452"/>
                  <a:pt x="2535100" y="184647"/>
                </a:cubicBezTo>
                <a:cubicBezTo>
                  <a:pt x="2531168" y="190842"/>
                  <a:pt x="2525413" y="188228"/>
                  <a:pt x="2517836" y="176806"/>
                </a:cubicBezTo>
                <a:cubicBezTo>
                  <a:pt x="2513585" y="166044"/>
                  <a:pt x="2513035" y="159921"/>
                  <a:pt x="2516186" y="158437"/>
                </a:cubicBezTo>
                <a:close/>
                <a:moveTo>
                  <a:pt x="3207877" y="156630"/>
                </a:moveTo>
                <a:cubicBezTo>
                  <a:pt x="3216460" y="158311"/>
                  <a:pt x="3222320" y="161241"/>
                  <a:pt x="3225458" y="165421"/>
                </a:cubicBezTo>
                <a:cubicBezTo>
                  <a:pt x="3228596" y="169600"/>
                  <a:pt x="3228527" y="174815"/>
                  <a:pt x="3225253" y="181066"/>
                </a:cubicBezTo>
                <a:cubicBezTo>
                  <a:pt x="3221979" y="187317"/>
                  <a:pt x="3215114" y="184737"/>
                  <a:pt x="3204659" y="173327"/>
                </a:cubicBezTo>
                <a:cubicBezTo>
                  <a:pt x="3198222" y="160515"/>
                  <a:pt x="3199295" y="154950"/>
                  <a:pt x="3207877" y="156630"/>
                </a:cubicBezTo>
                <a:close/>
                <a:moveTo>
                  <a:pt x="450746" y="156121"/>
                </a:moveTo>
                <a:cubicBezTo>
                  <a:pt x="453594" y="156265"/>
                  <a:pt x="456591" y="157080"/>
                  <a:pt x="459739" y="158565"/>
                </a:cubicBezTo>
                <a:cubicBezTo>
                  <a:pt x="466033" y="161536"/>
                  <a:pt x="470718" y="164751"/>
                  <a:pt x="473794" y="168211"/>
                </a:cubicBezTo>
                <a:cubicBezTo>
                  <a:pt x="476870" y="171671"/>
                  <a:pt x="475954" y="175829"/>
                  <a:pt x="471049" y="180685"/>
                </a:cubicBezTo>
                <a:cubicBezTo>
                  <a:pt x="466144" y="185540"/>
                  <a:pt x="461986" y="191013"/>
                  <a:pt x="458576" y="197102"/>
                </a:cubicBezTo>
                <a:cubicBezTo>
                  <a:pt x="467133" y="206466"/>
                  <a:pt x="465283" y="211390"/>
                  <a:pt x="453023" y="211874"/>
                </a:cubicBezTo>
                <a:cubicBezTo>
                  <a:pt x="440763" y="212357"/>
                  <a:pt x="423186" y="214075"/>
                  <a:pt x="400291" y="217027"/>
                </a:cubicBezTo>
                <a:cubicBezTo>
                  <a:pt x="394425" y="226539"/>
                  <a:pt x="389631" y="226580"/>
                  <a:pt x="385910" y="217148"/>
                </a:cubicBezTo>
                <a:cubicBezTo>
                  <a:pt x="382190" y="207716"/>
                  <a:pt x="379573" y="200153"/>
                  <a:pt x="378060" y="194461"/>
                </a:cubicBezTo>
                <a:cubicBezTo>
                  <a:pt x="376546" y="188768"/>
                  <a:pt x="373998" y="182176"/>
                  <a:pt x="370414" y="174685"/>
                </a:cubicBezTo>
                <a:cubicBezTo>
                  <a:pt x="366830" y="167194"/>
                  <a:pt x="367875" y="163855"/>
                  <a:pt x="373548" y="164667"/>
                </a:cubicBezTo>
                <a:cubicBezTo>
                  <a:pt x="379222" y="165479"/>
                  <a:pt x="384088" y="166062"/>
                  <a:pt x="388143" y="166416"/>
                </a:cubicBezTo>
                <a:cubicBezTo>
                  <a:pt x="392199" y="166769"/>
                  <a:pt x="401023" y="166003"/>
                  <a:pt x="414616" y="164118"/>
                </a:cubicBezTo>
                <a:cubicBezTo>
                  <a:pt x="428208" y="162233"/>
                  <a:pt x="437554" y="160094"/>
                  <a:pt x="442651" y="157700"/>
                </a:cubicBezTo>
                <a:cubicBezTo>
                  <a:pt x="445200" y="156503"/>
                  <a:pt x="447898" y="155977"/>
                  <a:pt x="450746" y="156121"/>
                </a:cubicBezTo>
                <a:close/>
                <a:moveTo>
                  <a:pt x="3249865" y="150742"/>
                </a:moveTo>
                <a:cubicBezTo>
                  <a:pt x="3235342" y="152305"/>
                  <a:pt x="3213204" y="154569"/>
                  <a:pt x="3183451" y="157533"/>
                </a:cubicBezTo>
                <a:cubicBezTo>
                  <a:pt x="3176171" y="174301"/>
                  <a:pt x="3171824" y="183175"/>
                  <a:pt x="3170410" y="184154"/>
                </a:cubicBezTo>
                <a:cubicBezTo>
                  <a:pt x="3168996" y="185134"/>
                  <a:pt x="3172599" y="185435"/>
                  <a:pt x="3181218" y="185057"/>
                </a:cubicBezTo>
                <a:cubicBezTo>
                  <a:pt x="3189838" y="184678"/>
                  <a:pt x="3210972" y="184489"/>
                  <a:pt x="3244619" y="184489"/>
                </a:cubicBezTo>
                <a:cubicBezTo>
                  <a:pt x="3247335" y="174270"/>
                  <a:pt x="3249084" y="163021"/>
                  <a:pt x="3249865" y="150742"/>
                </a:cubicBezTo>
                <a:close/>
                <a:moveTo>
                  <a:pt x="7470084" y="137158"/>
                </a:moveTo>
                <a:cubicBezTo>
                  <a:pt x="7472230" y="136765"/>
                  <a:pt x="7475014" y="136825"/>
                  <a:pt x="7478435" y="137339"/>
                </a:cubicBezTo>
                <a:cubicBezTo>
                  <a:pt x="7492121" y="139391"/>
                  <a:pt x="7500898" y="143673"/>
                  <a:pt x="7504768" y="150184"/>
                </a:cubicBezTo>
                <a:cubicBezTo>
                  <a:pt x="7508638" y="156696"/>
                  <a:pt x="7509544" y="163476"/>
                  <a:pt x="7507484" y="170527"/>
                </a:cubicBezTo>
                <a:cubicBezTo>
                  <a:pt x="7505426" y="177578"/>
                  <a:pt x="7500142" y="178421"/>
                  <a:pt x="7491634" y="173057"/>
                </a:cubicBezTo>
                <a:cubicBezTo>
                  <a:pt x="7483126" y="167693"/>
                  <a:pt x="7475244" y="160981"/>
                  <a:pt x="7467989" y="152919"/>
                </a:cubicBezTo>
                <a:cubicBezTo>
                  <a:pt x="7462948" y="143589"/>
                  <a:pt x="7463646" y="138336"/>
                  <a:pt x="7470084" y="137158"/>
                </a:cubicBezTo>
                <a:close/>
                <a:moveTo>
                  <a:pt x="726385" y="137158"/>
                </a:moveTo>
                <a:cubicBezTo>
                  <a:pt x="728530" y="136765"/>
                  <a:pt x="731314" y="136825"/>
                  <a:pt x="734736" y="137339"/>
                </a:cubicBezTo>
                <a:cubicBezTo>
                  <a:pt x="748421" y="139391"/>
                  <a:pt x="757199" y="143673"/>
                  <a:pt x="761069" y="150184"/>
                </a:cubicBezTo>
                <a:cubicBezTo>
                  <a:pt x="764939" y="156696"/>
                  <a:pt x="765845" y="163476"/>
                  <a:pt x="763785" y="170527"/>
                </a:cubicBezTo>
                <a:cubicBezTo>
                  <a:pt x="761726" y="177578"/>
                  <a:pt x="756443" y="178421"/>
                  <a:pt x="747935" y="173057"/>
                </a:cubicBezTo>
                <a:cubicBezTo>
                  <a:pt x="739427" y="167693"/>
                  <a:pt x="731545" y="160981"/>
                  <a:pt x="724290" y="152919"/>
                </a:cubicBezTo>
                <a:cubicBezTo>
                  <a:pt x="719248" y="143589"/>
                  <a:pt x="719947" y="138336"/>
                  <a:pt x="726385" y="137158"/>
                </a:cubicBezTo>
                <a:close/>
                <a:moveTo>
                  <a:pt x="186613" y="129397"/>
                </a:moveTo>
                <a:cubicBezTo>
                  <a:pt x="189604" y="130171"/>
                  <a:pt x="193048" y="132046"/>
                  <a:pt x="196945" y="135022"/>
                </a:cubicBezTo>
                <a:cubicBezTo>
                  <a:pt x="204741" y="140976"/>
                  <a:pt x="207143" y="145462"/>
                  <a:pt x="204154" y="148482"/>
                </a:cubicBezTo>
                <a:cubicBezTo>
                  <a:pt x="201165" y="151502"/>
                  <a:pt x="198796" y="154584"/>
                  <a:pt x="197048" y="157728"/>
                </a:cubicBezTo>
                <a:cubicBezTo>
                  <a:pt x="195299" y="160872"/>
                  <a:pt x="193277" y="167024"/>
                  <a:pt x="190983" y="176183"/>
                </a:cubicBezTo>
                <a:cubicBezTo>
                  <a:pt x="188688" y="185342"/>
                  <a:pt x="186400" y="193090"/>
                  <a:pt x="184118" y="199428"/>
                </a:cubicBezTo>
                <a:cubicBezTo>
                  <a:pt x="192850" y="208692"/>
                  <a:pt x="203792" y="216521"/>
                  <a:pt x="216944" y="222915"/>
                </a:cubicBezTo>
                <a:cubicBezTo>
                  <a:pt x="230097" y="229308"/>
                  <a:pt x="242313" y="233457"/>
                  <a:pt x="253593" y="235360"/>
                </a:cubicBezTo>
                <a:cubicBezTo>
                  <a:pt x="264873" y="237264"/>
                  <a:pt x="268371" y="240163"/>
                  <a:pt x="264085" y="244058"/>
                </a:cubicBezTo>
                <a:cubicBezTo>
                  <a:pt x="259800" y="247952"/>
                  <a:pt x="249072" y="250494"/>
                  <a:pt x="231901" y="251685"/>
                </a:cubicBezTo>
                <a:cubicBezTo>
                  <a:pt x="214730" y="252876"/>
                  <a:pt x="203177" y="250944"/>
                  <a:pt x="197243" y="245890"/>
                </a:cubicBezTo>
                <a:cubicBezTo>
                  <a:pt x="191308" y="240836"/>
                  <a:pt x="182252" y="231302"/>
                  <a:pt x="170073" y="217287"/>
                </a:cubicBezTo>
                <a:cubicBezTo>
                  <a:pt x="165198" y="223922"/>
                  <a:pt x="159075" y="228880"/>
                  <a:pt x="151702" y="232161"/>
                </a:cubicBezTo>
                <a:cubicBezTo>
                  <a:pt x="144328" y="235441"/>
                  <a:pt x="136385" y="237478"/>
                  <a:pt x="127871" y="238272"/>
                </a:cubicBezTo>
                <a:cubicBezTo>
                  <a:pt x="119357" y="239066"/>
                  <a:pt x="118442" y="237004"/>
                  <a:pt x="125126" y="232086"/>
                </a:cubicBezTo>
                <a:cubicBezTo>
                  <a:pt x="131811" y="227169"/>
                  <a:pt x="137910" y="222691"/>
                  <a:pt x="143423" y="218655"/>
                </a:cubicBezTo>
                <a:cubicBezTo>
                  <a:pt x="148936" y="214618"/>
                  <a:pt x="153894" y="208885"/>
                  <a:pt x="158297" y="201456"/>
                </a:cubicBezTo>
                <a:cubicBezTo>
                  <a:pt x="154080" y="196284"/>
                  <a:pt x="149317" y="190089"/>
                  <a:pt x="144009" y="182871"/>
                </a:cubicBezTo>
                <a:cubicBezTo>
                  <a:pt x="138701" y="175652"/>
                  <a:pt x="133919" y="170031"/>
                  <a:pt x="129666" y="166007"/>
                </a:cubicBezTo>
                <a:cubicBezTo>
                  <a:pt x="125412" y="161982"/>
                  <a:pt x="127198" y="159970"/>
                  <a:pt x="135023" y="159970"/>
                </a:cubicBezTo>
                <a:cubicBezTo>
                  <a:pt x="142577" y="159970"/>
                  <a:pt x="148548" y="162605"/>
                  <a:pt x="152939" y="167876"/>
                </a:cubicBezTo>
                <a:lnTo>
                  <a:pt x="166110" y="186796"/>
                </a:lnTo>
                <a:cubicBezTo>
                  <a:pt x="168703" y="176465"/>
                  <a:pt x="170382" y="168068"/>
                  <a:pt x="171152" y="161607"/>
                </a:cubicBezTo>
                <a:cubicBezTo>
                  <a:pt x="171921" y="155145"/>
                  <a:pt x="171939" y="151914"/>
                  <a:pt x="171207" y="151914"/>
                </a:cubicBezTo>
                <a:cubicBezTo>
                  <a:pt x="168616" y="151914"/>
                  <a:pt x="163620" y="153276"/>
                  <a:pt x="156222" y="155998"/>
                </a:cubicBezTo>
                <a:cubicBezTo>
                  <a:pt x="148824" y="158720"/>
                  <a:pt x="143314" y="160081"/>
                  <a:pt x="139692" y="160081"/>
                </a:cubicBezTo>
                <a:cubicBezTo>
                  <a:pt x="136530" y="160081"/>
                  <a:pt x="132614" y="157623"/>
                  <a:pt x="127945" y="152705"/>
                </a:cubicBezTo>
                <a:cubicBezTo>
                  <a:pt x="123275" y="147788"/>
                  <a:pt x="124301" y="145062"/>
                  <a:pt x="131024" y="144529"/>
                </a:cubicBezTo>
                <a:cubicBezTo>
                  <a:pt x="137746" y="143996"/>
                  <a:pt x="146381" y="142219"/>
                  <a:pt x="156929" y="139199"/>
                </a:cubicBezTo>
                <a:cubicBezTo>
                  <a:pt x="167477" y="136179"/>
                  <a:pt x="174835" y="133240"/>
                  <a:pt x="179002" y="130381"/>
                </a:cubicBezTo>
                <a:cubicBezTo>
                  <a:pt x="181086" y="128951"/>
                  <a:pt x="183623" y="128624"/>
                  <a:pt x="186613" y="129397"/>
                </a:cubicBezTo>
                <a:close/>
                <a:moveTo>
                  <a:pt x="95231" y="127395"/>
                </a:moveTo>
                <a:cubicBezTo>
                  <a:pt x="83597" y="129677"/>
                  <a:pt x="71982" y="131308"/>
                  <a:pt x="60386" y="132288"/>
                </a:cubicBezTo>
                <a:cubicBezTo>
                  <a:pt x="68163" y="135587"/>
                  <a:pt x="71663" y="138588"/>
                  <a:pt x="70888" y="141292"/>
                </a:cubicBezTo>
                <a:cubicBezTo>
                  <a:pt x="70112" y="143996"/>
                  <a:pt x="69726" y="146712"/>
                  <a:pt x="69726" y="149440"/>
                </a:cubicBezTo>
                <a:cubicBezTo>
                  <a:pt x="72689" y="148026"/>
                  <a:pt x="76478" y="146312"/>
                  <a:pt x="81092" y="144296"/>
                </a:cubicBezTo>
                <a:cubicBezTo>
                  <a:pt x="85706" y="142281"/>
                  <a:pt x="90217" y="143654"/>
                  <a:pt x="94626" y="148417"/>
                </a:cubicBezTo>
                <a:cubicBezTo>
                  <a:pt x="99035" y="153179"/>
                  <a:pt x="98043" y="157092"/>
                  <a:pt x="91649" y="160156"/>
                </a:cubicBezTo>
                <a:cubicBezTo>
                  <a:pt x="85256" y="163219"/>
                  <a:pt x="77947" y="164751"/>
                  <a:pt x="69726" y="164751"/>
                </a:cubicBezTo>
                <a:lnTo>
                  <a:pt x="69726" y="176285"/>
                </a:lnTo>
                <a:lnTo>
                  <a:pt x="78990" y="172955"/>
                </a:lnTo>
                <a:cubicBezTo>
                  <a:pt x="84967" y="170512"/>
                  <a:pt x="89975" y="171203"/>
                  <a:pt x="94012" y="175029"/>
                </a:cubicBezTo>
                <a:cubicBezTo>
                  <a:pt x="98049" y="178855"/>
                  <a:pt x="97103" y="182576"/>
                  <a:pt x="91175" y="186191"/>
                </a:cubicBezTo>
                <a:cubicBezTo>
                  <a:pt x="85246" y="189807"/>
                  <a:pt x="78097" y="191614"/>
                  <a:pt x="69726" y="191614"/>
                </a:cubicBezTo>
                <a:lnTo>
                  <a:pt x="69726" y="212487"/>
                </a:lnTo>
                <a:cubicBezTo>
                  <a:pt x="75790" y="211061"/>
                  <a:pt x="85079" y="207917"/>
                  <a:pt x="97593" y="203055"/>
                </a:cubicBezTo>
                <a:lnTo>
                  <a:pt x="97593" y="151840"/>
                </a:lnTo>
                <a:cubicBezTo>
                  <a:pt x="97593" y="140616"/>
                  <a:pt x="96806" y="132468"/>
                  <a:pt x="95231" y="127395"/>
                </a:cubicBezTo>
                <a:close/>
                <a:moveTo>
                  <a:pt x="510742" y="119333"/>
                </a:moveTo>
                <a:cubicBezTo>
                  <a:pt x="514052" y="119660"/>
                  <a:pt x="517636" y="120847"/>
                  <a:pt x="521492" y="122893"/>
                </a:cubicBezTo>
                <a:cubicBezTo>
                  <a:pt x="529208" y="126986"/>
                  <a:pt x="535824" y="131314"/>
                  <a:pt x="541343" y="135878"/>
                </a:cubicBezTo>
                <a:cubicBezTo>
                  <a:pt x="546862" y="140442"/>
                  <a:pt x="547606" y="144957"/>
                  <a:pt x="543575" y="149422"/>
                </a:cubicBezTo>
                <a:cubicBezTo>
                  <a:pt x="539544" y="153886"/>
                  <a:pt x="536822" y="158773"/>
                  <a:pt x="535408" y="164081"/>
                </a:cubicBezTo>
                <a:cubicBezTo>
                  <a:pt x="533994" y="169389"/>
                  <a:pt x="533288" y="180099"/>
                  <a:pt x="533288" y="196209"/>
                </a:cubicBezTo>
                <a:cubicBezTo>
                  <a:pt x="533288" y="211142"/>
                  <a:pt x="533077" y="223029"/>
                  <a:pt x="532655" y="231872"/>
                </a:cubicBezTo>
                <a:cubicBezTo>
                  <a:pt x="532233" y="240715"/>
                  <a:pt x="530110" y="248327"/>
                  <a:pt x="526283" y="254708"/>
                </a:cubicBezTo>
                <a:cubicBezTo>
                  <a:pt x="522457" y="261089"/>
                  <a:pt x="516482" y="266369"/>
                  <a:pt x="508359" y="270549"/>
                </a:cubicBezTo>
                <a:cubicBezTo>
                  <a:pt x="500235" y="274729"/>
                  <a:pt x="494834" y="273098"/>
                  <a:pt x="492155" y="265656"/>
                </a:cubicBezTo>
                <a:cubicBezTo>
                  <a:pt x="489476" y="258215"/>
                  <a:pt x="482602" y="249437"/>
                  <a:pt x="471533" y="239323"/>
                </a:cubicBezTo>
                <a:cubicBezTo>
                  <a:pt x="460464" y="229209"/>
                  <a:pt x="460883" y="225907"/>
                  <a:pt x="472788" y="229417"/>
                </a:cubicBezTo>
                <a:cubicBezTo>
                  <a:pt x="484695" y="232927"/>
                  <a:pt x="492775" y="234681"/>
                  <a:pt x="497029" y="234681"/>
                </a:cubicBezTo>
                <a:cubicBezTo>
                  <a:pt x="500849" y="234681"/>
                  <a:pt x="503931" y="232672"/>
                  <a:pt x="506275" y="228654"/>
                </a:cubicBezTo>
                <a:cubicBezTo>
                  <a:pt x="508620" y="224636"/>
                  <a:pt x="509987" y="210367"/>
                  <a:pt x="510378" y="185847"/>
                </a:cubicBezTo>
                <a:cubicBezTo>
                  <a:pt x="510768" y="161328"/>
                  <a:pt x="509419" y="147986"/>
                  <a:pt x="506331" y="145822"/>
                </a:cubicBezTo>
                <a:cubicBezTo>
                  <a:pt x="503243" y="143658"/>
                  <a:pt x="495187" y="142768"/>
                  <a:pt x="482165" y="143152"/>
                </a:cubicBezTo>
                <a:cubicBezTo>
                  <a:pt x="469142" y="143537"/>
                  <a:pt x="445736" y="145862"/>
                  <a:pt x="411946" y="150128"/>
                </a:cubicBezTo>
                <a:cubicBezTo>
                  <a:pt x="378156" y="154395"/>
                  <a:pt x="357900" y="156832"/>
                  <a:pt x="351178" y="157440"/>
                </a:cubicBezTo>
                <a:cubicBezTo>
                  <a:pt x="351946" y="180558"/>
                  <a:pt x="352331" y="198150"/>
                  <a:pt x="352331" y="210218"/>
                </a:cubicBezTo>
                <a:cubicBezTo>
                  <a:pt x="352331" y="222918"/>
                  <a:pt x="350756" y="234666"/>
                  <a:pt x="347606" y="245462"/>
                </a:cubicBezTo>
                <a:cubicBezTo>
                  <a:pt x="344456" y="256258"/>
                  <a:pt x="340152" y="257117"/>
                  <a:pt x="334695" y="248039"/>
                </a:cubicBezTo>
                <a:cubicBezTo>
                  <a:pt x="329238" y="238960"/>
                  <a:pt x="326510" y="232579"/>
                  <a:pt x="326510" y="228896"/>
                </a:cubicBezTo>
                <a:cubicBezTo>
                  <a:pt x="326510" y="224753"/>
                  <a:pt x="327288" y="218214"/>
                  <a:pt x="328844" y="209278"/>
                </a:cubicBezTo>
                <a:cubicBezTo>
                  <a:pt x="330401" y="200342"/>
                  <a:pt x="330990" y="189853"/>
                  <a:pt x="330612" y="177810"/>
                </a:cubicBezTo>
                <a:cubicBezTo>
                  <a:pt x="330233" y="165768"/>
                  <a:pt x="328289" y="155306"/>
                  <a:pt x="324780" y="146426"/>
                </a:cubicBezTo>
                <a:cubicBezTo>
                  <a:pt x="321269" y="137546"/>
                  <a:pt x="322872" y="133925"/>
                  <a:pt x="329589" y="135562"/>
                </a:cubicBezTo>
                <a:cubicBezTo>
                  <a:pt x="336304" y="137199"/>
                  <a:pt x="342155" y="138712"/>
                  <a:pt x="347141" y="140101"/>
                </a:cubicBezTo>
                <a:cubicBezTo>
                  <a:pt x="416843" y="133962"/>
                  <a:pt x="458634" y="129928"/>
                  <a:pt x="472519" y="128000"/>
                </a:cubicBezTo>
                <a:cubicBezTo>
                  <a:pt x="486403" y="126071"/>
                  <a:pt x="496109" y="123715"/>
                  <a:pt x="501634" y="120930"/>
                </a:cubicBezTo>
                <a:cubicBezTo>
                  <a:pt x="504396" y="119538"/>
                  <a:pt x="507433" y="119006"/>
                  <a:pt x="510742" y="119333"/>
                </a:cubicBezTo>
                <a:close/>
                <a:moveTo>
                  <a:pt x="3867939" y="112159"/>
                </a:moveTo>
                <a:cubicBezTo>
                  <a:pt x="3869800" y="111762"/>
                  <a:pt x="3871638" y="111780"/>
                  <a:pt x="3873455" y="112214"/>
                </a:cubicBezTo>
                <a:cubicBezTo>
                  <a:pt x="3877089" y="113083"/>
                  <a:pt x="3881721" y="116202"/>
                  <a:pt x="3887352" y="121572"/>
                </a:cubicBezTo>
                <a:cubicBezTo>
                  <a:pt x="3892983" y="126942"/>
                  <a:pt x="3893420" y="130998"/>
                  <a:pt x="3888664" y="133739"/>
                </a:cubicBezTo>
                <a:cubicBezTo>
                  <a:pt x="3883907" y="136480"/>
                  <a:pt x="3880785" y="145285"/>
                  <a:pt x="3879297" y="160156"/>
                </a:cubicBezTo>
                <a:cubicBezTo>
                  <a:pt x="3877808" y="175026"/>
                  <a:pt x="3877250" y="188836"/>
                  <a:pt x="3877622" y="201586"/>
                </a:cubicBezTo>
                <a:cubicBezTo>
                  <a:pt x="3877995" y="214335"/>
                  <a:pt x="3882267" y="222667"/>
                  <a:pt x="3890440" y="226580"/>
                </a:cubicBezTo>
                <a:cubicBezTo>
                  <a:pt x="3898613" y="230493"/>
                  <a:pt x="3905525" y="232427"/>
                  <a:pt x="3911174" y="232384"/>
                </a:cubicBezTo>
                <a:cubicBezTo>
                  <a:pt x="3916823" y="232341"/>
                  <a:pt x="3920708" y="228800"/>
                  <a:pt x="3922829" y="221761"/>
                </a:cubicBezTo>
                <a:cubicBezTo>
                  <a:pt x="3924950" y="214723"/>
                  <a:pt x="3928367" y="205579"/>
                  <a:pt x="3933080" y="194330"/>
                </a:cubicBezTo>
                <a:cubicBezTo>
                  <a:pt x="3937792" y="183082"/>
                  <a:pt x="3940149" y="187211"/>
                  <a:pt x="3940149" y="206720"/>
                </a:cubicBezTo>
                <a:cubicBezTo>
                  <a:pt x="3940149" y="223662"/>
                  <a:pt x="3942288" y="237053"/>
                  <a:pt x="3946567" y="246895"/>
                </a:cubicBezTo>
                <a:cubicBezTo>
                  <a:pt x="3950846" y="256736"/>
                  <a:pt x="3940561" y="260261"/>
                  <a:pt x="3915713" y="257471"/>
                </a:cubicBezTo>
                <a:cubicBezTo>
                  <a:pt x="3890865" y="254680"/>
                  <a:pt x="3874696" y="247437"/>
                  <a:pt x="3867204" y="235742"/>
                </a:cubicBezTo>
                <a:cubicBezTo>
                  <a:pt x="3859713" y="224046"/>
                  <a:pt x="3856355" y="210060"/>
                  <a:pt x="3857131" y="193782"/>
                </a:cubicBezTo>
                <a:cubicBezTo>
                  <a:pt x="3857906" y="177504"/>
                  <a:pt x="3858293" y="163914"/>
                  <a:pt x="3858293" y="153012"/>
                </a:cubicBezTo>
                <a:lnTo>
                  <a:pt x="3858293" y="133162"/>
                </a:lnTo>
                <a:cubicBezTo>
                  <a:pt x="3858293" y="132430"/>
                  <a:pt x="3852117" y="134123"/>
                  <a:pt x="3839764" y="138241"/>
                </a:cubicBezTo>
                <a:cubicBezTo>
                  <a:pt x="3839764" y="158345"/>
                  <a:pt x="3838961" y="173612"/>
                  <a:pt x="3837355" y="184043"/>
                </a:cubicBezTo>
                <a:cubicBezTo>
                  <a:pt x="3835749" y="194473"/>
                  <a:pt x="3831709" y="205353"/>
                  <a:pt x="3825235" y="216683"/>
                </a:cubicBezTo>
                <a:cubicBezTo>
                  <a:pt x="3818761" y="228012"/>
                  <a:pt x="3809422" y="237754"/>
                  <a:pt x="3797218" y="245909"/>
                </a:cubicBezTo>
                <a:cubicBezTo>
                  <a:pt x="3785014" y="254063"/>
                  <a:pt x="3781681" y="253713"/>
                  <a:pt x="3787219" y="244858"/>
                </a:cubicBezTo>
                <a:cubicBezTo>
                  <a:pt x="3792756" y="236002"/>
                  <a:pt x="3798598" y="225622"/>
                  <a:pt x="3804743" y="213715"/>
                </a:cubicBezTo>
                <a:cubicBezTo>
                  <a:pt x="3810888" y="201809"/>
                  <a:pt x="3814929" y="187100"/>
                  <a:pt x="3816863" y="169588"/>
                </a:cubicBezTo>
                <a:cubicBezTo>
                  <a:pt x="3818798" y="152076"/>
                  <a:pt x="3818017" y="139869"/>
                  <a:pt x="3814519" y="132967"/>
                </a:cubicBezTo>
                <a:cubicBezTo>
                  <a:pt x="3811022" y="126065"/>
                  <a:pt x="3812405" y="122614"/>
                  <a:pt x="3818668" y="122614"/>
                </a:cubicBezTo>
                <a:cubicBezTo>
                  <a:pt x="3823009" y="122614"/>
                  <a:pt x="3826807" y="122998"/>
                  <a:pt x="3830063" y="123767"/>
                </a:cubicBezTo>
                <a:cubicBezTo>
                  <a:pt x="3833318" y="124536"/>
                  <a:pt x="3838552" y="123814"/>
                  <a:pt x="3845764" y="121600"/>
                </a:cubicBezTo>
                <a:cubicBezTo>
                  <a:pt x="3852976" y="119386"/>
                  <a:pt x="3858486" y="117051"/>
                  <a:pt x="3862293" y="114596"/>
                </a:cubicBezTo>
                <a:cubicBezTo>
                  <a:pt x="3864197" y="113368"/>
                  <a:pt x="3866079" y="112556"/>
                  <a:pt x="3867939" y="112159"/>
                </a:cubicBezTo>
                <a:close/>
                <a:moveTo>
                  <a:pt x="7101163" y="106661"/>
                </a:moveTo>
                <a:cubicBezTo>
                  <a:pt x="7104313" y="104520"/>
                  <a:pt x="7106481" y="109996"/>
                  <a:pt x="7107666" y="123088"/>
                </a:cubicBezTo>
                <a:cubicBezTo>
                  <a:pt x="7109248" y="140545"/>
                  <a:pt x="7104529" y="158078"/>
                  <a:pt x="7093510" y="175690"/>
                </a:cubicBezTo>
                <a:cubicBezTo>
                  <a:pt x="7082490" y="193301"/>
                  <a:pt x="7074296" y="197047"/>
                  <a:pt x="7068925" y="186926"/>
                </a:cubicBezTo>
                <a:cubicBezTo>
                  <a:pt x="7063555" y="176806"/>
                  <a:pt x="7063617" y="167932"/>
                  <a:pt x="7069111" y="160305"/>
                </a:cubicBezTo>
                <a:cubicBezTo>
                  <a:pt x="7074606" y="152677"/>
                  <a:pt x="7079256" y="145106"/>
                  <a:pt x="7083064" y="137590"/>
                </a:cubicBezTo>
                <a:cubicBezTo>
                  <a:pt x="7087740" y="129714"/>
                  <a:pt x="7092614" y="120964"/>
                  <a:pt x="7097686" y="111340"/>
                </a:cubicBezTo>
                <a:cubicBezTo>
                  <a:pt x="7098954" y="108934"/>
                  <a:pt x="7100113" y="107374"/>
                  <a:pt x="7101163" y="106661"/>
                </a:cubicBezTo>
                <a:close/>
                <a:moveTo>
                  <a:pt x="3211500" y="105821"/>
                </a:moveTo>
                <a:cubicBezTo>
                  <a:pt x="3213137" y="105696"/>
                  <a:pt x="3215154" y="105954"/>
                  <a:pt x="3217551" y="106596"/>
                </a:cubicBezTo>
                <a:cubicBezTo>
                  <a:pt x="3227138" y="109164"/>
                  <a:pt x="3232803" y="112949"/>
                  <a:pt x="3234545" y="117954"/>
                </a:cubicBezTo>
                <a:cubicBezTo>
                  <a:pt x="3236288" y="122958"/>
                  <a:pt x="3235755" y="127730"/>
                  <a:pt x="3232946" y="132269"/>
                </a:cubicBezTo>
                <a:cubicBezTo>
                  <a:pt x="3230136" y="136808"/>
                  <a:pt x="3225740" y="136908"/>
                  <a:pt x="3219756" y="132567"/>
                </a:cubicBezTo>
                <a:cubicBezTo>
                  <a:pt x="3213771" y="128226"/>
                  <a:pt x="3209527" y="123135"/>
                  <a:pt x="3207022" y="117293"/>
                </a:cubicBezTo>
                <a:cubicBezTo>
                  <a:pt x="3205096" y="110019"/>
                  <a:pt x="3206589" y="106195"/>
                  <a:pt x="3211500" y="105821"/>
                </a:cubicBezTo>
                <a:close/>
                <a:moveTo>
                  <a:pt x="2332310" y="104487"/>
                </a:moveTo>
                <a:cubicBezTo>
                  <a:pt x="2335582" y="105065"/>
                  <a:pt x="2338795" y="106224"/>
                  <a:pt x="2341949" y="107964"/>
                </a:cubicBezTo>
                <a:cubicBezTo>
                  <a:pt x="2348255" y="111442"/>
                  <a:pt x="2352050" y="115941"/>
                  <a:pt x="2353334" y="121460"/>
                </a:cubicBezTo>
                <a:cubicBezTo>
                  <a:pt x="2354618" y="126979"/>
                  <a:pt x="2349638" y="129348"/>
                  <a:pt x="2338395" y="128567"/>
                </a:cubicBezTo>
                <a:cubicBezTo>
                  <a:pt x="2327153" y="127786"/>
                  <a:pt x="2307870" y="129044"/>
                  <a:pt x="2280548" y="132343"/>
                </a:cubicBezTo>
                <a:cubicBezTo>
                  <a:pt x="2288336" y="137317"/>
                  <a:pt x="2291059" y="143462"/>
                  <a:pt x="2288715" y="150780"/>
                </a:cubicBezTo>
                <a:cubicBezTo>
                  <a:pt x="2286371" y="158097"/>
                  <a:pt x="2285592" y="169826"/>
                  <a:pt x="2286380" y="185968"/>
                </a:cubicBezTo>
                <a:cubicBezTo>
                  <a:pt x="2287168" y="202110"/>
                  <a:pt x="2287561" y="216028"/>
                  <a:pt x="2287561" y="227724"/>
                </a:cubicBezTo>
                <a:cubicBezTo>
                  <a:pt x="2287561" y="241093"/>
                  <a:pt x="2282675" y="252814"/>
                  <a:pt x="2272902" y="262884"/>
                </a:cubicBezTo>
                <a:cubicBezTo>
                  <a:pt x="2263129" y="272955"/>
                  <a:pt x="2256391" y="273674"/>
                  <a:pt x="2252689" y="265042"/>
                </a:cubicBezTo>
                <a:cubicBezTo>
                  <a:pt x="2248987" y="256410"/>
                  <a:pt x="2242758" y="247242"/>
                  <a:pt x="2234002" y="237537"/>
                </a:cubicBezTo>
                <a:cubicBezTo>
                  <a:pt x="2225246" y="227832"/>
                  <a:pt x="2226154" y="224536"/>
                  <a:pt x="2236727" y="227649"/>
                </a:cubicBezTo>
                <a:cubicBezTo>
                  <a:pt x="2247300" y="230762"/>
                  <a:pt x="2254125" y="232068"/>
                  <a:pt x="2257200" y="231565"/>
                </a:cubicBezTo>
                <a:cubicBezTo>
                  <a:pt x="2260276" y="231063"/>
                  <a:pt x="2261994" y="227569"/>
                  <a:pt x="2262354" y="221082"/>
                </a:cubicBezTo>
                <a:cubicBezTo>
                  <a:pt x="2262713" y="214596"/>
                  <a:pt x="2263088" y="202448"/>
                  <a:pt x="2263479" y="184638"/>
                </a:cubicBezTo>
                <a:cubicBezTo>
                  <a:pt x="2263870" y="166828"/>
                  <a:pt x="2263699" y="154469"/>
                  <a:pt x="2262968" y="147561"/>
                </a:cubicBezTo>
                <a:cubicBezTo>
                  <a:pt x="2262236" y="140653"/>
                  <a:pt x="2261417" y="136660"/>
                  <a:pt x="2260512" y="135581"/>
                </a:cubicBezTo>
                <a:cubicBezTo>
                  <a:pt x="2235968" y="139462"/>
                  <a:pt x="2219779" y="142182"/>
                  <a:pt x="2211947" y="143738"/>
                </a:cubicBezTo>
                <a:cubicBezTo>
                  <a:pt x="2204115" y="145295"/>
                  <a:pt x="2196640" y="142746"/>
                  <a:pt x="2189521" y="136092"/>
                </a:cubicBezTo>
                <a:cubicBezTo>
                  <a:pt x="2182402" y="129438"/>
                  <a:pt x="2182371" y="126111"/>
                  <a:pt x="2189428" y="126111"/>
                </a:cubicBezTo>
                <a:cubicBezTo>
                  <a:pt x="2194079" y="126111"/>
                  <a:pt x="2202171" y="125535"/>
                  <a:pt x="2213706" y="124381"/>
                </a:cubicBezTo>
                <a:cubicBezTo>
                  <a:pt x="2225240" y="123228"/>
                  <a:pt x="2240299" y="120946"/>
                  <a:pt x="2258884" y="117535"/>
                </a:cubicBezTo>
                <a:cubicBezTo>
                  <a:pt x="2277469" y="114124"/>
                  <a:pt x="2290991" y="111390"/>
                  <a:pt x="2299449" y="109331"/>
                </a:cubicBezTo>
                <a:cubicBezTo>
                  <a:pt x="2307907" y="107272"/>
                  <a:pt x="2315529" y="105660"/>
                  <a:pt x="2322313" y="104494"/>
                </a:cubicBezTo>
                <a:cubicBezTo>
                  <a:pt x="2325705" y="103911"/>
                  <a:pt x="2329037" y="103909"/>
                  <a:pt x="2332310" y="104487"/>
                </a:cubicBezTo>
                <a:close/>
                <a:moveTo>
                  <a:pt x="1068213" y="101722"/>
                </a:moveTo>
                <a:lnTo>
                  <a:pt x="1038001" y="105889"/>
                </a:lnTo>
                <a:cubicBezTo>
                  <a:pt x="1041076" y="114559"/>
                  <a:pt x="1042912" y="121293"/>
                  <a:pt x="1043507" y="126093"/>
                </a:cubicBezTo>
                <a:lnTo>
                  <a:pt x="1068213" y="123098"/>
                </a:lnTo>
                <a:close/>
                <a:moveTo>
                  <a:pt x="3244098" y="100550"/>
                </a:moveTo>
                <a:cubicBezTo>
                  <a:pt x="3240539" y="100550"/>
                  <a:pt x="3226289" y="102386"/>
                  <a:pt x="3201347" y="106057"/>
                </a:cubicBezTo>
                <a:cubicBezTo>
                  <a:pt x="3197850" y="117951"/>
                  <a:pt x="3193447" y="128908"/>
                  <a:pt x="3188139" y="138929"/>
                </a:cubicBezTo>
                <a:cubicBezTo>
                  <a:pt x="3197986" y="138979"/>
                  <a:pt x="3219002" y="137540"/>
                  <a:pt x="3251186" y="134613"/>
                </a:cubicBezTo>
                <a:cubicBezTo>
                  <a:pt x="3252637" y="117101"/>
                  <a:pt x="3252628" y="107046"/>
                  <a:pt x="3251158" y="104448"/>
                </a:cubicBezTo>
                <a:cubicBezTo>
                  <a:pt x="3249689" y="101849"/>
                  <a:pt x="3247335" y="100550"/>
                  <a:pt x="3244098" y="100550"/>
                </a:cubicBezTo>
                <a:close/>
                <a:moveTo>
                  <a:pt x="7236134" y="99927"/>
                </a:moveTo>
                <a:cubicBezTo>
                  <a:pt x="7242458" y="101161"/>
                  <a:pt x="7251234" y="104593"/>
                  <a:pt x="7262458" y="110224"/>
                </a:cubicBezTo>
                <a:cubicBezTo>
                  <a:pt x="7273967" y="115135"/>
                  <a:pt x="7283157" y="123311"/>
                  <a:pt x="7290028" y="134753"/>
                </a:cubicBezTo>
                <a:cubicBezTo>
                  <a:pt x="7296899" y="146194"/>
                  <a:pt x="7297912" y="157753"/>
                  <a:pt x="7293070" y="169430"/>
                </a:cubicBezTo>
                <a:cubicBezTo>
                  <a:pt x="7288226" y="181106"/>
                  <a:pt x="7280695" y="179082"/>
                  <a:pt x="7270476" y="163356"/>
                </a:cubicBezTo>
                <a:cubicBezTo>
                  <a:pt x="7260256" y="147629"/>
                  <a:pt x="7250396" y="132818"/>
                  <a:pt x="7240896" y="118921"/>
                </a:cubicBezTo>
                <a:cubicBezTo>
                  <a:pt x="7231396" y="105024"/>
                  <a:pt x="7229808" y="98693"/>
                  <a:pt x="7236134" y="99927"/>
                </a:cubicBezTo>
                <a:close/>
                <a:moveTo>
                  <a:pt x="6124815" y="99378"/>
                </a:moveTo>
                <a:cubicBezTo>
                  <a:pt x="6112053" y="102454"/>
                  <a:pt x="6100370" y="104990"/>
                  <a:pt x="6089766" y="106987"/>
                </a:cubicBezTo>
                <a:cubicBezTo>
                  <a:pt x="6089109" y="124239"/>
                  <a:pt x="6088780" y="139171"/>
                  <a:pt x="6088780" y="151784"/>
                </a:cubicBezTo>
                <a:cubicBezTo>
                  <a:pt x="6101406" y="150284"/>
                  <a:pt x="6111930" y="148560"/>
                  <a:pt x="6120351" y="146612"/>
                </a:cubicBezTo>
                <a:cubicBezTo>
                  <a:pt x="6122570" y="131928"/>
                  <a:pt x="6124059" y="116183"/>
                  <a:pt x="6124815" y="99378"/>
                </a:cubicBezTo>
                <a:close/>
                <a:moveTo>
                  <a:pt x="1892493" y="98908"/>
                </a:moveTo>
                <a:cubicBezTo>
                  <a:pt x="1894855" y="98601"/>
                  <a:pt x="1897415" y="98963"/>
                  <a:pt x="1900172" y="99992"/>
                </a:cubicBezTo>
                <a:cubicBezTo>
                  <a:pt x="1905684" y="102051"/>
                  <a:pt x="1911680" y="104854"/>
                  <a:pt x="1918161" y="108401"/>
                </a:cubicBezTo>
                <a:cubicBezTo>
                  <a:pt x="1924642" y="111948"/>
                  <a:pt x="1924498" y="115805"/>
                  <a:pt x="1917733" y="119972"/>
                </a:cubicBezTo>
                <a:cubicBezTo>
                  <a:pt x="1910968" y="124139"/>
                  <a:pt x="1906493" y="131432"/>
                  <a:pt x="1904311" y="141850"/>
                </a:cubicBezTo>
                <a:cubicBezTo>
                  <a:pt x="1902128" y="152268"/>
                  <a:pt x="1903176" y="161278"/>
                  <a:pt x="1907455" y="168881"/>
                </a:cubicBezTo>
                <a:cubicBezTo>
                  <a:pt x="1911733" y="176483"/>
                  <a:pt x="1909985" y="185401"/>
                  <a:pt x="1902209" y="195633"/>
                </a:cubicBezTo>
                <a:cubicBezTo>
                  <a:pt x="1913755" y="196836"/>
                  <a:pt x="1925752" y="199577"/>
                  <a:pt x="1938197" y="203855"/>
                </a:cubicBezTo>
                <a:cubicBezTo>
                  <a:pt x="1950642" y="208134"/>
                  <a:pt x="1968896" y="213188"/>
                  <a:pt x="1992956" y="219017"/>
                </a:cubicBezTo>
                <a:cubicBezTo>
                  <a:pt x="2017017" y="224846"/>
                  <a:pt x="2036681" y="228139"/>
                  <a:pt x="2051948" y="228896"/>
                </a:cubicBezTo>
                <a:cubicBezTo>
                  <a:pt x="2067215" y="229652"/>
                  <a:pt x="2082458" y="229441"/>
                  <a:pt x="2097675" y="228263"/>
                </a:cubicBezTo>
                <a:cubicBezTo>
                  <a:pt x="2112893" y="227085"/>
                  <a:pt x="2114691" y="230369"/>
                  <a:pt x="2103070" y="238114"/>
                </a:cubicBezTo>
                <a:cubicBezTo>
                  <a:pt x="2091450" y="245859"/>
                  <a:pt x="2077577" y="251911"/>
                  <a:pt x="2061454" y="256271"/>
                </a:cubicBezTo>
                <a:cubicBezTo>
                  <a:pt x="2045331" y="260630"/>
                  <a:pt x="2030284" y="259855"/>
                  <a:pt x="2016313" y="253945"/>
                </a:cubicBezTo>
                <a:cubicBezTo>
                  <a:pt x="2002342" y="248036"/>
                  <a:pt x="1985813" y="241304"/>
                  <a:pt x="1966725" y="233751"/>
                </a:cubicBezTo>
                <a:cubicBezTo>
                  <a:pt x="1947638" y="226198"/>
                  <a:pt x="1931850" y="219814"/>
                  <a:pt x="1919361" y="214599"/>
                </a:cubicBezTo>
                <a:cubicBezTo>
                  <a:pt x="1906872" y="209384"/>
                  <a:pt x="1896637" y="207902"/>
                  <a:pt x="1888656" y="210153"/>
                </a:cubicBezTo>
                <a:cubicBezTo>
                  <a:pt x="1880675" y="212404"/>
                  <a:pt x="1873256" y="215129"/>
                  <a:pt x="1866397" y="218329"/>
                </a:cubicBezTo>
                <a:cubicBezTo>
                  <a:pt x="1859539" y="221529"/>
                  <a:pt x="1852094" y="219020"/>
                  <a:pt x="1844063" y="210804"/>
                </a:cubicBezTo>
                <a:cubicBezTo>
                  <a:pt x="1836033" y="202587"/>
                  <a:pt x="1836433" y="198870"/>
                  <a:pt x="1845264" y="199651"/>
                </a:cubicBezTo>
                <a:cubicBezTo>
                  <a:pt x="1854093" y="200432"/>
                  <a:pt x="1868666" y="198646"/>
                  <a:pt x="1888982" y="194293"/>
                </a:cubicBezTo>
                <a:cubicBezTo>
                  <a:pt x="1893037" y="187980"/>
                  <a:pt x="1892535" y="180427"/>
                  <a:pt x="1887474" y="171634"/>
                </a:cubicBezTo>
                <a:cubicBezTo>
                  <a:pt x="1882415" y="162841"/>
                  <a:pt x="1880663" y="152686"/>
                  <a:pt x="1882219" y="141171"/>
                </a:cubicBezTo>
                <a:cubicBezTo>
                  <a:pt x="1883775" y="129655"/>
                  <a:pt x="1883333" y="124087"/>
                  <a:pt x="1880889" y="124465"/>
                </a:cubicBezTo>
                <a:cubicBezTo>
                  <a:pt x="1878446" y="124843"/>
                  <a:pt x="1874043" y="125234"/>
                  <a:pt x="1867681" y="125637"/>
                </a:cubicBezTo>
                <a:cubicBezTo>
                  <a:pt x="1861318" y="126040"/>
                  <a:pt x="1855731" y="124422"/>
                  <a:pt x="1850919" y="120781"/>
                </a:cubicBezTo>
                <a:cubicBezTo>
                  <a:pt x="1846107" y="117141"/>
                  <a:pt x="1846643" y="114996"/>
                  <a:pt x="1852528" y="114345"/>
                </a:cubicBezTo>
                <a:cubicBezTo>
                  <a:pt x="1858414" y="113693"/>
                  <a:pt x="1864478" y="112267"/>
                  <a:pt x="1870722" y="110066"/>
                </a:cubicBezTo>
                <a:cubicBezTo>
                  <a:pt x="1876966" y="107864"/>
                  <a:pt x="1882058" y="105120"/>
                  <a:pt x="1885996" y="101834"/>
                </a:cubicBezTo>
                <a:cubicBezTo>
                  <a:pt x="1887964" y="100190"/>
                  <a:pt x="1890130" y="99215"/>
                  <a:pt x="1892493" y="98908"/>
                </a:cubicBezTo>
                <a:close/>
                <a:moveTo>
                  <a:pt x="1110926" y="94113"/>
                </a:moveTo>
                <a:cubicBezTo>
                  <a:pt x="1107962" y="94485"/>
                  <a:pt x="1100000" y="95695"/>
                  <a:pt x="1087040" y="97741"/>
                </a:cubicBezTo>
                <a:lnTo>
                  <a:pt x="1087040" y="120251"/>
                </a:lnTo>
                <a:cubicBezTo>
                  <a:pt x="1096440" y="119569"/>
                  <a:pt x="1105396" y="118248"/>
                  <a:pt x="1113903" y="116289"/>
                </a:cubicBezTo>
                <a:cubicBezTo>
                  <a:pt x="1115355" y="104333"/>
                  <a:pt x="1115962" y="97555"/>
                  <a:pt x="1115726" y="95955"/>
                </a:cubicBezTo>
                <a:cubicBezTo>
                  <a:pt x="1115491" y="94355"/>
                  <a:pt x="1113891" y="93741"/>
                  <a:pt x="1110926" y="94113"/>
                </a:cubicBezTo>
                <a:close/>
                <a:moveTo>
                  <a:pt x="216940" y="88235"/>
                </a:moveTo>
                <a:cubicBezTo>
                  <a:pt x="220862" y="89022"/>
                  <a:pt x="224618" y="90808"/>
                  <a:pt x="228208" y="93592"/>
                </a:cubicBezTo>
                <a:cubicBezTo>
                  <a:pt x="235389" y="99161"/>
                  <a:pt x="235411" y="103260"/>
                  <a:pt x="228273" y="105889"/>
                </a:cubicBezTo>
                <a:cubicBezTo>
                  <a:pt x="221136" y="108519"/>
                  <a:pt x="212057" y="110621"/>
                  <a:pt x="201038" y="112196"/>
                </a:cubicBezTo>
                <a:cubicBezTo>
                  <a:pt x="190019" y="113771"/>
                  <a:pt x="176134" y="115727"/>
                  <a:pt x="159385" y="118065"/>
                </a:cubicBezTo>
                <a:cubicBezTo>
                  <a:pt x="142636" y="120403"/>
                  <a:pt x="129089" y="122180"/>
                  <a:pt x="118745" y="123395"/>
                </a:cubicBezTo>
                <a:cubicBezTo>
                  <a:pt x="121077" y="130018"/>
                  <a:pt x="121659" y="135884"/>
                  <a:pt x="120494" y="140994"/>
                </a:cubicBezTo>
                <a:cubicBezTo>
                  <a:pt x="119328" y="146104"/>
                  <a:pt x="118745" y="164094"/>
                  <a:pt x="118745" y="194963"/>
                </a:cubicBezTo>
                <a:cubicBezTo>
                  <a:pt x="124748" y="191850"/>
                  <a:pt x="130723" y="191425"/>
                  <a:pt x="136670" y="193689"/>
                </a:cubicBezTo>
                <a:cubicBezTo>
                  <a:pt x="142617" y="195952"/>
                  <a:pt x="136642" y="202212"/>
                  <a:pt x="118745" y="212469"/>
                </a:cubicBezTo>
                <a:cubicBezTo>
                  <a:pt x="118745" y="225640"/>
                  <a:pt x="118934" y="236049"/>
                  <a:pt x="119313" y="243695"/>
                </a:cubicBezTo>
                <a:cubicBezTo>
                  <a:pt x="119691" y="251341"/>
                  <a:pt x="117679" y="260330"/>
                  <a:pt x="113276" y="270661"/>
                </a:cubicBezTo>
                <a:cubicBezTo>
                  <a:pt x="108873" y="280992"/>
                  <a:pt x="104772" y="280756"/>
                  <a:pt x="100970" y="269954"/>
                </a:cubicBezTo>
                <a:cubicBezTo>
                  <a:pt x="97168" y="259151"/>
                  <a:pt x="95656" y="250532"/>
                  <a:pt x="96431" y="244095"/>
                </a:cubicBezTo>
                <a:cubicBezTo>
                  <a:pt x="97206" y="237658"/>
                  <a:pt x="97593" y="229503"/>
                  <a:pt x="97593" y="219631"/>
                </a:cubicBezTo>
                <a:cubicBezTo>
                  <a:pt x="84955" y="225832"/>
                  <a:pt x="74267" y="230449"/>
                  <a:pt x="65530" y="233482"/>
                </a:cubicBezTo>
                <a:cubicBezTo>
                  <a:pt x="56792" y="236514"/>
                  <a:pt x="49481" y="239825"/>
                  <a:pt x="43596" y="243416"/>
                </a:cubicBezTo>
                <a:cubicBezTo>
                  <a:pt x="37711" y="247006"/>
                  <a:pt x="32794" y="247905"/>
                  <a:pt x="28844" y="246113"/>
                </a:cubicBezTo>
                <a:cubicBezTo>
                  <a:pt x="24894" y="244321"/>
                  <a:pt x="20774" y="240083"/>
                  <a:pt x="16482" y="233398"/>
                </a:cubicBezTo>
                <a:cubicBezTo>
                  <a:pt x="12190" y="226713"/>
                  <a:pt x="14206" y="223129"/>
                  <a:pt x="22528" y="222645"/>
                </a:cubicBezTo>
                <a:cubicBezTo>
                  <a:pt x="30850" y="222161"/>
                  <a:pt x="39916" y="220611"/>
                  <a:pt x="49726" y="217994"/>
                </a:cubicBezTo>
                <a:cubicBezTo>
                  <a:pt x="49726" y="205170"/>
                  <a:pt x="49153" y="189177"/>
                  <a:pt x="48006" y="170016"/>
                </a:cubicBezTo>
                <a:cubicBezTo>
                  <a:pt x="46859" y="150854"/>
                  <a:pt x="45243" y="139376"/>
                  <a:pt x="43159" y="135581"/>
                </a:cubicBezTo>
                <a:cubicBezTo>
                  <a:pt x="37132" y="136337"/>
                  <a:pt x="32534" y="137109"/>
                  <a:pt x="29365" y="137897"/>
                </a:cubicBezTo>
                <a:cubicBezTo>
                  <a:pt x="26196" y="138684"/>
                  <a:pt x="21015" y="135946"/>
                  <a:pt x="13822" y="129683"/>
                </a:cubicBezTo>
                <a:cubicBezTo>
                  <a:pt x="6628" y="123420"/>
                  <a:pt x="5394" y="120288"/>
                  <a:pt x="10119" y="120288"/>
                </a:cubicBezTo>
                <a:cubicBezTo>
                  <a:pt x="13158" y="120288"/>
                  <a:pt x="19756" y="119724"/>
                  <a:pt x="29914" y="118595"/>
                </a:cubicBezTo>
                <a:cubicBezTo>
                  <a:pt x="40071" y="117467"/>
                  <a:pt x="56197" y="115324"/>
                  <a:pt x="78293" y="112168"/>
                </a:cubicBezTo>
                <a:cubicBezTo>
                  <a:pt x="100387" y="109012"/>
                  <a:pt x="124847" y="104944"/>
                  <a:pt x="151674" y="99964"/>
                </a:cubicBezTo>
                <a:cubicBezTo>
                  <a:pt x="178500" y="94985"/>
                  <a:pt x="196167" y="91286"/>
                  <a:pt x="204675" y="88867"/>
                </a:cubicBezTo>
                <a:cubicBezTo>
                  <a:pt x="208929" y="87658"/>
                  <a:pt x="213017" y="87447"/>
                  <a:pt x="216940" y="88235"/>
                </a:cubicBezTo>
                <a:close/>
                <a:moveTo>
                  <a:pt x="4220170" y="87369"/>
                </a:moveTo>
                <a:cubicBezTo>
                  <a:pt x="4227442" y="86830"/>
                  <a:pt x="4233894" y="89053"/>
                  <a:pt x="4239526" y="94039"/>
                </a:cubicBezTo>
                <a:cubicBezTo>
                  <a:pt x="4247036" y="100687"/>
                  <a:pt x="4248586" y="105179"/>
                  <a:pt x="4244177" y="107517"/>
                </a:cubicBezTo>
                <a:cubicBezTo>
                  <a:pt x="4239768" y="109855"/>
                  <a:pt x="4233247" y="111219"/>
                  <a:pt x="4224615" y="111610"/>
                </a:cubicBezTo>
                <a:cubicBezTo>
                  <a:pt x="4215983" y="112001"/>
                  <a:pt x="4206161" y="112785"/>
                  <a:pt x="4195147" y="113963"/>
                </a:cubicBezTo>
                <a:cubicBezTo>
                  <a:pt x="4184134" y="115141"/>
                  <a:pt x="4175056" y="115972"/>
                  <a:pt x="4167912" y="116456"/>
                </a:cubicBezTo>
                <a:cubicBezTo>
                  <a:pt x="4171794" y="120648"/>
                  <a:pt x="4173146" y="124217"/>
                  <a:pt x="4171967" y="127162"/>
                </a:cubicBezTo>
                <a:cubicBezTo>
                  <a:pt x="4170789" y="130108"/>
                  <a:pt x="4170392" y="137645"/>
                  <a:pt x="4170777" y="149775"/>
                </a:cubicBezTo>
                <a:cubicBezTo>
                  <a:pt x="4171161" y="161904"/>
                  <a:pt x="4171940" y="174022"/>
                  <a:pt x="4173112" y="186126"/>
                </a:cubicBezTo>
                <a:cubicBezTo>
                  <a:pt x="4174284" y="198231"/>
                  <a:pt x="4174668" y="208912"/>
                  <a:pt x="4174265" y="218171"/>
                </a:cubicBezTo>
                <a:cubicBezTo>
                  <a:pt x="4173862" y="227429"/>
                  <a:pt x="4172634" y="235339"/>
                  <a:pt x="4170581" y="241900"/>
                </a:cubicBezTo>
                <a:cubicBezTo>
                  <a:pt x="4168529" y="248460"/>
                  <a:pt x="4163974" y="255142"/>
                  <a:pt x="4156917" y="261945"/>
                </a:cubicBezTo>
                <a:cubicBezTo>
                  <a:pt x="4149860" y="268748"/>
                  <a:pt x="4145290" y="269126"/>
                  <a:pt x="4143206" y="263080"/>
                </a:cubicBezTo>
                <a:cubicBezTo>
                  <a:pt x="4141123" y="257034"/>
                  <a:pt x="4137656" y="251214"/>
                  <a:pt x="4132807" y="245620"/>
                </a:cubicBezTo>
                <a:cubicBezTo>
                  <a:pt x="4127958" y="240027"/>
                  <a:pt x="4123428" y="234663"/>
                  <a:pt x="4119217" y="229528"/>
                </a:cubicBezTo>
                <a:cubicBezTo>
                  <a:pt x="4115007" y="224394"/>
                  <a:pt x="4118126" y="222992"/>
                  <a:pt x="4128575" y="225324"/>
                </a:cubicBezTo>
                <a:cubicBezTo>
                  <a:pt x="4139024" y="227656"/>
                  <a:pt x="4144862" y="228328"/>
                  <a:pt x="4146090" y="227342"/>
                </a:cubicBezTo>
                <a:cubicBezTo>
                  <a:pt x="4147318" y="226356"/>
                  <a:pt x="4148124" y="220143"/>
                  <a:pt x="4148508" y="208702"/>
                </a:cubicBezTo>
                <a:cubicBezTo>
                  <a:pt x="4148893" y="197260"/>
                  <a:pt x="4149085" y="185314"/>
                  <a:pt x="4149085" y="172862"/>
                </a:cubicBezTo>
                <a:cubicBezTo>
                  <a:pt x="4149085" y="160596"/>
                  <a:pt x="4148716" y="149248"/>
                  <a:pt x="4147978" y="138818"/>
                </a:cubicBezTo>
                <a:cubicBezTo>
                  <a:pt x="4147240" y="128387"/>
                  <a:pt x="4146040" y="122248"/>
                  <a:pt x="4144378" y="120400"/>
                </a:cubicBezTo>
                <a:cubicBezTo>
                  <a:pt x="4120181" y="124989"/>
                  <a:pt x="4103671" y="128471"/>
                  <a:pt x="4094847" y="130846"/>
                </a:cubicBezTo>
                <a:cubicBezTo>
                  <a:pt x="4086022" y="133221"/>
                  <a:pt x="4078652" y="131082"/>
                  <a:pt x="4072736" y="124428"/>
                </a:cubicBezTo>
                <a:cubicBezTo>
                  <a:pt x="4066820" y="117774"/>
                  <a:pt x="4066609" y="114447"/>
                  <a:pt x="4072104" y="114447"/>
                </a:cubicBezTo>
                <a:cubicBezTo>
                  <a:pt x="4075006" y="114447"/>
                  <a:pt x="4082918" y="113275"/>
                  <a:pt x="4095842" y="110931"/>
                </a:cubicBezTo>
                <a:cubicBezTo>
                  <a:pt x="4108765" y="108587"/>
                  <a:pt x="4128854" y="105111"/>
                  <a:pt x="4156108" y="100504"/>
                </a:cubicBezTo>
                <a:cubicBezTo>
                  <a:pt x="4183362" y="95896"/>
                  <a:pt x="4202201" y="92005"/>
                  <a:pt x="4212625" y="88830"/>
                </a:cubicBezTo>
                <a:cubicBezTo>
                  <a:pt x="4215231" y="88036"/>
                  <a:pt x="4217746" y="87549"/>
                  <a:pt x="4220170" y="87369"/>
                </a:cubicBezTo>
                <a:close/>
                <a:moveTo>
                  <a:pt x="445563" y="83416"/>
                </a:moveTo>
                <a:cubicBezTo>
                  <a:pt x="443994" y="83168"/>
                  <a:pt x="438493" y="83618"/>
                  <a:pt x="429062" y="84765"/>
                </a:cubicBezTo>
                <a:cubicBezTo>
                  <a:pt x="419629" y="85912"/>
                  <a:pt x="410790" y="87416"/>
                  <a:pt x="402542" y="89276"/>
                </a:cubicBezTo>
                <a:cubicBezTo>
                  <a:pt x="403274" y="95056"/>
                  <a:pt x="403943" y="101102"/>
                  <a:pt x="404551" y="107415"/>
                </a:cubicBezTo>
                <a:lnTo>
                  <a:pt x="443990" y="102001"/>
                </a:lnTo>
                <a:cubicBezTo>
                  <a:pt x="446608" y="96122"/>
                  <a:pt x="447916" y="91335"/>
                  <a:pt x="447916" y="87639"/>
                </a:cubicBezTo>
                <a:cubicBezTo>
                  <a:pt x="447916" y="85072"/>
                  <a:pt x="447132" y="83664"/>
                  <a:pt x="445563" y="83416"/>
                </a:cubicBezTo>
                <a:close/>
                <a:moveTo>
                  <a:pt x="6965676" y="83044"/>
                </a:moveTo>
                <a:lnTo>
                  <a:pt x="6907446" y="169309"/>
                </a:lnTo>
                <a:lnTo>
                  <a:pt x="6965676" y="169309"/>
                </a:lnTo>
                <a:close/>
                <a:moveTo>
                  <a:pt x="4822551" y="83044"/>
                </a:moveTo>
                <a:lnTo>
                  <a:pt x="4764322" y="169309"/>
                </a:lnTo>
                <a:lnTo>
                  <a:pt x="4822551" y="169309"/>
                </a:lnTo>
                <a:close/>
                <a:moveTo>
                  <a:pt x="3089689" y="83026"/>
                </a:moveTo>
                <a:cubicBezTo>
                  <a:pt x="3099648" y="84663"/>
                  <a:pt x="3107456" y="87664"/>
                  <a:pt x="3113111" y="92030"/>
                </a:cubicBezTo>
                <a:cubicBezTo>
                  <a:pt x="3118766" y="96395"/>
                  <a:pt x="3121092" y="103381"/>
                  <a:pt x="3120087" y="112987"/>
                </a:cubicBezTo>
                <a:cubicBezTo>
                  <a:pt x="3119083" y="122592"/>
                  <a:pt x="3112330" y="123761"/>
                  <a:pt x="3099828" y="116493"/>
                </a:cubicBezTo>
                <a:cubicBezTo>
                  <a:pt x="3089795" y="108134"/>
                  <a:pt x="3083107" y="100057"/>
                  <a:pt x="3079764" y="92262"/>
                </a:cubicBezTo>
                <a:cubicBezTo>
                  <a:pt x="3076422" y="84467"/>
                  <a:pt x="3079730" y="81388"/>
                  <a:pt x="3089689" y="83026"/>
                </a:cubicBezTo>
                <a:close/>
                <a:moveTo>
                  <a:pt x="3253135" y="78061"/>
                </a:moveTo>
                <a:cubicBezTo>
                  <a:pt x="3255904" y="77886"/>
                  <a:pt x="3258665" y="78431"/>
                  <a:pt x="3261418" y="79696"/>
                </a:cubicBezTo>
                <a:cubicBezTo>
                  <a:pt x="3266925" y="82226"/>
                  <a:pt x="3272624" y="85990"/>
                  <a:pt x="3278515" y="90988"/>
                </a:cubicBezTo>
                <a:cubicBezTo>
                  <a:pt x="3284406" y="95986"/>
                  <a:pt x="3285572" y="100277"/>
                  <a:pt x="3282012" y="103862"/>
                </a:cubicBezTo>
                <a:cubicBezTo>
                  <a:pt x="3278453" y="107446"/>
                  <a:pt x="3275954" y="116413"/>
                  <a:pt x="3274515" y="130762"/>
                </a:cubicBezTo>
                <a:cubicBezTo>
                  <a:pt x="3279662" y="130799"/>
                  <a:pt x="3288632" y="130030"/>
                  <a:pt x="3301425" y="128455"/>
                </a:cubicBezTo>
                <a:cubicBezTo>
                  <a:pt x="3314218" y="126880"/>
                  <a:pt x="3323632" y="130396"/>
                  <a:pt x="3329665" y="139004"/>
                </a:cubicBezTo>
                <a:cubicBezTo>
                  <a:pt x="3335699" y="147611"/>
                  <a:pt x="3334167" y="151527"/>
                  <a:pt x="3325070" y="150752"/>
                </a:cubicBezTo>
                <a:cubicBezTo>
                  <a:pt x="3315973" y="149977"/>
                  <a:pt x="3298638" y="149589"/>
                  <a:pt x="3273064" y="149589"/>
                </a:cubicBezTo>
                <a:cubicBezTo>
                  <a:pt x="3272419" y="158618"/>
                  <a:pt x="3270956" y="170816"/>
                  <a:pt x="3268674" y="186182"/>
                </a:cubicBezTo>
                <a:cubicBezTo>
                  <a:pt x="3272419" y="186678"/>
                  <a:pt x="3279296" y="188179"/>
                  <a:pt x="3289305" y="190684"/>
                </a:cubicBezTo>
                <a:cubicBezTo>
                  <a:pt x="3299314" y="193189"/>
                  <a:pt x="3305772" y="199223"/>
                  <a:pt x="3308680" y="208785"/>
                </a:cubicBezTo>
                <a:cubicBezTo>
                  <a:pt x="3311589" y="218348"/>
                  <a:pt x="3307012" y="220775"/>
                  <a:pt x="3294951" y="216069"/>
                </a:cubicBezTo>
                <a:cubicBezTo>
                  <a:pt x="3282890" y="211362"/>
                  <a:pt x="3273151" y="207880"/>
                  <a:pt x="3265734" y="205623"/>
                </a:cubicBezTo>
                <a:cubicBezTo>
                  <a:pt x="3262113" y="230762"/>
                  <a:pt x="3254088" y="249499"/>
                  <a:pt x="3241661" y="261833"/>
                </a:cubicBezTo>
                <a:cubicBezTo>
                  <a:pt x="3229234" y="274167"/>
                  <a:pt x="3220763" y="275405"/>
                  <a:pt x="3216249" y="265545"/>
                </a:cubicBezTo>
                <a:cubicBezTo>
                  <a:pt x="3211734" y="255685"/>
                  <a:pt x="3205896" y="246516"/>
                  <a:pt x="3198734" y="238039"/>
                </a:cubicBezTo>
                <a:cubicBezTo>
                  <a:pt x="3191571" y="229562"/>
                  <a:pt x="3192102" y="226527"/>
                  <a:pt x="3200324" y="228933"/>
                </a:cubicBezTo>
                <a:cubicBezTo>
                  <a:pt x="3208547" y="231339"/>
                  <a:pt x="3214199" y="232700"/>
                  <a:pt x="3217281" y="233016"/>
                </a:cubicBezTo>
                <a:cubicBezTo>
                  <a:pt x="3220363" y="233333"/>
                  <a:pt x="3223200" y="233385"/>
                  <a:pt x="3225792" y="233175"/>
                </a:cubicBezTo>
                <a:cubicBezTo>
                  <a:pt x="3228384" y="232964"/>
                  <a:pt x="3230918" y="230747"/>
                  <a:pt x="3233392" y="226524"/>
                </a:cubicBezTo>
                <a:cubicBezTo>
                  <a:pt x="3235866" y="222301"/>
                  <a:pt x="3238635" y="214459"/>
                  <a:pt x="3241698" y="203000"/>
                </a:cubicBezTo>
                <a:cubicBezTo>
                  <a:pt x="3220639" y="201635"/>
                  <a:pt x="3203809" y="201142"/>
                  <a:pt x="3191209" y="201521"/>
                </a:cubicBezTo>
                <a:cubicBezTo>
                  <a:pt x="3178608" y="201899"/>
                  <a:pt x="3169108" y="202842"/>
                  <a:pt x="3162708" y="204348"/>
                </a:cubicBezTo>
                <a:cubicBezTo>
                  <a:pt x="3156308" y="205855"/>
                  <a:pt x="3149388" y="208388"/>
                  <a:pt x="3141946" y="211948"/>
                </a:cubicBezTo>
                <a:cubicBezTo>
                  <a:pt x="3134505" y="215507"/>
                  <a:pt x="3131398" y="211976"/>
                  <a:pt x="3132626" y="201353"/>
                </a:cubicBezTo>
                <a:cubicBezTo>
                  <a:pt x="3133854" y="190731"/>
                  <a:pt x="3137841" y="184223"/>
                  <a:pt x="3144588" y="181829"/>
                </a:cubicBezTo>
                <a:cubicBezTo>
                  <a:pt x="3151335" y="179435"/>
                  <a:pt x="3158020" y="171802"/>
                  <a:pt x="3164643" y="158928"/>
                </a:cubicBezTo>
                <a:lnTo>
                  <a:pt x="3151118" y="161253"/>
                </a:lnTo>
                <a:cubicBezTo>
                  <a:pt x="3146033" y="161253"/>
                  <a:pt x="3140207" y="157533"/>
                  <a:pt x="3133640" y="150091"/>
                </a:cubicBezTo>
                <a:lnTo>
                  <a:pt x="3129787" y="142643"/>
                </a:lnTo>
                <a:lnTo>
                  <a:pt x="3127026" y="149961"/>
                </a:lnTo>
                <a:cubicBezTo>
                  <a:pt x="3114785" y="182108"/>
                  <a:pt x="3107735" y="205648"/>
                  <a:pt x="3105874" y="220580"/>
                </a:cubicBezTo>
                <a:cubicBezTo>
                  <a:pt x="3104014" y="235512"/>
                  <a:pt x="3099614" y="239593"/>
                  <a:pt x="3092675" y="232821"/>
                </a:cubicBezTo>
                <a:cubicBezTo>
                  <a:pt x="3085736" y="226049"/>
                  <a:pt x="3080235" y="217538"/>
                  <a:pt x="3076174" y="207288"/>
                </a:cubicBezTo>
                <a:cubicBezTo>
                  <a:pt x="3072112" y="197037"/>
                  <a:pt x="3072419" y="191686"/>
                  <a:pt x="3077095" y="191233"/>
                </a:cubicBezTo>
                <a:cubicBezTo>
                  <a:pt x="3081770" y="190780"/>
                  <a:pt x="3086923" y="186421"/>
                  <a:pt x="3092554" y="178155"/>
                </a:cubicBezTo>
                <a:cubicBezTo>
                  <a:pt x="3098185" y="169889"/>
                  <a:pt x="3108128" y="156032"/>
                  <a:pt x="3122385" y="136585"/>
                </a:cubicBezTo>
                <a:cubicBezTo>
                  <a:pt x="3134859" y="119569"/>
                  <a:pt x="3137603" y="120856"/>
                  <a:pt x="3130616" y="140445"/>
                </a:cubicBezTo>
                <a:lnTo>
                  <a:pt x="3130085" y="141853"/>
                </a:lnTo>
                <a:lnTo>
                  <a:pt x="3136635" y="140120"/>
                </a:lnTo>
                <a:cubicBezTo>
                  <a:pt x="3145199" y="140914"/>
                  <a:pt x="3155949" y="140969"/>
                  <a:pt x="3168884" y="140287"/>
                </a:cubicBezTo>
                <a:cubicBezTo>
                  <a:pt x="3172307" y="131407"/>
                  <a:pt x="3174791" y="123556"/>
                  <a:pt x="3176335" y="116735"/>
                </a:cubicBezTo>
                <a:cubicBezTo>
                  <a:pt x="3177879" y="109914"/>
                  <a:pt x="3177873" y="102569"/>
                  <a:pt x="3176316" y="94699"/>
                </a:cubicBezTo>
                <a:cubicBezTo>
                  <a:pt x="3174760" y="86830"/>
                  <a:pt x="3177811" y="84260"/>
                  <a:pt x="3185469" y="86988"/>
                </a:cubicBezTo>
                <a:cubicBezTo>
                  <a:pt x="3193128" y="89717"/>
                  <a:pt x="3200783" y="90901"/>
                  <a:pt x="3208435" y="90541"/>
                </a:cubicBezTo>
                <a:cubicBezTo>
                  <a:pt x="3216088" y="90182"/>
                  <a:pt x="3222670" y="89267"/>
                  <a:pt x="3228183" y="87797"/>
                </a:cubicBezTo>
                <a:cubicBezTo>
                  <a:pt x="3233696" y="86328"/>
                  <a:pt x="3239237" y="83977"/>
                  <a:pt x="3244805" y="80747"/>
                </a:cubicBezTo>
                <a:cubicBezTo>
                  <a:pt x="3247590" y="79131"/>
                  <a:pt x="3250366" y="78236"/>
                  <a:pt x="3253135" y="78061"/>
                </a:cubicBezTo>
                <a:close/>
                <a:moveTo>
                  <a:pt x="3766076" y="76366"/>
                </a:moveTo>
                <a:cubicBezTo>
                  <a:pt x="3766063" y="76142"/>
                  <a:pt x="3763809" y="76576"/>
                  <a:pt x="3759313" y="77668"/>
                </a:cubicBezTo>
                <a:cubicBezTo>
                  <a:pt x="3754817" y="78759"/>
                  <a:pt x="3748557" y="80303"/>
                  <a:pt x="3740533" y="82300"/>
                </a:cubicBezTo>
                <a:lnTo>
                  <a:pt x="3740533" y="96111"/>
                </a:lnTo>
                <a:lnTo>
                  <a:pt x="3744765" y="94662"/>
                </a:lnTo>
                <a:cubicBezTo>
                  <a:pt x="3751568" y="95499"/>
                  <a:pt x="3757620" y="97939"/>
                  <a:pt x="3762922" y="101983"/>
                </a:cubicBezTo>
                <a:cubicBezTo>
                  <a:pt x="3768224" y="106026"/>
                  <a:pt x="3769843" y="111858"/>
                  <a:pt x="3767778" y="119479"/>
                </a:cubicBezTo>
                <a:cubicBezTo>
                  <a:pt x="3765713" y="127100"/>
                  <a:pt x="3760892" y="128703"/>
                  <a:pt x="3753314" y="124288"/>
                </a:cubicBezTo>
                <a:cubicBezTo>
                  <a:pt x="3750821" y="122205"/>
                  <a:pt x="3748482" y="119616"/>
                  <a:pt x="3746296" y="116521"/>
                </a:cubicBezTo>
                <a:lnTo>
                  <a:pt x="3740533" y="106315"/>
                </a:lnTo>
                <a:lnTo>
                  <a:pt x="3740533" y="138929"/>
                </a:lnTo>
                <a:lnTo>
                  <a:pt x="3768401" y="132660"/>
                </a:lnTo>
                <a:cubicBezTo>
                  <a:pt x="3768401" y="104618"/>
                  <a:pt x="3768017" y="88281"/>
                  <a:pt x="3767248" y="83649"/>
                </a:cubicBezTo>
                <a:cubicBezTo>
                  <a:pt x="3766479" y="79017"/>
                  <a:pt x="3766088" y="76589"/>
                  <a:pt x="3766076" y="76366"/>
                </a:cubicBezTo>
                <a:close/>
                <a:moveTo>
                  <a:pt x="2536737" y="71938"/>
                </a:moveTo>
                <a:cubicBezTo>
                  <a:pt x="2534430" y="72322"/>
                  <a:pt x="2526896" y="74195"/>
                  <a:pt x="2514134" y="77556"/>
                </a:cubicBezTo>
                <a:lnTo>
                  <a:pt x="2514555" y="92474"/>
                </a:lnTo>
                <a:lnTo>
                  <a:pt x="2515703" y="90774"/>
                </a:lnTo>
                <a:cubicBezTo>
                  <a:pt x="2517708" y="89816"/>
                  <a:pt x="2521445" y="90312"/>
                  <a:pt x="2526914" y="92262"/>
                </a:cubicBezTo>
                <a:cubicBezTo>
                  <a:pt x="2537853" y="96163"/>
                  <a:pt x="2542030" y="102606"/>
                  <a:pt x="2539444" y="111591"/>
                </a:cubicBezTo>
                <a:cubicBezTo>
                  <a:pt x="2536858" y="120577"/>
                  <a:pt x="2532142" y="122316"/>
                  <a:pt x="2525296" y="116810"/>
                </a:cubicBezTo>
                <a:cubicBezTo>
                  <a:pt x="2521277" y="112010"/>
                  <a:pt x="2517808" y="105744"/>
                  <a:pt x="2514887" y="98011"/>
                </a:cubicBezTo>
                <a:lnTo>
                  <a:pt x="2514680" y="96917"/>
                </a:lnTo>
                <a:lnTo>
                  <a:pt x="2515013" y="108698"/>
                </a:lnTo>
                <a:cubicBezTo>
                  <a:pt x="2515208" y="118149"/>
                  <a:pt x="2515306" y="126669"/>
                  <a:pt x="2515306" y="134260"/>
                </a:cubicBezTo>
                <a:lnTo>
                  <a:pt x="2542020" y="128009"/>
                </a:lnTo>
                <a:cubicBezTo>
                  <a:pt x="2542020" y="98355"/>
                  <a:pt x="2541717" y="81500"/>
                  <a:pt x="2541109" y="77445"/>
                </a:cubicBezTo>
                <a:cubicBezTo>
                  <a:pt x="2540501" y="73389"/>
                  <a:pt x="2539044" y="71553"/>
                  <a:pt x="2536737" y="71938"/>
                </a:cubicBezTo>
                <a:close/>
                <a:moveTo>
                  <a:pt x="4052507" y="71473"/>
                </a:moveTo>
                <a:cubicBezTo>
                  <a:pt x="4055048" y="71411"/>
                  <a:pt x="4059249" y="72595"/>
                  <a:pt x="4065109" y="75026"/>
                </a:cubicBezTo>
                <a:cubicBezTo>
                  <a:pt x="4076829" y="79888"/>
                  <a:pt x="4080853" y="85227"/>
                  <a:pt x="4077182" y="91044"/>
                </a:cubicBezTo>
                <a:lnTo>
                  <a:pt x="4067843" y="102708"/>
                </a:lnTo>
                <a:cubicBezTo>
                  <a:pt x="4065040" y="106218"/>
                  <a:pt x="4057146" y="116816"/>
                  <a:pt x="4044161" y="134502"/>
                </a:cubicBezTo>
                <a:cubicBezTo>
                  <a:pt x="4053500" y="144200"/>
                  <a:pt x="4057574" y="153133"/>
                  <a:pt x="4056384" y="161300"/>
                </a:cubicBezTo>
                <a:cubicBezTo>
                  <a:pt x="4055193" y="169467"/>
                  <a:pt x="4054402" y="183088"/>
                  <a:pt x="4054012" y="202162"/>
                </a:cubicBezTo>
                <a:cubicBezTo>
                  <a:pt x="4053621" y="221237"/>
                  <a:pt x="4051100" y="236309"/>
                  <a:pt x="4046449" y="247378"/>
                </a:cubicBezTo>
                <a:cubicBezTo>
                  <a:pt x="4041798" y="258447"/>
                  <a:pt x="4036924" y="258156"/>
                  <a:pt x="4031827" y="246504"/>
                </a:cubicBezTo>
                <a:cubicBezTo>
                  <a:pt x="4026730" y="234852"/>
                  <a:pt x="4025350" y="226601"/>
                  <a:pt x="4027688" y="221752"/>
                </a:cubicBezTo>
                <a:cubicBezTo>
                  <a:pt x="4030026" y="216903"/>
                  <a:pt x="4031777" y="209433"/>
                  <a:pt x="4032943" y="199344"/>
                </a:cubicBezTo>
                <a:cubicBezTo>
                  <a:pt x="4034109" y="189255"/>
                  <a:pt x="4034692" y="177705"/>
                  <a:pt x="4034692" y="164695"/>
                </a:cubicBezTo>
                <a:cubicBezTo>
                  <a:pt x="4034692" y="152317"/>
                  <a:pt x="4034574" y="145335"/>
                  <a:pt x="4034338" y="143747"/>
                </a:cubicBezTo>
                <a:cubicBezTo>
                  <a:pt x="4032639" y="146736"/>
                  <a:pt x="4027936" y="151673"/>
                  <a:pt x="4020228" y="158556"/>
                </a:cubicBezTo>
                <a:cubicBezTo>
                  <a:pt x="4012520" y="165439"/>
                  <a:pt x="4003078" y="171501"/>
                  <a:pt x="3991904" y="176741"/>
                </a:cubicBezTo>
                <a:cubicBezTo>
                  <a:pt x="3980729" y="181981"/>
                  <a:pt x="3976398" y="182251"/>
                  <a:pt x="3978909" y="177550"/>
                </a:cubicBezTo>
                <a:cubicBezTo>
                  <a:pt x="3981421" y="172850"/>
                  <a:pt x="3987566" y="165997"/>
                  <a:pt x="3997345" y="156993"/>
                </a:cubicBezTo>
                <a:cubicBezTo>
                  <a:pt x="4007125" y="147989"/>
                  <a:pt x="4016200" y="137971"/>
                  <a:pt x="4024572" y="126939"/>
                </a:cubicBezTo>
                <a:cubicBezTo>
                  <a:pt x="4032943" y="115907"/>
                  <a:pt x="4039640" y="105837"/>
                  <a:pt x="4044663" y="96727"/>
                </a:cubicBezTo>
                <a:cubicBezTo>
                  <a:pt x="4049686" y="87618"/>
                  <a:pt x="4051420" y="80508"/>
                  <a:pt x="4049863" y="75398"/>
                </a:cubicBezTo>
                <a:cubicBezTo>
                  <a:pt x="4049085" y="72843"/>
                  <a:pt x="4049966" y="71535"/>
                  <a:pt x="4052507" y="71473"/>
                </a:cubicBezTo>
                <a:close/>
                <a:moveTo>
                  <a:pt x="7411774" y="65424"/>
                </a:moveTo>
                <a:cubicBezTo>
                  <a:pt x="7406978" y="65978"/>
                  <a:pt x="7400216" y="67665"/>
                  <a:pt x="7391492" y="70487"/>
                </a:cubicBezTo>
                <a:lnTo>
                  <a:pt x="7391492" y="122595"/>
                </a:lnTo>
                <a:cubicBezTo>
                  <a:pt x="7393476" y="121256"/>
                  <a:pt x="7397928" y="119560"/>
                  <a:pt x="7404848" y="117507"/>
                </a:cubicBezTo>
                <a:cubicBezTo>
                  <a:pt x="7411769" y="115455"/>
                  <a:pt x="7416916" y="117132"/>
                  <a:pt x="7420290" y="122539"/>
                </a:cubicBezTo>
                <a:cubicBezTo>
                  <a:pt x="7423663" y="127947"/>
                  <a:pt x="7421344" y="131860"/>
                  <a:pt x="7413332" y="134278"/>
                </a:cubicBezTo>
                <a:cubicBezTo>
                  <a:pt x="7405320" y="136697"/>
                  <a:pt x="7397656" y="137906"/>
                  <a:pt x="7390338" y="137906"/>
                </a:cubicBezTo>
                <a:lnTo>
                  <a:pt x="7390338" y="193810"/>
                </a:lnTo>
                <a:cubicBezTo>
                  <a:pt x="7400892" y="192259"/>
                  <a:pt x="7410486" y="191484"/>
                  <a:pt x="7419118" y="191484"/>
                </a:cubicBezTo>
                <a:cubicBezTo>
                  <a:pt x="7421623" y="185853"/>
                  <a:pt x="7422876" y="176533"/>
                  <a:pt x="7422876" y="163523"/>
                </a:cubicBezTo>
                <a:lnTo>
                  <a:pt x="7422876" y="107489"/>
                </a:lnTo>
                <a:cubicBezTo>
                  <a:pt x="7422876" y="84036"/>
                  <a:pt x="7422008" y="70595"/>
                  <a:pt x="7420271" y="67166"/>
                </a:cubicBezTo>
                <a:cubicBezTo>
                  <a:pt x="7419403" y="65451"/>
                  <a:pt x="7416570" y="64871"/>
                  <a:pt x="7411774" y="65424"/>
                </a:cubicBezTo>
                <a:close/>
                <a:moveTo>
                  <a:pt x="668074" y="65424"/>
                </a:moveTo>
                <a:cubicBezTo>
                  <a:pt x="663278" y="65978"/>
                  <a:pt x="656517" y="67665"/>
                  <a:pt x="647792" y="70487"/>
                </a:cubicBezTo>
                <a:lnTo>
                  <a:pt x="647792" y="122595"/>
                </a:lnTo>
                <a:cubicBezTo>
                  <a:pt x="649776" y="121256"/>
                  <a:pt x="654230" y="119560"/>
                  <a:pt x="661149" y="117507"/>
                </a:cubicBezTo>
                <a:cubicBezTo>
                  <a:pt x="668070" y="115455"/>
                  <a:pt x="673217" y="117132"/>
                  <a:pt x="676590" y="122539"/>
                </a:cubicBezTo>
                <a:cubicBezTo>
                  <a:pt x="679963" y="127947"/>
                  <a:pt x="677645" y="131860"/>
                  <a:pt x="669632" y="134278"/>
                </a:cubicBezTo>
                <a:cubicBezTo>
                  <a:pt x="661621" y="136697"/>
                  <a:pt x="653956" y="137906"/>
                  <a:pt x="646639" y="137906"/>
                </a:cubicBezTo>
                <a:lnTo>
                  <a:pt x="646639" y="193810"/>
                </a:lnTo>
                <a:cubicBezTo>
                  <a:pt x="657193" y="192259"/>
                  <a:pt x="666786" y="191484"/>
                  <a:pt x="675418" y="191484"/>
                </a:cubicBezTo>
                <a:cubicBezTo>
                  <a:pt x="677924" y="185853"/>
                  <a:pt x="679176" y="176533"/>
                  <a:pt x="679176" y="163523"/>
                </a:cubicBezTo>
                <a:lnTo>
                  <a:pt x="679176" y="107489"/>
                </a:lnTo>
                <a:cubicBezTo>
                  <a:pt x="679176" y="84036"/>
                  <a:pt x="678308" y="70595"/>
                  <a:pt x="676572" y="67166"/>
                </a:cubicBezTo>
                <a:cubicBezTo>
                  <a:pt x="675704" y="65451"/>
                  <a:pt x="672871" y="64871"/>
                  <a:pt x="668074" y="65424"/>
                </a:cubicBezTo>
                <a:close/>
                <a:moveTo>
                  <a:pt x="3896814" y="65420"/>
                </a:moveTo>
                <a:cubicBezTo>
                  <a:pt x="3903104" y="65384"/>
                  <a:pt x="3907940" y="66915"/>
                  <a:pt x="3911323" y="70012"/>
                </a:cubicBezTo>
                <a:cubicBezTo>
                  <a:pt x="3918088" y="76207"/>
                  <a:pt x="3915986" y="80492"/>
                  <a:pt x="3905016" y="82867"/>
                </a:cubicBezTo>
                <a:cubicBezTo>
                  <a:pt x="3894046" y="85242"/>
                  <a:pt x="3882670" y="88197"/>
                  <a:pt x="3870888" y="91732"/>
                </a:cubicBezTo>
                <a:cubicBezTo>
                  <a:pt x="3859106" y="95267"/>
                  <a:pt x="3848300" y="97815"/>
                  <a:pt x="3838471" y="99378"/>
                </a:cubicBezTo>
                <a:cubicBezTo>
                  <a:pt x="3828643" y="100941"/>
                  <a:pt x="3819567" y="98485"/>
                  <a:pt x="3811245" y="92011"/>
                </a:cubicBezTo>
                <a:cubicBezTo>
                  <a:pt x="3802923" y="85537"/>
                  <a:pt x="3802926" y="82027"/>
                  <a:pt x="3811254" y="81481"/>
                </a:cubicBezTo>
                <a:cubicBezTo>
                  <a:pt x="3819583" y="80936"/>
                  <a:pt x="3827827" y="80080"/>
                  <a:pt x="3835988" y="78914"/>
                </a:cubicBezTo>
                <a:cubicBezTo>
                  <a:pt x="3844149" y="77748"/>
                  <a:pt x="3856681" y="74852"/>
                  <a:pt x="3873585" y="70226"/>
                </a:cubicBezTo>
                <a:cubicBezTo>
                  <a:pt x="3882782" y="67058"/>
                  <a:pt x="3890525" y="65455"/>
                  <a:pt x="3896814" y="65420"/>
                </a:cubicBezTo>
                <a:close/>
                <a:moveTo>
                  <a:pt x="457118" y="61687"/>
                </a:moveTo>
                <a:cubicBezTo>
                  <a:pt x="459761" y="61520"/>
                  <a:pt x="462458" y="62066"/>
                  <a:pt x="465208" y="63324"/>
                </a:cubicBezTo>
                <a:cubicBezTo>
                  <a:pt x="470708" y="65842"/>
                  <a:pt x="475648" y="69039"/>
                  <a:pt x="480026" y="72915"/>
                </a:cubicBezTo>
                <a:cubicBezTo>
                  <a:pt x="484404" y="76790"/>
                  <a:pt x="483734" y="81379"/>
                  <a:pt x="478017" y="86681"/>
                </a:cubicBezTo>
                <a:cubicBezTo>
                  <a:pt x="472299" y="91983"/>
                  <a:pt x="467760" y="97257"/>
                  <a:pt x="464398" y="102503"/>
                </a:cubicBezTo>
                <a:cubicBezTo>
                  <a:pt x="472968" y="110949"/>
                  <a:pt x="470743" y="115647"/>
                  <a:pt x="457720" y="116596"/>
                </a:cubicBezTo>
                <a:cubicBezTo>
                  <a:pt x="444698" y="117544"/>
                  <a:pt x="427148" y="119488"/>
                  <a:pt x="405072" y="122428"/>
                </a:cubicBezTo>
                <a:cubicBezTo>
                  <a:pt x="400074" y="131196"/>
                  <a:pt x="395516" y="130393"/>
                  <a:pt x="391398" y="120019"/>
                </a:cubicBezTo>
                <a:cubicBezTo>
                  <a:pt x="387281" y="109644"/>
                  <a:pt x="384063" y="101942"/>
                  <a:pt x="381743" y="96913"/>
                </a:cubicBezTo>
                <a:cubicBezTo>
                  <a:pt x="379424" y="91884"/>
                  <a:pt x="376643" y="86740"/>
                  <a:pt x="373399" y="81481"/>
                </a:cubicBezTo>
                <a:cubicBezTo>
                  <a:pt x="370157" y="76223"/>
                  <a:pt x="372454" y="73594"/>
                  <a:pt x="380292" y="73594"/>
                </a:cubicBezTo>
                <a:cubicBezTo>
                  <a:pt x="386109" y="73594"/>
                  <a:pt x="390329" y="73783"/>
                  <a:pt x="392952" y="74161"/>
                </a:cubicBezTo>
                <a:cubicBezTo>
                  <a:pt x="395575" y="74539"/>
                  <a:pt x="404362" y="73792"/>
                  <a:pt x="419313" y="71919"/>
                </a:cubicBezTo>
                <a:cubicBezTo>
                  <a:pt x="434264" y="70047"/>
                  <a:pt x="444276" y="67516"/>
                  <a:pt x="449349" y="64329"/>
                </a:cubicBezTo>
                <a:cubicBezTo>
                  <a:pt x="451884" y="62735"/>
                  <a:pt x="454475" y="61855"/>
                  <a:pt x="457118" y="61687"/>
                </a:cubicBezTo>
                <a:close/>
                <a:moveTo>
                  <a:pt x="5427724" y="60827"/>
                </a:moveTo>
                <a:cubicBezTo>
                  <a:pt x="5429275" y="60745"/>
                  <a:pt x="5431244" y="60960"/>
                  <a:pt x="5433630" y="61473"/>
                </a:cubicBezTo>
                <a:cubicBezTo>
                  <a:pt x="5443173" y="63526"/>
                  <a:pt x="5450786" y="66344"/>
                  <a:pt x="5456465" y="69929"/>
                </a:cubicBezTo>
                <a:cubicBezTo>
                  <a:pt x="5462146" y="73513"/>
                  <a:pt x="5463485" y="79125"/>
                  <a:pt x="5460484" y="86765"/>
                </a:cubicBezTo>
                <a:cubicBezTo>
                  <a:pt x="5457483" y="94405"/>
                  <a:pt x="5451207" y="95254"/>
                  <a:pt x="5441657" y="89314"/>
                </a:cubicBezTo>
                <a:cubicBezTo>
                  <a:pt x="5434377" y="83646"/>
                  <a:pt x="5428833" y="77076"/>
                  <a:pt x="5425026" y="69603"/>
                </a:cubicBezTo>
                <a:cubicBezTo>
                  <a:pt x="5422170" y="63999"/>
                  <a:pt x="5423069" y="61073"/>
                  <a:pt x="5427724" y="60827"/>
                </a:cubicBezTo>
                <a:close/>
                <a:moveTo>
                  <a:pt x="7426348" y="46242"/>
                </a:moveTo>
                <a:cubicBezTo>
                  <a:pt x="7430004" y="46862"/>
                  <a:pt x="7434614" y="48491"/>
                  <a:pt x="7440176" y="51130"/>
                </a:cubicBezTo>
                <a:cubicBezTo>
                  <a:pt x="7451302" y="56407"/>
                  <a:pt x="7455444" y="61176"/>
                  <a:pt x="7452604" y="65436"/>
                </a:cubicBezTo>
                <a:cubicBezTo>
                  <a:pt x="7449764" y="69696"/>
                  <a:pt x="7447231" y="75535"/>
                  <a:pt x="7445004" y="82951"/>
                </a:cubicBezTo>
                <a:cubicBezTo>
                  <a:pt x="7442778" y="90368"/>
                  <a:pt x="7442248" y="111188"/>
                  <a:pt x="7443414" y="145412"/>
                </a:cubicBezTo>
                <a:cubicBezTo>
                  <a:pt x="7444580" y="179637"/>
                  <a:pt x="7443334" y="202702"/>
                  <a:pt x="7439674" y="214608"/>
                </a:cubicBezTo>
                <a:cubicBezTo>
                  <a:pt x="7436016" y="226514"/>
                  <a:pt x="7432144" y="231218"/>
                  <a:pt x="7428056" y="228719"/>
                </a:cubicBezTo>
                <a:cubicBezTo>
                  <a:pt x="7423970" y="226220"/>
                  <a:pt x="7420866" y="218906"/>
                  <a:pt x="7418746" y="206776"/>
                </a:cubicBezTo>
                <a:cubicBezTo>
                  <a:pt x="7410176" y="207545"/>
                  <a:pt x="7400607" y="208922"/>
                  <a:pt x="7390040" y="210906"/>
                </a:cubicBezTo>
                <a:cubicBezTo>
                  <a:pt x="7387920" y="228393"/>
                  <a:pt x="7383136" y="231581"/>
                  <a:pt x="7375688" y="220468"/>
                </a:cubicBezTo>
                <a:cubicBezTo>
                  <a:pt x="7368240" y="209356"/>
                  <a:pt x="7365682" y="199384"/>
                  <a:pt x="7368014" y="190554"/>
                </a:cubicBezTo>
                <a:cubicBezTo>
                  <a:pt x="7370346" y="181723"/>
                  <a:pt x="7371706" y="160767"/>
                  <a:pt x="7372097" y="127683"/>
                </a:cubicBezTo>
                <a:cubicBezTo>
                  <a:pt x="7372488" y="94600"/>
                  <a:pt x="7370544" y="73029"/>
                  <a:pt x="7366265" y="62971"/>
                </a:cubicBezTo>
                <a:cubicBezTo>
                  <a:pt x="7361986" y="52913"/>
                  <a:pt x="7363450" y="49049"/>
                  <a:pt x="7370656" y="51381"/>
                </a:cubicBezTo>
                <a:cubicBezTo>
                  <a:pt x="7377862" y="53713"/>
                  <a:pt x="7386716" y="54333"/>
                  <a:pt x="7397221" y="53241"/>
                </a:cubicBezTo>
                <a:cubicBezTo>
                  <a:pt x="7407726" y="52150"/>
                  <a:pt x="7414730" y="50206"/>
                  <a:pt x="7418234" y="47409"/>
                </a:cubicBezTo>
                <a:cubicBezTo>
                  <a:pt x="7419986" y="46011"/>
                  <a:pt x="7422690" y="45622"/>
                  <a:pt x="7426348" y="46242"/>
                </a:cubicBezTo>
                <a:close/>
                <a:moveTo>
                  <a:pt x="682648" y="46242"/>
                </a:moveTo>
                <a:cubicBezTo>
                  <a:pt x="686305" y="46862"/>
                  <a:pt x="690916" y="48491"/>
                  <a:pt x="696478" y="51130"/>
                </a:cubicBezTo>
                <a:cubicBezTo>
                  <a:pt x="707602" y="56407"/>
                  <a:pt x="711745" y="61176"/>
                  <a:pt x="708905" y="65436"/>
                </a:cubicBezTo>
                <a:cubicBezTo>
                  <a:pt x="706064" y="69696"/>
                  <a:pt x="703532" y="75535"/>
                  <a:pt x="701305" y="82951"/>
                </a:cubicBezTo>
                <a:cubicBezTo>
                  <a:pt x="699079" y="90368"/>
                  <a:pt x="698549" y="111188"/>
                  <a:pt x="699715" y="145412"/>
                </a:cubicBezTo>
                <a:cubicBezTo>
                  <a:pt x="700880" y="179637"/>
                  <a:pt x="699634" y="202702"/>
                  <a:pt x="695976" y="214608"/>
                </a:cubicBezTo>
                <a:cubicBezTo>
                  <a:pt x="692316" y="226514"/>
                  <a:pt x="688444" y="231218"/>
                  <a:pt x="684357" y="228719"/>
                </a:cubicBezTo>
                <a:cubicBezTo>
                  <a:pt x="680271" y="226220"/>
                  <a:pt x="677167" y="218906"/>
                  <a:pt x="675047" y="206776"/>
                </a:cubicBezTo>
                <a:cubicBezTo>
                  <a:pt x="666476" y="207545"/>
                  <a:pt x="656908" y="208922"/>
                  <a:pt x="646341" y="210906"/>
                </a:cubicBezTo>
                <a:cubicBezTo>
                  <a:pt x="644221" y="228393"/>
                  <a:pt x="639436" y="231581"/>
                  <a:pt x="631989" y="220468"/>
                </a:cubicBezTo>
                <a:cubicBezTo>
                  <a:pt x="624541" y="209356"/>
                  <a:pt x="621983" y="199384"/>
                  <a:pt x="624315" y="190554"/>
                </a:cubicBezTo>
                <a:cubicBezTo>
                  <a:pt x="626646" y="181723"/>
                  <a:pt x="628007" y="160767"/>
                  <a:pt x="628398" y="127683"/>
                </a:cubicBezTo>
                <a:cubicBezTo>
                  <a:pt x="628788" y="94600"/>
                  <a:pt x="626845" y="73029"/>
                  <a:pt x="622565" y="62971"/>
                </a:cubicBezTo>
                <a:cubicBezTo>
                  <a:pt x="618287" y="52913"/>
                  <a:pt x="619750" y="49049"/>
                  <a:pt x="626956" y="51381"/>
                </a:cubicBezTo>
                <a:cubicBezTo>
                  <a:pt x="634162" y="53713"/>
                  <a:pt x="643017" y="54333"/>
                  <a:pt x="653522" y="53241"/>
                </a:cubicBezTo>
                <a:cubicBezTo>
                  <a:pt x="664027" y="52150"/>
                  <a:pt x="671031" y="50206"/>
                  <a:pt x="674535" y="47409"/>
                </a:cubicBezTo>
                <a:cubicBezTo>
                  <a:pt x="676286" y="46011"/>
                  <a:pt x="678991" y="45622"/>
                  <a:pt x="682648" y="46242"/>
                </a:cubicBezTo>
                <a:close/>
                <a:moveTo>
                  <a:pt x="2358769" y="39563"/>
                </a:moveTo>
                <a:cubicBezTo>
                  <a:pt x="2362990" y="40419"/>
                  <a:pt x="2367432" y="42395"/>
                  <a:pt x="2372096" y="45493"/>
                </a:cubicBezTo>
                <a:cubicBezTo>
                  <a:pt x="2381422" y="51688"/>
                  <a:pt x="2388926" y="59052"/>
                  <a:pt x="2394606" y="67585"/>
                </a:cubicBezTo>
                <a:cubicBezTo>
                  <a:pt x="2400286" y="76117"/>
                  <a:pt x="2398761" y="80626"/>
                  <a:pt x="2390030" y="81109"/>
                </a:cubicBezTo>
                <a:cubicBezTo>
                  <a:pt x="2381298" y="81593"/>
                  <a:pt x="2373559" y="82960"/>
                  <a:pt x="2366812" y="85211"/>
                </a:cubicBezTo>
                <a:cubicBezTo>
                  <a:pt x="2360065" y="87463"/>
                  <a:pt x="2351954" y="90777"/>
                  <a:pt x="2342479" y="95155"/>
                </a:cubicBezTo>
                <a:cubicBezTo>
                  <a:pt x="2333003" y="99533"/>
                  <a:pt x="2331577" y="96191"/>
                  <a:pt x="2338200" y="85128"/>
                </a:cubicBezTo>
                <a:cubicBezTo>
                  <a:pt x="2344823" y="74065"/>
                  <a:pt x="2348327" y="66865"/>
                  <a:pt x="2348711" y="63529"/>
                </a:cubicBezTo>
                <a:cubicBezTo>
                  <a:pt x="2349095" y="60193"/>
                  <a:pt x="2341387" y="59694"/>
                  <a:pt x="2325587" y="62032"/>
                </a:cubicBezTo>
                <a:cubicBezTo>
                  <a:pt x="2309786" y="64369"/>
                  <a:pt x="2289549" y="67079"/>
                  <a:pt x="2264874" y="70161"/>
                </a:cubicBezTo>
                <a:cubicBezTo>
                  <a:pt x="2240200" y="73243"/>
                  <a:pt x="2224018" y="75383"/>
                  <a:pt x="2216329" y="76579"/>
                </a:cubicBezTo>
                <a:cubicBezTo>
                  <a:pt x="2208639" y="77776"/>
                  <a:pt x="2201272" y="77984"/>
                  <a:pt x="2194228" y="77203"/>
                </a:cubicBezTo>
                <a:cubicBezTo>
                  <a:pt x="2190817" y="87608"/>
                  <a:pt x="2185391" y="97797"/>
                  <a:pt x="2177949" y="107768"/>
                </a:cubicBezTo>
                <a:cubicBezTo>
                  <a:pt x="2170508" y="117740"/>
                  <a:pt x="2164322" y="118239"/>
                  <a:pt x="2159392" y="109266"/>
                </a:cubicBezTo>
                <a:cubicBezTo>
                  <a:pt x="2154463" y="100293"/>
                  <a:pt x="2155532" y="91592"/>
                  <a:pt x="2162602" y="83165"/>
                </a:cubicBezTo>
                <a:cubicBezTo>
                  <a:pt x="2169671" y="74738"/>
                  <a:pt x="2175311" y="65194"/>
                  <a:pt x="2179521" y="54534"/>
                </a:cubicBezTo>
                <a:cubicBezTo>
                  <a:pt x="2183732" y="43874"/>
                  <a:pt x="2187226" y="41493"/>
                  <a:pt x="2190005" y="47391"/>
                </a:cubicBezTo>
                <a:cubicBezTo>
                  <a:pt x="2192783" y="53288"/>
                  <a:pt x="2194748" y="58122"/>
                  <a:pt x="2195902" y="61892"/>
                </a:cubicBezTo>
                <a:cubicBezTo>
                  <a:pt x="2208193" y="61954"/>
                  <a:pt x="2223711" y="60618"/>
                  <a:pt x="2242457" y="57883"/>
                </a:cubicBezTo>
                <a:cubicBezTo>
                  <a:pt x="2261203" y="55148"/>
                  <a:pt x="2281385" y="52237"/>
                  <a:pt x="2303002" y="49149"/>
                </a:cubicBezTo>
                <a:cubicBezTo>
                  <a:pt x="2324620" y="46060"/>
                  <a:pt x="2339208" y="43130"/>
                  <a:pt x="2346767" y="40358"/>
                </a:cubicBezTo>
                <a:cubicBezTo>
                  <a:pt x="2350546" y="38972"/>
                  <a:pt x="2354547" y="38707"/>
                  <a:pt x="2358769" y="39563"/>
                </a:cubicBezTo>
                <a:close/>
                <a:moveTo>
                  <a:pt x="968507" y="38033"/>
                </a:moveTo>
                <a:cubicBezTo>
                  <a:pt x="977530" y="39255"/>
                  <a:pt x="986503" y="42222"/>
                  <a:pt x="995427" y="46935"/>
                </a:cubicBezTo>
                <a:cubicBezTo>
                  <a:pt x="1004350" y="51648"/>
                  <a:pt x="1007613" y="59818"/>
                  <a:pt x="1005212" y="71445"/>
                </a:cubicBezTo>
                <a:cubicBezTo>
                  <a:pt x="1002812" y="83072"/>
                  <a:pt x="996521" y="85047"/>
                  <a:pt x="986339" y="77370"/>
                </a:cubicBezTo>
                <a:cubicBezTo>
                  <a:pt x="979345" y="70375"/>
                  <a:pt x="972368" y="61765"/>
                  <a:pt x="965410" y="51539"/>
                </a:cubicBezTo>
                <a:cubicBezTo>
                  <a:pt x="958452" y="41313"/>
                  <a:pt x="959485" y="36811"/>
                  <a:pt x="968507" y="38033"/>
                </a:cubicBezTo>
                <a:close/>
                <a:moveTo>
                  <a:pt x="4183881" y="36668"/>
                </a:moveTo>
                <a:cubicBezTo>
                  <a:pt x="4187023" y="37318"/>
                  <a:pt x="4190317" y="38898"/>
                  <a:pt x="4193761" y="41410"/>
                </a:cubicBezTo>
                <a:cubicBezTo>
                  <a:pt x="4200651" y="46432"/>
                  <a:pt x="4199556" y="51114"/>
                  <a:pt x="4190478" y="55455"/>
                </a:cubicBezTo>
                <a:cubicBezTo>
                  <a:pt x="4181399" y="59796"/>
                  <a:pt x="4172429" y="62738"/>
                  <a:pt x="4163568" y="64283"/>
                </a:cubicBezTo>
                <a:cubicBezTo>
                  <a:pt x="4154707" y="65827"/>
                  <a:pt x="4147299" y="67005"/>
                  <a:pt x="4141346" y="67817"/>
                </a:cubicBezTo>
                <a:cubicBezTo>
                  <a:pt x="4135393" y="68630"/>
                  <a:pt x="4128190" y="67358"/>
                  <a:pt x="4119738" y="64003"/>
                </a:cubicBezTo>
                <a:cubicBezTo>
                  <a:pt x="4111286" y="60649"/>
                  <a:pt x="4111345" y="57350"/>
                  <a:pt x="4119915" y="54106"/>
                </a:cubicBezTo>
                <a:cubicBezTo>
                  <a:pt x="4128485" y="50863"/>
                  <a:pt x="4138308" y="48057"/>
                  <a:pt x="4149383" y="45688"/>
                </a:cubicBezTo>
                <a:cubicBezTo>
                  <a:pt x="4160718" y="42662"/>
                  <a:pt x="4169227" y="39937"/>
                  <a:pt x="4174907" y="37512"/>
                </a:cubicBezTo>
                <a:cubicBezTo>
                  <a:pt x="4177747" y="36300"/>
                  <a:pt x="4180738" y="36018"/>
                  <a:pt x="4183881" y="36668"/>
                </a:cubicBezTo>
                <a:close/>
                <a:moveTo>
                  <a:pt x="6971684" y="32722"/>
                </a:moveTo>
                <a:lnTo>
                  <a:pt x="6994994" y="32722"/>
                </a:lnTo>
                <a:lnTo>
                  <a:pt x="6994994" y="169309"/>
                </a:lnTo>
                <a:lnTo>
                  <a:pt x="7023012" y="169309"/>
                </a:lnTo>
                <a:lnTo>
                  <a:pt x="7023012" y="195112"/>
                </a:lnTo>
                <a:lnTo>
                  <a:pt x="6994994" y="195112"/>
                </a:lnTo>
                <a:lnTo>
                  <a:pt x="6994994" y="239463"/>
                </a:lnTo>
                <a:lnTo>
                  <a:pt x="6965676" y="239463"/>
                </a:lnTo>
                <a:lnTo>
                  <a:pt x="6965676" y="195112"/>
                </a:lnTo>
                <a:lnTo>
                  <a:pt x="6875783" y="195112"/>
                </a:lnTo>
                <a:lnTo>
                  <a:pt x="6875783" y="171243"/>
                </a:lnTo>
                <a:close/>
                <a:moveTo>
                  <a:pt x="4828560" y="32722"/>
                </a:moveTo>
                <a:lnTo>
                  <a:pt x="4851870" y="32722"/>
                </a:lnTo>
                <a:lnTo>
                  <a:pt x="4851870" y="169309"/>
                </a:lnTo>
                <a:lnTo>
                  <a:pt x="4879887" y="169309"/>
                </a:lnTo>
                <a:lnTo>
                  <a:pt x="4879887" y="195112"/>
                </a:lnTo>
                <a:lnTo>
                  <a:pt x="4851870" y="195112"/>
                </a:lnTo>
                <a:lnTo>
                  <a:pt x="4851870" y="239463"/>
                </a:lnTo>
                <a:lnTo>
                  <a:pt x="4822551" y="239463"/>
                </a:lnTo>
                <a:lnTo>
                  <a:pt x="4822551" y="195112"/>
                </a:lnTo>
                <a:lnTo>
                  <a:pt x="4732659" y="195112"/>
                </a:lnTo>
                <a:lnTo>
                  <a:pt x="4732659" y="171243"/>
                </a:lnTo>
                <a:close/>
                <a:moveTo>
                  <a:pt x="4964044" y="30436"/>
                </a:moveTo>
                <a:cubicBezTo>
                  <a:pt x="4967837" y="30444"/>
                  <a:pt x="4971416" y="30861"/>
                  <a:pt x="4974783" y="31689"/>
                </a:cubicBezTo>
                <a:cubicBezTo>
                  <a:pt x="4981518" y="33345"/>
                  <a:pt x="4988429" y="36467"/>
                  <a:pt x="4995517" y="41056"/>
                </a:cubicBezTo>
                <a:cubicBezTo>
                  <a:pt x="5002605" y="45645"/>
                  <a:pt x="5008366" y="52376"/>
                  <a:pt x="5012800" y="61250"/>
                </a:cubicBezTo>
                <a:cubicBezTo>
                  <a:pt x="5017234" y="70124"/>
                  <a:pt x="5018846" y="80833"/>
                  <a:pt x="5017636" y="93378"/>
                </a:cubicBezTo>
                <a:cubicBezTo>
                  <a:pt x="5016427" y="105923"/>
                  <a:pt x="5010260" y="120735"/>
                  <a:pt x="4999135" y="137813"/>
                </a:cubicBezTo>
                <a:cubicBezTo>
                  <a:pt x="4988010" y="154891"/>
                  <a:pt x="4967156" y="179789"/>
                  <a:pt x="4936572" y="212506"/>
                </a:cubicBezTo>
                <a:lnTo>
                  <a:pt x="5020622" y="212506"/>
                </a:lnTo>
                <a:lnTo>
                  <a:pt x="5020622" y="239463"/>
                </a:lnTo>
                <a:lnTo>
                  <a:pt x="4895569" y="239463"/>
                </a:lnTo>
                <a:lnTo>
                  <a:pt x="4895569" y="231072"/>
                </a:lnTo>
                <a:cubicBezTo>
                  <a:pt x="4896376" y="218993"/>
                  <a:pt x="4901923" y="208202"/>
                  <a:pt x="4912210" y="198702"/>
                </a:cubicBezTo>
                <a:cubicBezTo>
                  <a:pt x="4922498" y="189202"/>
                  <a:pt x="4935372" y="174601"/>
                  <a:pt x="4950831" y="154900"/>
                </a:cubicBezTo>
                <a:cubicBezTo>
                  <a:pt x="4966291" y="135199"/>
                  <a:pt x="4976315" y="120028"/>
                  <a:pt x="4980904" y="109387"/>
                </a:cubicBezTo>
                <a:cubicBezTo>
                  <a:pt x="4985493" y="98746"/>
                  <a:pt x="4987238" y="89862"/>
                  <a:pt x="4986141" y="82737"/>
                </a:cubicBezTo>
                <a:cubicBezTo>
                  <a:pt x="4985043" y="75612"/>
                  <a:pt x="4981750" y="69795"/>
                  <a:pt x="4976262" y="65287"/>
                </a:cubicBezTo>
                <a:cubicBezTo>
                  <a:pt x="4970774" y="60779"/>
                  <a:pt x="4964350" y="58900"/>
                  <a:pt x="4956989" y="59650"/>
                </a:cubicBezTo>
                <a:cubicBezTo>
                  <a:pt x="4949628" y="60401"/>
                  <a:pt x="4942538" y="63287"/>
                  <a:pt x="4935716" y="68310"/>
                </a:cubicBezTo>
                <a:cubicBezTo>
                  <a:pt x="4928895" y="73333"/>
                  <a:pt x="4923320" y="81748"/>
                  <a:pt x="4918991" y="93555"/>
                </a:cubicBezTo>
                <a:lnTo>
                  <a:pt x="4890900" y="89388"/>
                </a:lnTo>
                <a:cubicBezTo>
                  <a:pt x="4897275" y="68887"/>
                  <a:pt x="4905578" y="54339"/>
                  <a:pt x="4915810" y="45744"/>
                </a:cubicBezTo>
                <a:cubicBezTo>
                  <a:pt x="4926042" y="37149"/>
                  <a:pt x="4938116" y="32449"/>
                  <a:pt x="4952031" y="31643"/>
                </a:cubicBezTo>
                <a:cubicBezTo>
                  <a:pt x="4956248" y="30830"/>
                  <a:pt x="4960253" y="30428"/>
                  <a:pt x="4964044" y="30436"/>
                </a:cubicBezTo>
                <a:close/>
                <a:moveTo>
                  <a:pt x="4659245" y="30436"/>
                </a:moveTo>
                <a:cubicBezTo>
                  <a:pt x="4663037" y="30444"/>
                  <a:pt x="4666616" y="30861"/>
                  <a:pt x="4669984" y="31689"/>
                </a:cubicBezTo>
                <a:cubicBezTo>
                  <a:pt x="4676718" y="33345"/>
                  <a:pt x="4683629" y="36467"/>
                  <a:pt x="4690717" y="41056"/>
                </a:cubicBezTo>
                <a:cubicBezTo>
                  <a:pt x="4697805" y="45645"/>
                  <a:pt x="4703566" y="52376"/>
                  <a:pt x="4708000" y="61250"/>
                </a:cubicBezTo>
                <a:cubicBezTo>
                  <a:pt x="4712434" y="70124"/>
                  <a:pt x="4714046" y="80833"/>
                  <a:pt x="4712837" y="93378"/>
                </a:cubicBezTo>
                <a:cubicBezTo>
                  <a:pt x="4711627" y="105923"/>
                  <a:pt x="4705460" y="120735"/>
                  <a:pt x="4694336" y="137813"/>
                </a:cubicBezTo>
                <a:cubicBezTo>
                  <a:pt x="4683211" y="154891"/>
                  <a:pt x="4662356" y="179789"/>
                  <a:pt x="4631772" y="212506"/>
                </a:cubicBezTo>
                <a:lnTo>
                  <a:pt x="4715823" y="212506"/>
                </a:lnTo>
                <a:lnTo>
                  <a:pt x="4715823" y="239463"/>
                </a:lnTo>
                <a:lnTo>
                  <a:pt x="4590770" y="239463"/>
                </a:lnTo>
                <a:lnTo>
                  <a:pt x="4590770" y="231072"/>
                </a:lnTo>
                <a:cubicBezTo>
                  <a:pt x="4591576" y="218993"/>
                  <a:pt x="4597123" y="208202"/>
                  <a:pt x="4607411" y="198702"/>
                </a:cubicBezTo>
                <a:cubicBezTo>
                  <a:pt x="4617698" y="189202"/>
                  <a:pt x="4630572" y="174601"/>
                  <a:pt x="4646031" y="154900"/>
                </a:cubicBezTo>
                <a:cubicBezTo>
                  <a:pt x="4661491" y="135199"/>
                  <a:pt x="4671515" y="120028"/>
                  <a:pt x="4676104" y="109387"/>
                </a:cubicBezTo>
                <a:cubicBezTo>
                  <a:pt x="4680693" y="98746"/>
                  <a:pt x="4682439" y="89862"/>
                  <a:pt x="4681341" y="82737"/>
                </a:cubicBezTo>
                <a:cubicBezTo>
                  <a:pt x="4680243" y="75612"/>
                  <a:pt x="4676951" y="69795"/>
                  <a:pt x="4671463" y="65287"/>
                </a:cubicBezTo>
                <a:cubicBezTo>
                  <a:pt x="4665974" y="60779"/>
                  <a:pt x="4659550" y="58900"/>
                  <a:pt x="4652189" y="59650"/>
                </a:cubicBezTo>
                <a:cubicBezTo>
                  <a:pt x="4644828" y="60401"/>
                  <a:pt x="4637737" y="63287"/>
                  <a:pt x="4630916" y="68310"/>
                </a:cubicBezTo>
                <a:cubicBezTo>
                  <a:pt x="4624095" y="73333"/>
                  <a:pt x="4618520" y="81748"/>
                  <a:pt x="4614192" y="93555"/>
                </a:cubicBezTo>
                <a:lnTo>
                  <a:pt x="4586100" y="89388"/>
                </a:lnTo>
                <a:cubicBezTo>
                  <a:pt x="4592475" y="68887"/>
                  <a:pt x="4600778" y="54339"/>
                  <a:pt x="4611010" y="45744"/>
                </a:cubicBezTo>
                <a:cubicBezTo>
                  <a:pt x="4621242" y="37149"/>
                  <a:pt x="4633316" y="32449"/>
                  <a:pt x="4647231" y="31643"/>
                </a:cubicBezTo>
                <a:cubicBezTo>
                  <a:pt x="4651448" y="30830"/>
                  <a:pt x="4655452" y="30428"/>
                  <a:pt x="4659245" y="30436"/>
                </a:cubicBezTo>
                <a:close/>
                <a:moveTo>
                  <a:pt x="1876701" y="30371"/>
                </a:moveTo>
                <a:cubicBezTo>
                  <a:pt x="1878575" y="29259"/>
                  <a:pt x="1882110" y="29317"/>
                  <a:pt x="1887307" y="30545"/>
                </a:cubicBezTo>
                <a:cubicBezTo>
                  <a:pt x="1897700" y="33001"/>
                  <a:pt x="1905895" y="36613"/>
                  <a:pt x="1911891" y="41382"/>
                </a:cubicBezTo>
                <a:cubicBezTo>
                  <a:pt x="1917888" y="46150"/>
                  <a:pt x="1919649" y="52925"/>
                  <a:pt x="1917175" y="61706"/>
                </a:cubicBezTo>
                <a:cubicBezTo>
                  <a:pt x="1914701" y="70487"/>
                  <a:pt x="1910676" y="73051"/>
                  <a:pt x="1905101" y="69398"/>
                </a:cubicBezTo>
                <a:cubicBezTo>
                  <a:pt x="1899527" y="65746"/>
                  <a:pt x="1893800" y="61390"/>
                  <a:pt x="1887921" y="56330"/>
                </a:cubicBezTo>
                <a:cubicBezTo>
                  <a:pt x="1882911" y="50488"/>
                  <a:pt x="1878958" y="44116"/>
                  <a:pt x="1876062" y="37214"/>
                </a:cubicBezTo>
                <a:cubicBezTo>
                  <a:pt x="1874614" y="33763"/>
                  <a:pt x="1874827" y="31482"/>
                  <a:pt x="1876701" y="30371"/>
                </a:cubicBezTo>
                <a:close/>
                <a:moveTo>
                  <a:pt x="2029998" y="29631"/>
                </a:moveTo>
                <a:cubicBezTo>
                  <a:pt x="2032824" y="29658"/>
                  <a:pt x="2036178" y="30607"/>
                  <a:pt x="2040060" y="32480"/>
                </a:cubicBezTo>
                <a:cubicBezTo>
                  <a:pt x="2047824" y="36225"/>
                  <a:pt x="2055002" y="41400"/>
                  <a:pt x="2061594" y="48004"/>
                </a:cubicBezTo>
                <a:cubicBezTo>
                  <a:pt x="2068186" y="54609"/>
                  <a:pt x="2067953" y="59163"/>
                  <a:pt x="2060896" y="61669"/>
                </a:cubicBezTo>
                <a:cubicBezTo>
                  <a:pt x="2053839" y="64174"/>
                  <a:pt x="2045992" y="67678"/>
                  <a:pt x="2037354" y="72180"/>
                </a:cubicBezTo>
                <a:cubicBezTo>
                  <a:pt x="2028715" y="76682"/>
                  <a:pt x="2019466" y="82939"/>
                  <a:pt x="2009606" y="90951"/>
                </a:cubicBezTo>
                <a:cubicBezTo>
                  <a:pt x="2015832" y="93555"/>
                  <a:pt x="2018555" y="96653"/>
                  <a:pt x="2017773" y="100243"/>
                </a:cubicBezTo>
                <a:cubicBezTo>
                  <a:pt x="2016992" y="103834"/>
                  <a:pt x="2017575" y="116915"/>
                  <a:pt x="2019522" y="139487"/>
                </a:cubicBezTo>
                <a:cubicBezTo>
                  <a:pt x="2021469" y="162060"/>
                  <a:pt x="2021206" y="177479"/>
                  <a:pt x="2018731" y="185745"/>
                </a:cubicBezTo>
                <a:cubicBezTo>
                  <a:pt x="2016257" y="194011"/>
                  <a:pt x="2010983" y="201725"/>
                  <a:pt x="2002909" y="208888"/>
                </a:cubicBezTo>
                <a:cubicBezTo>
                  <a:pt x="1994835" y="216050"/>
                  <a:pt x="1988953" y="215700"/>
                  <a:pt x="1985264" y="207837"/>
                </a:cubicBezTo>
                <a:cubicBezTo>
                  <a:pt x="1981574" y="199973"/>
                  <a:pt x="1976514" y="191971"/>
                  <a:pt x="1970083" y="183829"/>
                </a:cubicBezTo>
                <a:cubicBezTo>
                  <a:pt x="1963653" y="175687"/>
                  <a:pt x="1965321" y="173172"/>
                  <a:pt x="1975087" y="176285"/>
                </a:cubicBezTo>
                <a:cubicBezTo>
                  <a:pt x="1984854" y="179398"/>
                  <a:pt x="1990885" y="180728"/>
                  <a:pt x="1993179" y="180275"/>
                </a:cubicBezTo>
                <a:cubicBezTo>
                  <a:pt x="1995474" y="179823"/>
                  <a:pt x="1996621" y="169178"/>
                  <a:pt x="1996621" y="148343"/>
                </a:cubicBezTo>
                <a:cubicBezTo>
                  <a:pt x="1996621" y="127097"/>
                  <a:pt x="1995356" y="113582"/>
                  <a:pt x="1992826" y="107796"/>
                </a:cubicBezTo>
                <a:cubicBezTo>
                  <a:pt x="1990296" y="102010"/>
                  <a:pt x="1986600" y="95831"/>
                  <a:pt x="1981738" y="89258"/>
                </a:cubicBezTo>
                <a:cubicBezTo>
                  <a:pt x="1976876" y="82685"/>
                  <a:pt x="1977593" y="79813"/>
                  <a:pt x="1983887" y="80644"/>
                </a:cubicBezTo>
                <a:cubicBezTo>
                  <a:pt x="1990181" y="81475"/>
                  <a:pt x="1995666" y="83007"/>
                  <a:pt x="2000342" y="85239"/>
                </a:cubicBezTo>
                <a:cubicBezTo>
                  <a:pt x="2012025" y="72304"/>
                  <a:pt x="2019190" y="63430"/>
                  <a:pt x="2021838" y="58618"/>
                </a:cubicBezTo>
                <a:cubicBezTo>
                  <a:pt x="2024486" y="53806"/>
                  <a:pt x="2025767" y="51226"/>
                  <a:pt x="2025680" y="50879"/>
                </a:cubicBezTo>
                <a:cubicBezTo>
                  <a:pt x="2025593" y="50531"/>
                  <a:pt x="2018800" y="52082"/>
                  <a:pt x="2005300" y="55530"/>
                </a:cubicBezTo>
                <a:cubicBezTo>
                  <a:pt x="1991800" y="58977"/>
                  <a:pt x="1980917" y="62478"/>
                  <a:pt x="1972650" y="66031"/>
                </a:cubicBezTo>
                <a:cubicBezTo>
                  <a:pt x="1964384" y="69585"/>
                  <a:pt x="1955222" y="67448"/>
                  <a:pt x="1945164" y="59622"/>
                </a:cubicBezTo>
                <a:cubicBezTo>
                  <a:pt x="1935106" y="51796"/>
                  <a:pt x="1935443" y="48280"/>
                  <a:pt x="1946178" y="49074"/>
                </a:cubicBezTo>
                <a:cubicBezTo>
                  <a:pt x="1956912" y="49868"/>
                  <a:pt x="1971531" y="48184"/>
                  <a:pt x="1990035" y="44023"/>
                </a:cubicBezTo>
                <a:cubicBezTo>
                  <a:pt x="2008540" y="39862"/>
                  <a:pt x="2019562" y="35962"/>
                  <a:pt x="2023103" y="32322"/>
                </a:cubicBezTo>
                <a:cubicBezTo>
                  <a:pt x="2024874" y="30502"/>
                  <a:pt x="2027172" y="29605"/>
                  <a:pt x="2029998" y="29631"/>
                </a:cubicBezTo>
                <a:close/>
                <a:moveTo>
                  <a:pt x="5529551" y="27514"/>
                </a:moveTo>
                <a:cubicBezTo>
                  <a:pt x="5531350" y="27817"/>
                  <a:pt x="5533514" y="28480"/>
                  <a:pt x="5536042" y="29503"/>
                </a:cubicBezTo>
                <a:cubicBezTo>
                  <a:pt x="5546156" y="33596"/>
                  <a:pt x="5553873" y="37546"/>
                  <a:pt x="5559194" y="41354"/>
                </a:cubicBezTo>
                <a:cubicBezTo>
                  <a:pt x="5565644" y="47344"/>
                  <a:pt x="5565262" y="52026"/>
                  <a:pt x="5558050" y="55399"/>
                </a:cubicBezTo>
                <a:cubicBezTo>
                  <a:pt x="5550838" y="58773"/>
                  <a:pt x="5538752" y="66754"/>
                  <a:pt x="5521792" y="79342"/>
                </a:cubicBezTo>
                <a:cubicBezTo>
                  <a:pt x="5504832" y="91930"/>
                  <a:pt x="5499871" y="92665"/>
                  <a:pt x="5506909" y="81547"/>
                </a:cubicBezTo>
                <a:cubicBezTo>
                  <a:pt x="5513947" y="70428"/>
                  <a:pt x="5518812" y="61669"/>
                  <a:pt x="5521503" y="55269"/>
                </a:cubicBezTo>
                <a:cubicBezTo>
                  <a:pt x="5524195" y="48870"/>
                  <a:pt x="5524762" y="41952"/>
                  <a:pt x="5523206" y="34517"/>
                </a:cubicBezTo>
                <a:cubicBezTo>
                  <a:pt x="5522038" y="28941"/>
                  <a:pt x="5524153" y="26606"/>
                  <a:pt x="5529551" y="27514"/>
                </a:cubicBezTo>
                <a:close/>
                <a:moveTo>
                  <a:pt x="503177" y="27503"/>
                </a:moveTo>
                <a:cubicBezTo>
                  <a:pt x="512449" y="26307"/>
                  <a:pt x="520172" y="28545"/>
                  <a:pt x="526348" y="34219"/>
                </a:cubicBezTo>
                <a:cubicBezTo>
                  <a:pt x="532524" y="39893"/>
                  <a:pt x="533836" y="44197"/>
                  <a:pt x="530283" y="47130"/>
                </a:cubicBezTo>
                <a:cubicBezTo>
                  <a:pt x="526730" y="50063"/>
                  <a:pt x="518954" y="51139"/>
                  <a:pt x="506955" y="50358"/>
                </a:cubicBezTo>
                <a:cubicBezTo>
                  <a:pt x="494955" y="49576"/>
                  <a:pt x="477718" y="50355"/>
                  <a:pt x="455246" y="52693"/>
                </a:cubicBezTo>
                <a:cubicBezTo>
                  <a:pt x="432772" y="55030"/>
                  <a:pt x="412873" y="57160"/>
                  <a:pt x="395547" y="59083"/>
                </a:cubicBezTo>
                <a:cubicBezTo>
                  <a:pt x="378221" y="61005"/>
                  <a:pt x="365512" y="62562"/>
                  <a:pt x="357419" y="63752"/>
                </a:cubicBezTo>
                <a:cubicBezTo>
                  <a:pt x="349327" y="64943"/>
                  <a:pt x="341765" y="61427"/>
                  <a:pt x="334732" y="53204"/>
                </a:cubicBezTo>
                <a:cubicBezTo>
                  <a:pt x="327700" y="44981"/>
                  <a:pt x="329263" y="41462"/>
                  <a:pt x="339420" y="42647"/>
                </a:cubicBezTo>
                <a:cubicBezTo>
                  <a:pt x="349578" y="43831"/>
                  <a:pt x="362681" y="44039"/>
                  <a:pt x="378729" y="43270"/>
                </a:cubicBezTo>
                <a:cubicBezTo>
                  <a:pt x="394692" y="41757"/>
                  <a:pt x="417106" y="39050"/>
                  <a:pt x="445972" y="35149"/>
                </a:cubicBezTo>
                <a:cubicBezTo>
                  <a:pt x="474839" y="31249"/>
                  <a:pt x="493908" y="28700"/>
                  <a:pt x="503177" y="27503"/>
                </a:cubicBezTo>
                <a:close/>
                <a:moveTo>
                  <a:pt x="3111470" y="27075"/>
                </a:moveTo>
                <a:cubicBezTo>
                  <a:pt x="3113350" y="26926"/>
                  <a:pt x="3115698" y="27110"/>
                  <a:pt x="3118515" y="27624"/>
                </a:cubicBezTo>
                <a:cubicBezTo>
                  <a:pt x="3129783" y="29683"/>
                  <a:pt x="3137782" y="33550"/>
                  <a:pt x="3142514" y="39224"/>
                </a:cubicBezTo>
                <a:cubicBezTo>
                  <a:pt x="3147245" y="44898"/>
                  <a:pt x="3148374" y="51672"/>
                  <a:pt x="3145900" y="59548"/>
                </a:cubicBezTo>
                <a:cubicBezTo>
                  <a:pt x="3143425" y="67423"/>
                  <a:pt x="3136483" y="67982"/>
                  <a:pt x="3125073" y="61222"/>
                </a:cubicBezTo>
                <a:cubicBezTo>
                  <a:pt x="3116888" y="53868"/>
                  <a:pt x="3110931" y="45915"/>
                  <a:pt x="3107204" y="37363"/>
                </a:cubicBezTo>
                <a:cubicBezTo>
                  <a:pt x="3104409" y="30950"/>
                  <a:pt x="3105831" y="27520"/>
                  <a:pt x="3111470" y="27075"/>
                </a:cubicBezTo>
                <a:close/>
                <a:moveTo>
                  <a:pt x="2657497" y="26699"/>
                </a:moveTo>
                <a:cubicBezTo>
                  <a:pt x="2659884" y="26531"/>
                  <a:pt x="2662379" y="27085"/>
                  <a:pt x="2664980" y="28359"/>
                </a:cubicBezTo>
                <a:cubicBezTo>
                  <a:pt x="2670183" y="30908"/>
                  <a:pt x="2675724" y="34681"/>
                  <a:pt x="2681602" y="39679"/>
                </a:cubicBezTo>
                <a:cubicBezTo>
                  <a:pt x="2687481" y="44678"/>
                  <a:pt x="2688802" y="48804"/>
                  <a:pt x="2685565" y="52060"/>
                </a:cubicBezTo>
                <a:cubicBezTo>
                  <a:pt x="2682328" y="55316"/>
                  <a:pt x="2679984" y="60580"/>
                  <a:pt x="2678533" y="67854"/>
                </a:cubicBezTo>
                <a:cubicBezTo>
                  <a:pt x="2677082" y="75128"/>
                  <a:pt x="2676161" y="91884"/>
                  <a:pt x="2675770" y="118121"/>
                </a:cubicBezTo>
                <a:cubicBezTo>
                  <a:pt x="2675380" y="144358"/>
                  <a:pt x="2672995" y="161024"/>
                  <a:pt x="2668617" y="168118"/>
                </a:cubicBezTo>
                <a:cubicBezTo>
                  <a:pt x="2664239" y="175212"/>
                  <a:pt x="2659749" y="174158"/>
                  <a:pt x="2655148" y="164955"/>
                </a:cubicBezTo>
                <a:cubicBezTo>
                  <a:pt x="2650547" y="155753"/>
                  <a:pt x="2649220" y="145366"/>
                  <a:pt x="2651167" y="133795"/>
                </a:cubicBezTo>
                <a:cubicBezTo>
                  <a:pt x="2653114" y="122223"/>
                  <a:pt x="2654283" y="105396"/>
                  <a:pt x="2654674" y="83314"/>
                </a:cubicBezTo>
                <a:cubicBezTo>
                  <a:pt x="2655065" y="61232"/>
                  <a:pt x="2654572" y="49828"/>
                  <a:pt x="2653195" y="49102"/>
                </a:cubicBezTo>
                <a:cubicBezTo>
                  <a:pt x="2651818" y="48377"/>
                  <a:pt x="2647992" y="48404"/>
                  <a:pt x="2641717" y="49186"/>
                </a:cubicBezTo>
                <a:cubicBezTo>
                  <a:pt x="2635441" y="49967"/>
                  <a:pt x="2622487" y="51406"/>
                  <a:pt x="2602854" y="53502"/>
                </a:cubicBezTo>
                <a:lnTo>
                  <a:pt x="2602854" y="109815"/>
                </a:lnTo>
                <a:cubicBezTo>
                  <a:pt x="2602854" y="129547"/>
                  <a:pt x="2601049" y="144805"/>
                  <a:pt x="2597440" y="155589"/>
                </a:cubicBezTo>
                <a:cubicBezTo>
                  <a:pt x="2593831" y="166372"/>
                  <a:pt x="2589723" y="168161"/>
                  <a:pt x="2585115" y="160956"/>
                </a:cubicBezTo>
                <a:cubicBezTo>
                  <a:pt x="2580508" y="153750"/>
                  <a:pt x="2578982" y="145316"/>
                  <a:pt x="2580539" y="135655"/>
                </a:cubicBezTo>
                <a:cubicBezTo>
                  <a:pt x="2582095" y="125994"/>
                  <a:pt x="2582874" y="111154"/>
                  <a:pt x="2582874" y="91137"/>
                </a:cubicBezTo>
                <a:cubicBezTo>
                  <a:pt x="2582874" y="70760"/>
                  <a:pt x="2581122" y="56317"/>
                  <a:pt x="2577618" y="47809"/>
                </a:cubicBezTo>
                <a:cubicBezTo>
                  <a:pt x="2574115" y="39301"/>
                  <a:pt x="2575314" y="35435"/>
                  <a:pt x="2581218" y="36210"/>
                </a:cubicBezTo>
                <a:cubicBezTo>
                  <a:pt x="2587121" y="36985"/>
                  <a:pt x="2592020" y="37763"/>
                  <a:pt x="2595915" y="38545"/>
                </a:cubicBezTo>
                <a:cubicBezTo>
                  <a:pt x="2599809" y="39326"/>
                  <a:pt x="2604736" y="39537"/>
                  <a:pt x="2610695" y="39177"/>
                </a:cubicBezTo>
                <a:cubicBezTo>
                  <a:pt x="2616654" y="38817"/>
                  <a:pt x="2623718" y="37897"/>
                  <a:pt x="2631885" y="36414"/>
                </a:cubicBezTo>
                <a:cubicBezTo>
                  <a:pt x="2640051" y="34932"/>
                  <a:pt x="2646308" y="32582"/>
                  <a:pt x="2650655" y="29364"/>
                </a:cubicBezTo>
                <a:cubicBezTo>
                  <a:pt x="2652829" y="27755"/>
                  <a:pt x="2655110" y="26866"/>
                  <a:pt x="2657497" y="26699"/>
                </a:cubicBezTo>
                <a:close/>
                <a:moveTo>
                  <a:pt x="161599" y="26415"/>
                </a:moveTo>
                <a:cubicBezTo>
                  <a:pt x="155242" y="26800"/>
                  <a:pt x="132784" y="30297"/>
                  <a:pt x="94226" y="36907"/>
                </a:cubicBezTo>
                <a:cubicBezTo>
                  <a:pt x="94970" y="39363"/>
                  <a:pt x="95633" y="42637"/>
                  <a:pt x="96217" y="46730"/>
                </a:cubicBezTo>
                <a:cubicBezTo>
                  <a:pt x="103733" y="46730"/>
                  <a:pt x="113645" y="44783"/>
                  <a:pt x="125954" y="40889"/>
                </a:cubicBezTo>
                <a:cubicBezTo>
                  <a:pt x="138264" y="36994"/>
                  <a:pt x="146756" y="37971"/>
                  <a:pt x="151432" y="43819"/>
                </a:cubicBezTo>
                <a:cubicBezTo>
                  <a:pt x="156108" y="49666"/>
                  <a:pt x="151246" y="54162"/>
                  <a:pt x="136846" y="57306"/>
                </a:cubicBezTo>
                <a:cubicBezTo>
                  <a:pt x="122448" y="60450"/>
                  <a:pt x="109413" y="61247"/>
                  <a:pt x="97743" y="59697"/>
                </a:cubicBezTo>
                <a:cubicBezTo>
                  <a:pt x="98474" y="66506"/>
                  <a:pt x="99441" y="72298"/>
                  <a:pt x="100644" y="77072"/>
                </a:cubicBezTo>
                <a:cubicBezTo>
                  <a:pt x="106486" y="77159"/>
                  <a:pt x="116035" y="76031"/>
                  <a:pt x="129294" y="73687"/>
                </a:cubicBezTo>
                <a:cubicBezTo>
                  <a:pt x="142552" y="71343"/>
                  <a:pt x="153597" y="69836"/>
                  <a:pt x="162426" y="69166"/>
                </a:cubicBezTo>
                <a:cubicBezTo>
                  <a:pt x="168231" y="51021"/>
                  <a:pt x="171132" y="38892"/>
                  <a:pt x="171132" y="32777"/>
                </a:cubicBezTo>
                <a:cubicBezTo>
                  <a:pt x="171132" y="28151"/>
                  <a:pt x="167955" y="26031"/>
                  <a:pt x="161599" y="26415"/>
                </a:cubicBezTo>
                <a:close/>
                <a:moveTo>
                  <a:pt x="1444265" y="26198"/>
                </a:moveTo>
                <a:cubicBezTo>
                  <a:pt x="1458898" y="25405"/>
                  <a:pt x="1469430" y="27824"/>
                  <a:pt x="1475863" y="33457"/>
                </a:cubicBezTo>
                <a:cubicBezTo>
                  <a:pt x="1484439" y="40966"/>
                  <a:pt x="1487198" y="46439"/>
                  <a:pt x="1484141" y="49874"/>
                </a:cubicBezTo>
                <a:cubicBezTo>
                  <a:pt x="1481084" y="53310"/>
                  <a:pt x="1472523" y="54637"/>
                  <a:pt x="1458459" y="53855"/>
                </a:cubicBezTo>
                <a:cubicBezTo>
                  <a:pt x="1444395" y="53074"/>
                  <a:pt x="1431170" y="53074"/>
                  <a:pt x="1418787" y="53855"/>
                </a:cubicBezTo>
                <a:cubicBezTo>
                  <a:pt x="1406403" y="54637"/>
                  <a:pt x="1388082" y="56019"/>
                  <a:pt x="1363823" y="58004"/>
                </a:cubicBezTo>
                <a:cubicBezTo>
                  <a:pt x="1370817" y="65544"/>
                  <a:pt x="1373344" y="70812"/>
                  <a:pt x="1371404" y="73808"/>
                </a:cubicBezTo>
                <a:cubicBezTo>
                  <a:pt x="1369463" y="76803"/>
                  <a:pt x="1368492" y="89183"/>
                  <a:pt x="1368492" y="110949"/>
                </a:cubicBezTo>
                <a:cubicBezTo>
                  <a:pt x="1385955" y="110949"/>
                  <a:pt x="1401176" y="113042"/>
                  <a:pt x="1414155" y="117228"/>
                </a:cubicBezTo>
                <a:cubicBezTo>
                  <a:pt x="1427134" y="121414"/>
                  <a:pt x="1434634" y="129798"/>
                  <a:pt x="1436655" y="142380"/>
                </a:cubicBezTo>
                <a:cubicBezTo>
                  <a:pt x="1438677" y="154962"/>
                  <a:pt x="1429730" y="156358"/>
                  <a:pt x="1409810" y="146566"/>
                </a:cubicBezTo>
                <a:cubicBezTo>
                  <a:pt x="1389893" y="136774"/>
                  <a:pt x="1376120" y="128827"/>
                  <a:pt x="1368492" y="122725"/>
                </a:cubicBezTo>
                <a:cubicBezTo>
                  <a:pt x="1369224" y="181351"/>
                  <a:pt x="1368359" y="220720"/>
                  <a:pt x="1365897" y="240830"/>
                </a:cubicBezTo>
                <a:cubicBezTo>
                  <a:pt x="1363435" y="260940"/>
                  <a:pt x="1359606" y="270996"/>
                  <a:pt x="1354410" y="270996"/>
                </a:cubicBezTo>
                <a:cubicBezTo>
                  <a:pt x="1350552" y="270996"/>
                  <a:pt x="1346463" y="266388"/>
                  <a:pt x="1342140" y="257173"/>
                </a:cubicBezTo>
                <a:cubicBezTo>
                  <a:pt x="1337818" y="247958"/>
                  <a:pt x="1336457" y="240027"/>
                  <a:pt x="1338057" y="233379"/>
                </a:cubicBezTo>
                <a:cubicBezTo>
                  <a:pt x="1339657" y="226732"/>
                  <a:pt x="1341213" y="219631"/>
                  <a:pt x="1342727" y="212078"/>
                </a:cubicBezTo>
                <a:cubicBezTo>
                  <a:pt x="1344239" y="204525"/>
                  <a:pt x="1345387" y="178846"/>
                  <a:pt x="1346168" y="135041"/>
                </a:cubicBezTo>
                <a:cubicBezTo>
                  <a:pt x="1346949" y="91236"/>
                  <a:pt x="1344600" y="66512"/>
                  <a:pt x="1339118" y="60869"/>
                </a:cubicBezTo>
                <a:cubicBezTo>
                  <a:pt x="1300521" y="67095"/>
                  <a:pt x="1276328" y="71178"/>
                  <a:pt x="1266536" y="73119"/>
                </a:cubicBezTo>
                <a:cubicBezTo>
                  <a:pt x="1256744" y="75060"/>
                  <a:pt x="1247529" y="71535"/>
                  <a:pt x="1238891" y="62543"/>
                </a:cubicBezTo>
                <a:cubicBezTo>
                  <a:pt x="1230253" y="53551"/>
                  <a:pt x="1230569" y="49449"/>
                  <a:pt x="1239840" y="50237"/>
                </a:cubicBezTo>
                <a:cubicBezTo>
                  <a:pt x="1249110" y="51024"/>
                  <a:pt x="1265109" y="50265"/>
                  <a:pt x="1287837" y="47958"/>
                </a:cubicBezTo>
                <a:cubicBezTo>
                  <a:pt x="1310564" y="45651"/>
                  <a:pt x="1333862" y="42737"/>
                  <a:pt x="1357730" y="39214"/>
                </a:cubicBezTo>
                <a:cubicBezTo>
                  <a:pt x="1381599" y="35692"/>
                  <a:pt x="1405110" y="31974"/>
                  <a:pt x="1428265" y="28061"/>
                </a:cubicBezTo>
                <a:cubicBezTo>
                  <a:pt x="1434054" y="27083"/>
                  <a:pt x="1439388" y="26462"/>
                  <a:pt x="1444265" y="26198"/>
                </a:cubicBezTo>
                <a:close/>
                <a:moveTo>
                  <a:pt x="6780980" y="22232"/>
                </a:moveTo>
                <a:cubicBezTo>
                  <a:pt x="6784474" y="22801"/>
                  <a:pt x="6788204" y="24549"/>
                  <a:pt x="6792170" y="27475"/>
                </a:cubicBezTo>
                <a:cubicBezTo>
                  <a:pt x="6800101" y="33329"/>
                  <a:pt x="6805713" y="39193"/>
                  <a:pt x="6809006" y="45065"/>
                </a:cubicBezTo>
                <a:cubicBezTo>
                  <a:pt x="6812298" y="50938"/>
                  <a:pt x="6810280" y="54810"/>
                  <a:pt x="6802950" y="56683"/>
                </a:cubicBezTo>
                <a:cubicBezTo>
                  <a:pt x="6795620" y="58556"/>
                  <a:pt x="6785222" y="63724"/>
                  <a:pt x="6771752" y="72189"/>
                </a:cubicBezTo>
                <a:cubicBezTo>
                  <a:pt x="6758284" y="80654"/>
                  <a:pt x="6745106" y="89642"/>
                  <a:pt x="6732220" y="99155"/>
                </a:cubicBezTo>
                <a:cubicBezTo>
                  <a:pt x="6742340" y="103496"/>
                  <a:pt x="6746213" y="107740"/>
                  <a:pt x="6743838" y="111889"/>
                </a:cubicBezTo>
                <a:cubicBezTo>
                  <a:pt x="6741463" y="116038"/>
                  <a:pt x="6739900" y="123374"/>
                  <a:pt x="6739150" y="133897"/>
                </a:cubicBezTo>
                <a:cubicBezTo>
                  <a:pt x="6738400" y="144420"/>
                  <a:pt x="6738604" y="159768"/>
                  <a:pt x="6739764" y="179941"/>
                </a:cubicBezTo>
                <a:cubicBezTo>
                  <a:pt x="6740924" y="200113"/>
                  <a:pt x="6741305" y="215287"/>
                  <a:pt x="6740908" y="225463"/>
                </a:cubicBezTo>
                <a:cubicBezTo>
                  <a:pt x="6740512" y="235640"/>
                  <a:pt x="6735764" y="246550"/>
                  <a:pt x="6726666" y="258196"/>
                </a:cubicBezTo>
                <a:cubicBezTo>
                  <a:pt x="6717570" y="269842"/>
                  <a:pt x="6710482" y="271371"/>
                  <a:pt x="6705403" y="262782"/>
                </a:cubicBezTo>
                <a:cubicBezTo>
                  <a:pt x="6700324" y="254193"/>
                  <a:pt x="6692994" y="245025"/>
                  <a:pt x="6683414" y="235277"/>
                </a:cubicBezTo>
                <a:cubicBezTo>
                  <a:pt x="6673833" y="225529"/>
                  <a:pt x="6674171" y="222016"/>
                  <a:pt x="6684428" y="224738"/>
                </a:cubicBezTo>
                <a:cubicBezTo>
                  <a:pt x="6694684" y="227460"/>
                  <a:pt x="6701748" y="228707"/>
                  <a:pt x="6705617" y="228477"/>
                </a:cubicBezTo>
                <a:cubicBezTo>
                  <a:pt x="6709486" y="228248"/>
                  <a:pt x="6711948" y="225318"/>
                  <a:pt x="6713002" y="219687"/>
                </a:cubicBezTo>
                <a:cubicBezTo>
                  <a:pt x="6714057" y="214056"/>
                  <a:pt x="6714776" y="200249"/>
                  <a:pt x="6715160" y="178266"/>
                </a:cubicBezTo>
                <a:cubicBezTo>
                  <a:pt x="6715546" y="156283"/>
                  <a:pt x="6714981" y="139245"/>
                  <a:pt x="6713468" y="127153"/>
                </a:cubicBezTo>
                <a:cubicBezTo>
                  <a:pt x="6711955" y="115061"/>
                  <a:pt x="6709037" y="105635"/>
                  <a:pt x="6704714" y="98876"/>
                </a:cubicBezTo>
                <a:cubicBezTo>
                  <a:pt x="6700393" y="92116"/>
                  <a:pt x="6700935" y="89149"/>
                  <a:pt x="6706342" y="89974"/>
                </a:cubicBezTo>
                <a:cubicBezTo>
                  <a:pt x="6711750" y="90799"/>
                  <a:pt x="6716804" y="91552"/>
                  <a:pt x="6721504" y="92234"/>
                </a:cubicBezTo>
                <a:cubicBezTo>
                  <a:pt x="6740592" y="74363"/>
                  <a:pt x="6753742" y="61554"/>
                  <a:pt x="6760953" y="53809"/>
                </a:cubicBezTo>
                <a:cubicBezTo>
                  <a:pt x="6768166" y="46063"/>
                  <a:pt x="6764290" y="43552"/>
                  <a:pt x="6749326" y="46274"/>
                </a:cubicBezTo>
                <a:cubicBezTo>
                  <a:pt x="6734363" y="48997"/>
                  <a:pt x="6717434" y="52277"/>
                  <a:pt x="6698538" y="56116"/>
                </a:cubicBezTo>
                <a:cubicBezTo>
                  <a:pt x="6679644" y="59954"/>
                  <a:pt x="6667294" y="63067"/>
                  <a:pt x="6661490" y="65455"/>
                </a:cubicBezTo>
                <a:cubicBezTo>
                  <a:pt x="6655685" y="67842"/>
                  <a:pt x="6649518" y="67783"/>
                  <a:pt x="6642988" y="65278"/>
                </a:cubicBezTo>
                <a:cubicBezTo>
                  <a:pt x="6636458" y="62773"/>
                  <a:pt x="6630803" y="58274"/>
                  <a:pt x="6626022" y="51781"/>
                </a:cubicBezTo>
                <a:cubicBezTo>
                  <a:pt x="6621240" y="45288"/>
                  <a:pt x="6623876" y="42439"/>
                  <a:pt x="6633928" y="43233"/>
                </a:cubicBezTo>
                <a:cubicBezTo>
                  <a:pt x="6643980" y="44026"/>
                  <a:pt x="6659024" y="43459"/>
                  <a:pt x="6679060" y="41530"/>
                </a:cubicBezTo>
                <a:cubicBezTo>
                  <a:pt x="6699096" y="39602"/>
                  <a:pt x="6717951" y="37103"/>
                  <a:pt x="6735624" y="34033"/>
                </a:cubicBezTo>
                <a:cubicBezTo>
                  <a:pt x="6753298" y="30964"/>
                  <a:pt x="6765158" y="27640"/>
                  <a:pt x="6771204" y="24062"/>
                </a:cubicBezTo>
                <a:cubicBezTo>
                  <a:pt x="6774226" y="22273"/>
                  <a:pt x="6777486" y="21663"/>
                  <a:pt x="6780980" y="22232"/>
                </a:cubicBezTo>
                <a:close/>
                <a:moveTo>
                  <a:pt x="4475930" y="22232"/>
                </a:moveTo>
                <a:cubicBezTo>
                  <a:pt x="4479425" y="22801"/>
                  <a:pt x="4483155" y="24549"/>
                  <a:pt x="4487120" y="27475"/>
                </a:cubicBezTo>
                <a:cubicBezTo>
                  <a:pt x="4495051" y="33329"/>
                  <a:pt x="4500664" y="39193"/>
                  <a:pt x="4503956" y="45065"/>
                </a:cubicBezTo>
                <a:cubicBezTo>
                  <a:pt x="4507249" y="50938"/>
                  <a:pt x="4505231" y="54810"/>
                  <a:pt x="4497901" y="56683"/>
                </a:cubicBezTo>
                <a:cubicBezTo>
                  <a:pt x="4490571" y="58556"/>
                  <a:pt x="4480172" y="63724"/>
                  <a:pt x="4466703" y="72189"/>
                </a:cubicBezTo>
                <a:cubicBezTo>
                  <a:pt x="4453234" y="80654"/>
                  <a:pt x="4440057" y="89642"/>
                  <a:pt x="4427170" y="99155"/>
                </a:cubicBezTo>
                <a:cubicBezTo>
                  <a:pt x="4437291" y="103496"/>
                  <a:pt x="4441163" y="107740"/>
                  <a:pt x="4438788" y="111889"/>
                </a:cubicBezTo>
                <a:cubicBezTo>
                  <a:pt x="4436413" y="116038"/>
                  <a:pt x="4434850" y="123374"/>
                  <a:pt x="4434100" y="133897"/>
                </a:cubicBezTo>
                <a:cubicBezTo>
                  <a:pt x="4433350" y="144420"/>
                  <a:pt x="4433555" y="159768"/>
                  <a:pt x="4434714" y="179941"/>
                </a:cubicBezTo>
                <a:cubicBezTo>
                  <a:pt x="4435874" y="200113"/>
                  <a:pt x="4436255" y="215287"/>
                  <a:pt x="4435858" y="225463"/>
                </a:cubicBezTo>
                <a:cubicBezTo>
                  <a:pt x="4435462" y="235640"/>
                  <a:pt x="4430714" y="246550"/>
                  <a:pt x="4421617" y="258196"/>
                </a:cubicBezTo>
                <a:cubicBezTo>
                  <a:pt x="4412520" y="269842"/>
                  <a:pt x="4405432" y="271371"/>
                  <a:pt x="4400353" y="262782"/>
                </a:cubicBezTo>
                <a:cubicBezTo>
                  <a:pt x="4395275" y="254193"/>
                  <a:pt x="4387945" y="245025"/>
                  <a:pt x="4378364" y="235277"/>
                </a:cubicBezTo>
                <a:cubicBezTo>
                  <a:pt x="4368783" y="225529"/>
                  <a:pt x="4369121" y="222016"/>
                  <a:pt x="4379378" y="224738"/>
                </a:cubicBezTo>
                <a:cubicBezTo>
                  <a:pt x="4389635" y="227460"/>
                  <a:pt x="4396698" y="228707"/>
                  <a:pt x="4400567" y="228477"/>
                </a:cubicBezTo>
                <a:cubicBezTo>
                  <a:pt x="4404437" y="228248"/>
                  <a:pt x="4406899" y="225318"/>
                  <a:pt x="4407953" y="219687"/>
                </a:cubicBezTo>
                <a:cubicBezTo>
                  <a:pt x="4409007" y="214056"/>
                  <a:pt x="4409726" y="200249"/>
                  <a:pt x="4410111" y="178266"/>
                </a:cubicBezTo>
                <a:cubicBezTo>
                  <a:pt x="4410496" y="156283"/>
                  <a:pt x="4409931" y="139245"/>
                  <a:pt x="4408418" y="127153"/>
                </a:cubicBezTo>
                <a:cubicBezTo>
                  <a:pt x="4406905" y="115061"/>
                  <a:pt x="4403987" y="105635"/>
                  <a:pt x="4399665" y="98876"/>
                </a:cubicBezTo>
                <a:cubicBezTo>
                  <a:pt x="4395343" y="92116"/>
                  <a:pt x="4395885" y="89149"/>
                  <a:pt x="4401293" y="89974"/>
                </a:cubicBezTo>
                <a:cubicBezTo>
                  <a:pt x="4406700" y="90799"/>
                  <a:pt x="4411754" y="91552"/>
                  <a:pt x="4416455" y="92234"/>
                </a:cubicBezTo>
                <a:cubicBezTo>
                  <a:pt x="4435542" y="74363"/>
                  <a:pt x="4448692" y="61554"/>
                  <a:pt x="4455904" y="53809"/>
                </a:cubicBezTo>
                <a:cubicBezTo>
                  <a:pt x="4463116" y="46063"/>
                  <a:pt x="4459240" y="43552"/>
                  <a:pt x="4444276" y="46274"/>
                </a:cubicBezTo>
                <a:cubicBezTo>
                  <a:pt x="4429313" y="48997"/>
                  <a:pt x="4412384" y="52277"/>
                  <a:pt x="4393489" y="56116"/>
                </a:cubicBezTo>
                <a:cubicBezTo>
                  <a:pt x="4374594" y="59954"/>
                  <a:pt x="4362244" y="63067"/>
                  <a:pt x="4356440" y="65455"/>
                </a:cubicBezTo>
                <a:cubicBezTo>
                  <a:pt x="4350636" y="67842"/>
                  <a:pt x="4344469" y="67783"/>
                  <a:pt x="4337939" y="65278"/>
                </a:cubicBezTo>
                <a:cubicBezTo>
                  <a:pt x="4331409" y="62773"/>
                  <a:pt x="4325753" y="58274"/>
                  <a:pt x="4320972" y="51781"/>
                </a:cubicBezTo>
                <a:cubicBezTo>
                  <a:pt x="4316191" y="45288"/>
                  <a:pt x="4318827" y="42439"/>
                  <a:pt x="4328879" y="43233"/>
                </a:cubicBezTo>
                <a:cubicBezTo>
                  <a:pt x="4338931" y="44026"/>
                  <a:pt x="4353975" y="43459"/>
                  <a:pt x="4374011" y="41530"/>
                </a:cubicBezTo>
                <a:cubicBezTo>
                  <a:pt x="4394047" y="39602"/>
                  <a:pt x="4412902" y="37103"/>
                  <a:pt x="4430575" y="34033"/>
                </a:cubicBezTo>
                <a:cubicBezTo>
                  <a:pt x="4448248" y="30964"/>
                  <a:pt x="4460108" y="27640"/>
                  <a:pt x="4466154" y="24062"/>
                </a:cubicBezTo>
                <a:cubicBezTo>
                  <a:pt x="4469177" y="22273"/>
                  <a:pt x="4472436" y="21663"/>
                  <a:pt x="4475930" y="22232"/>
                </a:cubicBezTo>
                <a:close/>
                <a:moveTo>
                  <a:pt x="6478956" y="19962"/>
                </a:moveTo>
                <a:cubicBezTo>
                  <a:pt x="6482277" y="20388"/>
                  <a:pt x="6486077" y="21628"/>
                  <a:pt x="6490356" y="23680"/>
                </a:cubicBezTo>
                <a:cubicBezTo>
                  <a:pt x="6498913" y="27786"/>
                  <a:pt x="6506128" y="32250"/>
                  <a:pt x="6512001" y="37075"/>
                </a:cubicBezTo>
                <a:cubicBezTo>
                  <a:pt x="6517874" y="41899"/>
                  <a:pt x="6519228" y="46888"/>
                  <a:pt x="6516066" y="52041"/>
                </a:cubicBezTo>
                <a:cubicBezTo>
                  <a:pt x="6512903" y="57195"/>
                  <a:pt x="6510959" y="63055"/>
                  <a:pt x="6510234" y="69622"/>
                </a:cubicBezTo>
                <a:cubicBezTo>
                  <a:pt x="6509508" y="76189"/>
                  <a:pt x="6509145" y="90758"/>
                  <a:pt x="6509145" y="113331"/>
                </a:cubicBezTo>
                <a:cubicBezTo>
                  <a:pt x="6509145" y="136486"/>
                  <a:pt x="6509712" y="158336"/>
                  <a:pt x="6510848" y="178880"/>
                </a:cubicBezTo>
                <a:cubicBezTo>
                  <a:pt x="6511982" y="199425"/>
                  <a:pt x="6513148" y="214196"/>
                  <a:pt x="6514345" y="223194"/>
                </a:cubicBezTo>
                <a:cubicBezTo>
                  <a:pt x="6515542" y="232192"/>
                  <a:pt x="6511896" y="243186"/>
                  <a:pt x="6503406" y="256178"/>
                </a:cubicBezTo>
                <a:cubicBezTo>
                  <a:pt x="6494917" y="269169"/>
                  <a:pt x="6488573" y="270223"/>
                  <a:pt x="6484374" y="259340"/>
                </a:cubicBezTo>
                <a:cubicBezTo>
                  <a:pt x="6480176" y="248457"/>
                  <a:pt x="6472142" y="238706"/>
                  <a:pt x="6460274" y="230086"/>
                </a:cubicBezTo>
                <a:cubicBezTo>
                  <a:pt x="6448404" y="221467"/>
                  <a:pt x="6449341" y="218713"/>
                  <a:pt x="6463083" y="221826"/>
                </a:cubicBezTo>
                <a:cubicBezTo>
                  <a:pt x="6476825" y="224939"/>
                  <a:pt x="6484216" y="222567"/>
                  <a:pt x="6485258" y="214711"/>
                </a:cubicBezTo>
                <a:cubicBezTo>
                  <a:pt x="6486300" y="206854"/>
                  <a:pt x="6486821" y="196792"/>
                  <a:pt x="6486821" y="184526"/>
                </a:cubicBezTo>
                <a:cubicBezTo>
                  <a:pt x="6486821" y="171417"/>
                  <a:pt x="6486244" y="146584"/>
                  <a:pt x="6485091" y="110029"/>
                </a:cubicBezTo>
                <a:cubicBezTo>
                  <a:pt x="6483938" y="73473"/>
                  <a:pt x="6481348" y="52832"/>
                  <a:pt x="6477324" y="48107"/>
                </a:cubicBezTo>
                <a:cubicBezTo>
                  <a:pt x="6473300" y="43381"/>
                  <a:pt x="6467384" y="41211"/>
                  <a:pt x="6459576" y="41596"/>
                </a:cubicBezTo>
                <a:cubicBezTo>
                  <a:pt x="6451769" y="41980"/>
                  <a:pt x="6438718" y="43245"/>
                  <a:pt x="6420425" y="45391"/>
                </a:cubicBezTo>
                <a:cubicBezTo>
                  <a:pt x="6431314" y="48975"/>
                  <a:pt x="6435398" y="53561"/>
                  <a:pt x="6432676" y="59148"/>
                </a:cubicBezTo>
                <a:cubicBezTo>
                  <a:pt x="6429954" y="64735"/>
                  <a:pt x="6428592" y="74208"/>
                  <a:pt x="6428592" y="87565"/>
                </a:cubicBezTo>
                <a:cubicBezTo>
                  <a:pt x="6434558" y="86808"/>
                  <a:pt x="6439202" y="86430"/>
                  <a:pt x="6442526" y="86430"/>
                </a:cubicBezTo>
                <a:cubicBezTo>
                  <a:pt x="6447512" y="86430"/>
                  <a:pt x="6452079" y="88715"/>
                  <a:pt x="6456228" y="93285"/>
                </a:cubicBezTo>
                <a:cubicBezTo>
                  <a:pt x="6460376" y="97856"/>
                  <a:pt x="6457567" y="101542"/>
                  <a:pt x="6447800" y="104345"/>
                </a:cubicBezTo>
                <a:cubicBezTo>
                  <a:pt x="6438033" y="107148"/>
                  <a:pt x="6431582" y="109077"/>
                  <a:pt x="6428443" y="110131"/>
                </a:cubicBezTo>
                <a:lnTo>
                  <a:pt x="6427420" y="137776"/>
                </a:lnTo>
                <a:cubicBezTo>
                  <a:pt x="6436870" y="135519"/>
                  <a:pt x="6444606" y="133981"/>
                  <a:pt x="6450628" y="133162"/>
                </a:cubicBezTo>
                <a:cubicBezTo>
                  <a:pt x="6456650" y="132343"/>
                  <a:pt x="6461291" y="134607"/>
                  <a:pt x="6464552" y="139952"/>
                </a:cubicBezTo>
                <a:cubicBezTo>
                  <a:pt x="6467814" y="145298"/>
                  <a:pt x="6465508" y="149387"/>
                  <a:pt x="6457632" y="152221"/>
                </a:cubicBezTo>
                <a:cubicBezTo>
                  <a:pt x="6449757" y="155055"/>
                  <a:pt x="6439686" y="158178"/>
                  <a:pt x="6427420" y="161588"/>
                </a:cubicBezTo>
                <a:cubicBezTo>
                  <a:pt x="6427420" y="179274"/>
                  <a:pt x="6426189" y="197574"/>
                  <a:pt x="6423727" y="216487"/>
                </a:cubicBezTo>
                <a:cubicBezTo>
                  <a:pt x="6421266" y="235401"/>
                  <a:pt x="6417790" y="245127"/>
                  <a:pt x="6413300" y="245667"/>
                </a:cubicBezTo>
                <a:cubicBezTo>
                  <a:pt x="6408810" y="246206"/>
                  <a:pt x="6406128" y="240845"/>
                  <a:pt x="6405254" y="229584"/>
                </a:cubicBezTo>
                <a:cubicBezTo>
                  <a:pt x="6404380" y="218323"/>
                  <a:pt x="6404333" y="196712"/>
                  <a:pt x="6405114" y="164751"/>
                </a:cubicBezTo>
                <a:cubicBezTo>
                  <a:pt x="6398528" y="166314"/>
                  <a:pt x="6392322" y="167095"/>
                  <a:pt x="6386492" y="167095"/>
                </a:cubicBezTo>
                <a:cubicBezTo>
                  <a:pt x="6381308" y="167095"/>
                  <a:pt x="6375334" y="165272"/>
                  <a:pt x="6368568" y="161625"/>
                </a:cubicBezTo>
                <a:cubicBezTo>
                  <a:pt x="6361802" y="157979"/>
                  <a:pt x="6361774" y="155254"/>
                  <a:pt x="6368484" y="153449"/>
                </a:cubicBezTo>
                <a:cubicBezTo>
                  <a:pt x="6375194" y="151645"/>
                  <a:pt x="6387788" y="148256"/>
                  <a:pt x="6406268" y="143282"/>
                </a:cubicBezTo>
                <a:lnTo>
                  <a:pt x="6406268" y="113387"/>
                </a:lnTo>
                <a:cubicBezTo>
                  <a:pt x="6397549" y="115731"/>
                  <a:pt x="6389143" y="114906"/>
                  <a:pt x="6381050" y="110912"/>
                </a:cubicBezTo>
                <a:cubicBezTo>
                  <a:pt x="6372958" y="106919"/>
                  <a:pt x="6372102" y="103992"/>
                  <a:pt x="6378484" y="102131"/>
                </a:cubicBezTo>
                <a:cubicBezTo>
                  <a:pt x="6384864" y="100271"/>
                  <a:pt x="6394126" y="97989"/>
                  <a:pt x="6406268" y="95285"/>
                </a:cubicBezTo>
                <a:cubicBezTo>
                  <a:pt x="6406268" y="78108"/>
                  <a:pt x="6405270" y="62742"/>
                  <a:pt x="6403272" y="49186"/>
                </a:cubicBezTo>
                <a:cubicBezTo>
                  <a:pt x="6390014" y="50748"/>
                  <a:pt x="6378189" y="52175"/>
                  <a:pt x="6367796" y="53465"/>
                </a:cubicBezTo>
                <a:cubicBezTo>
                  <a:pt x="6367040" y="106894"/>
                  <a:pt x="6365681" y="141850"/>
                  <a:pt x="6363722" y="158333"/>
                </a:cubicBezTo>
                <a:cubicBezTo>
                  <a:pt x="6361762" y="174815"/>
                  <a:pt x="6358187" y="191847"/>
                  <a:pt x="6352996" y="209427"/>
                </a:cubicBezTo>
                <a:cubicBezTo>
                  <a:pt x="6347806" y="227007"/>
                  <a:pt x="6337100" y="240886"/>
                  <a:pt x="6320878" y="251062"/>
                </a:cubicBezTo>
                <a:cubicBezTo>
                  <a:pt x="6304656" y="261238"/>
                  <a:pt x="6301812" y="259204"/>
                  <a:pt x="6312348" y="244960"/>
                </a:cubicBezTo>
                <a:cubicBezTo>
                  <a:pt x="6322884" y="230716"/>
                  <a:pt x="6330862" y="211008"/>
                  <a:pt x="6336282" y="185838"/>
                </a:cubicBezTo>
                <a:cubicBezTo>
                  <a:pt x="6341702" y="160667"/>
                  <a:pt x="6344411" y="139611"/>
                  <a:pt x="6344411" y="122670"/>
                </a:cubicBezTo>
                <a:lnTo>
                  <a:pt x="6344411" y="74803"/>
                </a:lnTo>
                <a:cubicBezTo>
                  <a:pt x="6344411" y="60887"/>
                  <a:pt x="6342268" y="50392"/>
                  <a:pt x="6337984" y="43316"/>
                </a:cubicBezTo>
                <a:cubicBezTo>
                  <a:pt x="6333699" y="36241"/>
                  <a:pt x="6336858" y="33872"/>
                  <a:pt x="6347462" y="36210"/>
                </a:cubicBezTo>
                <a:cubicBezTo>
                  <a:pt x="6358066" y="38548"/>
                  <a:pt x="6371011" y="38752"/>
                  <a:pt x="6386297" y="36824"/>
                </a:cubicBezTo>
                <a:cubicBezTo>
                  <a:pt x="6401583" y="34895"/>
                  <a:pt x="6418246" y="32396"/>
                  <a:pt x="6436284" y="29327"/>
                </a:cubicBezTo>
                <a:cubicBezTo>
                  <a:pt x="6454324" y="26257"/>
                  <a:pt x="6465706" y="23522"/>
                  <a:pt x="6470431" y="21122"/>
                </a:cubicBezTo>
                <a:cubicBezTo>
                  <a:pt x="6472794" y="19922"/>
                  <a:pt x="6475636" y="19536"/>
                  <a:pt x="6478956" y="19962"/>
                </a:cubicBezTo>
                <a:close/>
                <a:moveTo>
                  <a:pt x="7160184" y="18202"/>
                </a:moveTo>
                <a:cubicBezTo>
                  <a:pt x="7167248" y="19423"/>
                  <a:pt x="7175120" y="22006"/>
                  <a:pt x="7183802" y="25950"/>
                </a:cubicBezTo>
                <a:cubicBezTo>
                  <a:pt x="7193773" y="30675"/>
                  <a:pt x="7197574" y="36259"/>
                  <a:pt x="7195206" y="42702"/>
                </a:cubicBezTo>
                <a:cubicBezTo>
                  <a:pt x="7192837" y="49145"/>
                  <a:pt x="7191280" y="57384"/>
                  <a:pt x="7190536" y="67417"/>
                </a:cubicBezTo>
                <a:cubicBezTo>
                  <a:pt x="7189792" y="77451"/>
                  <a:pt x="7189420" y="92365"/>
                  <a:pt x="7189420" y="112159"/>
                </a:cubicBezTo>
                <a:cubicBezTo>
                  <a:pt x="7189420" y="131072"/>
                  <a:pt x="7190192" y="148646"/>
                  <a:pt x="7191736" y="164881"/>
                </a:cubicBezTo>
                <a:cubicBezTo>
                  <a:pt x="7193280" y="181116"/>
                  <a:pt x="7193454" y="196045"/>
                  <a:pt x="7192257" y="209669"/>
                </a:cubicBezTo>
                <a:cubicBezTo>
                  <a:pt x="7191060" y="223293"/>
                  <a:pt x="7186756" y="235364"/>
                  <a:pt x="7179346" y="245881"/>
                </a:cubicBezTo>
                <a:cubicBezTo>
                  <a:pt x="7171936" y="256398"/>
                  <a:pt x="7165620" y="257908"/>
                  <a:pt x="7160398" y="250411"/>
                </a:cubicBezTo>
                <a:cubicBezTo>
                  <a:pt x="7155177" y="242913"/>
                  <a:pt x="7150492" y="236712"/>
                  <a:pt x="7146344" y="231807"/>
                </a:cubicBezTo>
                <a:cubicBezTo>
                  <a:pt x="7142195" y="226902"/>
                  <a:pt x="7137420" y="221482"/>
                  <a:pt x="7132019" y="215548"/>
                </a:cubicBezTo>
                <a:cubicBezTo>
                  <a:pt x="7126618" y="209613"/>
                  <a:pt x="7127886" y="207471"/>
                  <a:pt x="7135823" y="209120"/>
                </a:cubicBezTo>
                <a:cubicBezTo>
                  <a:pt x="7143761" y="210770"/>
                  <a:pt x="7150316" y="212131"/>
                  <a:pt x="7155487" y="213204"/>
                </a:cubicBezTo>
                <a:cubicBezTo>
                  <a:pt x="7160659" y="214277"/>
                  <a:pt x="7163694" y="213238"/>
                  <a:pt x="7164594" y="210088"/>
                </a:cubicBezTo>
                <a:cubicBezTo>
                  <a:pt x="7165493" y="206937"/>
                  <a:pt x="7166330" y="200504"/>
                  <a:pt x="7167105" y="190786"/>
                </a:cubicBezTo>
                <a:cubicBezTo>
                  <a:pt x="7167880" y="181069"/>
                  <a:pt x="7168079" y="154463"/>
                  <a:pt x="7167700" y="110968"/>
                </a:cubicBezTo>
                <a:cubicBezTo>
                  <a:pt x="7167322" y="67473"/>
                  <a:pt x="7164209" y="40833"/>
                  <a:pt x="7158362" y="31047"/>
                </a:cubicBezTo>
                <a:cubicBezTo>
                  <a:pt x="7152514" y="21262"/>
                  <a:pt x="7153122" y="16980"/>
                  <a:pt x="7160184" y="18202"/>
                </a:cubicBezTo>
                <a:close/>
                <a:moveTo>
                  <a:pt x="3844695" y="15140"/>
                </a:moveTo>
                <a:cubicBezTo>
                  <a:pt x="3847184" y="15209"/>
                  <a:pt x="3850316" y="15637"/>
                  <a:pt x="3854089" y="16425"/>
                </a:cubicBezTo>
                <a:cubicBezTo>
                  <a:pt x="3868835" y="18161"/>
                  <a:pt x="3877526" y="21699"/>
                  <a:pt x="3880162" y="27038"/>
                </a:cubicBezTo>
                <a:cubicBezTo>
                  <a:pt x="3882797" y="32378"/>
                  <a:pt x="3883328" y="38182"/>
                  <a:pt x="3881752" y="44451"/>
                </a:cubicBezTo>
                <a:cubicBezTo>
                  <a:pt x="3880177" y="50721"/>
                  <a:pt x="3874125" y="51000"/>
                  <a:pt x="3863595" y="45288"/>
                </a:cubicBezTo>
                <a:cubicBezTo>
                  <a:pt x="3853066" y="39577"/>
                  <a:pt x="3845076" y="32551"/>
                  <a:pt x="3839625" y="24211"/>
                </a:cubicBezTo>
                <a:cubicBezTo>
                  <a:pt x="3835537" y="17955"/>
                  <a:pt x="3837227" y="14931"/>
                  <a:pt x="3844695" y="15140"/>
                </a:cubicBezTo>
                <a:close/>
                <a:moveTo>
                  <a:pt x="4052777" y="13283"/>
                </a:moveTo>
                <a:cubicBezTo>
                  <a:pt x="4055888" y="13598"/>
                  <a:pt x="4060749" y="15613"/>
                  <a:pt x="4067360" y="19327"/>
                </a:cubicBezTo>
                <a:cubicBezTo>
                  <a:pt x="4078361" y="25950"/>
                  <a:pt x="4082103" y="31078"/>
                  <a:pt x="4078587" y="34712"/>
                </a:cubicBezTo>
                <a:cubicBezTo>
                  <a:pt x="4075071" y="38346"/>
                  <a:pt x="4070407" y="43065"/>
                  <a:pt x="4064597" y="48870"/>
                </a:cubicBezTo>
                <a:cubicBezTo>
                  <a:pt x="4058787" y="54674"/>
                  <a:pt x="4051550" y="61712"/>
                  <a:pt x="4042887" y="69985"/>
                </a:cubicBezTo>
                <a:cubicBezTo>
                  <a:pt x="4034224" y="78257"/>
                  <a:pt x="4023688" y="85615"/>
                  <a:pt x="4011279" y="92058"/>
                </a:cubicBezTo>
                <a:cubicBezTo>
                  <a:pt x="3998871" y="98501"/>
                  <a:pt x="3998747" y="94749"/>
                  <a:pt x="4010907" y="80802"/>
                </a:cubicBezTo>
                <a:cubicBezTo>
                  <a:pt x="4023068" y="66856"/>
                  <a:pt x="4032599" y="54351"/>
                  <a:pt x="4039501" y="43288"/>
                </a:cubicBezTo>
                <a:cubicBezTo>
                  <a:pt x="4046403" y="32226"/>
                  <a:pt x="4049466" y="23609"/>
                  <a:pt x="4048691" y="17439"/>
                </a:cubicBezTo>
                <a:cubicBezTo>
                  <a:pt x="4048304" y="14354"/>
                  <a:pt x="4049665" y="12969"/>
                  <a:pt x="4052777" y="13283"/>
                </a:cubicBezTo>
                <a:close/>
                <a:moveTo>
                  <a:pt x="5211220" y="12411"/>
                </a:moveTo>
                <a:cubicBezTo>
                  <a:pt x="5213381" y="12259"/>
                  <a:pt x="5216493" y="13126"/>
                  <a:pt x="5220554" y="15011"/>
                </a:cubicBezTo>
                <a:cubicBezTo>
                  <a:pt x="5228678" y="18781"/>
                  <a:pt x="5234848" y="23246"/>
                  <a:pt x="5239065" y="28406"/>
                </a:cubicBezTo>
                <a:cubicBezTo>
                  <a:pt x="5243282" y="33565"/>
                  <a:pt x="5241663" y="37134"/>
                  <a:pt x="5234209" y="39112"/>
                </a:cubicBezTo>
                <a:cubicBezTo>
                  <a:pt x="5226756" y="41090"/>
                  <a:pt x="5217916" y="44349"/>
                  <a:pt x="5207690" y="48888"/>
                </a:cubicBezTo>
                <a:cubicBezTo>
                  <a:pt x="5197464" y="53427"/>
                  <a:pt x="5189797" y="56243"/>
                  <a:pt x="5184687" y="57334"/>
                </a:cubicBezTo>
                <a:cubicBezTo>
                  <a:pt x="5190900" y="58438"/>
                  <a:pt x="5195567" y="60615"/>
                  <a:pt x="5198686" y="63864"/>
                </a:cubicBezTo>
                <a:cubicBezTo>
                  <a:pt x="5201805" y="67113"/>
                  <a:pt x="5202394" y="71231"/>
                  <a:pt x="5200453" y="76217"/>
                </a:cubicBezTo>
                <a:cubicBezTo>
                  <a:pt x="5198513" y="81202"/>
                  <a:pt x="5197542" y="92768"/>
                  <a:pt x="5197542" y="110912"/>
                </a:cubicBezTo>
                <a:cubicBezTo>
                  <a:pt x="5230235" y="107117"/>
                  <a:pt x="5253486" y="103834"/>
                  <a:pt x="5267296" y="101062"/>
                </a:cubicBezTo>
                <a:cubicBezTo>
                  <a:pt x="5281106" y="98290"/>
                  <a:pt x="5291508" y="98820"/>
                  <a:pt x="5298503" y="102652"/>
                </a:cubicBezTo>
                <a:cubicBezTo>
                  <a:pt x="5305498" y="106485"/>
                  <a:pt x="5310459" y="111762"/>
                  <a:pt x="5313386" y="118484"/>
                </a:cubicBezTo>
                <a:cubicBezTo>
                  <a:pt x="5316313" y="125206"/>
                  <a:pt x="5311498" y="127984"/>
                  <a:pt x="5298940" y="126818"/>
                </a:cubicBezTo>
                <a:cubicBezTo>
                  <a:pt x="5286383" y="125652"/>
                  <a:pt x="5271444" y="125265"/>
                  <a:pt x="5254124" y="125656"/>
                </a:cubicBezTo>
                <a:cubicBezTo>
                  <a:pt x="5236804" y="126046"/>
                  <a:pt x="5217944" y="127296"/>
                  <a:pt x="5197542" y="129404"/>
                </a:cubicBezTo>
                <a:lnTo>
                  <a:pt x="5197542" y="214887"/>
                </a:lnTo>
                <a:cubicBezTo>
                  <a:pt x="5197542" y="240163"/>
                  <a:pt x="5194711" y="258361"/>
                  <a:pt x="5189049" y="269479"/>
                </a:cubicBezTo>
                <a:cubicBezTo>
                  <a:pt x="5183388" y="280598"/>
                  <a:pt x="5179472" y="279820"/>
                  <a:pt x="5177301" y="267145"/>
                </a:cubicBezTo>
                <a:cubicBezTo>
                  <a:pt x="5175131" y="254469"/>
                  <a:pt x="5174045" y="236269"/>
                  <a:pt x="5174045" y="212543"/>
                </a:cubicBezTo>
                <a:lnTo>
                  <a:pt x="5174045" y="132064"/>
                </a:lnTo>
                <a:cubicBezTo>
                  <a:pt x="5153830" y="134346"/>
                  <a:pt x="5135902" y="136858"/>
                  <a:pt x="5120263" y="139599"/>
                </a:cubicBezTo>
                <a:cubicBezTo>
                  <a:pt x="5104624" y="142340"/>
                  <a:pt x="5093350" y="143912"/>
                  <a:pt x="5086442" y="144315"/>
                </a:cubicBezTo>
                <a:cubicBezTo>
                  <a:pt x="5079534" y="144718"/>
                  <a:pt x="5072756" y="141593"/>
                  <a:pt x="5066108" y="134939"/>
                </a:cubicBezTo>
                <a:cubicBezTo>
                  <a:pt x="5059461" y="128285"/>
                  <a:pt x="5059275" y="124958"/>
                  <a:pt x="5065550" y="124958"/>
                </a:cubicBezTo>
                <a:cubicBezTo>
                  <a:pt x="5070188" y="124958"/>
                  <a:pt x="5081394" y="123991"/>
                  <a:pt x="5099166" y="122056"/>
                </a:cubicBezTo>
                <a:cubicBezTo>
                  <a:pt x="5116939" y="120121"/>
                  <a:pt x="5141899" y="117324"/>
                  <a:pt x="5174045" y="113666"/>
                </a:cubicBezTo>
                <a:cubicBezTo>
                  <a:pt x="5174045" y="84905"/>
                  <a:pt x="5172626" y="68862"/>
                  <a:pt x="5169785" y="65538"/>
                </a:cubicBezTo>
                <a:cubicBezTo>
                  <a:pt x="5156937" y="71727"/>
                  <a:pt x="5143735" y="75609"/>
                  <a:pt x="5130178" y="77184"/>
                </a:cubicBezTo>
                <a:cubicBezTo>
                  <a:pt x="5116623" y="78759"/>
                  <a:pt x="5115370" y="76291"/>
                  <a:pt x="5126420" y="69780"/>
                </a:cubicBezTo>
                <a:cubicBezTo>
                  <a:pt x="5137471" y="63269"/>
                  <a:pt x="5149344" y="56745"/>
                  <a:pt x="5162037" y="50209"/>
                </a:cubicBezTo>
                <a:cubicBezTo>
                  <a:pt x="5174731" y="43673"/>
                  <a:pt x="5185366" y="37419"/>
                  <a:pt x="5193942" y="31447"/>
                </a:cubicBezTo>
                <a:cubicBezTo>
                  <a:pt x="5202518" y="25476"/>
                  <a:pt x="5207067" y="20301"/>
                  <a:pt x="5207588" y="15923"/>
                </a:cubicBezTo>
                <a:cubicBezTo>
                  <a:pt x="5207848" y="13734"/>
                  <a:pt x="5209059" y="12563"/>
                  <a:pt x="5211220" y="12411"/>
                </a:cubicBezTo>
                <a:close/>
                <a:moveTo>
                  <a:pt x="3479975" y="12004"/>
                </a:moveTo>
                <a:cubicBezTo>
                  <a:pt x="3482711" y="11048"/>
                  <a:pt x="3488176" y="12140"/>
                  <a:pt x="3496371" y="15281"/>
                </a:cubicBezTo>
                <a:cubicBezTo>
                  <a:pt x="3512761" y="21563"/>
                  <a:pt x="3519967" y="27550"/>
                  <a:pt x="3517989" y="33243"/>
                </a:cubicBezTo>
                <a:cubicBezTo>
                  <a:pt x="3516011" y="38935"/>
                  <a:pt x="3514454" y="48414"/>
                  <a:pt x="3513319" y="61678"/>
                </a:cubicBezTo>
                <a:cubicBezTo>
                  <a:pt x="3512184" y="74942"/>
                  <a:pt x="3511617" y="89413"/>
                  <a:pt x="3511617" y="105089"/>
                </a:cubicBezTo>
                <a:cubicBezTo>
                  <a:pt x="3520274" y="103613"/>
                  <a:pt x="3528115" y="101955"/>
                  <a:pt x="3535141" y="100113"/>
                </a:cubicBezTo>
                <a:cubicBezTo>
                  <a:pt x="3542167" y="98271"/>
                  <a:pt x="3549940" y="95915"/>
                  <a:pt x="3558461" y="93044"/>
                </a:cubicBezTo>
                <a:cubicBezTo>
                  <a:pt x="3566981" y="90172"/>
                  <a:pt x="3575700" y="90975"/>
                  <a:pt x="3584617" y="95453"/>
                </a:cubicBezTo>
                <a:cubicBezTo>
                  <a:pt x="3593534" y="99930"/>
                  <a:pt x="3592896" y="104612"/>
                  <a:pt x="3582701" y="109498"/>
                </a:cubicBezTo>
                <a:cubicBezTo>
                  <a:pt x="3572506" y="114385"/>
                  <a:pt x="3560101" y="117619"/>
                  <a:pt x="3545485" y="119200"/>
                </a:cubicBezTo>
                <a:cubicBezTo>
                  <a:pt x="3530868" y="120781"/>
                  <a:pt x="3519505" y="121572"/>
                  <a:pt x="3511394" y="121572"/>
                </a:cubicBezTo>
                <a:cubicBezTo>
                  <a:pt x="3510724" y="135599"/>
                  <a:pt x="3510011" y="164348"/>
                  <a:pt x="3509254" y="207818"/>
                </a:cubicBezTo>
                <a:cubicBezTo>
                  <a:pt x="3530016" y="206292"/>
                  <a:pt x="3546930" y="204953"/>
                  <a:pt x="3559995" y="203800"/>
                </a:cubicBezTo>
                <a:cubicBezTo>
                  <a:pt x="3573061" y="202646"/>
                  <a:pt x="3583460" y="201276"/>
                  <a:pt x="3591193" y="199688"/>
                </a:cubicBezTo>
                <a:cubicBezTo>
                  <a:pt x="3598926" y="198101"/>
                  <a:pt x="3607050" y="198557"/>
                  <a:pt x="3615564" y="201056"/>
                </a:cubicBezTo>
                <a:cubicBezTo>
                  <a:pt x="3624078" y="203555"/>
                  <a:pt x="3631061" y="209024"/>
                  <a:pt x="3636512" y="217464"/>
                </a:cubicBezTo>
                <a:cubicBezTo>
                  <a:pt x="3641962" y="225904"/>
                  <a:pt x="3633758" y="229345"/>
                  <a:pt x="3611899" y="227789"/>
                </a:cubicBezTo>
                <a:cubicBezTo>
                  <a:pt x="3590040" y="226232"/>
                  <a:pt x="3570426" y="225649"/>
                  <a:pt x="3553056" y="226040"/>
                </a:cubicBezTo>
                <a:cubicBezTo>
                  <a:pt x="3535687" y="226431"/>
                  <a:pt x="3516215" y="227590"/>
                  <a:pt x="3494641" y="229519"/>
                </a:cubicBezTo>
                <a:cubicBezTo>
                  <a:pt x="3473067" y="231448"/>
                  <a:pt x="3453066" y="233584"/>
                  <a:pt x="3434636" y="235928"/>
                </a:cubicBezTo>
                <a:cubicBezTo>
                  <a:pt x="3416206" y="238272"/>
                  <a:pt x="3404042" y="240033"/>
                  <a:pt x="3398145" y="241211"/>
                </a:cubicBezTo>
                <a:cubicBezTo>
                  <a:pt x="3392247" y="242390"/>
                  <a:pt x="3384756" y="238873"/>
                  <a:pt x="3375672" y="230663"/>
                </a:cubicBezTo>
                <a:cubicBezTo>
                  <a:pt x="3366587" y="222453"/>
                  <a:pt x="3367514" y="218348"/>
                  <a:pt x="3378453" y="218348"/>
                </a:cubicBezTo>
                <a:cubicBezTo>
                  <a:pt x="3387159" y="218348"/>
                  <a:pt x="3401540" y="217576"/>
                  <a:pt x="3421594" y="216031"/>
                </a:cubicBezTo>
                <a:cubicBezTo>
                  <a:pt x="3441649" y="214487"/>
                  <a:pt x="3463824" y="212636"/>
                  <a:pt x="3488121" y="210478"/>
                </a:cubicBezTo>
                <a:lnTo>
                  <a:pt x="3488121" y="86467"/>
                </a:lnTo>
                <a:cubicBezTo>
                  <a:pt x="3488121" y="52944"/>
                  <a:pt x="3485398" y="31128"/>
                  <a:pt x="3479954" y="21020"/>
                </a:cubicBezTo>
                <a:cubicBezTo>
                  <a:pt x="3477231" y="15966"/>
                  <a:pt x="3477238" y="12961"/>
                  <a:pt x="3479975" y="12004"/>
                </a:cubicBezTo>
                <a:close/>
                <a:moveTo>
                  <a:pt x="6123430" y="9099"/>
                </a:moveTo>
                <a:cubicBezTo>
                  <a:pt x="6125130" y="9078"/>
                  <a:pt x="6127276" y="9424"/>
                  <a:pt x="6129866" y="10137"/>
                </a:cubicBezTo>
                <a:cubicBezTo>
                  <a:pt x="6140228" y="12990"/>
                  <a:pt x="6147837" y="16041"/>
                  <a:pt x="6152692" y="19290"/>
                </a:cubicBezTo>
                <a:cubicBezTo>
                  <a:pt x="6157548" y="22539"/>
                  <a:pt x="6158594" y="26958"/>
                  <a:pt x="6155827" y="32545"/>
                </a:cubicBezTo>
                <a:cubicBezTo>
                  <a:pt x="6153062" y="38132"/>
                  <a:pt x="6150556" y="51418"/>
                  <a:pt x="6148312" y="72403"/>
                </a:cubicBezTo>
                <a:cubicBezTo>
                  <a:pt x="6156249" y="70902"/>
                  <a:pt x="6163108" y="69554"/>
                  <a:pt x="6168887" y="68357"/>
                </a:cubicBezTo>
                <a:cubicBezTo>
                  <a:pt x="6174666" y="67160"/>
                  <a:pt x="6180464" y="69678"/>
                  <a:pt x="6186281" y="75910"/>
                </a:cubicBezTo>
                <a:cubicBezTo>
                  <a:pt x="6192098" y="82142"/>
                  <a:pt x="6190430" y="86241"/>
                  <a:pt x="6181277" y="88207"/>
                </a:cubicBezTo>
                <a:cubicBezTo>
                  <a:pt x="6172124" y="90172"/>
                  <a:pt x="6160658" y="92532"/>
                  <a:pt x="6146879" y="95285"/>
                </a:cubicBezTo>
                <a:cubicBezTo>
                  <a:pt x="6145465" y="112983"/>
                  <a:pt x="6143996" y="129088"/>
                  <a:pt x="6142470" y="143599"/>
                </a:cubicBezTo>
                <a:cubicBezTo>
                  <a:pt x="6172161" y="141341"/>
                  <a:pt x="6192982" y="139221"/>
                  <a:pt x="6204931" y="137236"/>
                </a:cubicBezTo>
                <a:cubicBezTo>
                  <a:pt x="6216881" y="135252"/>
                  <a:pt x="6227358" y="137466"/>
                  <a:pt x="6236362" y="143878"/>
                </a:cubicBezTo>
                <a:cubicBezTo>
                  <a:pt x="6245366" y="150290"/>
                  <a:pt x="6249322" y="155567"/>
                  <a:pt x="6248231" y="159709"/>
                </a:cubicBezTo>
                <a:cubicBezTo>
                  <a:pt x="6247140" y="163852"/>
                  <a:pt x="6239289" y="165535"/>
                  <a:pt x="6224679" y="164760"/>
                </a:cubicBezTo>
                <a:cubicBezTo>
                  <a:pt x="6210069" y="163985"/>
                  <a:pt x="6193536" y="163597"/>
                  <a:pt x="6175082" y="163597"/>
                </a:cubicBezTo>
                <a:cubicBezTo>
                  <a:pt x="6157483" y="163597"/>
                  <a:pt x="6133884" y="165541"/>
                  <a:pt x="6104286" y="169430"/>
                </a:cubicBezTo>
                <a:cubicBezTo>
                  <a:pt x="6074688" y="173318"/>
                  <a:pt x="6052987" y="176601"/>
                  <a:pt x="6039183" y="179280"/>
                </a:cubicBezTo>
                <a:cubicBezTo>
                  <a:pt x="6025380" y="181959"/>
                  <a:pt x="6014714" y="184489"/>
                  <a:pt x="6007185" y="186870"/>
                </a:cubicBezTo>
                <a:cubicBezTo>
                  <a:pt x="5999657" y="189252"/>
                  <a:pt x="5990920" y="186390"/>
                  <a:pt x="5980973" y="178285"/>
                </a:cubicBezTo>
                <a:cubicBezTo>
                  <a:pt x="5971026" y="170180"/>
                  <a:pt x="5973141" y="165889"/>
                  <a:pt x="5987317" y="165411"/>
                </a:cubicBezTo>
                <a:cubicBezTo>
                  <a:pt x="6001493" y="164934"/>
                  <a:pt x="6028295" y="161346"/>
                  <a:pt x="6067721" y="154649"/>
                </a:cubicBezTo>
                <a:cubicBezTo>
                  <a:pt x="6068428" y="140324"/>
                  <a:pt x="6068782" y="125795"/>
                  <a:pt x="6068782" y="111061"/>
                </a:cubicBezTo>
                <a:cubicBezTo>
                  <a:pt x="6058475" y="114174"/>
                  <a:pt x="6048117" y="112859"/>
                  <a:pt x="6037704" y="107117"/>
                </a:cubicBezTo>
                <a:cubicBezTo>
                  <a:pt x="6027293" y="101375"/>
                  <a:pt x="6027612" y="97477"/>
                  <a:pt x="6038662" y="95425"/>
                </a:cubicBezTo>
                <a:cubicBezTo>
                  <a:pt x="6049713" y="93372"/>
                  <a:pt x="6059753" y="91372"/>
                  <a:pt x="6068782" y="89425"/>
                </a:cubicBezTo>
                <a:cubicBezTo>
                  <a:pt x="6068782" y="83236"/>
                  <a:pt x="6068221" y="76948"/>
                  <a:pt x="6067098" y="70561"/>
                </a:cubicBezTo>
                <a:cubicBezTo>
                  <a:pt x="6065976" y="64174"/>
                  <a:pt x="6063449" y="57241"/>
                  <a:pt x="6059517" y="49762"/>
                </a:cubicBezTo>
                <a:cubicBezTo>
                  <a:pt x="6055586" y="42284"/>
                  <a:pt x="6057533" y="39152"/>
                  <a:pt x="6065359" y="40368"/>
                </a:cubicBezTo>
                <a:cubicBezTo>
                  <a:pt x="6073185" y="41583"/>
                  <a:pt x="6080406" y="43775"/>
                  <a:pt x="6087022" y="46944"/>
                </a:cubicBezTo>
                <a:cubicBezTo>
                  <a:pt x="6093639" y="50113"/>
                  <a:pt x="6096154" y="54314"/>
                  <a:pt x="6094566" y="59548"/>
                </a:cubicBezTo>
                <a:cubicBezTo>
                  <a:pt x="6092979" y="64782"/>
                  <a:pt x="6091826" y="72955"/>
                  <a:pt x="6091106" y="84067"/>
                </a:cubicBezTo>
                <a:cubicBezTo>
                  <a:pt x="6098659" y="82678"/>
                  <a:pt x="6109945" y="80551"/>
                  <a:pt x="6124964" y="77686"/>
                </a:cubicBezTo>
                <a:cubicBezTo>
                  <a:pt x="6125646" y="70964"/>
                  <a:pt x="6125987" y="61830"/>
                  <a:pt x="6125987" y="50283"/>
                </a:cubicBezTo>
                <a:cubicBezTo>
                  <a:pt x="6125987" y="38452"/>
                  <a:pt x="6124043" y="28089"/>
                  <a:pt x="6120155" y="19197"/>
                </a:cubicBezTo>
                <a:cubicBezTo>
                  <a:pt x="6117239" y="12528"/>
                  <a:pt x="6118331" y="9161"/>
                  <a:pt x="6123430" y="9099"/>
                </a:cubicBezTo>
                <a:close/>
                <a:moveTo>
                  <a:pt x="1067888" y="8332"/>
                </a:moveTo>
                <a:cubicBezTo>
                  <a:pt x="1075447" y="9982"/>
                  <a:pt x="1081499" y="12224"/>
                  <a:pt x="1086045" y="15058"/>
                </a:cubicBezTo>
                <a:cubicBezTo>
                  <a:pt x="1090590" y="17892"/>
                  <a:pt x="1092069" y="21501"/>
                  <a:pt x="1090482" y="25885"/>
                </a:cubicBezTo>
                <a:cubicBezTo>
                  <a:pt x="1088894" y="30269"/>
                  <a:pt x="1087747" y="38377"/>
                  <a:pt x="1087040" y="50209"/>
                </a:cubicBezTo>
                <a:cubicBezTo>
                  <a:pt x="1098921" y="48721"/>
                  <a:pt x="1108089" y="46987"/>
                  <a:pt x="1114545" y="45009"/>
                </a:cubicBezTo>
                <a:cubicBezTo>
                  <a:pt x="1121000" y="43031"/>
                  <a:pt x="1127174" y="45183"/>
                  <a:pt x="1133065" y="51465"/>
                </a:cubicBezTo>
                <a:cubicBezTo>
                  <a:pt x="1138956" y="57747"/>
                  <a:pt x="1137983" y="61647"/>
                  <a:pt x="1130144" y="63166"/>
                </a:cubicBezTo>
                <a:cubicBezTo>
                  <a:pt x="1122307" y="64686"/>
                  <a:pt x="1107938" y="66890"/>
                  <a:pt x="1087040" y="69780"/>
                </a:cubicBezTo>
                <a:lnTo>
                  <a:pt x="1087040" y="82895"/>
                </a:lnTo>
                <a:cubicBezTo>
                  <a:pt x="1100769" y="81469"/>
                  <a:pt x="1109978" y="79364"/>
                  <a:pt x="1114666" y="76579"/>
                </a:cubicBezTo>
                <a:cubicBezTo>
                  <a:pt x="1119354" y="73795"/>
                  <a:pt x="1124457" y="73665"/>
                  <a:pt x="1129976" y="76189"/>
                </a:cubicBezTo>
                <a:cubicBezTo>
                  <a:pt x="1135496" y="78713"/>
                  <a:pt x="1140419" y="82139"/>
                  <a:pt x="1144748" y="86467"/>
                </a:cubicBezTo>
                <a:cubicBezTo>
                  <a:pt x="1149077" y="90796"/>
                  <a:pt x="1149340" y="94622"/>
                  <a:pt x="1145539" y="97946"/>
                </a:cubicBezTo>
                <a:cubicBezTo>
                  <a:pt x="1141737" y="101269"/>
                  <a:pt x="1137021" y="107607"/>
                  <a:pt x="1131390" y="116958"/>
                </a:cubicBezTo>
                <a:cubicBezTo>
                  <a:pt x="1136836" y="125925"/>
                  <a:pt x="1136674" y="130685"/>
                  <a:pt x="1130907" y="131237"/>
                </a:cubicBezTo>
                <a:cubicBezTo>
                  <a:pt x="1125140" y="131788"/>
                  <a:pt x="1110517" y="133137"/>
                  <a:pt x="1087040" y="135283"/>
                </a:cubicBezTo>
                <a:lnTo>
                  <a:pt x="1087040" y="144603"/>
                </a:lnTo>
                <a:cubicBezTo>
                  <a:pt x="1092596" y="146451"/>
                  <a:pt x="1099917" y="148560"/>
                  <a:pt x="1109001" y="150928"/>
                </a:cubicBezTo>
                <a:cubicBezTo>
                  <a:pt x="1118086" y="153297"/>
                  <a:pt x="1126213" y="156804"/>
                  <a:pt x="1133381" y="161449"/>
                </a:cubicBezTo>
                <a:cubicBezTo>
                  <a:pt x="1140550" y="166093"/>
                  <a:pt x="1144345" y="173448"/>
                  <a:pt x="1144767" y="183512"/>
                </a:cubicBezTo>
                <a:cubicBezTo>
                  <a:pt x="1145188" y="193577"/>
                  <a:pt x="1140348" y="195180"/>
                  <a:pt x="1130247" y="188321"/>
                </a:cubicBezTo>
                <a:cubicBezTo>
                  <a:pt x="1120144" y="181463"/>
                  <a:pt x="1105742" y="170493"/>
                  <a:pt x="1087040" y="155412"/>
                </a:cubicBezTo>
                <a:cubicBezTo>
                  <a:pt x="1087040" y="169079"/>
                  <a:pt x="1086833" y="182564"/>
                  <a:pt x="1086416" y="195865"/>
                </a:cubicBezTo>
                <a:cubicBezTo>
                  <a:pt x="1086209" y="202516"/>
                  <a:pt x="1085673" y="208149"/>
                  <a:pt x="1084810" y="212764"/>
                </a:cubicBezTo>
                <a:lnTo>
                  <a:pt x="1081314" y="223317"/>
                </a:lnTo>
                <a:lnTo>
                  <a:pt x="1115466" y="228319"/>
                </a:lnTo>
                <a:cubicBezTo>
                  <a:pt x="1132271" y="230229"/>
                  <a:pt x="1151969" y="229817"/>
                  <a:pt x="1174560" y="227082"/>
                </a:cubicBezTo>
                <a:cubicBezTo>
                  <a:pt x="1197151" y="224347"/>
                  <a:pt x="1200285" y="227829"/>
                  <a:pt x="1183964" y="237528"/>
                </a:cubicBezTo>
                <a:cubicBezTo>
                  <a:pt x="1167643" y="247226"/>
                  <a:pt x="1154453" y="253673"/>
                  <a:pt x="1144394" y="256866"/>
                </a:cubicBezTo>
                <a:cubicBezTo>
                  <a:pt x="1134336" y="260060"/>
                  <a:pt x="1127152" y="261452"/>
                  <a:pt x="1122842" y="261043"/>
                </a:cubicBezTo>
                <a:cubicBezTo>
                  <a:pt x="1118532" y="260633"/>
                  <a:pt x="1111882" y="258863"/>
                  <a:pt x="1102890" y="255731"/>
                </a:cubicBezTo>
                <a:cubicBezTo>
                  <a:pt x="1093899" y="252600"/>
                  <a:pt x="1078566" y="247741"/>
                  <a:pt x="1056892" y="241155"/>
                </a:cubicBezTo>
                <a:cubicBezTo>
                  <a:pt x="1035219" y="234570"/>
                  <a:pt x="1018733" y="229333"/>
                  <a:pt x="1007435" y="225445"/>
                </a:cubicBezTo>
                <a:cubicBezTo>
                  <a:pt x="996137" y="221557"/>
                  <a:pt x="987933" y="219225"/>
                  <a:pt x="982823" y="218450"/>
                </a:cubicBezTo>
                <a:cubicBezTo>
                  <a:pt x="977713" y="217675"/>
                  <a:pt x="971908" y="218391"/>
                  <a:pt x="965410" y="220599"/>
                </a:cubicBezTo>
                <a:cubicBezTo>
                  <a:pt x="958912" y="222806"/>
                  <a:pt x="953476" y="225724"/>
                  <a:pt x="949104" y="229352"/>
                </a:cubicBezTo>
                <a:cubicBezTo>
                  <a:pt x="944732" y="232979"/>
                  <a:pt x="938004" y="231565"/>
                  <a:pt x="928919" y="225110"/>
                </a:cubicBezTo>
                <a:cubicBezTo>
                  <a:pt x="919835" y="218655"/>
                  <a:pt x="920309" y="214004"/>
                  <a:pt x="930342" y="211157"/>
                </a:cubicBezTo>
                <a:cubicBezTo>
                  <a:pt x="940375" y="208311"/>
                  <a:pt x="953336" y="205443"/>
                  <a:pt x="969223" y="202553"/>
                </a:cubicBezTo>
                <a:cubicBezTo>
                  <a:pt x="970625" y="194889"/>
                  <a:pt x="969521" y="187912"/>
                  <a:pt x="965912" y="181624"/>
                </a:cubicBezTo>
                <a:lnTo>
                  <a:pt x="957652" y="163951"/>
                </a:lnTo>
                <a:cubicBezTo>
                  <a:pt x="955097" y="158680"/>
                  <a:pt x="954403" y="152243"/>
                  <a:pt x="955568" y="144640"/>
                </a:cubicBezTo>
                <a:cubicBezTo>
                  <a:pt x="956735" y="137038"/>
                  <a:pt x="956561" y="133236"/>
                  <a:pt x="955048" y="133236"/>
                </a:cubicBezTo>
                <a:cubicBezTo>
                  <a:pt x="952357" y="133236"/>
                  <a:pt x="948291" y="134015"/>
                  <a:pt x="942853" y="135571"/>
                </a:cubicBezTo>
                <a:cubicBezTo>
                  <a:pt x="937415" y="137128"/>
                  <a:pt x="931657" y="135540"/>
                  <a:pt x="925580" y="130809"/>
                </a:cubicBezTo>
                <a:cubicBezTo>
                  <a:pt x="919503" y="126077"/>
                  <a:pt x="919962" y="123166"/>
                  <a:pt x="926956" y="122074"/>
                </a:cubicBezTo>
                <a:cubicBezTo>
                  <a:pt x="933952" y="120983"/>
                  <a:pt x="939942" y="119368"/>
                  <a:pt x="944927" y="117228"/>
                </a:cubicBezTo>
                <a:cubicBezTo>
                  <a:pt x="949913" y="115089"/>
                  <a:pt x="953773" y="112335"/>
                  <a:pt x="956508" y="108968"/>
                </a:cubicBezTo>
                <a:cubicBezTo>
                  <a:pt x="959243" y="105601"/>
                  <a:pt x="963705" y="104962"/>
                  <a:pt x="969894" y="107052"/>
                </a:cubicBezTo>
                <a:cubicBezTo>
                  <a:pt x="976082" y="109142"/>
                  <a:pt x="981781" y="112146"/>
                  <a:pt x="986990" y="116065"/>
                </a:cubicBezTo>
                <a:cubicBezTo>
                  <a:pt x="992199" y="119985"/>
                  <a:pt x="992013" y="124177"/>
                  <a:pt x="986432" y="128641"/>
                </a:cubicBezTo>
                <a:cubicBezTo>
                  <a:pt x="980851" y="133106"/>
                  <a:pt x="977155" y="139217"/>
                  <a:pt x="975344" y="146975"/>
                </a:cubicBezTo>
                <a:cubicBezTo>
                  <a:pt x="973533" y="154733"/>
                  <a:pt x="975936" y="163139"/>
                  <a:pt x="982553" y="172192"/>
                </a:cubicBezTo>
                <a:cubicBezTo>
                  <a:pt x="989169" y="181246"/>
                  <a:pt x="989365" y="191515"/>
                  <a:pt x="983139" y="203000"/>
                </a:cubicBezTo>
                <a:cubicBezTo>
                  <a:pt x="1019490" y="211731"/>
                  <a:pt x="1046431" y="217656"/>
                  <a:pt x="1063962" y="220775"/>
                </a:cubicBezTo>
                <a:lnTo>
                  <a:pt x="1071239" y="221841"/>
                </a:lnTo>
                <a:lnTo>
                  <a:pt x="1068948" y="218701"/>
                </a:lnTo>
                <a:cubicBezTo>
                  <a:pt x="1063795" y="210305"/>
                  <a:pt x="1062188" y="202293"/>
                  <a:pt x="1064129" y="194665"/>
                </a:cubicBezTo>
                <a:cubicBezTo>
                  <a:pt x="1066071" y="187038"/>
                  <a:pt x="1067431" y="173178"/>
                  <a:pt x="1068213" y="153086"/>
                </a:cubicBezTo>
                <a:cubicBezTo>
                  <a:pt x="1064628" y="163182"/>
                  <a:pt x="1057845" y="172825"/>
                  <a:pt x="1047861" y="182015"/>
                </a:cubicBezTo>
                <a:cubicBezTo>
                  <a:pt x="1037877" y="191205"/>
                  <a:pt x="1026517" y="198020"/>
                  <a:pt x="1013779" y="202460"/>
                </a:cubicBezTo>
                <a:cubicBezTo>
                  <a:pt x="1001042" y="206900"/>
                  <a:pt x="998850" y="205210"/>
                  <a:pt x="1007202" y="197391"/>
                </a:cubicBezTo>
                <a:cubicBezTo>
                  <a:pt x="1015555" y="189571"/>
                  <a:pt x="1024377" y="181017"/>
                  <a:pt x="1033667" y="171727"/>
                </a:cubicBezTo>
                <a:cubicBezTo>
                  <a:pt x="1042956" y="162438"/>
                  <a:pt x="1052140" y="151164"/>
                  <a:pt x="1061218" y="137906"/>
                </a:cubicBezTo>
                <a:cubicBezTo>
                  <a:pt x="1058477" y="138687"/>
                  <a:pt x="1052667" y="139760"/>
                  <a:pt x="1043787" y="141124"/>
                </a:cubicBezTo>
                <a:cubicBezTo>
                  <a:pt x="1039186" y="147536"/>
                  <a:pt x="1035139" y="148246"/>
                  <a:pt x="1031648" y="143254"/>
                </a:cubicBezTo>
                <a:cubicBezTo>
                  <a:pt x="1028157" y="138263"/>
                  <a:pt x="1024879" y="130598"/>
                  <a:pt x="1021816" y="120261"/>
                </a:cubicBezTo>
                <a:cubicBezTo>
                  <a:pt x="1018752" y="109923"/>
                  <a:pt x="1015602" y="102479"/>
                  <a:pt x="1012365" y="97927"/>
                </a:cubicBezTo>
                <a:cubicBezTo>
                  <a:pt x="1009128" y="93375"/>
                  <a:pt x="1011422" y="91100"/>
                  <a:pt x="1019248" y="91100"/>
                </a:cubicBezTo>
                <a:cubicBezTo>
                  <a:pt x="1024904" y="91100"/>
                  <a:pt x="1028674" y="91096"/>
                  <a:pt x="1030560" y="91090"/>
                </a:cubicBezTo>
                <a:cubicBezTo>
                  <a:pt x="1032445" y="91084"/>
                  <a:pt x="1044996" y="90058"/>
                  <a:pt x="1068213" y="88011"/>
                </a:cubicBezTo>
                <a:lnTo>
                  <a:pt x="1068213" y="72533"/>
                </a:lnTo>
                <a:cubicBezTo>
                  <a:pt x="1058043" y="74046"/>
                  <a:pt x="1050245" y="75203"/>
                  <a:pt x="1044819" y="76003"/>
                </a:cubicBezTo>
                <a:cubicBezTo>
                  <a:pt x="1039393" y="76803"/>
                  <a:pt x="1034652" y="76772"/>
                  <a:pt x="1030596" y="75910"/>
                </a:cubicBezTo>
                <a:cubicBezTo>
                  <a:pt x="1026541" y="75048"/>
                  <a:pt x="1022653" y="72375"/>
                  <a:pt x="1018933" y="67892"/>
                </a:cubicBezTo>
                <a:cubicBezTo>
                  <a:pt x="1015211" y="63408"/>
                  <a:pt x="1017506" y="60912"/>
                  <a:pt x="1025816" y="60404"/>
                </a:cubicBezTo>
                <a:cubicBezTo>
                  <a:pt x="1034125" y="59895"/>
                  <a:pt x="1048258" y="57861"/>
                  <a:pt x="1068213" y="54302"/>
                </a:cubicBezTo>
                <a:cubicBezTo>
                  <a:pt x="1068213" y="48659"/>
                  <a:pt x="1068031" y="42510"/>
                  <a:pt x="1067664" y="35856"/>
                </a:cubicBezTo>
                <a:cubicBezTo>
                  <a:pt x="1067298" y="29203"/>
                  <a:pt x="1065354" y="22539"/>
                  <a:pt x="1061832" y="15867"/>
                </a:cubicBezTo>
                <a:cubicBezTo>
                  <a:pt x="1058310" y="9194"/>
                  <a:pt x="1060328" y="6683"/>
                  <a:pt x="1067888" y="8332"/>
                </a:cubicBezTo>
                <a:close/>
                <a:moveTo>
                  <a:pt x="7518762" y="8187"/>
                </a:moveTo>
                <a:cubicBezTo>
                  <a:pt x="7519900" y="7862"/>
                  <a:pt x="7521456" y="7905"/>
                  <a:pt x="7523428" y="8314"/>
                </a:cubicBezTo>
                <a:cubicBezTo>
                  <a:pt x="7531316" y="9951"/>
                  <a:pt x="7538928" y="12320"/>
                  <a:pt x="7546263" y="15420"/>
                </a:cubicBezTo>
                <a:cubicBezTo>
                  <a:pt x="7553600" y="18521"/>
                  <a:pt x="7555900" y="24068"/>
                  <a:pt x="7553165" y="32061"/>
                </a:cubicBezTo>
                <a:cubicBezTo>
                  <a:pt x="7550430" y="40055"/>
                  <a:pt x="7549423" y="58556"/>
                  <a:pt x="7550142" y="87565"/>
                </a:cubicBezTo>
                <a:cubicBezTo>
                  <a:pt x="7562880" y="86858"/>
                  <a:pt x="7574256" y="85320"/>
                  <a:pt x="7584270" y="82951"/>
                </a:cubicBezTo>
                <a:cubicBezTo>
                  <a:pt x="7594286" y="80582"/>
                  <a:pt x="7603380" y="83897"/>
                  <a:pt x="7611552" y="92895"/>
                </a:cubicBezTo>
                <a:cubicBezTo>
                  <a:pt x="7619726" y="101893"/>
                  <a:pt x="7616826" y="106196"/>
                  <a:pt x="7602855" y="105806"/>
                </a:cubicBezTo>
                <a:cubicBezTo>
                  <a:pt x="7588884" y="105415"/>
                  <a:pt x="7571350" y="106280"/>
                  <a:pt x="7550254" y="108401"/>
                </a:cubicBezTo>
                <a:cubicBezTo>
                  <a:pt x="7550254" y="137199"/>
                  <a:pt x="7551032" y="165988"/>
                  <a:pt x="7552588" y="194768"/>
                </a:cubicBezTo>
                <a:cubicBezTo>
                  <a:pt x="7554146" y="223547"/>
                  <a:pt x="7550716" y="244613"/>
                  <a:pt x="7542300" y="257964"/>
                </a:cubicBezTo>
                <a:cubicBezTo>
                  <a:pt x="7533886" y="271315"/>
                  <a:pt x="7527530" y="273073"/>
                  <a:pt x="7523232" y="263238"/>
                </a:cubicBezTo>
                <a:cubicBezTo>
                  <a:pt x="7518934" y="253403"/>
                  <a:pt x="7512420" y="243264"/>
                  <a:pt x="7503689" y="232821"/>
                </a:cubicBezTo>
                <a:cubicBezTo>
                  <a:pt x="7494958" y="222378"/>
                  <a:pt x="7493727" y="218165"/>
                  <a:pt x="7499996" y="220180"/>
                </a:cubicBezTo>
                <a:cubicBezTo>
                  <a:pt x="7506266" y="222195"/>
                  <a:pt x="7511909" y="224139"/>
                  <a:pt x="7516926" y="226012"/>
                </a:cubicBezTo>
                <a:cubicBezTo>
                  <a:pt x="7521942" y="227885"/>
                  <a:pt x="7525036" y="227218"/>
                  <a:pt x="7526208" y="224012"/>
                </a:cubicBezTo>
                <a:cubicBezTo>
                  <a:pt x="7527380" y="220806"/>
                  <a:pt x="7528156" y="214010"/>
                  <a:pt x="7528534" y="203623"/>
                </a:cubicBezTo>
                <a:cubicBezTo>
                  <a:pt x="7528912" y="193236"/>
                  <a:pt x="7529102" y="161991"/>
                  <a:pt x="7529102" y="109889"/>
                </a:cubicBezTo>
                <a:cubicBezTo>
                  <a:pt x="7501780" y="114565"/>
                  <a:pt x="7484094" y="117681"/>
                  <a:pt x="7476044" y="119237"/>
                </a:cubicBezTo>
                <a:cubicBezTo>
                  <a:pt x="7467996" y="120794"/>
                  <a:pt x="7460040" y="117461"/>
                  <a:pt x="7452176" y="109238"/>
                </a:cubicBezTo>
                <a:cubicBezTo>
                  <a:pt x="7444313" y="101015"/>
                  <a:pt x="7444468" y="97301"/>
                  <a:pt x="7452641" y="98094"/>
                </a:cubicBezTo>
                <a:cubicBezTo>
                  <a:pt x="7460814" y="98888"/>
                  <a:pt x="7471369" y="98715"/>
                  <a:pt x="7484304" y="97574"/>
                </a:cubicBezTo>
                <a:cubicBezTo>
                  <a:pt x="7497240" y="96433"/>
                  <a:pt x="7511788" y="94808"/>
                  <a:pt x="7527948" y="92699"/>
                </a:cubicBezTo>
                <a:cubicBezTo>
                  <a:pt x="7527948" y="55021"/>
                  <a:pt x="7525222" y="31128"/>
                  <a:pt x="7519772" y="21020"/>
                </a:cubicBezTo>
                <a:cubicBezTo>
                  <a:pt x="7515684" y="13439"/>
                  <a:pt x="7515347" y="9161"/>
                  <a:pt x="7518762" y="8187"/>
                </a:cubicBezTo>
                <a:close/>
                <a:moveTo>
                  <a:pt x="775063" y="8187"/>
                </a:moveTo>
                <a:cubicBezTo>
                  <a:pt x="776201" y="7862"/>
                  <a:pt x="777756" y="7905"/>
                  <a:pt x="779729" y="8314"/>
                </a:cubicBezTo>
                <a:cubicBezTo>
                  <a:pt x="787616" y="9951"/>
                  <a:pt x="795228" y="12320"/>
                  <a:pt x="802564" y="15420"/>
                </a:cubicBezTo>
                <a:cubicBezTo>
                  <a:pt x="809900" y="18521"/>
                  <a:pt x="812201" y="24068"/>
                  <a:pt x="809466" y="32061"/>
                </a:cubicBezTo>
                <a:cubicBezTo>
                  <a:pt x="806731" y="40055"/>
                  <a:pt x="805723" y="58556"/>
                  <a:pt x="806443" y="87565"/>
                </a:cubicBezTo>
                <a:cubicBezTo>
                  <a:pt x="819180" y="86858"/>
                  <a:pt x="830556" y="85320"/>
                  <a:pt x="840571" y="82951"/>
                </a:cubicBezTo>
                <a:cubicBezTo>
                  <a:pt x="850586" y="80582"/>
                  <a:pt x="859680" y="83897"/>
                  <a:pt x="867853" y="92895"/>
                </a:cubicBezTo>
                <a:cubicBezTo>
                  <a:pt x="876026" y="101893"/>
                  <a:pt x="873127" y="106196"/>
                  <a:pt x="859156" y="105806"/>
                </a:cubicBezTo>
                <a:cubicBezTo>
                  <a:pt x="845185" y="105415"/>
                  <a:pt x="827651" y="106280"/>
                  <a:pt x="806555" y="108401"/>
                </a:cubicBezTo>
                <a:cubicBezTo>
                  <a:pt x="806555" y="137199"/>
                  <a:pt x="807333" y="165988"/>
                  <a:pt x="808889" y="194768"/>
                </a:cubicBezTo>
                <a:cubicBezTo>
                  <a:pt x="810446" y="223547"/>
                  <a:pt x="807016" y="244613"/>
                  <a:pt x="798601" y="257964"/>
                </a:cubicBezTo>
                <a:cubicBezTo>
                  <a:pt x="790186" y="271315"/>
                  <a:pt x="783830" y="273073"/>
                  <a:pt x="779533" y="263238"/>
                </a:cubicBezTo>
                <a:cubicBezTo>
                  <a:pt x="775235" y="253403"/>
                  <a:pt x="768721" y="243264"/>
                  <a:pt x="759990" y="232821"/>
                </a:cubicBezTo>
                <a:cubicBezTo>
                  <a:pt x="751259" y="222378"/>
                  <a:pt x="750027" y="218165"/>
                  <a:pt x="756297" y="220180"/>
                </a:cubicBezTo>
                <a:cubicBezTo>
                  <a:pt x="762566" y="222195"/>
                  <a:pt x="768209" y="224139"/>
                  <a:pt x="773227" y="226012"/>
                </a:cubicBezTo>
                <a:cubicBezTo>
                  <a:pt x="778243" y="227885"/>
                  <a:pt x="781337" y="227218"/>
                  <a:pt x="782510" y="224012"/>
                </a:cubicBezTo>
                <a:cubicBezTo>
                  <a:pt x="783682" y="220806"/>
                  <a:pt x="784457" y="214010"/>
                  <a:pt x="784835" y="203623"/>
                </a:cubicBezTo>
                <a:cubicBezTo>
                  <a:pt x="785213" y="193236"/>
                  <a:pt x="785402" y="161991"/>
                  <a:pt x="785402" y="109889"/>
                </a:cubicBezTo>
                <a:cubicBezTo>
                  <a:pt x="758080" y="114565"/>
                  <a:pt x="740395" y="117681"/>
                  <a:pt x="732345" y="119237"/>
                </a:cubicBezTo>
                <a:cubicBezTo>
                  <a:pt x="724296" y="120794"/>
                  <a:pt x="716340" y="117461"/>
                  <a:pt x="708476" y="109238"/>
                </a:cubicBezTo>
                <a:cubicBezTo>
                  <a:pt x="700614" y="101015"/>
                  <a:pt x="700768" y="97301"/>
                  <a:pt x="708941" y="98094"/>
                </a:cubicBezTo>
                <a:cubicBezTo>
                  <a:pt x="717115" y="98888"/>
                  <a:pt x="727669" y="98715"/>
                  <a:pt x="740606" y="97574"/>
                </a:cubicBezTo>
                <a:cubicBezTo>
                  <a:pt x="753541" y="96433"/>
                  <a:pt x="768089" y="94808"/>
                  <a:pt x="784249" y="92699"/>
                </a:cubicBezTo>
                <a:cubicBezTo>
                  <a:pt x="784249" y="55021"/>
                  <a:pt x="781524" y="31128"/>
                  <a:pt x="776072" y="21020"/>
                </a:cubicBezTo>
                <a:cubicBezTo>
                  <a:pt x="771985" y="13439"/>
                  <a:pt x="771648" y="9161"/>
                  <a:pt x="775063" y="8187"/>
                </a:cubicBezTo>
                <a:close/>
                <a:moveTo>
                  <a:pt x="2252542" y="7054"/>
                </a:moveTo>
                <a:cubicBezTo>
                  <a:pt x="2254440" y="6838"/>
                  <a:pt x="2256889" y="7088"/>
                  <a:pt x="2259889" y="7802"/>
                </a:cubicBezTo>
                <a:cubicBezTo>
                  <a:pt x="2271888" y="10661"/>
                  <a:pt x="2280861" y="14921"/>
                  <a:pt x="2286808" y="20583"/>
                </a:cubicBezTo>
                <a:cubicBezTo>
                  <a:pt x="2292755" y="26245"/>
                  <a:pt x="2293542" y="33596"/>
                  <a:pt x="2289171" y="42637"/>
                </a:cubicBezTo>
                <a:cubicBezTo>
                  <a:pt x="2284799" y="51679"/>
                  <a:pt x="2278929" y="52544"/>
                  <a:pt x="2271562" y="45233"/>
                </a:cubicBezTo>
                <a:cubicBezTo>
                  <a:pt x="2264195" y="37921"/>
                  <a:pt x="2257120" y="30030"/>
                  <a:pt x="2250336" y="21560"/>
                </a:cubicBezTo>
                <a:cubicBezTo>
                  <a:pt x="2246113" y="12537"/>
                  <a:pt x="2246848" y="7702"/>
                  <a:pt x="2252542" y="7054"/>
                </a:cubicBezTo>
                <a:close/>
                <a:moveTo>
                  <a:pt x="176465" y="6827"/>
                </a:moveTo>
                <a:cubicBezTo>
                  <a:pt x="180993" y="7480"/>
                  <a:pt x="187718" y="10928"/>
                  <a:pt x="196638" y="17169"/>
                </a:cubicBezTo>
                <a:cubicBezTo>
                  <a:pt x="208532" y="25491"/>
                  <a:pt x="212178" y="31562"/>
                  <a:pt x="207577" y="35382"/>
                </a:cubicBezTo>
                <a:cubicBezTo>
                  <a:pt x="202976" y="39202"/>
                  <a:pt x="199646" y="42830"/>
                  <a:pt x="197588" y="46265"/>
                </a:cubicBezTo>
                <a:cubicBezTo>
                  <a:pt x="195529" y="49700"/>
                  <a:pt x="191274" y="57061"/>
                  <a:pt x="184826" y="68347"/>
                </a:cubicBezTo>
                <a:cubicBezTo>
                  <a:pt x="178376" y="79634"/>
                  <a:pt x="173067" y="86849"/>
                  <a:pt x="168901" y="89993"/>
                </a:cubicBezTo>
                <a:cubicBezTo>
                  <a:pt x="164733" y="93137"/>
                  <a:pt x="161174" y="91211"/>
                  <a:pt x="158223" y="84216"/>
                </a:cubicBezTo>
                <a:cubicBezTo>
                  <a:pt x="132115" y="88098"/>
                  <a:pt x="113183" y="90734"/>
                  <a:pt x="101425" y="92123"/>
                </a:cubicBezTo>
                <a:cubicBezTo>
                  <a:pt x="96638" y="100854"/>
                  <a:pt x="92099" y="100705"/>
                  <a:pt x="87808" y="91676"/>
                </a:cubicBezTo>
                <a:cubicBezTo>
                  <a:pt x="83517" y="82647"/>
                  <a:pt x="79458" y="71442"/>
                  <a:pt x="75631" y="58060"/>
                </a:cubicBezTo>
                <a:cubicBezTo>
                  <a:pt x="71805" y="44678"/>
                  <a:pt x="67700" y="34384"/>
                  <a:pt x="63316" y="27178"/>
                </a:cubicBezTo>
                <a:cubicBezTo>
                  <a:pt x="58932" y="19972"/>
                  <a:pt x="61344" y="17163"/>
                  <a:pt x="70553" y="18750"/>
                </a:cubicBezTo>
                <a:cubicBezTo>
                  <a:pt x="79762" y="20338"/>
                  <a:pt x="86177" y="21116"/>
                  <a:pt x="89798" y="21085"/>
                </a:cubicBezTo>
                <a:cubicBezTo>
                  <a:pt x="93420" y="21054"/>
                  <a:pt x="102467" y="20282"/>
                  <a:pt x="116941" y="18769"/>
                </a:cubicBezTo>
                <a:cubicBezTo>
                  <a:pt x="131414" y="17256"/>
                  <a:pt x="143299" y="15337"/>
                  <a:pt x="152595" y="13011"/>
                </a:cubicBezTo>
                <a:cubicBezTo>
                  <a:pt x="161890" y="10686"/>
                  <a:pt x="168581" y="8717"/>
                  <a:pt x="172668" y="7105"/>
                </a:cubicBezTo>
                <a:cubicBezTo>
                  <a:pt x="173689" y="6702"/>
                  <a:pt x="174955" y="6609"/>
                  <a:pt x="176465" y="6827"/>
                </a:cubicBezTo>
                <a:close/>
                <a:moveTo>
                  <a:pt x="3758529" y="5167"/>
                </a:moveTo>
                <a:cubicBezTo>
                  <a:pt x="3760062" y="5143"/>
                  <a:pt x="3761933" y="5438"/>
                  <a:pt x="3764141" y="6054"/>
                </a:cubicBezTo>
                <a:cubicBezTo>
                  <a:pt x="3772972" y="8515"/>
                  <a:pt x="3780583" y="12146"/>
                  <a:pt x="3786977" y="16946"/>
                </a:cubicBezTo>
                <a:cubicBezTo>
                  <a:pt x="3793370" y="21746"/>
                  <a:pt x="3792254" y="26840"/>
                  <a:pt x="3783628" y="32229"/>
                </a:cubicBezTo>
                <a:cubicBezTo>
                  <a:pt x="3775002" y="37618"/>
                  <a:pt x="3761028" y="49452"/>
                  <a:pt x="3741705" y="67733"/>
                </a:cubicBezTo>
                <a:cubicBezTo>
                  <a:pt x="3752793" y="65625"/>
                  <a:pt x="3760315" y="62955"/>
                  <a:pt x="3764271" y="59725"/>
                </a:cubicBezTo>
                <a:cubicBezTo>
                  <a:pt x="3768228" y="56494"/>
                  <a:pt x="3773192" y="56336"/>
                  <a:pt x="3779163" y="59250"/>
                </a:cubicBezTo>
                <a:cubicBezTo>
                  <a:pt x="3785135" y="62165"/>
                  <a:pt x="3790502" y="65557"/>
                  <a:pt x="3795265" y="69426"/>
                </a:cubicBezTo>
                <a:cubicBezTo>
                  <a:pt x="3800027" y="73296"/>
                  <a:pt x="3800610" y="76849"/>
                  <a:pt x="3797013" y="80086"/>
                </a:cubicBezTo>
                <a:cubicBezTo>
                  <a:pt x="3793417" y="83323"/>
                  <a:pt x="3790880" y="89741"/>
                  <a:pt x="3789405" y="99341"/>
                </a:cubicBezTo>
                <a:cubicBezTo>
                  <a:pt x="3787929" y="108940"/>
                  <a:pt x="3787975" y="134889"/>
                  <a:pt x="3789544" y="177187"/>
                </a:cubicBezTo>
                <a:cubicBezTo>
                  <a:pt x="3791113" y="219485"/>
                  <a:pt x="3787526" y="245499"/>
                  <a:pt x="3778782" y="255229"/>
                </a:cubicBezTo>
                <a:cubicBezTo>
                  <a:pt x="3770038" y="264959"/>
                  <a:pt x="3764445" y="265886"/>
                  <a:pt x="3762002" y="258010"/>
                </a:cubicBezTo>
                <a:cubicBezTo>
                  <a:pt x="3759558" y="250135"/>
                  <a:pt x="3754566" y="242327"/>
                  <a:pt x="3747026" y="234588"/>
                </a:cubicBezTo>
                <a:cubicBezTo>
                  <a:pt x="3739485" y="226849"/>
                  <a:pt x="3739919" y="223953"/>
                  <a:pt x="3748328" y="225901"/>
                </a:cubicBezTo>
                <a:cubicBezTo>
                  <a:pt x="3756737" y="227848"/>
                  <a:pt x="3761996" y="228443"/>
                  <a:pt x="3764104" y="227687"/>
                </a:cubicBezTo>
                <a:cubicBezTo>
                  <a:pt x="3766212" y="226930"/>
                  <a:pt x="3767456" y="218577"/>
                  <a:pt x="3767834" y="202628"/>
                </a:cubicBezTo>
                <a:cubicBezTo>
                  <a:pt x="3768212" y="186678"/>
                  <a:pt x="3768401" y="168217"/>
                  <a:pt x="3768401" y="147245"/>
                </a:cubicBezTo>
                <a:lnTo>
                  <a:pt x="3740217" y="156956"/>
                </a:lnTo>
                <a:lnTo>
                  <a:pt x="3739264" y="162126"/>
                </a:lnTo>
                <a:lnTo>
                  <a:pt x="3746254" y="161970"/>
                </a:lnTo>
                <a:cubicBezTo>
                  <a:pt x="3753280" y="164097"/>
                  <a:pt x="3758947" y="167358"/>
                  <a:pt x="3763257" y="171755"/>
                </a:cubicBezTo>
                <a:cubicBezTo>
                  <a:pt x="3767567" y="176152"/>
                  <a:pt x="3768392" y="182309"/>
                  <a:pt x="3765732" y="190228"/>
                </a:cubicBezTo>
                <a:cubicBezTo>
                  <a:pt x="3763071" y="198147"/>
                  <a:pt x="3757593" y="198163"/>
                  <a:pt x="3749295" y="190275"/>
                </a:cubicBezTo>
                <a:cubicBezTo>
                  <a:pt x="3743553" y="182908"/>
                  <a:pt x="3739854" y="175817"/>
                  <a:pt x="3738198" y="169002"/>
                </a:cubicBezTo>
                <a:lnTo>
                  <a:pt x="3738513" y="166200"/>
                </a:lnTo>
                <a:lnTo>
                  <a:pt x="3734880" y="185915"/>
                </a:lnTo>
                <a:cubicBezTo>
                  <a:pt x="3732426" y="194883"/>
                  <a:pt x="3729297" y="203167"/>
                  <a:pt x="3725492" y="210767"/>
                </a:cubicBezTo>
                <a:cubicBezTo>
                  <a:pt x="3717883" y="225966"/>
                  <a:pt x="3707763" y="237856"/>
                  <a:pt x="3695131" y="246439"/>
                </a:cubicBezTo>
                <a:cubicBezTo>
                  <a:pt x="3682499" y="255021"/>
                  <a:pt x="3680304" y="253136"/>
                  <a:pt x="3688546" y="240783"/>
                </a:cubicBezTo>
                <a:cubicBezTo>
                  <a:pt x="3696787" y="228431"/>
                  <a:pt x="3703208" y="216323"/>
                  <a:pt x="3707810" y="204460"/>
                </a:cubicBezTo>
                <a:cubicBezTo>
                  <a:pt x="3712411" y="192597"/>
                  <a:pt x="3716268" y="178586"/>
                  <a:pt x="3719381" y="162425"/>
                </a:cubicBezTo>
                <a:cubicBezTo>
                  <a:pt x="3702551" y="168465"/>
                  <a:pt x="3691870" y="172893"/>
                  <a:pt x="3687336" y="175708"/>
                </a:cubicBezTo>
                <a:cubicBezTo>
                  <a:pt x="3682803" y="178524"/>
                  <a:pt x="3676311" y="175240"/>
                  <a:pt x="3667859" y="165858"/>
                </a:cubicBezTo>
                <a:cubicBezTo>
                  <a:pt x="3659406" y="156475"/>
                  <a:pt x="3659943" y="152175"/>
                  <a:pt x="3669468" y="152956"/>
                </a:cubicBezTo>
                <a:cubicBezTo>
                  <a:pt x="3678993" y="153738"/>
                  <a:pt x="3696021" y="150525"/>
                  <a:pt x="3720553" y="143320"/>
                </a:cubicBezTo>
                <a:cubicBezTo>
                  <a:pt x="3720553" y="132740"/>
                  <a:pt x="3720364" y="120645"/>
                  <a:pt x="3719986" y="107033"/>
                </a:cubicBezTo>
                <a:cubicBezTo>
                  <a:pt x="3719607" y="93422"/>
                  <a:pt x="3717465" y="83404"/>
                  <a:pt x="3713558" y="76979"/>
                </a:cubicBezTo>
                <a:cubicBezTo>
                  <a:pt x="3709651" y="70555"/>
                  <a:pt x="3709720" y="66822"/>
                  <a:pt x="3713763" y="65780"/>
                </a:cubicBezTo>
                <a:cubicBezTo>
                  <a:pt x="3717806" y="64738"/>
                  <a:pt x="3722730" y="65389"/>
                  <a:pt x="3728534" y="67733"/>
                </a:cubicBezTo>
                <a:cubicBezTo>
                  <a:pt x="3731969" y="64050"/>
                  <a:pt x="3737529" y="56122"/>
                  <a:pt x="3745212" y="43949"/>
                </a:cubicBezTo>
                <a:cubicBezTo>
                  <a:pt x="3752895" y="31776"/>
                  <a:pt x="3755763" y="21801"/>
                  <a:pt x="3753816" y="14025"/>
                </a:cubicBezTo>
                <a:cubicBezTo>
                  <a:pt x="3752356" y="8193"/>
                  <a:pt x="3753927" y="5240"/>
                  <a:pt x="3758529" y="5167"/>
                </a:cubicBezTo>
                <a:close/>
                <a:moveTo>
                  <a:pt x="2533553" y="4619"/>
                </a:moveTo>
                <a:cubicBezTo>
                  <a:pt x="2535111" y="3796"/>
                  <a:pt x="2537741" y="4116"/>
                  <a:pt x="2541444" y="5579"/>
                </a:cubicBezTo>
                <a:cubicBezTo>
                  <a:pt x="2548848" y="8506"/>
                  <a:pt x="2555486" y="12636"/>
                  <a:pt x="2561359" y="17969"/>
                </a:cubicBezTo>
                <a:cubicBezTo>
                  <a:pt x="2567231" y="23302"/>
                  <a:pt x="2566989" y="27417"/>
                  <a:pt x="2560633" y="30313"/>
                </a:cubicBezTo>
                <a:cubicBezTo>
                  <a:pt x="2554277" y="33208"/>
                  <a:pt x="2541115" y="43735"/>
                  <a:pt x="2521147" y="61892"/>
                </a:cubicBezTo>
                <a:cubicBezTo>
                  <a:pt x="2529915" y="59796"/>
                  <a:pt x="2535875" y="57520"/>
                  <a:pt x="2539025" y="55064"/>
                </a:cubicBezTo>
                <a:cubicBezTo>
                  <a:pt x="2542175" y="52609"/>
                  <a:pt x="2546156" y="52441"/>
                  <a:pt x="2550969" y="54562"/>
                </a:cubicBezTo>
                <a:cubicBezTo>
                  <a:pt x="2555781" y="56683"/>
                  <a:pt x="2560769" y="59604"/>
                  <a:pt x="2565935" y="63324"/>
                </a:cubicBezTo>
                <a:cubicBezTo>
                  <a:pt x="2571101" y="67045"/>
                  <a:pt x="2572099" y="70921"/>
                  <a:pt x="2568930" y="74952"/>
                </a:cubicBezTo>
                <a:cubicBezTo>
                  <a:pt x="2565762" y="78982"/>
                  <a:pt x="2563610" y="86622"/>
                  <a:pt x="2562475" y="97871"/>
                </a:cubicBezTo>
                <a:cubicBezTo>
                  <a:pt x="2561340" y="109120"/>
                  <a:pt x="2561166" y="133497"/>
                  <a:pt x="2561954" y="171002"/>
                </a:cubicBezTo>
                <a:cubicBezTo>
                  <a:pt x="2562348" y="189754"/>
                  <a:pt x="2562280" y="204751"/>
                  <a:pt x="2561752" y="215994"/>
                </a:cubicBezTo>
                <a:lnTo>
                  <a:pt x="2561105" y="223965"/>
                </a:lnTo>
                <a:lnTo>
                  <a:pt x="2563358" y="221826"/>
                </a:lnTo>
                <a:cubicBezTo>
                  <a:pt x="2572921" y="213951"/>
                  <a:pt x="2582458" y="203542"/>
                  <a:pt x="2591971" y="190600"/>
                </a:cubicBezTo>
                <a:cubicBezTo>
                  <a:pt x="2601483" y="177659"/>
                  <a:pt x="2607601" y="163213"/>
                  <a:pt x="2610323" y="147264"/>
                </a:cubicBezTo>
                <a:cubicBezTo>
                  <a:pt x="2613045" y="131314"/>
                  <a:pt x="2614599" y="117743"/>
                  <a:pt x="2614983" y="106550"/>
                </a:cubicBezTo>
                <a:cubicBezTo>
                  <a:pt x="2615368" y="95357"/>
                  <a:pt x="2614199" y="86477"/>
                  <a:pt x="2611476" y="79909"/>
                </a:cubicBezTo>
                <a:cubicBezTo>
                  <a:pt x="2608754" y="73342"/>
                  <a:pt x="2614047" y="70884"/>
                  <a:pt x="2627355" y="72533"/>
                </a:cubicBezTo>
                <a:cubicBezTo>
                  <a:pt x="2639038" y="78139"/>
                  <a:pt x="2643887" y="83398"/>
                  <a:pt x="2641903" y="88309"/>
                </a:cubicBezTo>
                <a:cubicBezTo>
                  <a:pt x="2639918" y="93220"/>
                  <a:pt x="2638349" y="101251"/>
                  <a:pt x="2637196" y="112401"/>
                </a:cubicBezTo>
                <a:cubicBezTo>
                  <a:pt x="2636042" y="123550"/>
                  <a:pt x="2633934" y="135599"/>
                  <a:pt x="2630871" y="148547"/>
                </a:cubicBezTo>
                <a:cubicBezTo>
                  <a:pt x="2643323" y="154934"/>
                  <a:pt x="2648752" y="159982"/>
                  <a:pt x="2647158" y="163690"/>
                </a:cubicBezTo>
                <a:cubicBezTo>
                  <a:pt x="2645564" y="167399"/>
                  <a:pt x="2644197" y="176834"/>
                  <a:pt x="2643056" y="191996"/>
                </a:cubicBezTo>
                <a:cubicBezTo>
                  <a:pt x="2641915" y="207158"/>
                  <a:pt x="2642374" y="217281"/>
                  <a:pt x="2644433" y="222366"/>
                </a:cubicBezTo>
                <a:cubicBezTo>
                  <a:pt x="2646492" y="227451"/>
                  <a:pt x="2654804" y="230012"/>
                  <a:pt x="2669371" y="230049"/>
                </a:cubicBezTo>
                <a:cubicBezTo>
                  <a:pt x="2683937" y="230086"/>
                  <a:pt x="2692631" y="227287"/>
                  <a:pt x="2695453" y="221650"/>
                </a:cubicBezTo>
                <a:cubicBezTo>
                  <a:pt x="2698274" y="216013"/>
                  <a:pt x="2701555" y="207238"/>
                  <a:pt x="2705294" y="195326"/>
                </a:cubicBezTo>
                <a:cubicBezTo>
                  <a:pt x="2709033" y="183413"/>
                  <a:pt x="2711560" y="185181"/>
                  <a:pt x="2712875" y="200628"/>
                </a:cubicBezTo>
                <a:cubicBezTo>
                  <a:pt x="2714190" y="216075"/>
                  <a:pt x="2716416" y="226676"/>
                  <a:pt x="2719554" y="232430"/>
                </a:cubicBezTo>
                <a:cubicBezTo>
                  <a:pt x="2722692" y="238185"/>
                  <a:pt x="2719306" y="243521"/>
                  <a:pt x="2709396" y="248439"/>
                </a:cubicBezTo>
                <a:cubicBezTo>
                  <a:pt x="2699487" y="253356"/>
                  <a:pt x="2685078" y="255210"/>
                  <a:pt x="2666171" y="254001"/>
                </a:cubicBezTo>
                <a:cubicBezTo>
                  <a:pt x="2647264" y="252792"/>
                  <a:pt x="2635658" y="247661"/>
                  <a:pt x="2631354" y="238607"/>
                </a:cubicBezTo>
                <a:cubicBezTo>
                  <a:pt x="2627051" y="229553"/>
                  <a:pt x="2625290" y="214881"/>
                  <a:pt x="2626071" y="194591"/>
                </a:cubicBezTo>
                <a:cubicBezTo>
                  <a:pt x="2626852" y="174301"/>
                  <a:pt x="2627535" y="163579"/>
                  <a:pt x="2628117" y="162425"/>
                </a:cubicBezTo>
                <a:cubicBezTo>
                  <a:pt x="2624248" y="177581"/>
                  <a:pt x="2616658" y="191217"/>
                  <a:pt x="2605347" y="203335"/>
                </a:cubicBezTo>
                <a:cubicBezTo>
                  <a:pt x="2594036" y="215452"/>
                  <a:pt x="2581819" y="223532"/>
                  <a:pt x="2568698" y="227575"/>
                </a:cubicBezTo>
                <a:cubicBezTo>
                  <a:pt x="2565417" y="228586"/>
                  <a:pt x="2562846" y="229224"/>
                  <a:pt x="2560983" y="229490"/>
                </a:cubicBezTo>
                <a:lnTo>
                  <a:pt x="2560660" y="229460"/>
                </a:lnTo>
                <a:lnTo>
                  <a:pt x="2560613" y="230042"/>
                </a:lnTo>
                <a:cubicBezTo>
                  <a:pt x="2560118" y="233786"/>
                  <a:pt x="2559508" y="236591"/>
                  <a:pt x="2558782" y="238458"/>
                </a:cubicBezTo>
                <a:cubicBezTo>
                  <a:pt x="2555880" y="245924"/>
                  <a:pt x="2551812" y="251657"/>
                  <a:pt x="2546578" y="255657"/>
                </a:cubicBezTo>
                <a:cubicBezTo>
                  <a:pt x="2541344" y="259657"/>
                  <a:pt x="2537245" y="259285"/>
                  <a:pt x="2534281" y="254541"/>
                </a:cubicBezTo>
                <a:cubicBezTo>
                  <a:pt x="2531317" y="249797"/>
                  <a:pt x="2526027" y="242572"/>
                  <a:pt x="2518412" y="232868"/>
                </a:cubicBezTo>
                <a:cubicBezTo>
                  <a:pt x="2510797" y="223163"/>
                  <a:pt x="2511619" y="219675"/>
                  <a:pt x="2520877" y="222403"/>
                </a:cubicBezTo>
                <a:cubicBezTo>
                  <a:pt x="2530136" y="225132"/>
                  <a:pt x="2535397" y="225820"/>
                  <a:pt x="2536662" y="224468"/>
                </a:cubicBezTo>
                <a:cubicBezTo>
                  <a:pt x="2537927" y="223116"/>
                  <a:pt x="2539332" y="217238"/>
                  <a:pt x="2540876" y="206832"/>
                </a:cubicBezTo>
                <a:cubicBezTo>
                  <a:pt x="2542420" y="196426"/>
                  <a:pt x="2542833" y="175008"/>
                  <a:pt x="2542113" y="142575"/>
                </a:cubicBezTo>
                <a:lnTo>
                  <a:pt x="2514952" y="151170"/>
                </a:lnTo>
                <a:cubicBezTo>
                  <a:pt x="2511976" y="174201"/>
                  <a:pt x="2506674" y="192740"/>
                  <a:pt x="2499046" y="206785"/>
                </a:cubicBezTo>
                <a:cubicBezTo>
                  <a:pt x="2491419" y="220831"/>
                  <a:pt x="2481497" y="231541"/>
                  <a:pt x="2469281" y="238914"/>
                </a:cubicBezTo>
                <a:cubicBezTo>
                  <a:pt x="2457064" y="246287"/>
                  <a:pt x="2455260" y="244008"/>
                  <a:pt x="2463867" y="232077"/>
                </a:cubicBezTo>
                <a:cubicBezTo>
                  <a:pt x="2472474" y="220146"/>
                  <a:pt x="2479094" y="207815"/>
                  <a:pt x="2483726" y="195084"/>
                </a:cubicBezTo>
                <a:cubicBezTo>
                  <a:pt x="2488358" y="182353"/>
                  <a:pt x="2491443" y="169910"/>
                  <a:pt x="2492981" y="157756"/>
                </a:cubicBezTo>
                <a:cubicBezTo>
                  <a:pt x="2473820" y="163796"/>
                  <a:pt x="2462208" y="168028"/>
                  <a:pt x="2458146" y="170453"/>
                </a:cubicBezTo>
                <a:cubicBezTo>
                  <a:pt x="2454085" y="172877"/>
                  <a:pt x="2447592" y="169982"/>
                  <a:pt x="2438668" y="161765"/>
                </a:cubicBezTo>
                <a:cubicBezTo>
                  <a:pt x="2429745" y="153548"/>
                  <a:pt x="2429863" y="149834"/>
                  <a:pt x="2439022" y="150621"/>
                </a:cubicBezTo>
                <a:cubicBezTo>
                  <a:pt x="2448181" y="151409"/>
                  <a:pt x="2466558" y="147809"/>
                  <a:pt x="2494153" y="139822"/>
                </a:cubicBezTo>
                <a:cubicBezTo>
                  <a:pt x="2494153" y="128462"/>
                  <a:pt x="2493961" y="116295"/>
                  <a:pt x="2493577" y="103322"/>
                </a:cubicBezTo>
                <a:cubicBezTo>
                  <a:pt x="2493192" y="90349"/>
                  <a:pt x="2491441" y="79810"/>
                  <a:pt x="2488321" y="71705"/>
                </a:cubicBezTo>
                <a:cubicBezTo>
                  <a:pt x="2485202" y="63600"/>
                  <a:pt x="2486111" y="59954"/>
                  <a:pt x="2491047" y="60766"/>
                </a:cubicBezTo>
                <a:cubicBezTo>
                  <a:pt x="2495983" y="61579"/>
                  <a:pt x="2501093" y="62345"/>
                  <a:pt x="2506376" y="63064"/>
                </a:cubicBezTo>
                <a:cubicBezTo>
                  <a:pt x="2514772" y="51617"/>
                  <a:pt x="2521451" y="41552"/>
                  <a:pt x="2526412" y="32871"/>
                </a:cubicBezTo>
                <a:cubicBezTo>
                  <a:pt x="2531373" y="24189"/>
                  <a:pt x="2533267" y="16738"/>
                  <a:pt x="2532095" y="10518"/>
                </a:cubicBezTo>
                <a:cubicBezTo>
                  <a:pt x="2531509" y="7409"/>
                  <a:pt x="2531995" y="5442"/>
                  <a:pt x="2533553" y="4619"/>
                </a:cubicBezTo>
                <a:close/>
                <a:moveTo>
                  <a:pt x="3200774" y="4428"/>
                </a:moveTo>
                <a:cubicBezTo>
                  <a:pt x="3202220" y="4436"/>
                  <a:pt x="3203955" y="4801"/>
                  <a:pt x="3205980" y="5523"/>
                </a:cubicBezTo>
                <a:cubicBezTo>
                  <a:pt x="3214078" y="8413"/>
                  <a:pt x="3220717" y="11551"/>
                  <a:pt x="3225895" y="14937"/>
                </a:cubicBezTo>
                <a:cubicBezTo>
                  <a:pt x="3231073" y="18323"/>
                  <a:pt x="3231944" y="21783"/>
                  <a:pt x="3228509" y="25317"/>
                </a:cubicBezTo>
                <a:cubicBezTo>
                  <a:pt x="3225073" y="28852"/>
                  <a:pt x="3219399" y="36070"/>
                  <a:pt x="3211486" y="46972"/>
                </a:cubicBezTo>
                <a:cubicBezTo>
                  <a:pt x="3213868" y="46798"/>
                  <a:pt x="3220128" y="45567"/>
                  <a:pt x="3230267" y="43279"/>
                </a:cubicBezTo>
                <a:cubicBezTo>
                  <a:pt x="3240406" y="40991"/>
                  <a:pt x="3249996" y="38461"/>
                  <a:pt x="3259037" y="35689"/>
                </a:cubicBezTo>
                <a:cubicBezTo>
                  <a:pt x="3268078" y="32917"/>
                  <a:pt x="3275836" y="33643"/>
                  <a:pt x="3282310" y="37866"/>
                </a:cubicBezTo>
                <a:cubicBezTo>
                  <a:pt x="3288784" y="42089"/>
                  <a:pt x="3285910" y="46777"/>
                  <a:pt x="3273687" y="51930"/>
                </a:cubicBezTo>
                <a:cubicBezTo>
                  <a:pt x="3261465" y="57083"/>
                  <a:pt x="3247754" y="60639"/>
                  <a:pt x="3232555" y="62599"/>
                </a:cubicBezTo>
                <a:cubicBezTo>
                  <a:pt x="3217356" y="64558"/>
                  <a:pt x="3207871" y="62425"/>
                  <a:pt x="3204101" y="56199"/>
                </a:cubicBezTo>
                <a:cubicBezTo>
                  <a:pt x="3191773" y="71281"/>
                  <a:pt x="3180558" y="81860"/>
                  <a:pt x="3170456" y="87937"/>
                </a:cubicBezTo>
                <a:cubicBezTo>
                  <a:pt x="3160355" y="94014"/>
                  <a:pt x="3159052" y="91630"/>
                  <a:pt x="3166550" y="80784"/>
                </a:cubicBezTo>
                <a:cubicBezTo>
                  <a:pt x="3174047" y="69938"/>
                  <a:pt x="3181051" y="58233"/>
                  <a:pt x="3187562" y="45670"/>
                </a:cubicBezTo>
                <a:cubicBezTo>
                  <a:pt x="3194073" y="33106"/>
                  <a:pt x="3196746" y="22552"/>
                  <a:pt x="3195580" y="14007"/>
                </a:cubicBezTo>
                <a:cubicBezTo>
                  <a:pt x="3194706" y="7598"/>
                  <a:pt x="3196437" y="4405"/>
                  <a:pt x="3200774" y="4428"/>
                </a:cubicBezTo>
                <a:close/>
                <a:moveTo>
                  <a:pt x="5465564" y="2580"/>
                </a:moveTo>
                <a:cubicBezTo>
                  <a:pt x="5467053" y="2397"/>
                  <a:pt x="5469034" y="2559"/>
                  <a:pt x="5471506" y="3068"/>
                </a:cubicBezTo>
                <a:cubicBezTo>
                  <a:pt x="5481398" y="5102"/>
                  <a:pt x="5490175" y="8376"/>
                  <a:pt x="5497840" y="12890"/>
                </a:cubicBezTo>
                <a:cubicBezTo>
                  <a:pt x="5505504" y="17405"/>
                  <a:pt x="5507002" y="22648"/>
                  <a:pt x="5502332" y="28620"/>
                </a:cubicBezTo>
                <a:cubicBezTo>
                  <a:pt x="5497663" y="34591"/>
                  <a:pt x="5495328" y="58525"/>
                  <a:pt x="5495328" y="100420"/>
                </a:cubicBezTo>
                <a:cubicBezTo>
                  <a:pt x="5510869" y="98956"/>
                  <a:pt x="5523996" y="96060"/>
                  <a:pt x="5534712" y="91732"/>
                </a:cubicBezTo>
                <a:cubicBezTo>
                  <a:pt x="5545427" y="87404"/>
                  <a:pt x="5554968" y="88842"/>
                  <a:pt x="5563333" y="96048"/>
                </a:cubicBezTo>
                <a:cubicBezTo>
                  <a:pt x="5571699" y="103254"/>
                  <a:pt x="5572111" y="108131"/>
                  <a:pt x="5564570" y="110680"/>
                </a:cubicBezTo>
                <a:cubicBezTo>
                  <a:pt x="5557030" y="113228"/>
                  <a:pt x="5533949" y="116735"/>
                  <a:pt x="5495328" y="121200"/>
                </a:cubicBezTo>
                <a:lnTo>
                  <a:pt x="5495328" y="125609"/>
                </a:lnTo>
                <a:cubicBezTo>
                  <a:pt x="5503427" y="134452"/>
                  <a:pt x="5512689" y="142926"/>
                  <a:pt x="5523113" y="151031"/>
                </a:cubicBezTo>
                <a:cubicBezTo>
                  <a:pt x="5533537" y="159136"/>
                  <a:pt x="5543462" y="166016"/>
                  <a:pt x="5552887" y="171671"/>
                </a:cubicBezTo>
                <a:cubicBezTo>
                  <a:pt x="5562314" y="177327"/>
                  <a:pt x="5572229" y="182275"/>
                  <a:pt x="5582635" y="186517"/>
                </a:cubicBezTo>
                <a:cubicBezTo>
                  <a:pt x="5593040" y="190759"/>
                  <a:pt x="5605799" y="194904"/>
                  <a:pt x="5620911" y="198953"/>
                </a:cubicBezTo>
                <a:cubicBezTo>
                  <a:pt x="5636024" y="203003"/>
                  <a:pt x="5635667" y="207071"/>
                  <a:pt x="5619842" y="211157"/>
                </a:cubicBezTo>
                <a:cubicBezTo>
                  <a:pt x="5604016" y="215244"/>
                  <a:pt x="5590120" y="217287"/>
                  <a:pt x="5578151" y="217287"/>
                </a:cubicBezTo>
                <a:cubicBezTo>
                  <a:pt x="5566170" y="217287"/>
                  <a:pt x="5552612" y="209319"/>
                  <a:pt x="5537474" y="193382"/>
                </a:cubicBezTo>
                <a:cubicBezTo>
                  <a:pt x="5522338" y="177445"/>
                  <a:pt x="5508289" y="160509"/>
                  <a:pt x="5495328" y="142575"/>
                </a:cubicBezTo>
                <a:cubicBezTo>
                  <a:pt x="5495328" y="158736"/>
                  <a:pt x="5495518" y="178043"/>
                  <a:pt x="5495896" y="200497"/>
                </a:cubicBezTo>
                <a:cubicBezTo>
                  <a:pt x="5496274" y="222952"/>
                  <a:pt x="5494435" y="240898"/>
                  <a:pt x="5490380" y="254336"/>
                </a:cubicBezTo>
                <a:cubicBezTo>
                  <a:pt x="5486324" y="267774"/>
                  <a:pt x="5481053" y="267331"/>
                  <a:pt x="5474567" y="253006"/>
                </a:cubicBezTo>
                <a:cubicBezTo>
                  <a:pt x="5468080" y="238681"/>
                  <a:pt x="5466589" y="225994"/>
                  <a:pt x="5470093" y="214943"/>
                </a:cubicBezTo>
                <a:cubicBezTo>
                  <a:pt x="5473596" y="203893"/>
                  <a:pt x="5475348" y="175882"/>
                  <a:pt x="5475348" y="130911"/>
                </a:cubicBezTo>
                <a:cubicBezTo>
                  <a:pt x="5460912" y="158047"/>
                  <a:pt x="5444780" y="179934"/>
                  <a:pt x="5426951" y="196572"/>
                </a:cubicBezTo>
                <a:cubicBezTo>
                  <a:pt x="5409123" y="213210"/>
                  <a:pt x="5391719" y="224713"/>
                  <a:pt x="5374740" y="231082"/>
                </a:cubicBezTo>
                <a:cubicBezTo>
                  <a:pt x="5357762" y="237450"/>
                  <a:pt x="5358310" y="233029"/>
                  <a:pt x="5376387" y="217817"/>
                </a:cubicBezTo>
                <a:cubicBezTo>
                  <a:pt x="5394463" y="202606"/>
                  <a:pt x="5411619" y="184759"/>
                  <a:pt x="5427853" y="164276"/>
                </a:cubicBezTo>
                <a:cubicBezTo>
                  <a:pt x="5444088" y="143794"/>
                  <a:pt x="5454084" y="131116"/>
                  <a:pt x="5457842" y="126242"/>
                </a:cubicBezTo>
                <a:cubicBezTo>
                  <a:pt x="5445663" y="128573"/>
                  <a:pt x="5434727" y="130713"/>
                  <a:pt x="5425035" y="132660"/>
                </a:cubicBezTo>
                <a:cubicBezTo>
                  <a:pt x="5415342" y="134607"/>
                  <a:pt x="5405935" y="132120"/>
                  <a:pt x="5396813" y="125200"/>
                </a:cubicBezTo>
                <a:cubicBezTo>
                  <a:pt x="5387692" y="118279"/>
                  <a:pt x="5389434" y="114571"/>
                  <a:pt x="5402041" y="114075"/>
                </a:cubicBezTo>
                <a:cubicBezTo>
                  <a:pt x="5414648" y="113579"/>
                  <a:pt x="5425841" y="112549"/>
                  <a:pt x="5435620" y="110987"/>
                </a:cubicBezTo>
                <a:cubicBezTo>
                  <a:pt x="5445400" y="109424"/>
                  <a:pt x="5458642" y="107247"/>
                  <a:pt x="5475348" y="104457"/>
                </a:cubicBezTo>
                <a:cubicBezTo>
                  <a:pt x="5475348" y="78536"/>
                  <a:pt x="5475159" y="59167"/>
                  <a:pt x="5474781" y="46349"/>
                </a:cubicBezTo>
                <a:cubicBezTo>
                  <a:pt x="5474403" y="33531"/>
                  <a:pt x="5471290" y="22604"/>
                  <a:pt x="5465442" y="13569"/>
                </a:cubicBezTo>
                <a:cubicBezTo>
                  <a:pt x="5461056" y="6793"/>
                  <a:pt x="5461097" y="3130"/>
                  <a:pt x="5465564" y="2580"/>
                </a:cubicBezTo>
                <a:close/>
                <a:moveTo>
                  <a:pt x="2879414" y="2035"/>
                </a:moveTo>
                <a:cubicBezTo>
                  <a:pt x="2882148" y="1412"/>
                  <a:pt x="2886737" y="2627"/>
                  <a:pt x="2893180" y="5681"/>
                </a:cubicBezTo>
                <a:cubicBezTo>
                  <a:pt x="2906066" y="11790"/>
                  <a:pt x="2910485" y="17560"/>
                  <a:pt x="2906435" y="22992"/>
                </a:cubicBezTo>
                <a:cubicBezTo>
                  <a:pt x="2902386" y="28424"/>
                  <a:pt x="2899260" y="33881"/>
                  <a:pt x="2897059" y="39363"/>
                </a:cubicBezTo>
                <a:cubicBezTo>
                  <a:pt x="2894858" y="44845"/>
                  <a:pt x="2891841" y="51573"/>
                  <a:pt x="2888008" y="59548"/>
                </a:cubicBezTo>
                <a:cubicBezTo>
                  <a:pt x="2898290" y="58060"/>
                  <a:pt x="2908268" y="56156"/>
                  <a:pt x="2917942" y="53837"/>
                </a:cubicBezTo>
                <a:cubicBezTo>
                  <a:pt x="2927615" y="51517"/>
                  <a:pt x="2936852" y="48972"/>
                  <a:pt x="2945651" y="46200"/>
                </a:cubicBezTo>
                <a:cubicBezTo>
                  <a:pt x="2954451" y="43428"/>
                  <a:pt x="2962609" y="45518"/>
                  <a:pt x="2970124" y="52469"/>
                </a:cubicBezTo>
                <a:cubicBezTo>
                  <a:pt x="2977640" y="59421"/>
                  <a:pt x="2973628" y="64698"/>
                  <a:pt x="2958088" y="68301"/>
                </a:cubicBezTo>
                <a:cubicBezTo>
                  <a:pt x="2942548" y="71904"/>
                  <a:pt x="2928136" y="74856"/>
                  <a:pt x="2914853" y="77156"/>
                </a:cubicBezTo>
                <a:cubicBezTo>
                  <a:pt x="2901570" y="79457"/>
                  <a:pt x="2889875" y="81326"/>
                  <a:pt x="2879767" y="82765"/>
                </a:cubicBezTo>
                <a:cubicBezTo>
                  <a:pt x="2868605" y="105089"/>
                  <a:pt x="2856172" y="126149"/>
                  <a:pt x="2842467" y="145943"/>
                </a:cubicBezTo>
                <a:cubicBezTo>
                  <a:pt x="2842467" y="172453"/>
                  <a:pt x="2842354" y="193200"/>
                  <a:pt x="2842127" y="208185"/>
                </a:cubicBezTo>
                <a:lnTo>
                  <a:pt x="2841916" y="218595"/>
                </a:lnTo>
                <a:lnTo>
                  <a:pt x="2842541" y="218115"/>
                </a:lnTo>
                <a:cubicBezTo>
                  <a:pt x="2848904" y="217538"/>
                  <a:pt x="2871792" y="214652"/>
                  <a:pt x="2911207" y="209455"/>
                </a:cubicBezTo>
                <a:lnTo>
                  <a:pt x="2911207" y="168267"/>
                </a:lnTo>
                <a:cubicBezTo>
                  <a:pt x="2892951" y="171380"/>
                  <a:pt x="2879631" y="170230"/>
                  <a:pt x="2871247" y="164816"/>
                </a:cubicBezTo>
                <a:cubicBezTo>
                  <a:pt x="2862863" y="159402"/>
                  <a:pt x="2863098" y="155880"/>
                  <a:pt x="2871954" y="154249"/>
                </a:cubicBezTo>
                <a:cubicBezTo>
                  <a:pt x="2880809" y="152618"/>
                  <a:pt x="2893893" y="150079"/>
                  <a:pt x="2911207" y="146631"/>
                </a:cubicBezTo>
                <a:cubicBezTo>
                  <a:pt x="2910450" y="119023"/>
                  <a:pt x="2908705" y="102686"/>
                  <a:pt x="2905970" y="97620"/>
                </a:cubicBezTo>
                <a:cubicBezTo>
                  <a:pt x="2903235" y="92554"/>
                  <a:pt x="2903853" y="89224"/>
                  <a:pt x="2907821" y="87630"/>
                </a:cubicBezTo>
                <a:cubicBezTo>
                  <a:pt x="2911790" y="86036"/>
                  <a:pt x="2918624" y="87214"/>
                  <a:pt x="2928322" y="91165"/>
                </a:cubicBezTo>
                <a:cubicBezTo>
                  <a:pt x="2938021" y="95115"/>
                  <a:pt x="2941686" y="99955"/>
                  <a:pt x="2939317" y="105685"/>
                </a:cubicBezTo>
                <a:cubicBezTo>
                  <a:pt x="2936948" y="111415"/>
                  <a:pt x="2935410" y="123277"/>
                  <a:pt x="2934703" y="141273"/>
                </a:cubicBezTo>
                <a:cubicBezTo>
                  <a:pt x="2943844" y="139872"/>
                  <a:pt x="2952485" y="137770"/>
                  <a:pt x="2960627" y="134967"/>
                </a:cubicBezTo>
                <a:cubicBezTo>
                  <a:pt x="2968770" y="132164"/>
                  <a:pt x="2976016" y="133754"/>
                  <a:pt x="2982365" y="139738"/>
                </a:cubicBezTo>
                <a:cubicBezTo>
                  <a:pt x="2988715" y="145723"/>
                  <a:pt x="2986970" y="150600"/>
                  <a:pt x="2977129" y="154370"/>
                </a:cubicBezTo>
                <a:cubicBezTo>
                  <a:pt x="2967287" y="158140"/>
                  <a:pt x="2953084" y="161452"/>
                  <a:pt x="2934517" y="164304"/>
                </a:cubicBezTo>
                <a:cubicBezTo>
                  <a:pt x="2933860" y="178530"/>
                  <a:pt x="2933531" y="192644"/>
                  <a:pt x="2933531" y="206646"/>
                </a:cubicBezTo>
                <a:cubicBezTo>
                  <a:pt x="2952147" y="204414"/>
                  <a:pt x="2968543" y="202299"/>
                  <a:pt x="2982719" y="200302"/>
                </a:cubicBezTo>
                <a:cubicBezTo>
                  <a:pt x="2996895" y="198305"/>
                  <a:pt x="3007806" y="202194"/>
                  <a:pt x="3015452" y="211967"/>
                </a:cubicBezTo>
                <a:cubicBezTo>
                  <a:pt x="3023098" y="221740"/>
                  <a:pt x="3021228" y="226431"/>
                  <a:pt x="3009843" y="226040"/>
                </a:cubicBezTo>
                <a:cubicBezTo>
                  <a:pt x="2998458" y="225649"/>
                  <a:pt x="2986427" y="225067"/>
                  <a:pt x="2973752" y="224291"/>
                </a:cubicBezTo>
                <a:cubicBezTo>
                  <a:pt x="2961077" y="223516"/>
                  <a:pt x="2942315" y="224881"/>
                  <a:pt x="2917467" y="228384"/>
                </a:cubicBezTo>
                <a:cubicBezTo>
                  <a:pt x="2892619" y="231888"/>
                  <a:pt x="2876301" y="234610"/>
                  <a:pt x="2868512" y="236551"/>
                </a:cubicBezTo>
                <a:cubicBezTo>
                  <a:pt x="2860723" y="238492"/>
                  <a:pt x="2852857" y="236049"/>
                  <a:pt x="2844913" y="229221"/>
                </a:cubicBezTo>
                <a:lnTo>
                  <a:pt x="2841519" y="225130"/>
                </a:lnTo>
                <a:lnTo>
                  <a:pt x="2840030" y="241981"/>
                </a:lnTo>
                <a:cubicBezTo>
                  <a:pt x="2839010" y="248373"/>
                  <a:pt x="2837580" y="254246"/>
                  <a:pt x="2835742" y="259601"/>
                </a:cubicBezTo>
                <a:cubicBezTo>
                  <a:pt x="2832064" y="270310"/>
                  <a:pt x="2827380" y="270062"/>
                  <a:pt x="2821687" y="258857"/>
                </a:cubicBezTo>
                <a:cubicBezTo>
                  <a:pt x="2815994" y="247651"/>
                  <a:pt x="2814509" y="237875"/>
                  <a:pt x="2817231" y="229528"/>
                </a:cubicBezTo>
                <a:cubicBezTo>
                  <a:pt x="2819954" y="221182"/>
                  <a:pt x="2820992" y="200761"/>
                  <a:pt x="2820347" y="168267"/>
                </a:cubicBezTo>
                <a:cubicBezTo>
                  <a:pt x="2814022" y="178586"/>
                  <a:pt x="2804934" y="188684"/>
                  <a:pt x="2793084" y="198563"/>
                </a:cubicBezTo>
                <a:cubicBezTo>
                  <a:pt x="2781234" y="208441"/>
                  <a:pt x="2770137" y="215200"/>
                  <a:pt x="2759793" y="218841"/>
                </a:cubicBezTo>
                <a:cubicBezTo>
                  <a:pt x="2749449" y="222481"/>
                  <a:pt x="2748023" y="220236"/>
                  <a:pt x="2755514" y="212106"/>
                </a:cubicBezTo>
                <a:cubicBezTo>
                  <a:pt x="2763005" y="203976"/>
                  <a:pt x="2772214" y="194448"/>
                  <a:pt x="2783140" y="183522"/>
                </a:cubicBezTo>
                <a:cubicBezTo>
                  <a:pt x="2794067" y="172595"/>
                  <a:pt x="2806017" y="157979"/>
                  <a:pt x="2818989" y="139673"/>
                </a:cubicBezTo>
                <a:cubicBezTo>
                  <a:pt x="2818989" y="135692"/>
                  <a:pt x="2818211" y="130099"/>
                  <a:pt x="2816655" y="122893"/>
                </a:cubicBezTo>
                <a:cubicBezTo>
                  <a:pt x="2815098" y="115687"/>
                  <a:pt x="2820676" y="115588"/>
                  <a:pt x="2833389" y="122595"/>
                </a:cubicBezTo>
                <a:cubicBezTo>
                  <a:pt x="2836440" y="118924"/>
                  <a:pt x="2844092" y="106516"/>
                  <a:pt x="2856345" y="85370"/>
                </a:cubicBezTo>
                <a:cubicBezTo>
                  <a:pt x="2849028" y="87701"/>
                  <a:pt x="2842197" y="89258"/>
                  <a:pt x="2835853" y="90039"/>
                </a:cubicBezTo>
                <a:cubicBezTo>
                  <a:pt x="2829510" y="90820"/>
                  <a:pt x="2822388" y="87949"/>
                  <a:pt x="2814487" y="81426"/>
                </a:cubicBezTo>
                <a:cubicBezTo>
                  <a:pt x="2806587" y="74902"/>
                  <a:pt x="2808165" y="71389"/>
                  <a:pt x="2819222" y="70887"/>
                </a:cubicBezTo>
                <a:cubicBezTo>
                  <a:pt x="2830279" y="70384"/>
                  <a:pt x="2844824" y="68695"/>
                  <a:pt x="2862856" y="65817"/>
                </a:cubicBezTo>
                <a:cubicBezTo>
                  <a:pt x="2874081" y="36821"/>
                  <a:pt x="2878719" y="18022"/>
                  <a:pt x="2876772" y="9421"/>
                </a:cubicBezTo>
                <a:cubicBezTo>
                  <a:pt x="2875798" y="5120"/>
                  <a:pt x="2876679" y="2658"/>
                  <a:pt x="2879414" y="2035"/>
                </a:cubicBezTo>
                <a:close/>
                <a:moveTo>
                  <a:pt x="417825" y="82"/>
                </a:moveTo>
                <a:cubicBezTo>
                  <a:pt x="428112" y="907"/>
                  <a:pt x="436308" y="3551"/>
                  <a:pt x="442409" y="8016"/>
                </a:cubicBezTo>
                <a:cubicBezTo>
                  <a:pt x="448512" y="12481"/>
                  <a:pt x="450347" y="18124"/>
                  <a:pt x="447916" y="24945"/>
                </a:cubicBezTo>
                <a:cubicBezTo>
                  <a:pt x="445485" y="31767"/>
                  <a:pt x="441042" y="34117"/>
                  <a:pt x="434587" y="31996"/>
                </a:cubicBezTo>
                <a:cubicBezTo>
                  <a:pt x="428131" y="29875"/>
                  <a:pt x="421202" y="24710"/>
                  <a:pt x="413797" y="16499"/>
                </a:cubicBezTo>
                <a:cubicBezTo>
                  <a:pt x="406195" y="4730"/>
                  <a:pt x="407537" y="-743"/>
                  <a:pt x="417825" y="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9776" y="2492896"/>
            <a:ext cx="4608512" cy="510778"/>
          </a:xfrm>
          <a:prstGeom prst="wedgeRoundRectCallout">
            <a:avLst>
              <a:gd name="adj1" fmla="val -44212"/>
              <a:gd name="adj2" fmla="val -9296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说一说：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大约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是什么意思？</a:t>
            </a: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 flipH="1">
            <a:off x="2567610" y="3198167"/>
            <a:ext cx="680509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“大约”就是不用算出准确的数，接近准确数。</a:t>
            </a:r>
          </a:p>
        </p:txBody>
      </p:sp>
      <p:grpSp>
        <p:nvGrpSpPr>
          <p:cNvPr id="5" name="组合 4"/>
          <p:cNvGrpSpPr/>
          <p:nvPr/>
        </p:nvGrpSpPr>
        <p:grpSpPr bwMode="auto">
          <a:xfrm rot="16551505" flipH="1">
            <a:off x="5957242" y="2611034"/>
            <a:ext cx="1085082" cy="3740683"/>
            <a:chOff x="1681093" y="1094225"/>
            <a:chExt cx="3103252" cy="7150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云形标注 82"/>
            <p:cNvSpPr>
              <a:spLocks noChangeArrowheads="1"/>
            </p:cNvSpPr>
            <p:nvPr/>
          </p:nvSpPr>
          <p:spPr bwMode="auto">
            <a:xfrm rot="359999">
              <a:off x="1681093" y="1094225"/>
              <a:ext cx="3103252" cy="715063"/>
            </a:xfrm>
            <a:prstGeom prst="wedgeRoundRectCallout">
              <a:avLst>
                <a:gd name="adj1" fmla="val -2966"/>
                <a:gd name="adj2" fmla="val 6351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矩形 4"/>
            <p:cNvSpPr>
              <a:spLocks noChangeArrowheads="1"/>
            </p:cNvSpPr>
            <p:nvPr/>
          </p:nvSpPr>
          <p:spPr bwMode="auto">
            <a:xfrm rot="16611504">
              <a:off x="2934220" y="99334"/>
              <a:ext cx="693926" cy="2722893"/>
            </a:xfrm>
            <a:prstGeom prst="wedgeRoundRectCallou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每小时行驶的千米数＝总千米数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÷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行驶的时间</a:t>
              </a:r>
            </a:p>
          </p:txBody>
        </p:sp>
      </p:grp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2392724" y="4287489"/>
            <a:ext cx="22320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242÷4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8412" y="1414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256" y="3376170"/>
            <a:ext cx="2629981" cy="348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4"/>
          <p:cNvGrpSpPr/>
          <p:nvPr/>
        </p:nvGrpSpPr>
        <p:grpSpPr bwMode="auto">
          <a:xfrm rot="16551505" flipH="1">
            <a:off x="1623046" y="1128982"/>
            <a:ext cx="1184109" cy="2092253"/>
            <a:chOff x="2604663" y="1008157"/>
            <a:chExt cx="2497678" cy="46765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云形标注 82"/>
            <p:cNvSpPr>
              <a:spLocks noChangeArrowheads="1"/>
            </p:cNvSpPr>
            <p:nvPr/>
          </p:nvSpPr>
          <p:spPr bwMode="auto">
            <a:xfrm rot="299999">
              <a:off x="2604663" y="1008157"/>
              <a:ext cx="2497678" cy="460114"/>
            </a:xfrm>
            <a:prstGeom prst="wedgeRoundRectCallout">
              <a:avLst>
                <a:gd name="adj1" fmla="val 91350"/>
                <a:gd name="adj2" fmla="val -8569"/>
                <a:gd name="adj3" fmla="val 1666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4"/>
            <p:cNvSpPr>
              <a:spLocks noChangeArrowheads="1"/>
            </p:cNvSpPr>
            <p:nvPr/>
          </p:nvSpPr>
          <p:spPr bwMode="auto">
            <a:xfrm rot="16551505">
              <a:off x="3653988" y="367370"/>
              <a:ext cx="464028" cy="175284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你的思路是什么？说一说。</a:t>
              </a:r>
            </a:p>
          </p:txBody>
        </p:sp>
      </p:grp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5015882" y="1556957"/>
            <a:ext cx="22320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242÷4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31"/>
          <p:cNvSpPr txBox="1">
            <a:spLocks noChangeArrowheads="1"/>
          </p:cNvSpPr>
          <p:nvPr/>
        </p:nvSpPr>
        <p:spPr bwMode="auto">
          <a:xfrm>
            <a:off x="3852461" y="2379972"/>
            <a:ext cx="22320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242÷4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4" name="直接连接符 23"/>
          <p:cNvCxnSpPr>
            <a:cxnSpLocks noChangeShapeType="1"/>
          </p:cNvCxnSpPr>
          <p:nvPr/>
        </p:nvCxnSpPr>
        <p:spPr bwMode="auto">
          <a:xfrm>
            <a:off x="4255684" y="2922897"/>
            <a:ext cx="0" cy="22225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31"/>
          <p:cNvSpPr txBox="1">
            <a:spLocks noChangeArrowheads="1"/>
          </p:cNvSpPr>
          <p:nvPr/>
        </p:nvSpPr>
        <p:spPr bwMode="auto">
          <a:xfrm>
            <a:off x="3823886" y="3003859"/>
            <a:ext cx="108108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</a:p>
        </p:txBody>
      </p: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5256130" y="2379712"/>
            <a:ext cx="22320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（千米）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104337" y="2365356"/>
            <a:ext cx="22320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242÷4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7075760" y="2998768"/>
            <a:ext cx="108108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31"/>
          <p:cNvSpPr txBox="1">
            <a:spLocks noChangeArrowheads="1"/>
          </p:cNvSpPr>
          <p:nvPr/>
        </p:nvSpPr>
        <p:spPr bwMode="auto">
          <a:xfrm>
            <a:off x="8560687" y="2348880"/>
            <a:ext cx="1639771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（千米）</a:t>
            </a:r>
          </a:p>
        </p:txBody>
      </p:sp>
      <p:cxnSp>
        <p:nvCxnSpPr>
          <p:cNvPr id="36" name="直接连接符 35"/>
          <p:cNvCxnSpPr>
            <a:cxnSpLocks noChangeShapeType="1"/>
          </p:cNvCxnSpPr>
          <p:nvPr/>
        </p:nvCxnSpPr>
        <p:spPr bwMode="auto">
          <a:xfrm>
            <a:off x="7485335" y="2917806"/>
            <a:ext cx="0" cy="19685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4107815" y="3578862"/>
            <a:ext cx="36449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答：辽宁舰每小时大约行驶是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千米。</a:t>
            </a: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7752409" y="3511866"/>
            <a:ext cx="136815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更接近</a:t>
            </a:r>
          </a:p>
        </p:txBody>
      </p:sp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6575344" y="1556792"/>
            <a:ext cx="22320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（千米）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19832" y="4675507"/>
            <a:ext cx="53041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小组讨论：为什么把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估算成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，如果估算成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呢？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230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呢？行不行？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48412" y="1414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2" y="3376170"/>
            <a:ext cx="2629981" cy="348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32" grpId="0"/>
      <p:bldP spid="33" grpId="0"/>
      <p:bldP spid="34" grpId="0"/>
      <p:bldP spid="37" grpId="0" bldLvl="0"/>
      <p:bldP spid="21" grpId="0" animBg="1"/>
      <p:bldP spid="31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rw0zbaw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宽屏</PresentationFormat>
  <Paragraphs>167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2020-06-28T02:55:17Z</dcterms:created>
  <dcterms:modified xsi:type="dcterms:W3CDTF">2021-01-08T23:19:38Z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