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3" r:id="rId10"/>
    <p:sldId id="284" r:id="rId11"/>
    <p:sldId id="285" r:id="rId12"/>
    <p:sldId id="286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260" r:id="rId29"/>
    <p:sldId id="307" r:id="rId30"/>
    <p:sldId id="308" r:id="rId31"/>
    <p:sldId id="309" r:id="rId32"/>
    <p:sldId id="310" r:id="rId33"/>
    <p:sldId id="311" r:id="rId34"/>
    <p:sldId id="312" r:id="rId35"/>
    <p:sldId id="287" r:id="rId36"/>
    <p:sldId id="313" r:id="rId37"/>
    <p:sldId id="262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2A02705-716D-4F90-A119-9A941464E18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BF6FC6C-A4DE-4A6A-AC66-9AFFC1FBD3F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6FC6C-A4DE-4A6A-AC66-9AFFC1FBD3F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6FC6C-A4DE-4A6A-AC66-9AFFC1FBD3F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6FC6C-A4DE-4A6A-AC66-9AFFC1FBD3F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63D334-CB4C-4C43-8F83-DCFBC246C3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6FC6C-A4DE-4A6A-AC66-9AFFC1FBD3F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6FC6C-A4DE-4A6A-AC66-9AFFC1FBD3F6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0EBAD3-E14D-4456-A64E-8E65D3EE0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6"/>
          <a:stretch>
            <a:fillRect/>
          </a:stretch>
        </p:blipFill>
        <p:spPr>
          <a:xfrm>
            <a:off x="-600745" y="10394"/>
            <a:ext cx="14199321" cy="7451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 flipV="1">
            <a:off x="0" y="7223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2" name="KSO_Shape"/>
          <p:cNvSpPr/>
          <p:nvPr userDrawn="1"/>
        </p:nvSpPr>
        <p:spPr bwMode="auto">
          <a:xfrm>
            <a:off x="11517312" y="209777"/>
            <a:ext cx="433388" cy="400050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23"/>
          <p:cNvSpPr txBox="1">
            <a:spLocks noChangeArrowheads="1"/>
          </p:cNvSpPr>
          <p:nvPr userDrawn="1"/>
        </p:nvSpPr>
        <p:spPr bwMode="auto">
          <a:xfrm>
            <a:off x="9307503" y="224065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小学数学三年级下册</a:t>
            </a:r>
          </a:p>
        </p:txBody>
      </p:sp>
      <p:sp>
        <p:nvSpPr>
          <p:cNvPr id="14" name="KSO_Shape"/>
          <p:cNvSpPr>
            <a:spLocks noChangeAspect="1"/>
          </p:cNvSpPr>
          <p:nvPr userDrawn="1"/>
        </p:nvSpPr>
        <p:spPr bwMode="auto">
          <a:xfrm>
            <a:off x="241300" y="79152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4.png"/><Relationship Id="rId4" Type="http://schemas.openxmlformats.org/officeDocument/2006/relationships/tags" Target="../tags/tag12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4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3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2.png"/><Relationship Id="rId5" Type="http://schemas.openxmlformats.org/officeDocument/2006/relationships/tags" Target="../tags/tag19.xml"/><Relationship Id="rId10" Type="http://schemas.openxmlformats.org/officeDocument/2006/relationships/notesSlide" Target="../notesSlides/notesSlide37.xml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4775200" y="2931886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3  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复式统计表 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78" y="2229450"/>
            <a:ext cx="7761287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任意多边形: 形状 18"/>
          <p:cNvSpPr/>
          <p:nvPr/>
        </p:nvSpPr>
        <p:spPr>
          <a:xfrm>
            <a:off x="2031022" y="1737807"/>
            <a:ext cx="5339105" cy="277920"/>
          </a:xfrm>
          <a:custGeom>
            <a:avLst/>
            <a:gdLst/>
            <a:ahLst/>
            <a:cxnLst/>
            <a:rect l="l" t="t" r="r" b="b"/>
            <a:pathLst>
              <a:path w="5339105" h="277920">
                <a:moveTo>
                  <a:pt x="5258387" y="208739"/>
                </a:moveTo>
                <a:lnTo>
                  <a:pt x="5298217" y="208739"/>
                </a:lnTo>
                <a:lnTo>
                  <a:pt x="5298217" y="248550"/>
                </a:lnTo>
                <a:lnTo>
                  <a:pt x="5258387" y="248550"/>
                </a:lnTo>
                <a:close/>
                <a:moveTo>
                  <a:pt x="2864729" y="174945"/>
                </a:moveTo>
                <a:cubicBezTo>
                  <a:pt x="2869888" y="174108"/>
                  <a:pt x="2868630" y="177361"/>
                  <a:pt x="2860952" y="184703"/>
                </a:cubicBezTo>
                <a:cubicBezTo>
                  <a:pt x="2853275" y="192045"/>
                  <a:pt x="2841602" y="201068"/>
                  <a:pt x="2825931" y="211771"/>
                </a:cubicBezTo>
                <a:cubicBezTo>
                  <a:pt x="2810261" y="222474"/>
                  <a:pt x="2800448" y="229140"/>
                  <a:pt x="2796491" y="231770"/>
                </a:cubicBezTo>
                <a:cubicBezTo>
                  <a:pt x="2792535" y="234399"/>
                  <a:pt x="2786479" y="232005"/>
                  <a:pt x="2778325" y="224589"/>
                </a:cubicBezTo>
                <a:cubicBezTo>
                  <a:pt x="2770170" y="217172"/>
                  <a:pt x="2768614" y="212903"/>
                  <a:pt x="2773655" y="211780"/>
                </a:cubicBezTo>
                <a:cubicBezTo>
                  <a:pt x="2778697" y="210658"/>
                  <a:pt x="2784052" y="209151"/>
                  <a:pt x="2789720" y="207260"/>
                </a:cubicBezTo>
                <a:cubicBezTo>
                  <a:pt x="2795387" y="205368"/>
                  <a:pt x="2803226" y="202113"/>
                  <a:pt x="2813234" y="197493"/>
                </a:cubicBezTo>
                <a:cubicBezTo>
                  <a:pt x="2823243" y="192873"/>
                  <a:pt x="2833084" y="188151"/>
                  <a:pt x="2842758" y="183326"/>
                </a:cubicBezTo>
                <a:cubicBezTo>
                  <a:pt x="2852246" y="178576"/>
                  <a:pt x="2859570" y="175782"/>
                  <a:pt x="2864729" y="174945"/>
                </a:cubicBezTo>
                <a:close/>
                <a:moveTo>
                  <a:pt x="712079" y="174945"/>
                </a:moveTo>
                <a:cubicBezTo>
                  <a:pt x="717238" y="174108"/>
                  <a:pt x="715980" y="177361"/>
                  <a:pt x="708303" y="184703"/>
                </a:cubicBezTo>
                <a:cubicBezTo>
                  <a:pt x="700625" y="192045"/>
                  <a:pt x="688952" y="201068"/>
                  <a:pt x="673281" y="211771"/>
                </a:cubicBezTo>
                <a:cubicBezTo>
                  <a:pt x="657611" y="222474"/>
                  <a:pt x="647798" y="229140"/>
                  <a:pt x="643841" y="231770"/>
                </a:cubicBezTo>
                <a:cubicBezTo>
                  <a:pt x="639885" y="234399"/>
                  <a:pt x="633829" y="232005"/>
                  <a:pt x="625675" y="224589"/>
                </a:cubicBezTo>
                <a:cubicBezTo>
                  <a:pt x="617520" y="217172"/>
                  <a:pt x="615964" y="212903"/>
                  <a:pt x="621006" y="211780"/>
                </a:cubicBezTo>
                <a:cubicBezTo>
                  <a:pt x="626047" y="210658"/>
                  <a:pt x="631402" y="209151"/>
                  <a:pt x="637069" y="207260"/>
                </a:cubicBezTo>
                <a:cubicBezTo>
                  <a:pt x="642738" y="205368"/>
                  <a:pt x="650576" y="202113"/>
                  <a:pt x="660585" y="197493"/>
                </a:cubicBezTo>
                <a:cubicBezTo>
                  <a:pt x="670593" y="192873"/>
                  <a:pt x="680434" y="188151"/>
                  <a:pt x="690108" y="183326"/>
                </a:cubicBezTo>
                <a:cubicBezTo>
                  <a:pt x="699596" y="178576"/>
                  <a:pt x="706920" y="175782"/>
                  <a:pt x="712079" y="174945"/>
                </a:cubicBezTo>
                <a:close/>
                <a:moveTo>
                  <a:pt x="1692028" y="168108"/>
                </a:moveTo>
                <a:cubicBezTo>
                  <a:pt x="1697954" y="168645"/>
                  <a:pt x="1702995" y="170434"/>
                  <a:pt x="1707153" y="173476"/>
                </a:cubicBezTo>
                <a:cubicBezTo>
                  <a:pt x="1715469" y="179559"/>
                  <a:pt x="1717453" y="184045"/>
                  <a:pt x="1713106" y="186935"/>
                </a:cubicBezTo>
                <a:cubicBezTo>
                  <a:pt x="1708759" y="189825"/>
                  <a:pt x="1702028" y="191685"/>
                  <a:pt x="1692912" y="192516"/>
                </a:cubicBezTo>
                <a:cubicBezTo>
                  <a:pt x="1684404" y="192516"/>
                  <a:pt x="1671484" y="193288"/>
                  <a:pt x="1654152" y="194832"/>
                </a:cubicBezTo>
                <a:cubicBezTo>
                  <a:pt x="1636819" y="196377"/>
                  <a:pt x="1620944" y="198314"/>
                  <a:pt x="1606527" y="200646"/>
                </a:cubicBezTo>
                <a:cubicBezTo>
                  <a:pt x="1592109" y="202978"/>
                  <a:pt x="1581105" y="204540"/>
                  <a:pt x="1573515" y="205334"/>
                </a:cubicBezTo>
                <a:cubicBezTo>
                  <a:pt x="1565925" y="206128"/>
                  <a:pt x="1558002" y="202807"/>
                  <a:pt x="1549749" y="195372"/>
                </a:cubicBezTo>
                <a:cubicBezTo>
                  <a:pt x="1541495" y="187937"/>
                  <a:pt x="1544010" y="184219"/>
                  <a:pt x="1557292" y="184219"/>
                </a:cubicBezTo>
                <a:cubicBezTo>
                  <a:pt x="1568926" y="184219"/>
                  <a:pt x="1587040" y="182877"/>
                  <a:pt x="1611633" y="180191"/>
                </a:cubicBezTo>
                <a:cubicBezTo>
                  <a:pt x="1636227" y="177506"/>
                  <a:pt x="1656217" y="174195"/>
                  <a:pt x="1671602" y="170257"/>
                </a:cubicBezTo>
                <a:cubicBezTo>
                  <a:pt x="1679294" y="168288"/>
                  <a:pt x="1686103" y="167572"/>
                  <a:pt x="1692028" y="168108"/>
                </a:cubicBezTo>
                <a:close/>
                <a:moveTo>
                  <a:pt x="5040587" y="134976"/>
                </a:moveTo>
                <a:cubicBezTo>
                  <a:pt x="5037889" y="134417"/>
                  <a:pt x="5024113" y="136290"/>
                  <a:pt x="4999259" y="140594"/>
                </a:cubicBezTo>
                <a:lnTo>
                  <a:pt x="5002440" y="172536"/>
                </a:lnTo>
                <a:cubicBezTo>
                  <a:pt x="5018154" y="169423"/>
                  <a:pt x="5030767" y="167284"/>
                  <a:pt x="5040280" y="166118"/>
                </a:cubicBezTo>
                <a:cubicBezTo>
                  <a:pt x="5042413" y="154770"/>
                  <a:pt x="5043672" y="146882"/>
                  <a:pt x="5044056" y="142454"/>
                </a:cubicBezTo>
                <a:cubicBezTo>
                  <a:pt x="5044441" y="138027"/>
                  <a:pt x="5043284" y="135534"/>
                  <a:pt x="5040587" y="134976"/>
                </a:cubicBezTo>
                <a:close/>
                <a:moveTo>
                  <a:pt x="2582890" y="133873"/>
                </a:moveTo>
                <a:cubicBezTo>
                  <a:pt x="2585219" y="133290"/>
                  <a:pt x="2589229" y="133828"/>
                  <a:pt x="2594922" y="135487"/>
                </a:cubicBezTo>
                <a:cubicBezTo>
                  <a:pt x="2606307" y="138805"/>
                  <a:pt x="2614502" y="143831"/>
                  <a:pt x="2619507" y="150565"/>
                </a:cubicBezTo>
                <a:cubicBezTo>
                  <a:pt x="2624511" y="157300"/>
                  <a:pt x="2625745" y="165585"/>
                  <a:pt x="2623209" y="175420"/>
                </a:cubicBezTo>
                <a:cubicBezTo>
                  <a:pt x="2620673" y="185255"/>
                  <a:pt x="2612676" y="182935"/>
                  <a:pt x="2599220" y="168462"/>
                </a:cubicBezTo>
                <a:cubicBezTo>
                  <a:pt x="2589112" y="154460"/>
                  <a:pt x="2583022" y="144634"/>
                  <a:pt x="2580951" y="138985"/>
                </a:cubicBezTo>
                <a:cubicBezTo>
                  <a:pt x="2579915" y="136160"/>
                  <a:pt x="2580562" y="134456"/>
                  <a:pt x="2582890" y="133873"/>
                </a:cubicBezTo>
                <a:close/>
                <a:moveTo>
                  <a:pt x="4762359" y="131329"/>
                </a:moveTo>
                <a:cubicBezTo>
                  <a:pt x="4765632" y="130101"/>
                  <a:pt x="4773301" y="131875"/>
                  <a:pt x="4785365" y="136650"/>
                </a:cubicBezTo>
                <a:cubicBezTo>
                  <a:pt x="4809494" y="146200"/>
                  <a:pt x="4826832" y="155229"/>
                  <a:pt x="4837380" y="163737"/>
                </a:cubicBezTo>
                <a:cubicBezTo>
                  <a:pt x="4847929" y="172245"/>
                  <a:pt x="4852958" y="183060"/>
                  <a:pt x="4852468" y="196181"/>
                </a:cubicBezTo>
                <a:cubicBezTo>
                  <a:pt x="4851978" y="209303"/>
                  <a:pt x="4846314" y="211346"/>
                  <a:pt x="4835474" y="202311"/>
                </a:cubicBezTo>
                <a:cubicBezTo>
                  <a:pt x="4824634" y="193276"/>
                  <a:pt x="4813345" y="184132"/>
                  <a:pt x="4801606" y="174880"/>
                </a:cubicBezTo>
                <a:cubicBezTo>
                  <a:pt x="4789867" y="165628"/>
                  <a:pt x="4777908" y="155340"/>
                  <a:pt x="4765729" y="144017"/>
                </a:cubicBezTo>
                <a:cubicBezTo>
                  <a:pt x="4760210" y="136786"/>
                  <a:pt x="4759087" y="132557"/>
                  <a:pt x="4762359" y="131329"/>
                </a:cubicBezTo>
                <a:close/>
                <a:moveTo>
                  <a:pt x="2282462" y="110714"/>
                </a:moveTo>
                <a:cubicBezTo>
                  <a:pt x="2284232" y="109544"/>
                  <a:pt x="2287586" y="109557"/>
                  <a:pt x="2292522" y="110754"/>
                </a:cubicBezTo>
                <a:cubicBezTo>
                  <a:pt x="2300435" y="112515"/>
                  <a:pt x="2306196" y="115061"/>
                  <a:pt x="2309805" y="118391"/>
                </a:cubicBezTo>
                <a:cubicBezTo>
                  <a:pt x="2313414" y="121721"/>
                  <a:pt x="2314242" y="125320"/>
                  <a:pt x="2312288" y="129190"/>
                </a:cubicBezTo>
                <a:cubicBezTo>
                  <a:pt x="2310335" y="133059"/>
                  <a:pt x="2309550" y="141304"/>
                  <a:pt x="2309935" y="153923"/>
                </a:cubicBezTo>
                <a:cubicBezTo>
                  <a:pt x="2310319" y="166543"/>
                  <a:pt x="2310099" y="176744"/>
                  <a:pt x="2309274" y="184526"/>
                </a:cubicBezTo>
                <a:cubicBezTo>
                  <a:pt x="2308450" y="192309"/>
                  <a:pt x="2306496" y="197921"/>
                  <a:pt x="2303414" y="201362"/>
                </a:cubicBezTo>
                <a:cubicBezTo>
                  <a:pt x="2300332" y="204804"/>
                  <a:pt x="2296252" y="203350"/>
                  <a:pt x="2291173" y="197000"/>
                </a:cubicBezTo>
                <a:cubicBezTo>
                  <a:pt x="2286094" y="190650"/>
                  <a:pt x="2284333" y="184377"/>
                  <a:pt x="2285890" y="178182"/>
                </a:cubicBezTo>
                <a:cubicBezTo>
                  <a:pt x="2287446" y="171987"/>
                  <a:pt x="2288420" y="165079"/>
                  <a:pt x="2288811" y="157458"/>
                </a:cubicBezTo>
                <a:cubicBezTo>
                  <a:pt x="2289201" y="149837"/>
                  <a:pt x="2288845" y="143087"/>
                  <a:pt x="2287741" y="137208"/>
                </a:cubicBezTo>
                <a:cubicBezTo>
                  <a:pt x="2286637" y="131329"/>
                  <a:pt x="2284690" y="124852"/>
                  <a:pt x="2281899" y="117777"/>
                </a:cubicBezTo>
                <a:cubicBezTo>
                  <a:pt x="2280504" y="114239"/>
                  <a:pt x="2280692" y="111885"/>
                  <a:pt x="2282462" y="110714"/>
                </a:cubicBezTo>
                <a:close/>
                <a:moveTo>
                  <a:pt x="2521801" y="110205"/>
                </a:moveTo>
                <a:cubicBezTo>
                  <a:pt x="2517541" y="110583"/>
                  <a:pt x="2506698" y="112509"/>
                  <a:pt x="2489273" y="115981"/>
                </a:cubicBezTo>
                <a:lnTo>
                  <a:pt x="2490296" y="149189"/>
                </a:lnTo>
                <a:cubicBezTo>
                  <a:pt x="2497155" y="148544"/>
                  <a:pt x="2502863" y="147018"/>
                  <a:pt x="2507420" y="144612"/>
                </a:cubicBezTo>
                <a:cubicBezTo>
                  <a:pt x="2511978" y="142206"/>
                  <a:pt x="2516902" y="143605"/>
                  <a:pt x="2522192" y="148807"/>
                </a:cubicBezTo>
                <a:cubicBezTo>
                  <a:pt x="2527481" y="154010"/>
                  <a:pt x="2525962" y="158314"/>
                  <a:pt x="2517634" y="161718"/>
                </a:cubicBezTo>
                <a:cubicBezTo>
                  <a:pt x="2509306" y="165123"/>
                  <a:pt x="2500243" y="166825"/>
                  <a:pt x="2490445" y="166825"/>
                </a:cubicBezTo>
                <a:lnTo>
                  <a:pt x="2491449" y="197037"/>
                </a:lnTo>
                <a:cubicBezTo>
                  <a:pt x="2495369" y="197149"/>
                  <a:pt x="2501210" y="195620"/>
                  <a:pt x="2508974" y="192451"/>
                </a:cubicBezTo>
                <a:cubicBezTo>
                  <a:pt x="2516738" y="189282"/>
                  <a:pt x="2521944" y="189450"/>
                  <a:pt x="2524592" y="192953"/>
                </a:cubicBezTo>
                <a:cubicBezTo>
                  <a:pt x="2527239" y="196457"/>
                  <a:pt x="2529190" y="196234"/>
                  <a:pt x="2530442" y="192284"/>
                </a:cubicBezTo>
                <a:cubicBezTo>
                  <a:pt x="2531695" y="188334"/>
                  <a:pt x="2532517" y="174914"/>
                  <a:pt x="2532907" y="152026"/>
                </a:cubicBezTo>
                <a:cubicBezTo>
                  <a:pt x="2533298" y="129137"/>
                  <a:pt x="2532610" y="116350"/>
                  <a:pt x="2530842" y="113665"/>
                </a:cubicBezTo>
                <a:cubicBezTo>
                  <a:pt x="2529075" y="110980"/>
                  <a:pt x="2526061" y="109827"/>
                  <a:pt x="2521801" y="110205"/>
                </a:cubicBezTo>
                <a:close/>
                <a:moveTo>
                  <a:pt x="5049909" y="109763"/>
                </a:moveTo>
                <a:cubicBezTo>
                  <a:pt x="5052801" y="109683"/>
                  <a:pt x="5056161" y="110469"/>
                  <a:pt x="5059990" y="112121"/>
                </a:cubicBezTo>
                <a:cubicBezTo>
                  <a:pt x="5067649" y="115426"/>
                  <a:pt x="5074228" y="119640"/>
                  <a:pt x="5079728" y="124762"/>
                </a:cubicBezTo>
                <a:cubicBezTo>
                  <a:pt x="5085229" y="129884"/>
                  <a:pt x="5085136" y="134672"/>
                  <a:pt x="5079449" y="139124"/>
                </a:cubicBezTo>
                <a:cubicBezTo>
                  <a:pt x="5073763" y="143577"/>
                  <a:pt x="5068042" y="153015"/>
                  <a:pt x="5062288" y="167439"/>
                </a:cubicBezTo>
                <a:cubicBezTo>
                  <a:pt x="5072408" y="177720"/>
                  <a:pt x="5071537" y="183106"/>
                  <a:pt x="5059674" y="183596"/>
                </a:cubicBezTo>
                <a:cubicBezTo>
                  <a:pt x="5047811" y="184086"/>
                  <a:pt x="5029391" y="186160"/>
                  <a:pt x="5004412" y="189819"/>
                </a:cubicBezTo>
                <a:cubicBezTo>
                  <a:pt x="5000158" y="203288"/>
                  <a:pt x="4995501" y="206106"/>
                  <a:pt x="4990441" y="198274"/>
                </a:cubicBezTo>
                <a:cubicBezTo>
                  <a:pt x="4985381" y="190442"/>
                  <a:pt x="4981883" y="179953"/>
                  <a:pt x="4979948" y="166806"/>
                </a:cubicBezTo>
                <a:cubicBezTo>
                  <a:pt x="4978014" y="153660"/>
                  <a:pt x="4974888" y="143353"/>
                  <a:pt x="4970572" y="135887"/>
                </a:cubicBezTo>
                <a:cubicBezTo>
                  <a:pt x="4966256" y="128421"/>
                  <a:pt x="4967230" y="124688"/>
                  <a:pt x="4973493" y="124688"/>
                </a:cubicBezTo>
                <a:cubicBezTo>
                  <a:pt x="4978492" y="124688"/>
                  <a:pt x="4983052" y="125072"/>
                  <a:pt x="4987176" y="125841"/>
                </a:cubicBezTo>
                <a:cubicBezTo>
                  <a:pt x="4991300" y="126610"/>
                  <a:pt x="5000598" y="125503"/>
                  <a:pt x="5015072" y="122521"/>
                </a:cubicBezTo>
                <a:cubicBezTo>
                  <a:pt x="5029545" y="119538"/>
                  <a:pt x="5038736" y="116233"/>
                  <a:pt x="5042642" y="112605"/>
                </a:cubicBezTo>
                <a:cubicBezTo>
                  <a:pt x="5044596" y="110791"/>
                  <a:pt x="5047018" y="109844"/>
                  <a:pt x="5049909" y="109763"/>
                </a:cubicBezTo>
                <a:close/>
                <a:moveTo>
                  <a:pt x="2234821" y="101866"/>
                </a:moveTo>
                <a:cubicBezTo>
                  <a:pt x="2237191" y="101770"/>
                  <a:pt x="2239862" y="102246"/>
                  <a:pt x="2242832" y="103294"/>
                </a:cubicBezTo>
                <a:cubicBezTo>
                  <a:pt x="2248773" y="105390"/>
                  <a:pt x="2254149" y="108273"/>
                  <a:pt x="2258961" y="111944"/>
                </a:cubicBezTo>
                <a:cubicBezTo>
                  <a:pt x="2263773" y="115616"/>
                  <a:pt x="2264818" y="119997"/>
                  <a:pt x="2262096" y="125088"/>
                </a:cubicBezTo>
                <a:cubicBezTo>
                  <a:pt x="2259374" y="130179"/>
                  <a:pt x="2258012" y="138622"/>
                  <a:pt x="2258012" y="150417"/>
                </a:cubicBezTo>
                <a:cubicBezTo>
                  <a:pt x="2258012" y="163117"/>
                  <a:pt x="2258986" y="179847"/>
                  <a:pt x="2260933" y="200609"/>
                </a:cubicBezTo>
                <a:cubicBezTo>
                  <a:pt x="2262880" y="221370"/>
                  <a:pt x="2260267" y="238052"/>
                  <a:pt x="2253092" y="250652"/>
                </a:cubicBezTo>
                <a:cubicBezTo>
                  <a:pt x="2245917" y="263253"/>
                  <a:pt x="2240355" y="265259"/>
                  <a:pt x="2236404" y="256671"/>
                </a:cubicBezTo>
                <a:cubicBezTo>
                  <a:pt x="2232454" y="248082"/>
                  <a:pt x="2226486" y="239887"/>
                  <a:pt x="2218499" y="232086"/>
                </a:cubicBezTo>
                <a:cubicBezTo>
                  <a:pt x="2210511" y="224285"/>
                  <a:pt x="2210183" y="220970"/>
                  <a:pt x="2217513" y="222142"/>
                </a:cubicBezTo>
                <a:cubicBezTo>
                  <a:pt x="2224842" y="223314"/>
                  <a:pt x="2229534" y="223826"/>
                  <a:pt x="2231586" y="223677"/>
                </a:cubicBezTo>
                <a:cubicBezTo>
                  <a:pt x="2233639" y="223528"/>
                  <a:pt x="2235226" y="217485"/>
                  <a:pt x="2236349" y="205548"/>
                </a:cubicBezTo>
                <a:cubicBezTo>
                  <a:pt x="2237471" y="193611"/>
                  <a:pt x="2237837" y="181484"/>
                  <a:pt x="2237446" y="169169"/>
                </a:cubicBezTo>
                <a:cubicBezTo>
                  <a:pt x="2237056" y="156853"/>
                  <a:pt x="2236513" y="145992"/>
                  <a:pt x="2235818" y="136585"/>
                </a:cubicBezTo>
                <a:cubicBezTo>
                  <a:pt x="2235124" y="127178"/>
                  <a:pt x="2233158" y="122474"/>
                  <a:pt x="2229921" y="122474"/>
                </a:cubicBezTo>
                <a:cubicBezTo>
                  <a:pt x="2224836" y="122474"/>
                  <a:pt x="2216303" y="124142"/>
                  <a:pt x="2204323" y="127478"/>
                </a:cubicBezTo>
                <a:cubicBezTo>
                  <a:pt x="2204323" y="134436"/>
                  <a:pt x="2204602" y="140501"/>
                  <a:pt x="2205160" y="145673"/>
                </a:cubicBezTo>
                <a:cubicBezTo>
                  <a:pt x="2206785" y="145797"/>
                  <a:pt x="2210338" y="144662"/>
                  <a:pt x="2215820" y="142268"/>
                </a:cubicBezTo>
                <a:cubicBezTo>
                  <a:pt x="2221301" y="139875"/>
                  <a:pt x="2226203" y="141586"/>
                  <a:pt x="2230526" y="147403"/>
                </a:cubicBezTo>
                <a:cubicBezTo>
                  <a:pt x="2234848" y="153219"/>
                  <a:pt x="2232516" y="157328"/>
                  <a:pt x="2223531" y="159728"/>
                </a:cubicBezTo>
                <a:cubicBezTo>
                  <a:pt x="2214545" y="162127"/>
                  <a:pt x="2208397" y="162552"/>
                  <a:pt x="2205085" y="161002"/>
                </a:cubicBezTo>
                <a:cubicBezTo>
                  <a:pt x="2204540" y="168939"/>
                  <a:pt x="2203895" y="175897"/>
                  <a:pt x="2203151" y="181875"/>
                </a:cubicBezTo>
                <a:cubicBezTo>
                  <a:pt x="2203845" y="181999"/>
                  <a:pt x="2207349" y="181057"/>
                  <a:pt x="2213662" y="179047"/>
                </a:cubicBezTo>
                <a:cubicBezTo>
                  <a:pt x="2219975" y="177038"/>
                  <a:pt x="2225053" y="178753"/>
                  <a:pt x="2228898" y="184191"/>
                </a:cubicBezTo>
                <a:cubicBezTo>
                  <a:pt x="2232743" y="189630"/>
                  <a:pt x="2231022" y="193350"/>
                  <a:pt x="2223735" y="195353"/>
                </a:cubicBezTo>
                <a:cubicBezTo>
                  <a:pt x="2216449" y="197356"/>
                  <a:pt x="2208998" y="197967"/>
                  <a:pt x="2201383" y="197186"/>
                </a:cubicBezTo>
                <a:cubicBezTo>
                  <a:pt x="2198580" y="214189"/>
                  <a:pt x="2193979" y="228558"/>
                  <a:pt x="2187580" y="240290"/>
                </a:cubicBezTo>
                <a:cubicBezTo>
                  <a:pt x="2181180" y="252023"/>
                  <a:pt x="2176120" y="253216"/>
                  <a:pt x="2172399" y="243871"/>
                </a:cubicBezTo>
                <a:cubicBezTo>
                  <a:pt x="2168678" y="234526"/>
                  <a:pt x="2168188" y="227041"/>
                  <a:pt x="2170929" y="221417"/>
                </a:cubicBezTo>
                <a:cubicBezTo>
                  <a:pt x="2173670" y="215792"/>
                  <a:pt x="2176399" y="208528"/>
                  <a:pt x="2179115" y="199623"/>
                </a:cubicBezTo>
                <a:cubicBezTo>
                  <a:pt x="2181831" y="190718"/>
                  <a:pt x="2183769" y="176951"/>
                  <a:pt x="2184929" y="158323"/>
                </a:cubicBezTo>
                <a:cubicBezTo>
                  <a:pt x="2186088" y="139695"/>
                  <a:pt x="2185112" y="127292"/>
                  <a:pt x="2181998" y="121116"/>
                </a:cubicBezTo>
                <a:cubicBezTo>
                  <a:pt x="2178885" y="114940"/>
                  <a:pt x="2180076" y="111851"/>
                  <a:pt x="2185570" y="111851"/>
                </a:cubicBezTo>
                <a:cubicBezTo>
                  <a:pt x="2189043" y="111851"/>
                  <a:pt x="2192271" y="112041"/>
                  <a:pt x="2195253" y="112419"/>
                </a:cubicBezTo>
                <a:cubicBezTo>
                  <a:pt x="2198236" y="112797"/>
                  <a:pt x="2201430" y="112828"/>
                  <a:pt x="2204834" y="112512"/>
                </a:cubicBezTo>
                <a:cubicBezTo>
                  <a:pt x="2208239" y="112196"/>
                  <a:pt x="2212167" y="111296"/>
                  <a:pt x="2216620" y="109814"/>
                </a:cubicBezTo>
                <a:cubicBezTo>
                  <a:pt x="2221072" y="108332"/>
                  <a:pt x="2225069" y="106351"/>
                  <a:pt x="2228610" y="103871"/>
                </a:cubicBezTo>
                <a:cubicBezTo>
                  <a:pt x="2230380" y="102630"/>
                  <a:pt x="2232450" y="101962"/>
                  <a:pt x="2234821" y="101866"/>
                </a:cubicBezTo>
                <a:close/>
                <a:moveTo>
                  <a:pt x="3129929" y="89064"/>
                </a:moveTo>
                <a:cubicBezTo>
                  <a:pt x="3132870" y="88753"/>
                  <a:pt x="3136619" y="89416"/>
                  <a:pt x="3141177" y="91053"/>
                </a:cubicBezTo>
                <a:cubicBezTo>
                  <a:pt x="3153567" y="95083"/>
                  <a:pt x="3157548" y="99514"/>
                  <a:pt x="3153121" y="104345"/>
                </a:cubicBezTo>
                <a:cubicBezTo>
                  <a:pt x="3148693" y="109176"/>
                  <a:pt x="3145561" y="114707"/>
                  <a:pt x="3143726" y="120939"/>
                </a:cubicBezTo>
                <a:cubicBezTo>
                  <a:pt x="3141890" y="127171"/>
                  <a:pt x="3139062" y="147868"/>
                  <a:pt x="3135243" y="183028"/>
                </a:cubicBezTo>
                <a:cubicBezTo>
                  <a:pt x="3145276" y="177274"/>
                  <a:pt x="3155372" y="172139"/>
                  <a:pt x="3165529" y="167625"/>
                </a:cubicBezTo>
                <a:cubicBezTo>
                  <a:pt x="3175687" y="163110"/>
                  <a:pt x="3178626" y="163014"/>
                  <a:pt x="3174347" y="167336"/>
                </a:cubicBezTo>
                <a:cubicBezTo>
                  <a:pt x="3170068" y="171659"/>
                  <a:pt x="3161957" y="179841"/>
                  <a:pt x="3150014" y="191884"/>
                </a:cubicBezTo>
                <a:cubicBezTo>
                  <a:pt x="3138070" y="203926"/>
                  <a:pt x="3129060" y="214242"/>
                  <a:pt x="3122983" y="222831"/>
                </a:cubicBezTo>
                <a:cubicBezTo>
                  <a:pt x="3116906" y="231419"/>
                  <a:pt x="3110987" y="230607"/>
                  <a:pt x="3105226" y="220394"/>
                </a:cubicBezTo>
                <a:cubicBezTo>
                  <a:pt x="3099465" y="210180"/>
                  <a:pt x="3098764" y="203002"/>
                  <a:pt x="3103124" y="198860"/>
                </a:cubicBezTo>
                <a:cubicBezTo>
                  <a:pt x="3107483" y="194718"/>
                  <a:pt x="3110984" y="188495"/>
                  <a:pt x="3113625" y="180191"/>
                </a:cubicBezTo>
                <a:cubicBezTo>
                  <a:pt x="3116267" y="171888"/>
                  <a:pt x="3118174" y="161324"/>
                  <a:pt x="3119346" y="148500"/>
                </a:cubicBezTo>
                <a:cubicBezTo>
                  <a:pt x="3120518" y="135676"/>
                  <a:pt x="3121296" y="126964"/>
                  <a:pt x="3121681" y="122362"/>
                </a:cubicBezTo>
                <a:cubicBezTo>
                  <a:pt x="3122065" y="117761"/>
                  <a:pt x="3119175" y="116598"/>
                  <a:pt x="3113011" y="118874"/>
                </a:cubicBezTo>
                <a:cubicBezTo>
                  <a:pt x="3106848" y="121150"/>
                  <a:pt x="3100823" y="123680"/>
                  <a:pt x="3094938" y="126465"/>
                </a:cubicBezTo>
                <a:cubicBezTo>
                  <a:pt x="3089053" y="129249"/>
                  <a:pt x="3081826" y="127922"/>
                  <a:pt x="3073256" y="122483"/>
                </a:cubicBezTo>
                <a:cubicBezTo>
                  <a:pt x="3064686" y="117045"/>
                  <a:pt x="3065104" y="113541"/>
                  <a:pt x="3074511" y="111972"/>
                </a:cubicBezTo>
                <a:cubicBezTo>
                  <a:pt x="3083919" y="110403"/>
                  <a:pt x="3093779" y="107966"/>
                  <a:pt x="3104091" y="104661"/>
                </a:cubicBezTo>
                <a:cubicBezTo>
                  <a:pt x="3114403" y="101356"/>
                  <a:pt x="3120884" y="97443"/>
                  <a:pt x="3123532" y="92922"/>
                </a:cubicBezTo>
                <a:cubicBezTo>
                  <a:pt x="3124856" y="90662"/>
                  <a:pt x="3126988" y="89376"/>
                  <a:pt x="3129929" y="89064"/>
                </a:cubicBezTo>
                <a:close/>
                <a:moveTo>
                  <a:pt x="986804" y="89064"/>
                </a:moveTo>
                <a:cubicBezTo>
                  <a:pt x="989745" y="88753"/>
                  <a:pt x="993494" y="89416"/>
                  <a:pt x="998052" y="91053"/>
                </a:cubicBezTo>
                <a:cubicBezTo>
                  <a:pt x="1010442" y="95083"/>
                  <a:pt x="1014423" y="99514"/>
                  <a:pt x="1009996" y="104345"/>
                </a:cubicBezTo>
                <a:cubicBezTo>
                  <a:pt x="1005568" y="109176"/>
                  <a:pt x="1002437" y="114707"/>
                  <a:pt x="1000601" y="120939"/>
                </a:cubicBezTo>
                <a:cubicBezTo>
                  <a:pt x="998765" y="127171"/>
                  <a:pt x="995938" y="147868"/>
                  <a:pt x="992118" y="183028"/>
                </a:cubicBezTo>
                <a:cubicBezTo>
                  <a:pt x="1002151" y="177274"/>
                  <a:pt x="1012247" y="172139"/>
                  <a:pt x="1022404" y="167625"/>
                </a:cubicBezTo>
                <a:cubicBezTo>
                  <a:pt x="1032562" y="163110"/>
                  <a:pt x="1035501" y="163014"/>
                  <a:pt x="1031222" y="167336"/>
                </a:cubicBezTo>
                <a:cubicBezTo>
                  <a:pt x="1026943" y="171659"/>
                  <a:pt x="1018832" y="179841"/>
                  <a:pt x="1006889" y="191884"/>
                </a:cubicBezTo>
                <a:cubicBezTo>
                  <a:pt x="994945" y="203926"/>
                  <a:pt x="985935" y="214242"/>
                  <a:pt x="979858" y="222831"/>
                </a:cubicBezTo>
                <a:cubicBezTo>
                  <a:pt x="973781" y="231419"/>
                  <a:pt x="967862" y="230607"/>
                  <a:pt x="962101" y="220394"/>
                </a:cubicBezTo>
                <a:cubicBezTo>
                  <a:pt x="956340" y="210180"/>
                  <a:pt x="955639" y="203002"/>
                  <a:pt x="959999" y="198860"/>
                </a:cubicBezTo>
                <a:cubicBezTo>
                  <a:pt x="964358" y="194718"/>
                  <a:pt x="967859" y="188495"/>
                  <a:pt x="970500" y="180191"/>
                </a:cubicBezTo>
                <a:cubicBezTo>
                  <a:pt x="973142" y="171888"/>
                  <a:pt x="975049" y="161324"/>
                  <a:pt x="976221" y="148500"/>
                </a:cubicBezTo>
                <a:cubicBezTo>
                  <a:pt x="977393" y="135676"/>
                  <a:pt x="978171" y="126964"/>
                  <a:pt x="978556" y="122362"/>
                </a:cubicBezTo>
                <a:cubicBezTo>
                  <a:pt x="978940" y="117761"/>
                  <a:pt x="976050" y="116598"/>
                  <a:pt x="969887" y="118874"/>
                </a:cubicBezTo>
                <a:cubicBezTo>
                  <a:pt x="963723" y="121150"/>
                  <a:pt x="957698" y="123680"/>
                  <a:pt x="951813" y="126465"/>
                </a:cubicBezTo>
                <a:cubicBezTo>
                  <a:pt x="945928" y="129249"/>
                  <a:pt x="938701" y="127922"/>
                  <a:pt x="930131" y="122483"/>
                </a:cubicBezTo>
                <a:cubicBezTo>
                  <a:pt x="921561" y="117045"/>
                  <a:pt x="921979" y="113541"/>
                  <a:pt x="931387" y="111972"/>
                </a:cubicBezTo>
                <a:cubicBezTo>
                  <a:pt x="940794" y="110403"/>
                  <a:pt x="950653" y="107966"/>
                  <a:pt x="960966" y="104661"/>
                </a:cubicBezTo>
                <a:cubicBezTo>
                  <a:pt x="971279" y="101356"/>
                  <a:pt x="977759" y="97443"/>
                  <a:pt x="980407" y="92922"/>
                </a:cubicBezTo>
                <a:cubicBezTo>
                  <a:pt x="981731" y="90662"/>
                  <a:pt x="983863" y="89376"/>
                  <a:pt x="986804" y="89064"/>
                </a:cubicBezTo>
                <a:close/>
                <a:moveTo>
                  <a:pt x="2329027" y="80735"/>
                </a:moveTo>
                <a:cubicBezTo>
                  <a:pt x="2330537" y="80699"/>
                  <a:pt x="2332445" y="80982"/>
                  <a:pt x="2334752" y="81584"/>
                </a:cubicBezTo>
                <a:cubicBezTo>
                  <a:pt x="2342144" y="82414"/>
                  <a:pt x="2348906" y="84886"/>
                  <a:pt x="2355039" y="88997"/>
                </a:cubicBezTo>
                <a:cubicBezTo>
                  <a:pt x="2361172" y="93108"/>
                  <a:pt x="2363073" y="97322"/>
                  <a:pt x="2360741" y="101638"/>
                </a:cubicBezTo>
                <a:cubicBezTo>
                  <a:pt x="2358410" y="105954"/>
                  <a:pt x="2357244" y="115212"/>
                  <a:pt x="2357244" y="129413"/>
                </a:cubicBezTo>
                <a:cubicBezTo>
                  <a:pt x="2357244" y="144656"/>
                  <a:pt x="2357817" y="160887"/>
                  <a:pt x="2358964" y="178108"/>
                </a:cubicBezTo>
                <a:cubicBezTo>
                  <a:pt x="2360112" y="195329"/>
                  <a:pt x="2361082" y="208683"/>
                  <a:pt x="2361876" y="218171"/>
                </a:cubicBezTo>
                <a:cubicBezTo>
                  <a:pt x="2362670" y="227658"/>
                  <a:pt x="2362242" y="236529"/>
                  <a:pt x="2360592" y="244783"/>
                </a:cubicBezTo>
                <a:cubicBezTo>
                  <a:pt x="2358943" y="253037"/>
                  <a:pt x="2354382" y="260785"/>
                  <a:pt x="2346909" y="268028"/>
                </a:cubicBezTo>
                <a:cubicBezTo>
                  <a:pt x="2339437" y="275271"/>
                  <a:pt x="2334274" y="274735"/>
                  <a:pt x="2331422" y="266419"/>
                </a:cubicBezTo>
                <a:cubicBezTo>
                  <a:pt x="2328569" y="258103"/>
                  <a:pt x="2323187" y="249521"/>
                  <a:pt x="2315274" y="240671"/>
                </a:cubicBezTo>
                <a:cubicBezTo>
                  <a:pt x="2307361" y="231822"/>
                  <a:pt x="2307780" y="228570"/>
                  <a:pt x="2316530" y="230914"/>
                </a:cubicBezTo>
                <a:cubicBezTo>
                  <a:pt x="2325280" y="233258"/>
                  <a:pt x="2331044" y="234430"/>
                  <a:pt x="2333822" y="234430"/>
                </a:cubicBezTo>
                <a:cubicBezTo>
                  <a:pt x="2335409" y="234430"/>
                  <a:pt x="2336380" y="230712"/>
                  <a:pt x="2336733" y="223277"/>
                </a:cubicBezTo>
                <a:cubicBezTo>
                  <a:pt x="2337087" y="215842"/>
                  <a:pt x="2337068" y="200553"/>
                  <a:pt x="2336677" y="177410"/>
                </a:cubicBezTo>
                <a:cubicBezTo>
                  <a:pt x="2336287" y="154267"/>
                  <a:pt x="2335325" y="135807"/>
                  <a:pt x="2333794" y="122028"/>
                </a:cubicBezTo>
                <a:cubicBezTo>
                  <a:pt x="2332262" y="108249"/>
                  <a:pt x="2329732" y="97462"/>
                  <a:pt x="2326204" y="89667"/>
                </a:cubicBezTo>
                <a:cubicBezTo>
                  <a:pt x="2323557" y="83821"/>
                  <a:pt x="2324498" y="80843"/>
                  <a:pt x="2329027" y="80735"/>
                </a:cubicBezTo>
                <a:close/>
                <a:moveTo>
                  <a:pt x="5060488" y="69391"/>
                </a:moveTo>
                <a:cubicBezTo>
                  <a:pt x="5065229" y="69883"/>
                  <a:pt x="5069084" y="71407"/>
                  <a:pt x="5072054" y="73965"/>
                </a:cubicBezTo>
                <a:cubicBezTo>
                  <a:pt x="5077995" y="79081"/>
                  <a:pt x="5077006" y="83376"/>
                  <a:pt x="5069087" y="86848"/>
                </a:cubicBezTo>
                <a:cubicBezTo>
                  <a:pt x="5061168" y="90321"/>
                  <a:pt x="5047256" y="93431"/>
                  <a:pt x="5027350" y="96178"/>
                </a:cubicBezTo>
                <a:cubicBezTo>
                  <a:pt x="5007444" y="98925"/>
                  <a:pt x="4992705" y="97862"/>
                  <a:pt x="4983130" y="92987"/>
                </a:cubicBezTo>
                <a:cubicBezTo>
                  <a:pt x="4973555" y="88113"/>
                  <a:pt x="4972483" y="84805"/>
                  <a:pt x="4979911" y="83062"/>
                </a:cubicBezTo>
                <a:cubicBezTo>
                  <a:pt x="4987340" y="81320"/>
                  <a:pt x="4996692" y="79643"/>
                  <a:pt x="5007965" y="78030"/>
                </a:cubicBezTo>
                <a:cubicBezTo>
                  <a:pt x="5018706" y="76505"/>
                  <a:pt x="5030587" y="74167"/>
                  <a:pt x="5043610" y="71017"/>
                </a:cubicBezTo>
                <a:cubicBezTo>
                  <a:pt x="5050121" y="69442"/>
                  <a:pt x="5055747" y="68900"/>
                  <a:pt x="5060488" y="69391"/>
                </a:cubicBezTo>
                <a:close/>
                <a:moveTo>
                  <a:pt x="1874557" y="66873"/>
                </a:moveTo>
                <a:cubicBezTo>
                  <a:pt x="1875720" y="66637"/>
                  <a:pt x="1877239" y="66673"/>
                  <a:pt x="1879115" y="66980"/>
                </a:cubicBezTo>
                <a:cubicBezTo>
                  <a:pt x="1886618" y="68208"/>
                  <a:pt x="1893222" y="70452"/>
                  <a:pt x="1898927" y="73714"/>
                </a:cubicBezTo>
                <a:cubicBezTo>
                  <a:pt x="1906319" y="77621"/>
                  <a:pt x="1908837" y="82573"/>
                  <a:pt x="1906480" y="88569"/>
                </a:cubicBezTo>
                <a:cubicBezTo>
                  <a:pt x="1904124" y="94566"/>
                  <a:pt x="1902757" y="107551"/>
                  <a:pt x="1902378" y="127525"/>
                </a:cubicBezTo>
                <a:cubicBezTo>
                  <a:pt x="1902000" y="147499"/>
                  <a:pt x="1901823" y="160190"/>
                  <a:pt x="1901848" y="165597"/>
                </a:cubicBezTo>
                <a:cubicBezTo>
                  <a:pt x="1901848" y="168660"/>
                  <a:pt x="1904263" y="167848"/>
                  <a:pt x="1909094" y="163160"/>
                </a:cubicBezTo>
                <a:cubicBezTo>
                  <a:pt x="1913925" y="158472"/>
                  <a:pt x="1924715" y="148745"/>
                  <a:pt x="1941464" y="133980"/>
                </a:cubicBezTo>
                <a:cubicBezTo>
                  <a:pt x="1958214" y="119215"/>
                  <a:pt x="1968250" y="112989"/>
                  <a:pt x="1971574" y="115302"/>
                </a:cubicBezTo>
                <a:cubicBezTo>
                  <a:pt x="1974898" y="117615"/>
                  <a:pt x="1970647" y="125544"/>
                  <a:pt x="1958821" y="139087"/>
                </a:cubicBezTo>
                <a:cubicBezTo>
                  <a:pt x="1946996" y="152630"/>
                  <a:pt x="1935756" y="164921"/>
                  <a:pt x="1925103" y="175959"/>
                </a:cubicBezTo>
                <a:cubicBezTo>
                  <a:pt x="1914449" y="186997"/>
                  <a:pt x="1906087" y="197573"/>
                  <a:pt x="1900016" y="207687"/>
                </a:cubicBezTo>
                <a:cubicBezTo>
                  <a:pt x="1893945" y="217802"/>
                  <a:pt x="1888696" y="222859"/>
                  <a:pt x="1884268" y="222859"/>
                </a:cubicBezTo>
                <a:cubicBezTo>
                  <a:pt x="1879840" y="222859"/>
                  <a:pt x="1875608" y="219581"/>
                  <a:pt x="1871571" y="213027"/>
                </a:cubicBezTo>
                <a:cubicBezTo>
                  <a:pt x="1867534" y="206472"/>
                  <a:pt x="1867478" y="200317"/>
                  <a:pt x="1871404" y="194563"/>
                </a:cubicBezTo>
                <a:cubicBezTo>
                  <a:pt x="1875329" y="188808"/>
                  <a:pt x="1878442" y="180393"/>
                  <a:pt x="1880743" y="169318"/>
                </a:cubicBezTo>
                <a:cubicBezTo>
                  <a:pt x="1883043" y="158242"/>
                  <a:pt x="1883428" y="141837"/>
                  <a:pt x="1881896" y="120102"/>
                </a:cubicBezTo>
                <a:cubicBezTo>
                  <a:pt x="1880364" y="98367"/>
                  <a:pt x="1877642" y="83773"/>
                  <a:pt x="1873729" y="76319"/>
                </a:cubicBezTo>
                <a:cubicBezTo>
                  <a:pt x="1870794" y="70728"/>
                  <a:pt x="1871070" y="67580"/>
                  <a:pt x="1874557" y="66873"/>
                </a:cubicBezTo>
                <a:close/>
                <a:moveTo>
                  <a:pt x="2971792" y="61810"/>
                </a:moveTo>
                <a:cubicBezTo>
                  <a:pt x="2975724" y="62215"/>
                  <a:pt x="2979618" y="63457"/>
                  <a:pt x="2983475" y="65538"/>
                </a:cubicBezTo>
                <a:cubicBezTo>
                  <a:pt x="2991189" y="69699"/>
                  <a:pt x="2990948" y="73590"/>
                  <a:pt x="2982750" y="77212"/>
                </a:cubicBezTo>
                <a:cubicBezTo>
                  <a:pt x="2974552" y="80833"/>
                  <a:pt x="2957250" y="85503"/>
                  <a:pt x="2930846" y="91220"/>
                </a:cubicBezTo>
                <a:cubicBezTo>
                  <a:pt x="2938622" y="93874"/>
                  <a:pt x="2940969" y="97254"/>
                  <a:pt x="2937887" y="101359"/>
                </a:cubicBezTo>
                <a:cubicBezTo>
                  <a:pt x="2934805" y="105464"/>
                  <a:pt x="2931950" y="109210"/>
                  <a:pt x="2929320" y="112596"/>
                </a:cubicBezTo>
                <a:cubicBezTo>
                  <a:pt x="2926691" y="115981"/>
                  <a:pt x="2922980" y="120397"/>
                  <a:pt x="2918186" y="125841"/>
                </a:cubicBezTo>
                <a:cubicBezTo>
                  <a:pt x="2913392" y="131286"/>
                  <a:pt x="2914180" y="133828"/>
                  <a:pt x="2920549" y="133469"/>
                </a:cubicBezTo>
                <a:cubicBezTo>
                  <a:pt x="2926917" y="133109"/>
                  <a:pt x="2937692" y="131720"/>
                  <a:pt x="2952872" y="129302"/>
                </a:cubicBezTo>
                <a:cubicBezTo>
                  <a:pt x="2949548" y="127863"/>
                  <a:pt x="2945995" y="123227"/>
                  <a:pt x="2942213" y="115395"/>
                </a:cubicBezTo>
                <a:cubicBezTo>
                  <a:pt x="2938430" y="107563"/>
                  <a:pt x="2939524" y="104277"/>
                  <a:pt x="2945496" y="105536"/>
                </a:cubicBezTo>
                <a:cubicBezTo>
                  <a:pt x="2951468" y="106794"/>
                  <a:pt x="2957982" y="109290"/>
                  <a:pt x="2965039" y="113023"/>
                </a:cubicBezTo>
                <a:cubicBezTo>
                  <a:pt x="2972096" y="116757"/>
                  <a:pt x="2977500" y="121175"/>
                  <a:pt x="2981252" y="126278"/>
                </a:cubicBezTo>
                <a:cubicBezTo>
                  <a:pt x="2985004" y="131382"/>
                  <a:pt x="2985593" y="137472"/>
                  <a:pt x="2983019" y="144547"/>
                </a:cubicBezTo>
                <a:cubicBezTo>
                  <a:pt x="2980446" y="151623"/>
                  <a:pt x="2975857" y="152798"/>
                  <a:pt x="2969253" y="148072"/>
                </a:cubicBezTo>
                <a:cubicBezTo>
                  <a:pt x="2962649" y="143347"/>
                  <a:pt x="2959291" y="140650"/>
                  <a:pt x="2959179" y="139980"/>
                </a:cubicBezTo>
                <a:lnTo>
                  <a:pt x="2941338" y="143998"/>
                </a:lnTo>
                <a:cubicBezTo>
                  <a:pt x="2953790" y="150510"/>
                  <a:pt x="2958819" y="155405"/>
                  <a:pt x="2956426" y="158686"/>
                </a:cubicBezTo>
                <a:cubicBezTo>
                  <a:pt x="2954032" y="161966"/>
                  <a:pt x="2951892" y="171296"/>
                  <a:pt x="2950007" y="186675"/>
                </a:cubicBezTo>
                <a:cubicBezTo>
                  <a:pt x="2948122" y="202054"/>
                  <a:pt x="2948764" y="212903"/>
                  <a:pt x="2951933" y="219222"/>
                </a:cubicBezTo>
                <a:cubicBezTo>
                  <a:pt x="2955102" y="225541"/>
                  <a:pt x="2963182" y="228877"/>
                  <a:pt x="2976173" y="229230"/>
                </a:cubicBezTo>
                <a:cubicBezTo>
                  <a:pt x="2989165" y="229584"/>
                  <a:pt x="2998268" y="227497"/>
                  <a:pt x="3003483" y="222970"/>
                </a:cubicBezTo>
                <a:cubicBezTo>
                  <a:pt x="3008698" y="218443"/>
                  <a:pt x="3012934" y="208320"/>
                  <a:pt x="3016189" y="192600"/>
                </a:cubicBezTo>
                <a:cubicBezTo>
                  <a:pt x="3019445" y="176880"/>
                  <a:pt x="3022363" y="177109"/>
                  <a:pt x="3024942" y="193288"/>
                </a:cubicBezTo>
                <a:cubicBezTo>
                  <a:pt x="3027522" y="209467"/>
                  <a:pt x="3030576" y="219991"/>
                  <a:pt x="3034105" y="224858"/>
                </a:cubicBezTo>
                <a:cubicBezTo>
                  <a:pt x="3037633" y="229726"/>
                  <a:pt x="3036101" y="234275"/>
                  <a:pt x="3029510" y="238504"/>
                </a:cubicBezTo>
                <a:cubicBezTo>
                  <a:pt x="3022918" y="242733"/>
                  <a:pt x="3014593" y="246243"/>
                  <a:pt x="3004534" y="249034"/>
                </a:cubicBezTo>
                <a:cubicBezTo>
                  <a:pt x="2994476" y="251824"/>
                  <a:pt x="2982886" y="252615"/>
                  <a:pt x="2969764" y="251406"/>
                </a:cubicBezTo>
                <a:cubicBezTo>
                  <a:pt x="2956643" y="250196"/>
                  <a:pt x="2946851" y="246358"/>
                  <a:pt x="2940389" y="239890"/>
                </a:cubicBezTo>
                <a:cubicBezTo>
                  <a:pt x="2933928" y="233422"/>
                  <a:pt x="2930697" y="222666"/>
                  <a:pt x="2930697" y="207622"/>
                </a:cubicBezTo>
                <a:cubicBezTo>
                  <a:pt x="2930697" y="192690"/>
                  <a:pt x="2931088" y="181394"/>
                  <a:pt x="2931869" y="173736"/>
                </a:cubicBezTo>
                <a:cubicBezTo>
                  <a:pt x="2932650" y="166078"/>
                  <a:pt x="2932554" y="159706"/>
                  <a:pt x="2931581" y="154621"/>
                </a:cubicBezTo>
                <a:cubicBezTo>
                  <a:pt x="2930607" y="149536"/>
                  <a:pt x="2930933" y="146993"/>
                  <a:pt x="2932557" y="146993"/>
                </a:cubicBezTo>
                <a:lnTo>
                  <a:pt x="2916837" y="150082"/>
                </a:lnTo>
                <a:cubicBezTo>
                  <a:pt x="2925395" y="155613"/>
                  <a:pt x="2928821" y="160059"/>
                  <a:pt x="2927116" y="163420"/>
                </a:cubicBezTo>
                <a:cubicBezTo>
                  <a:pt x="2925410" y="166781"/>
                  <a:pt x="2921364" y="173448"/>
                  <a:pt x="2914977" y="183419"/>
                </a:cubicBezTo>
                <a:cubicBezTo>
                  <a:pt x="2908590" y="193391"/>
                  <a:pt x="2900429" y="203145"/>
                  <a:pt x="2890495" y="212682"/>
                </a:cubicBezTo>
                <a:cubicBezTo>
                  <a:pt x="2880560" y="222220"/>
                  <a:pt x="2867268" y="230387"/>
                  <a:pt x="2850618" y="237183"/>
                </a:cubicBezTo>
                <a:cubicBezTo>
                  <a:pt x="2833968" y="243980"/>
                  <a:pt x="2828192" y="244535"/>
                  <a:pt x="2833289" y="238848"/>
                </a:cubicBezTo>
                <a:cubicBezTo>
                  <a:pt x="2838386" y="233162"/>
                  <a:pt x="2846838" y="225556"/>
                  <a:pt x="2858646" y="216031"/>
                </a:cubicBezTo>
                <a:cubicBezTo>
                  <a:pt x="2870453" y="206506"/>
                  <a:pt x="2880939" y="195313"/>
                  <a:pt x="2890104" y="182452"/>
                </a:cubicBezTo>
                <a:cubicBezTo>
                  <a:pt x="2899270" y="169591"/>
                  <a:pt x="2903158" y="160884"/>
                  <a:pt x="2901768" y="156332"/>
                </a:cubicBezTo>
                <a:cubicBezTo>
                  <a:pt x="2895877" y="159904"/>
                  <a:pt x="2890975" y="162741"/>
                  <a:pt x="2887062" y="164844"/>
                </a:cubicBezTo>
                <a:cubicBezTo>
                  <a:pt x="2883150" y="166946"/>
                  <a:pt x="2879717" y="164134"/>
                  <a:pt x="2876765" y="156407"/>
                </a:cubicBezTo>
                <a:cubicBezTo>
                  <a:pt x="2873814" y="148680"/>
                  <a:pt x="2875417" y="143332"/>
                  <a:pt x="2881574" y="140361"/>
                </a:cubicBezTo>
                <a:cubicBezTo>
                  <a:pt x="2887732" y="137391"/>
                  <a:pt x="2892823" y="133525"/>
                  <a:pt x="2896848" y="128762"/>
                </a:cubicBezTo>
                <a:cubicBezTo>
                  <a:pt x="2900872" y="124000"/>
                  <a:pt x="2904798" y="117287"/>
                  <a:pt x="2908624" y="108624"/>
                </a:cubicBezTo>
                <a:cubicBezTo>
                  <a:pt x="2912450" y="99961"/>
                  <a:pt x="2914493" y="95629"/>
                  <a:pt x="2914754" y="95629"/>
                </a:cubicBezTo>
                <a:cubicBezTo>
                  <a:pt x="2907002" y="96398"/>
                  <a:pt x="2901055" y="96783"/>
                  <a:pt x="2896913" y="96783"/>
                </a:cubicBezTo>
                <a:cubicBezTo>
                  <a:pt x="2892349" y="96783"/>
                  <a:pt x="2886917" y="94435"/>
                  <a:pt x="2880616" y="89741"/>
                </a:cubicBezTo>
                <a:cubicBezTo>
                  <a:pt x="2874316" y="85047"/>
                  <a:pt x="2877472" y="81732"/>
                  <a:pt x="2890085" y="79798"/>
                </a:cubicBezTo>
                <a:cubicBezTo>
                  <a:pt x="2902699" y="77863"/>
                  <a:pt x="2915482" y="75234"/>
                  <a:pt x="2928437" y="71910"/>
                </a:cubicBezTo>
                <a:cubicBezTo>
                  <a:pt x="2941391" y="68586"/>
                  <a:pt x="2951874" y="65653"/>
                  <a:pt x="2959886" y="63110"/>
                </a:cubicBezTo>
                <a:cubicBezTo>
                  <a:pt x="2963892" y="61839"/>
                  <a:pt x="2967861" y="61406"/>
                  <a:pt x="2971792" y="61810"/>
                </a:cubicBezTo>
                <a:close/>
                <a:moveTo>
                  <a:pt x="819142" y="61810"/>
                </a:moveTo>
                <a:cubicBezTo>
                  <a:pt x="823074" y="62215"/>
                  <a:pt x="826968" y="63457"/>
                  <a:pt x="830825" y="65538"/>
                </a:cubicBezTo>
                <a:cubicBezTo>
                  <a:pt x="838540" y="69699"/>
                  <a:pt x="838298" y="73590"/>
                  <a:pt x="830100" y="77212"/>
                </a:cubicBezTo>
                <a:cubicBezTo>
                  <a:pt x="821902" y="80833"/>
                  <a:pt x="804600" y="85503"/>
                  <a:pt x="778196" y="91220"/>
                </a:cubicBezTo>
                <a:cubicBezTo>
                  <a:pt x="785972" y="93874"/>
                  <a:pt x="788319" y="97254"/>
                  <a:pt x="785237" y="101359"/>
                </a:cubicBezTo>
                <a:cubicBezTo>
                  <a:pt x="782155" y="105464"/>
                  <a:pt x="779300" y="109210"/>
                  <a:pt x="776670" y="112596"/>
                </a:cubicBezTo>
                <a:cubicBezTo>
                  <a:pt x="774041" y="115981"/>
                  <a:pt x="770330" y="120397"/>
                  <a:pt x="765536" y="125841"/>
                </a:cubicBezTo>
                <a:cubicBezTo>
                  <a:pt x="760743" y="131286"/>
                  <a:pt x="761530" y="133828"/>
                  <a:pt x="767899" y="133469"/>
                </a:cubicBezTo>
                <a:cubicBezTo>
                  <a:pt x="774267" y="133109"/>
                  <a:pt x="785042" y="131720"/>
                  <a:pt x="800222" y="129302"/>
                </a:cubicBezTo>
                <a:cubicBezTo>
                  <a:pt x="796898" y="127863"/>
                  <a:pt x="793345" y="123227"/>
                  <a:pt x="789562" y="115395"/>
                </a:cubicBezTo>
                <a:cubicBezTo>
                  <a:pt x="785780" y="107563"/>
                  <a:pt x="786874" y="104277"/>
                  <a:pt x="792846" y="105536"/>
                </a:cubicBezTo>
                <a:cubicBezTo>
                  <a:pt x="798818" y="106794"/>
                  <a:pt x="805332" y="109290"/>
                  <a:pt x="812389" y="113023"/>
                </a:cubicBezTo>
                <a:cubicBezTo>
                  <a:pt x="819446" y="116757"/>
                  <a:pt x="824850" y="121175"/>
                  <a:pt x="828602" y="126278"/>
                </a:cubicBezTo>
                <a:cubicBezTo>
                  <a:pt x="832354" y="131382"/>
                  <a:pt x="832943" y="137472"/>
                  <a:pt x="830369" y="144547"/>
                </a:cubicBezTo>
                <a:cubicBezTo>
                  <a:pt x="827796" y="151623"/>
                  <a:pt x="823207" y="152798"/>
                  <a:pt x="816603" y="148072"/>
                </a:cubicBezTo>
                <a:cubicBezTo>
                  <a:pt x="809998" y="143347"/>
                  <a:pt x="806641" y="140650"/>
                  <a:pt x="806529" y="139980"/>
                </a:cubicBezTo>
                <a:lnTo>
                  <a:pt x="788688" y="143998"/>
                </a:lnTo>
                <a:cubicBezTo>
                  <a:pt x="801140" y="150510"/>
                  <a:pt x="806169" y="155405"/>
                  <a:pt x="803776" y="158686"/>
                </a:cubicBezTo>
                <a:cubicBezTo>
                  <a:pt x="801382" y="161966"/>
                  <a:pt x="799243" y="171296"/>
                  <a:pt x="797357" y="186675"/>
                </a:cubicBezTo>
                <a:cubicBezTo>
                  <a:pt x="795472" y="202054"/>
                  <a:pt x="796114" y="212903"/>
                  <a:pt x="799283" y="219222"/>
                </a:cubicBezTo>
                <a:cubicBezTo>
                  <a:pt x="802452" y="225541"/>
                  <a:pt x="810532" y="228877"/>
                  <a:pt x="823523" y="229230"/>
                </a:cubicBezTo>
                <a:cubicBezTo>
                  <a:pt x="836515" y="229584"/>
                  <a:pt x="845618" y="227497"/>
                  <a:pt x="850833" y="222970"/>
                </a:cubicBezTo>
                <a:cubicBezTo>
                  <a:pt x="856048" y="218443"/>
                  <a:pt x="860284" y="208320"/>
                  <a:pt x="863539" y="192600"/>
                </a:cubicBezTo>
                <a:cubicBezTo>
                  <a:pt x="866795" y="176880"/>
                  <a:pt x="869713" y="177109"/>
                  <a:pt x="872292" y="193288"/>
                </a:cubicBezTo>
                <a:cubicBezTo>
                  <a:pt x="874872" y="209467"/>
                  <a:pt x="877926" y="219991"/>
                  <a:pt x="881455" y="224858"/>
                </a:cubicBezTo>
                <a:cubicBezTo>
                  <a:pt x="884983" y="229726"/>
                  <a:pt x="883452" y="234275"/>
                  <a:pt x="876859" y="238504"/>
                </a:cubicBezTo>
                <a:cubicBezTo>
                  <a:pt x="870268" y="242733"/>
                  <a:pt x="861943" y="246243"/>
                  <a:pt x="851884" y="249034"/>
                </a:cubicBezTo>
                <a:cubicBezTo>
                  <a:pt x="841826" y="251824"/>
                  <a:pt x="830236" y="252615"/>
                  <a:pt x="817114" y="251406"/>
                </a:cubicBezTo>
                <a:cubicBezTo>
                  <a:pt x="803993" y="250196"/>
                  <a:pt x="794201" y="246358"/>
                  <a:pt x="787740" y="239890"/>
                </a:cubicBezTo>
                <a:cubicBezTo>
                  <a:pt x="781278" y="233422"/>
                  <a:pt x="778047" y="222666"/>
                  <a:pt x="778047" y="207622"/>
                </a:cubicBezTo>
                <a:cubicBezTo>
                  <a:pt x="778047" y="192690"/>
                  <a:pt x="778438" y="181394"/>
                  <a:pt x="779219" y="173736"/>
                </a:cubicBezTo>
                <a:cubicBezTo>
                  <a:pt x="780000" y="166078"/>
                  <a:pt x="779904" y="159706"/>
                  <a:pt x="778931" y="154621"/>
                </a:cubicBezTo>
                <a:cubicBezTo>
                  <a:pt x="777957" y="149536"/>
                  <a:pt x="778283" y="146993"/>
                  <a:pt x="779907" y="146993"/>
                </a:cubicBezTo>
                <a:lnTo>
                  <a:pt x="764187" y="150082"/>
                </a:lnTo>
                <a:cubicBezTo>
                  <a:pt x="772745" y="155613"/>
                  <a:pt x="776171" y="160059"/>
                  <a:pt x="774466" y="163420"/>
                </a:cubicBezTo>
                <a:cubicBezTo>
                  <a:pt x="772760" y="166781"/>
                  <a:pt x="768714" y="173448"/>
                  <a:pt x="762327" y="183419"/>
                </a:cubicBezTo>
                <a:cubicBezTo>
                  <a:pt x="755940" y="193391"/>
                  <a:pt x="747779" y="203145"/>
                  <a:pt x="737845" y="212682"/>
                </a:cubicBezTo>
                <a:cubicBezTo>
                  <a:pt x="727910" y="222220"/>
                  <a:pt x="714618" y="230387"/>
                  <a:pt x="697968" y="237183"/>
                </a:cubicBezTo>
                <a:cubicBezTo>
                  <a:pt x="681318" y="243980"/>
                  <a:pt x="675542" y="244535"/>
                  <a:pt x="680639" y="238848"/>
                </a:cubicBezTo>
                <a:cubicBezTo>
                  <a:pt x="685736" y="233162"/>
                  <a:pt x="694189" y="225556"/>
                  <a:pt x="705996" y="216031"/>
                </a:cubicBezTo>
                <a:cubicBezTo>
                  <a:pt x="717803" y="206506"/>
                  <a:pt x="728289" y="195313"/>
                  <a:pt x="737454" y="182452"/>
                </a:cubicBezTo>
                <a:cubicBezTo>
                  <a:pt x="746619" y="169591"/>
                  <a:pt x="750508" y="160884"/>
                  <a:pt x="749119" y="156332"/>
                </a:cubicBezTo>
                <a:cubicBezTo>
                  <a:pt x="743227" y="159904"/>
                  <a:pt x="738325" y="162741"/>
                  <a:pt x="734413" y="164844"/>
                </a:cubicBezTo>
                <a:cubicBezTo>
                  <a:pt x="730500" y="166946"/>
                  <a:pt x="727067" y="164134"/>
                  <a:pt x="724116" y="156407"/>
                </a:cubicBezTo>
                <a:cubicBezTo>
                  <a:pt x="721164" y="148680"/>
                  <a:pt x="722767" y="143332"/>
                  <a:pt x="728924" y="140361"/>
                </a:cubicBezTo>
                <a:cubicBezTo>
                  <a:pt x="735082" y="137391"/>
                  <a:pt x="740173" y="133525"/>
                  <a:pt x="744198" y="128762"/>
                </a:cubicBezTo>
                <a:cubicBezTo>
                  <a:pt x="748223" y="124000"/>
                  <a:pt x="752148" y="117287"/>
                  <a:pt x="755974" y="108624"/>
                </a:cubicBezTo>
                <a:cubicBezTo>
                  <a:pt x="759800" y="99961"/>
                  <a:pt x="761843" y="95629"/>
                  <a:pt x="762104" y="95629"/>
                </a:cubicBezTo>
                <a:cubicBezTo>
                  <a:pt x="754352" y="96398"/>
                  <a:pt x="748405" y="96783"/>
                  <a:pt x="744263" y="96783"/>
                </a:cubicBezTo>
                <a:cubicBezTo>
                  <a:pt x="739699" y="96783"/>
                  <a:pt x="734267" y="94435"/>
                  <a:pt x="727966" y="89741"/>
                </a:cubicBezTo>
                <a:cubicBezTo>
                  <a:pt x="721666" y="85047"/>
                  <a:pt x="724822" y="81732"/>
                  <a:pt x="737435" y="79798"/>
                </a:cubicBezTo>
                <a:cubicBezTo>
                  <a:pt x="750049" y="77863"/>
                  <a:pt x="762833" y="75234"/>
                  <a:pt x="775787" y="71910"/>
                </a:cubicBezTo>
                <a:cubicBezTo>
                  <a:pt x="788741" y="68586"/>
                  <a:pt x="799224" y="65653"/>
                  <a:pt x="807236" y="63110"/>
                </a:cubicBezTo>
                <a:cubicBezTo>
                  <a:pt x="811242" y="61839"/>
                  <a:pt x="815211" y="61406"/>
                  <a:pt x="819142" y="61810"/>
                </a:cubicBezTo>
                <a:close/>
                <a:moveTo>
                  <a:pt x="204667" y="55964"/>
                </a:moveTo>
                <a:cubicBezTo>
                  <a:pt x="212675" y="55288"/>
                  <a:pt x="219649" y="57618"/>
                  <a:pt x="225588" y="62952"/>
                </a:cubicBezTo>
                <a:cubicBezTo>
                  <a:pt x="233507" y="70065"/>
                  <a:pt x="232189" y="74368"/>
                  <a:pt x="221635" y="75863"/>
                </a:cubicBezTo>
                <a:cubicBezTo>
                  <a:pt x="211080" y="77357"/>
                  <a:pt x="196123" y="79574"/>
                  <a:pt x="176763" y="82514"/>
                </a:cubicBezTo>
                <a:cubicBezTo>
                  <a:pt x="187652" y="87772"/>
                  <a:pt x="192052" y="92712"/>
                  <a:pt x="189962" y="97331"/>
                </a:cubicBezTo>
                <a:cubicBezTo>
                  <a:pt x="187872" y="101951"/>
                  <a:pt x="181916" y="117166"/>
                  <a:pt x="172093" y="142975"/>
                </a:cubicBezTo>
                <a:cubicBezTo>
                  <a:pt x="191118" y="158751"/>
                  <a:pt x="203657" y="170570"/>
                  <a:pt x="209710" y="178433"/>
                </a:cubicBezTo>
                <a:cubicBezTo>
                  <a:pt x="215762" y="186297"/>
                  <a:pt x="216534" y="193918"/>
                  <a:pt x="212026" y="201297"/>
                </a:cubicBezTo>
                <a:cubicBezTo>
                  <a:pt x="207517" y="208677"/>
                  <a:pt x="200451" y="207120"/>
                  <a:pt x="190827" y="196628"/>
                </a:cubicBezTo>
                <a:cubicBezTo>
                  <a:pt x="181203" y="186135"/>
                  <a:pt x="171163" y="175426"/>
                  <a:pt x="160708" y="164499"/>
                </a:cubicBezTo>
                <a:cubicBezTo>
                  <a:pt x="148814" y="180312"/>
                  <a:pt x="137212" y="191450"/>
                  <a:pt x="125901" y="197911"/>
                </a:cubicBezTo>
                <a:cubicBezTo>
                  <a:pt x="120245" y="201142"/>
                  <a:pt x="114835" y="203715"/>
                  <a:pt x="109671" y="205629"/>
                </a:cubicBezTo>
                <a:lnTo>
                  <a:pt x="97521" y="208734"/>
                </a:lnTo>
                <a:lnTo>
                  <a:pt x="103744" y="210078"/>
                </a:lnTo>
                <a:cubicBezTo>
                  <a:pt x="119495" y="213923"/>
                  <a:pt x="140657" y="217575"/>
                  <a:pt x="167228" y="221035"/>
                </a:cubicBezTo>
                <a:cubicBezTo>
                  <a:pt x="193801" y="224496"/>
                  <a:pt x="219737" y="224669"/>
                  <a:pt x="245038" y="221556"/>
                </a:cubicBezTo>
                <a:cubicBezTo>
                  <a:pt x="270338" y="218443"/>
                  <a:pt x="279110" y="219991"/>
                  <a:pt x="271352" y="226198"/>
                </a:cubicBezTo>
                <a:cubicBezTo>
                  <a:pt x="263595" y="232405"/>
                  <a:pt x="252020" y="239239"/>
                  <a:pt x="236629" y="246699"/>
                </a:cubicBezTo>
                <a:cubicBezTo>
                  <a:pt x="221238" y="254159"/>
                  <a:pt x="209217" y="257492"/>
                  <a:pt x="200566" y="256698"/>
                </a:cubicBezTo>
                <a:cubicBezTo>
                  <a:pt x="191915" y="255905"/>
                  <a:pt x="177305" y="252013"/>
                  <a:pt x="156736" y="245025"/>
                </a:cubicBezTo>
                <a:cubicBezTo>
                  <a:pt x="136167" y="238036"/>
                  <a:pt x="118460" y="232340"/>
                  <a:pt x="103614" y="227937"/>
                </a:cubicBezTo>
                <a:cubicBezTo>
                  <a:pt x="88768" y="223535"/>
                  <a:pt x="76508" y="220031"/>
                  <a:pt x="66835" y="217426"/>
                </a:cubicBezTo>
                <a:cubicBezTo>
                  <a:pt x="57161" y="214822"/>
                  <a:pt x="48805" y="215603"/>
                  <a:pt x="41766" y="219770"/>
                </a:cubicBezTo>
                <a:cubicBezTo>
                  <a:pt x="34728" y="223938"/>
                  <a:pt x="28719" y="227051"/>
                  <a:pt x="23740" y="229109"/>
                </a:cubicBezTo>
                <a:cubicBezTo>
                  <a:pt x="18760" y="231168"/>
                  <a:pt x="12643" y="229026"/>
                  <a:pt x="5387" y="222682"/>
                </a:cubicBezTo>
                <a:cubicBezTo>
                  <a:pt x="-1868" y="216338"/>
                  <a:pt x="-1794" y="212645"/>
                  <a:pt x="5610" y="211603"/>
                </a:cubicBezTo>
                <a:cubicBezTo>
                  <a:pt x="13015" y="210562"/>
                  <a:pt x="20363" y="208695"/>
                  <a:pt x="27656" y="206004"/>
                </a:cubicBezTo>
                <a:cubicBezTo>
                  <a:pt x="34948" y="203313"/>
                  <a:pt x="41800" y="201334"/>
                  <a:pt x="48212" y="200069"/>
                </a:cubicBezTo>
                <a:cubicBezTo>
                  <a:pt x="47469" y="190247"/>
                  <a:pt x="44948" y="180973"/>
                  <a:pt x="40650" y="172248"/>
                </a:cubicBezTo>
                <a:cubicBezTo>
                  <a:pt x="36353" y="163523"/>
                  <a:pt x="34790" y="156295"/>
                  <a:pt x="35962" y="150565"/>
                </a:cubicBezTo>
                <a:cubicBezTo>
                  <a:pt x="37134" y="144835"/>
                  <a:pt x="38495" y="140278"/>
                  <a:pt x="40045" y="136892"/>
                </a:cubicBezTo>
                <a:cubicBezTo>
                  <a:pt x="41596" y="133506"/>
                  <a:pt x="39267" y="133370"/>
                  <a:pt x="33060" y="136482"/>
                </a:cubicBezTo>
                <a:cubicBezTo>
                  <a:pt x="26853" y="139595"/>
                  <a:pt x="20239" y="139360"/>
                  <a:pt x="13219" y="135776"/>
                </a:cubicBezTo>
                <a:cubicBezTo>
                  <a:pt x="6200" y="132191"/>
                  <a:pt x="5533" y="129491"/>
                  <a:pt x="11220" y="127674"/>
                </a:cubicBezTo>
                <a:cubicBezTo>
                  <a:pt x="16906" y="125857"/>
                  <a:pt x="22509" y="123479"/>
                  <a:pt x="28028" y="120539"/>
                </a:cubicBezTo>
                <a:cubicBezTo>
                  <a:pt x="33547" y="117600"/>
                  <a:pt x="38374" y="114050"/>
                  <a:pt x="42511" y="109889"/>
                </a:cubicBezTo>
                <a:cubicBezTo>
                  <a:pt x="46647" y="105728"/>
                  <a:pt x="53713" y="106813"/>
                  <a:pt x="63709" y="113144"/>
                </a:cubicBezTo>
                <a:cubicBezTo>
                  <a:pt x="73706" y="119476"/>
                  <a:pt x="75525" y="125286"/>
                  <a:pt x="69169" y="130576"/>
                </a:cubicBezTo>
                <a:cubicBezTo>
                  <a:pt x="62813" y="135865"/>
                  <a:pt x="58922" y="142206"/>
                  <a:pt x="57496" y="149598"/>
                </a:cubicBezTo>
                <a:cubicBezTo>
                  <a:pt x="56070" y="156990"/>
                  <a:pt x="57886" y="165020"/>
                  <a:pt x="62946" y="173690"/>
                </a:cubicBezTo>
                <a:cubicBezTo>
                  <a:pt x="68007" y="182359"/>
                  <a:pt x="68199" y="191592"/>
                  <a:pt x="63523" y="201390"/>
                </a:cubicBezTo>
                <a:lnTo>
                  <a:pt x="89297" y="206957"/>
                </a:lnTo>
                <a:lnTo>
                  <a:pt x="94740" y="201641"/>
                </a:lnTo>
                <a:cubicBezTo>
                  <a:pt x="103967" y="195273"/>
                  <a:pt x="112981" y="187496"/>
                  <a:pt x="121780" y="178312"/>
                </a:cubicBezTo>
                <a:cubicBezTo>
                  <a:pt x="130579" y="169129"/>
                  <a:pt x="137962" y="159755"/>
                  <a:pt x="143928" y="150193"/>
                </a:cubicBezTo>
                <a:cubicBezTo>
                  <a:pt x="129181" y="137382"/>
                  <a:pt x="117907" y="126812"/>
                  <a:pt x="110107" y="118484"/>
                </a:cubicBezTo>
                <a:cubicBezTo>
                  <a:pt x="102305" y="110155"/>
                  <a:pt x="104991" y="108416"/>
                  <a:pt x="118162" y="113265"/>
                </a:cubicBezTo>
                <a:cubicBezTo>
                  <a:pt x="131333" y="118115"/>
                  <a:pt x="143611" y="124248"/>
                  <a:pt x="154997" y="131664"/>
                </a:cubicBezTo>
                <a:cubicBezTo>
                  <a:pt x="161632" y="115975"/>
                  <a:pt x="164615" y="100460"/>
                  <a:pt x="163945" y="85118"/>
                </a:cubicBezTo>
                <a:cubicBezTo>
                  <a:pt x="146433" y="88206"/>
                  <a:pt x="132803" y="91118"/>
                  <a:pt x="123054" y="93853"/>
                </a:cubicBezTo>
                <a:cubicBezTo>
                  <a:pt x="113306" y="96587"/>
                  <a:pt x="103843" y="94432"/>
                  <a:pt x="94666" y="87388"/>
                </a:cubicBezTo>
                <a:cubicBezTo>
                  <a:pt x="85488" y="80343"/>
                  <a:pt x="85593" y="76821"/>
                  <a:pt x="94982" y="76821"/>
                </a:cubicBezTo>
                <a:cubicBezTo>
                  <a:pt x="102497" y="76821"/>
                  <a:pt x="112999" y="75668"/>
                  <a:pt x="126487" y="73361"/>
                </a:cubicBezTo>
                <a:cubicBezTo>
                  <a:pt x="139974" y="71054"/>
                  <a:pt x="152085" y="68750"/>
                  <a:pt x="162819" y="66450"/>
                </a:cubicBezTo>
                <a:cubicBezTo>
                  <a:pt x="173554" y="64149"/>
                  <a:pt x="184719" y="61213"/>
                  <a:pt x="196315" y="57641"/>
                </a:cubicBezTo>
                <a:cubicBezTo>
                  <a:pt x="199214" y="56748"/>
                  <a:pt x="201998" y="56189"/>
                  <a:pt x="204667" y="55964"/>
                </a:cubicBezTo>
                <a:close/>
                <a:moveTo>
                  <a:pt x="1953115" y="52232"/>
                </a:moveTo>
                <a:cubicBezTo>
                  <a:pt x="1955499" y="52246"/>
                  <a:pt x="1958390" y="52508"/>
                  <a:pt x="1961789" y="53018"/>
                </a:cubicBezTo>
                <a:cubicBezTo>
                  <a:pt x="1975382" y="55058"/>
                  <a:pt x="1984745" y="59092"/>
                  <a:pt x="1989880" y="65119"/>
                </a:cubicBezTo>
                <a:cubicBezTo>
                  <a:pt x="1995015" y="71147"/>
                  <a:pt x="1996831" y="78322"/>
                  <a:pt x="1995331" y="86644"/>
                </a:cubicBezTo>
                <a:cubicBezTo>
                  <a:pt x="1993830" y="94966"/>
                  <a:pt x="1988925" y="96637"/>
                  <a:pt x="1980615" y="91657"/>
                </a:cubicBezTo>
                <a:cubicBezTo>
                  <a:pt x="1972306" y="86678"/>
                  <a:pt x="1965075" y="81497"/>
                  <a:pt x="1958924" y="76114"/>
                </a:cubicBezTo>
                <a:cubicBezTo>
                  <a:pt x="1952499" y="70483"/>
                  <a:pt x="1947972" y="64716"/>
                  <a:pt x="1945343" y="58813"/>
                </a:cubicBezTo>
                <a:cubicBezTo>
                  <a:pt x="1943371" y="54385"/>
                  <a:pt x="1945962" y="52192"/>
                  <a:pt x="1953115" y="52232"/>
                </a:cubicBezTo>
                <a:close/>
                <a:moveTo>
                  <a:pt x="4453306" y="51806"/>
                </a:moveTo>
                <a:cubicBezTo>
                  <a:pt x="4455297" y="50943"/>
                  <a:pt x="4458381" y="51861"/>
                  <a:pt x="4462557" y="54562"/>
                </a:cubicBezTo>
                <a:cubicBezTo>
                  <a:pt x="4470910" y="59963"/>
                  <a:pt x="4477548" y="65761"/>
                  <a:pt x="4482472" y="71956"/>
                </a:cubicBezTo>
                <a:cubicBezTo>
                  <a:pt x="4487396" y="78151"/>
                  <a:pt x="4487154" y="83478"/>
                  <a:pt x="4481747" y="87937"/>
                </a:cubicBezTo>
                <a:cubicBezTo>
                  <a:pt x="4476339" y="92395"/>
                  <a:pt x="4467000" y="101880"/>
                  <a:pt x="4453730" y="116391"/>
                </a:cubicBezTo>
                <a:cubicBezTo>
                  <a:pt x="4440459" y="130901"/>
                  <a:pt x="4425505" y="147790"/>
                  <a:pt x="4408867" y="167057"/>
                </a:cubicBezTo>
                <a:cubicBezTo>
                  <a:pt x="4392229" y="186324"/>
                  <a:pt x="4381725" y="197694"/>
                  <a:pt x="4377353" y="201167"/>
                </a:cubicBezTo>
                <a:cubicBezTo>
                  <a:pt x="4372981" y="204640"/>
                  <a:pt x="4373052" y="206388"/>
                  <a:pt x="4377567" y="206413"/>
                </a:cubicBezTo>
                <a:cubicBezTo>
                  <a:pt x="4382081" y="206438"/>
                  <a:pt x="4394949" y="205291"/>
                  <a:pt x="4416169" y="202971"/>
                </a:cubicBezTo>
                <a:cubicBezTo>
                  <a:pt x="4437389" y="200652"/>
                  <a:pt x="4454126" y="198544"/>
                  <a:pt x="4466380" y="196646"/>
                </a:cubicBezTo>
                <a:cubicBezTo>
                  <a:pt x="4462746" y="191102"/>
                  <a:pt x="4458529" y="183168"/>
                  <a:pt x="4453730" y="172843"/>
                </a:cubicBezTo>
                <a:cubicBezTo>
                  <a:pt x="4448930" y="162518"/>
                  <a:pt x="4452421" y="160217"/>
                  <a:pt x="4464203" y="165941"/>
                </a:cubicBezTo>
                <a:cubicBezTo>
                  <a:pt x="4475986" y="171665"/>
                  <a:pt x="4486679" y="179131"/>
                  <a:pt x="4496285" y="188340"/>
                </a:cubicBezTo>
                <a:cubicBezTo>
                  <a:pt x="4505891" y="197549"/>
                  <a:pt x="4511695" y="207058"/>
                  <a:pt x="4513698" y="216868"/>
                </a:cubicBezTo>
                <a:cubicBezTo>
                  <a:pt x="4515701" y="226679"/>
                  <a:pt x="4514659" y="235190"/>
                  <a:pt x="4510573" y="242402"/>
                </a:cubicBezTo>
                <a:cubicBezTo>
                  <a:pt x="4506486" y="249614"/>
                  <a:pt x="4500924" y="249279"/>
                  <a:pt x="4493885" y="241397"/>
                </a:cubicBezTo>
                <a:cubicBezTo>
                  <a:pt x="4486847" y="233515"/>
                  <a:pt x="4479787" y="223057"/>
                  <a:pt x="4472705" y="210022"/>
                </a:cubicBezTo>
                <a:cubicBezTo>
                  <a:pt x="4450269" y="213917"/>
                  <a:pt x="4426134" y="219141"/>
                  <a:pt x="4400300" y="225696"/>
                </a:cubicBezTo>
                <a:cubicBezTo>
                  <a:pt x="4374466" y="232250"/>
                  <a:pt x="4356198" y="238476"/>
                  <a:pt x="4345494" y="244374"/>
                </a:cubicBezTo>
                <a:cubicBezTo>
                  <a:pt x="4334791" y="250271"/>
                  <a:pt x="4328525" y="247415"/>
                  <a:pt x="4326696" y="235807"/>
                </a:cubicBezTo>
                <a:cubicBezTo>
                  <a:pt x="4324866" y="224198"/>
                  <a:pt x="4327418" y="216332"/>
                  <a:pt x="4334351" y="212208"/>
                </a:cubicBezTo>
                <a:cubicBezTo>
                  <a:pt x="4341284" y="208084"/>
                  <a:pt x="4349550" y="201607"/>
                  <a:pt x="4359149" y="192777"/>
                </a:cubicBezTo>
                <a:cubicBezTo>
                  <a:pt x="4368749" y="183946"/>
                  <a:pt x="4382466" y="168282"/>
                  <a:pt x="4400300" y="145784"/>
                </a:cubicBezTo>
                <a:cubicBezTo>
                  <a:pt x="4418135" y="123286"/>
                  <a:pt x="4431077" y="105536"/>
                  <a:pt x="4439126" y="92532"/>
                </a:cubicBezTo>
                <a:cubicBezTo>
                  <a:pt x="4447175" y="79528"/>
                  <a:pt x="4451004" y="68598"/>
                  <a:pt x="4450614" y="59743"/>
                </a:cubicBezTo>
                <a:cubicBezTo>
                  <a:pt x="4450418" y="55315"/>
                  <a:pt x="4451316" y="52670"/>
                  <a:pt x="4453306" y="51806"/>
                </a:cubicBezTo>
                <a:close/>
                <a:moveTo>
                  <a:pt x="2370778" y="50883"/>
                </a:moveTo>
                <a:cubicBezTo>
                  <a:pt x="2376585" y="50319"/>
                  <a:pt x="2381546" y="50454"/>
                  <a:pt x="2385660" y="51288"/>
                </a:cubicBezTo>
                <a:cubicBezTo>
                  <a:pt x="2393889" y="52956"/>
                  <a:pt x="2400354" y="57312"/>
                  <a:pt x="2405055" y="64357"/>
                </a:cubicBezTo>
                <a:cubicBezTo>
                  <a:pt x="2409755" y="71401"/>
                  <a:pt x="2409014" y="75454"/>
                  <a:pt x="2402832" y="76514"/>
                </a:cubicBezTo>
                <a:cubicBezTo>
                  <a:pt x="2396649" y="77574"/>
                  <a:pt x="2389031" y="77717"/>
                  <a:pt x="2379977" y="76942"/>
                </a:cubicBezTo>
                <a:cubicBezTo>
                  <a:pt x="2370923" y="76167"/>
                  <a:pt x="2358884" y="76362"/>
                  <a:pt x="2343858" y="77528"/>
                </a:cubicBezTo>
                <a:cubicBezTo>
                  <a:pt x="2328833" y="78694"/>
                  <a:pt x="2304803" y="81025"/>
                  <a:pt x="2271770" y="84523"/>
                </a:cubicBezTo>
                <a:cubicBezTo>
                  <a:pt x="2238736" y="88020"/>
                  <a:pt x="2216217" y="90932"/>
                  <a:pt x="2204211" y="93257"/>
                </a:cubicBezTo>
                <a:cubicBezTo>
                  <a:pt x="2192206" y="95583"/>
                  <a:pt x="2183081" y="97530"/>
                  <a:pt x="2176836" y="99099"/>
                </a:cubicBezTo>
                <a:cubicBezTo>
                  <a:pt x="2170591" y="100668"/>
                  <a:pt x="2162303" y="97738"/>
                  <a:pt x="2151972" y="90309"/>
                </a:cubicBezTo>
                <a:cubicBezTo>
                  <a:pt x="2141641" y="82880"/>
                  <a:pt x="2141554" y="79165"/>
                  <a:pt x="2151712" y="79165"/>
                </a:cubicBezTo>
                <a:cubicBezTo>
                  <a:pt x="2159662" y="79165"/>
                  <a:pt x="2168979" y="78781"/>
                  <a:pt x="2179664" y="78012"/>
                </a:cubicBezTo>
                <a:cubicBezTo>
                  <a:pt x="2190348" y="77243"/>
                  <a:pt x="2203672" y="76102"/>
                  <a:pt x="2219633" y="74589"/>
                </a:cubicBezTo>
                <a:cubicBezTo>
                  <a:pt x="2235880" y="72269"/>
                  <a:pt x="2250912" y="70319"/>
                  <a:pt x="2264728" y="68738"/>
                </a:cubicBezTo>
                <a:cubicBezTo>
                  <a:pt x="2278544" y="67156"/>
                  <a:pt x="2292596" y="65398"/>
                  <a:pt x="2306884" y="63464"/>
                </a:cubicBezTo>
                <a:cubicBezTo>
                  <a:pt x="2321171" y="61529"/>
                  <a:pt x="2335816" y="58599"/>
                  <a:pt x="2350816" y="54674"/>
                </a:cubicBezTo>
                <a:cubicBezTo>
                  <a:pt x="2358316" y="52711"/>
                  <a:pt x="2364970" y="51447"/>
                  <a:pt x="2370778" y="50883"/>
                </a:cubicBezTo>
                <a:close/>
                <a:moveTo>
                  <a:pt x="28812" y="35731"/>
                </a:moveTo>
                <a:cubicBezTo>
                  <a:pt x="31011" y="35141"/>
                  <a:pt x="34526" y="35261"/>
                  <a:pt x="39357" y="36089"/>
                </a:cubicBezTo>
                <a:cubicBezTo>
                  <a:pt x="49019" y="37744"/>
                  <a:pt x="57018" y="41787"/>
                  <a:pt x="63356" y="48218"/>
                </a:cubicBezTo>
                <a:cubicBezTo>
                  <a:pt x="69693" y="54649"/>
                  <a:pt x="71638" y="61628"/>
                  <a:pt x="69188" y="69156"/>
                </a:cubicBezTo>
                <a:cubicBezTo>
                  <a:pt x="66739" y="76685"/>
                  <a:pt x="61836" y="78548"/>
                  <a:pt x="54482" y="74747"/>
                </a:cubicBezTo>
                <a:cubicBezTo>
                  <a:pt x="47127" y="70945"/>
                  <a:pt x="40622" y="65405"/>
                  <a:pt x="34967" y="58124"/>
                </a:cubicBezTo>
                <a:cubicBezTo>
                  <a:pt x="29956" y="49803"/>
                  <a:pt x="27020" y="43635"/>
                  <a:pt x="26158" y="39623"/>
                </a:cubicBezTo>
                <a:cubicBezTo>
                  <a:pt x="25727" y="37617"/>
                  <a:pt x="26611" y="36320"/>
                  <a:pt x="28812" y="35731"/>
                </a:cubicBezTo>
                <a:close/>
                <a:moveTo>
                  <a:pt x="2043030" y="34796"/>
                </a:moveTo>
                <a:cubicBezTo>
                  <a:pt x="2046900" y="34796"/>
                  <a:pt x="2053132" y="37177"/>
                  <a:pt x="2061727" y="41939"/>
                </a:cubicBezTo>
                <a:cubicBezTo>
                  <a:pt x="2070322" y="46702"/>
                  <a:pt x="2074402" y="50785"/>
                  <a:pt x="2073968" y="54190"/>
                </a:cubicBezTo>
                <a:cubicBezTo>
                  <a:pt x="2073534" y="57594"/>
                  <a:pt x="2072142" y="61647"/>
                  <a:pt x="2069791" y="66347"/>
                </a:cubicBezTo>
                <a:cubicBezTo>
                  <a:pt x="2067441" y="71048"/>
                  <a:pt x="2063531" y="84129"/>
                  <a:pt x="2058062" y="105591"/>
                </a:cubicBezTo>
                <a:cubicBezTo>
                  <a:pt x="2052592" y="127054"/>
                  <a:pt x="2044494" y="146107"/>
                  <a:pt x="2033766" y="162751"/>
                </a:cubicBezTo>
                <a:cubicBezTo>
                  <a:pt x="2056388" y="175240"/>
                  <a:pt x="2071556" y="184734"/>
                  <a:pt x="2079270" y="191233"/>
                </a:cubicBezTo>
                <a:cubicBezTo>
                  <a:pt x="2086984" y="197731"/>
                  <a:pt x="2091446" y="205136"/>
                  <a:pt x="2092655" y="213445"/>
                </a:cubicBezTo>
                <a:cubicBezTo>
                  <a:pt x="2093864" y="221755"/>
                  <a:pt x="2092556" y="228709"/>
                  <a:pt x="2088730" y="234309"/>
                </a:cubicBezTo>
                <a:cubicBezTo>
                  <a:pt x="2084904" y="239909"/>
                  <a:pt x="2079729" y="238566"/>
                  <a:pt x="2073205" y="230281"/>
                </a:cubicBezTo>
                <a:cubicBezTo>
                  <a:pt x="2066681" y="221997"/>
                  <a:pt x="2060924" y="214211"/>
                  <a:pt x="2055932" y="206925"/>
                </a:cubicBezTo>
                <a:cubicBezTo>
                  <a:pt x="2050940" y="199638"/>
                  <a:pt x="2041685" y="187828"/>
                  <a:pt x="2028166" y="171494"/>
                </a:cubicBezTo>
                <a:cubicBezTo>
                  <a:pt x="2014151" y="192553"/>
                  <a:pt x="1999743" y="208491"/>
                  <a:pt x="1984941" y="219305"/>
                </a:cubicBezTo>
                <a:cubicBezTo>
                  <a:pt x="1970139" y="230120"/>
                  <a:pt x="1956263" y="236920"/>
                  <a:pt x="1943315" y="239704"/>
                </a:cubicBezTo>
                <a:cubicBezTo>
                  <a:pt x="1930367" y="242488"/>
                  <a:pt x="1924123" y="242318"/>
                  <a:pt x="1924582" y="239193"/>
                </a:cubicBezTo>
                <a:cubicBezTo>
                  <a:pt x="1925041" y="236067"/>
                  <a:pt x="1932187" y="230548"/>
                  <a:pt x="1946022" y="222635"/>
                </a:cubicBezTo>
                <a:cubicBezTo>
                  <a:pt x="1959857" y="214723"/>
                  <a:pt x="1974061" y="202522"/>
                  <a:pt x="1988634" y="186033"/>
                </a:cubicBezTo>
                <a:cubicBezTo>
                  <a:pt x="2003206" y="169544"/>
                  <a:pt x="2014542" y="152054"/>
                  <a:pt x="2022641" y="133562"/>
                </a:cubicBezTo>
                <a:cubicBezTo>
                  <a:pt x="2030739" y="115070"/>
                  <a:pt x="2036150" y="97939"/>
                  <a:pt x="2038872" y="82170"/>
                </a:cubicBezTo>
                <a:cubicBezTo>
                  <a:pt x="2041595" y="66400"/>
                  <a:pt x="2041790" y="54562"/>
                  <a:pt x="2039458" y="46655"/>
                </a:cubicBezTo>
                <a:cubicBezTo>
                  <a:pt x="2037127" y="38749"/>
                  <a:pt x="2038317" y="34796"/>
                  <a:pt x="2043030" y="34796"/>
                </a:cubicBezTo>
                <a:close/>
                <a:moveTo>
                  <a:pt x="5283092" y="27912"/>
                </a:moveTo>
                <a:cubicBezTo>
                  <a:pt x="5305566" y="24713"/>
                  <a:pt x="5323406" y="35800"/>
                  <a:pt x="5336615" y="61175"/>
                </a:cubicBezTo>
                <a:cubicBezTo>
                  <a:pt x="5344478" y="88820"/>
                  <a:pt x="5333719" y="116254"/>
                  <a:pt x="5304338" y="143477"/>
                </a:cubicBezTo>
                <a:cubicBezTo>
                  <a:pt x="5295582" y="156624"/>
                  <a:pt x="5291204" y="172189"/>
                  <a:pt x="5291204" y="190172"/>
                </a:cubicBezTo>
                <a:lnTo>
                  <a:pt x="5263150" y="190172"/>
                </a:lnTo>
                <a:cubicBezTo>
                  <a:pt x="5262307" y="158596"/>
                  <a:pt x="5275236" y="129841"/>
                  <a:pt x="5301938" y="103908"/>
                </a:cubicBezTo>
                <a:cubicBezTo>
                  <a:pt x="5307928" y="94953"/>
                  <a:pt x="5310546" y="85434"/>
                  <a:pt x="5309788" y="75351"/>
                </a:cubicBezTo>
                <a:cubicBezTo>
                  <a:pt x="5305708" y="61622"/>
                  <a:pt x="5297963" y="55148"/>
                  <a:pt x="5286552" y="55929"/>
                </a:cubicBezTo>
                <a:lnTo>
                  <a:pt x="5281976" y="55929"/>
                </a:lnTo>
                <a:cubicBezTo>
                  <a:pt x="5267900" y="56599"/>
                  <a:pt x="5261252" y="68660"/>
                  <a:pt x="5262034" y="92113"/>
                </a:cubicBezTo>
                <a:lnTo>
                  <a:pt x="5232789" y="92113"/>
                </a:lnTo>
                <a:cubicBezTo>
                  <a:pt x="5231958" y="60016"/>
                  <a:pt x="5242109" y="40309"/>
                  <a:pt x="5263243" y="32991"/>
                </a:cubicBezTo>
                <a:cubicBezTo>
                  <a:pt x="5266679" y="30411"/>
                  <a:pt x="5273295" y="28719"/>
                  <a:pt x="5283092" y="27912"/>
                </a:cubicBezTo>
                <a:close/>
                <a:moveTo>
                  <a:pt x="4812556" y="27871"/>
                </a:moveTo>
                <a:cubicBezTo>
                  <a:pt x="4817212" y="27920"/>
                  <a:pt x="4821477" y="28781"/>
                  <a:pt x="4825353" y="30452"/>
                </a:cubicBezTo>
                <a:cubicBezTo>
                  <a:pt x="4833105" y="33794"/>
                  <a:pt x="4839101" y="38488"/>
                  <a:pt x="4843343" y="44535"/>
                </a:cubicBezTo>
                <a:cubicBezTo>
                  <a:pt x="4847584" y="50581"/>
                  <a:pt x="4842680" y="53604"/>
                  <a:pt x="4828627" y="53604"/>
                </a:cubicBezTo>
                <a:cubicBezTo>
                  <a:pt x="4817813" y="53604"/>
                  <a:pt x="4806654" y="53793"/>
                  <a:pt x="4795150" y="54171"/>
                </a:cubicBezTo>
                <a:cubicBezTo>
                  <a:pt x="4783648" y="54549"/>
                  <a:pt x="4770318" y="55613"/>
                  <a:pt x="4755162" y="57362"/>
                </a:cubicBezTo>
                <a:cubicBezTo>
                  <a:pt x="4765270" y="65237"/>
                  <a:pt x="4768222" y="71252"/>
                  <a:pt x="4764017" y="75407"/>
                </a:cubicBezTo>
                <a:cubicBezTo>
                  <a:pt x="4759813" y="79562"/>
                  <a:pt x="4751008" y="90947"/>
                  <a:pt x="4737601" y="109563"/>
                </a:cubicBezTo>
                <a:cubicBezTo>
                  <a:pt x="4738370" y="144563"/>
                  <a:pt x="4738953" y="171265"/>
                  <a:pt x="4739349" y="189670"/>
                </a:cubicBezTo>
                <a:cubicBezTo>
                  <a:pt x="4739746" y="208075"/>
                  <a:pt x="4738748" y="225990"/>
                  <a:pt x="4736354" y="243416"/>
                </a:cubicBezTo>
                <a:cubicBezTo>
                  <a:pt x="4733961" y="260841"/>
                  <a:pt x="4728690" y="263414"/>
                  <a:pt x="4720541" y="251136"/>
                </a:cubicBezTo>
                <a:cubicBezTo>
                  <a:pt x="4712393" y="238858"/>
                  <a:pt x="4709680" y="227909"/>
                  <a:pt x="4712402" y="218291"/>
                </a:cubicBezTo>
                <a:cubicBezTo>
                  <a:pt x="4715125" y="208673"/>
                  <a:pt x="4716486" y="197725"/>
                  <a:pt x="4716486" y="185447"/>
                </a:cubicBezTo>
                <a:lnTo>
                  <a:pt x="4716486" y="131813"/>
                </a:lnTo>
                <a:cubicBezTo>
                  <a:pt x="4700313" y="156841"/>
                  <a:pt x="4683347" y="176257"/>
                  <a:pt x="4665587" y="190061"/>
                </a:cubicBezTo>
                <a:cubicBezTo>
                  <a:pt x="4647826" y="203864"/>
                  <a:pt x="4631248" y="213560"/>
                  <a:pt x="4615850" y="219147"/>
                </a:cubicBezTo>
                <a:cubicBezTo>
                  <a:pt x="4600452" y="224734"/>
                  <a:pt x="4600304" y="221417"/>
                  <a:pt x="4615404" y="209194"/>
                </a:cubicBezTo>
                <a:cubicBezTo>
                  <a:pt x="4630504" y="196972"/>
                  <a:pt x="4646719" y="182002"/>
                  <a:pt x="4664052" y="164285"/>
                </a:cubicBezTo>
                <a:cubicBezTo>
                  <a:pt x="4681384" y="146569"/>
                  <a:pt x="4696921" y="127063"/>
                  <a:pt x="4710663" y="105768"/>
                </a:cubicBezTo>
                <a:cubicBezTo>
                  <a:pt x="4709931" y="98190"/>
                  <a:pt x="4708192" y="91273"/>
                  <a:pt x="4705445" y="85016"/>
                </a:cubicBezTo>
                <a:cubicBezTo>
                  <a:pt x="4702697" y="78759"/>
                  <a:pt x="4704766" y="76471"/>
                  <a:pt x="4711649" y="78151"/>
                </a:cubicBezTo>
                <a:cubicBezTo>
                  <a:pt x="4718532" y="79832"/>
                  <a:pt x="4723636" y="82104"/>
                  <a:pt x="4726960" y="84969"/>
                </a:cubicBezTo>
                <a:cubicBezTo>
                  <a:pt x="4735542" y="70173"/>
                  <a:pt x="4739381" y="61275"/>
                  <a:pt x="4738475" y="58273"/>
                </a:cubicBezTo>
                <a:cubicBezTo>
                  <a:pt x="4693889" y="65268"/>
                  <a:pt x="4666309" y="69935"/>
                  <a:pt x="4655736" y="72272"/>
                </a:cubicBezTo>
                <a:cubicBezTo>
                  <a:pt x="4645163" y="74610"/>
                  <a:pt x="4635331" y="71739"/>
                  <a:pt x="4626240" y="63659"/>
                </a:cubicBezTo>
                <a:cubicBezTo>
                  <a:pt x="4617149" y="55579"/>
                  <a:pt x="4617813" y="51285"/>
                  <a:pt x="4628231" y="50776"/>
                </a:cubicBezTo>
                <a:cubicBezTo>
                  <a:pt x="4638649" y="50268"/>
                  <a:pt x="4648208" y="49638"/>
                  <a:pt x="4656908" y="48888"/>
                </a:cubicBezTo>
                <a:cubicBezTo>
                  <a:pt x="4665608" y="48137"/>
                  <a:pt x="4688484" y="45614"/>
                  <a:pt x="4725536" y="41316"/>
                </a:cubicBezTo>
                <a:cubicBezTo>
                  <a:pt x="4762588" y="37019"/>
                  <a:pt x="4786550" y="33298"/>
                  <a:pt x="4797420" y="30154"/>
                </a:cubicBezTo>
                <a:cubicBezTo>
                  <a:pt x="4802856" y="28582"/>
                  <a:pt x="4807901" y="27821"/>
                  <a:pt x="4812556" y="27871"/>
                </a:cubicBezTo>
                <a:close/>
                <a:moveTo>
                  <a:pt x="2220135" y="25611"/>
                </a:moveTo>
                <a:cubicBezTo>
                  <a:pt x="2222555" y="25806"/>
                  <a:pt x="2225554" y="26474"/>
                  <a:pt x="2229130" y="27615"/>
                </a:cubicBezTo>
                <a:cubicBezTo>
                  <a:pt x="2243437" y="32179"/>
                  <a:pt x="2251631" y="37930"/>
                  <a:pt x="2253715" y="44869"/>
                </a:cubicBezTo>
                <a:cubicBezTo>
                  <a:pt x="2255799" y="51809"/>
                  <a:pt x="2254995" y="58112"/>
                  <a:pt x="2251306" y="63780"/>
                </a:cubicBezTo>
                <a:cubicBezTo>
                  <a:pt x="2247616" y="69448"/>
                  <a:pt x="2241486" y="68170"/>
                  <a:pt x="2232916" y="59948"/>
                </a:cubicBezTo>
                <a:cubicBezTo>
                  <a:pt x="2224346" y="51725"/>
                  <a:pt x="2218027" y="43955"/>
                  <a:pt x="2213959" y="36637"/>
                </a:cubicBezTo>
                <a:cubicBezTo>
                  <a:pt x="2210815" y="28703"/>
                  <a:pt x="2212874" y="25028"/>
                  <a:pt x="2220135" y="25611"/>
                </a:cubicBezTo>
                <a:close/>
                <a:moveTo>
                  <a:pt x="2820071" y="25457"/>
                </a:moveTo>
                <a:cubicBezTo>
                  <a:pt x="2823364" y="23894"/>
                  <a:pt x="2829224" y="26043"/>
                  <a:pt x="2837651" y="31903"/>
                </a:cubicBezTo>
                <a:cubicBezTo>
                  <a:pt x="2846079" y="37763"/>
                  <a:pt x="2848445" y="42789"/>
                  <a:pt x="2844749" y="46981"/>
                </a:cubicBezTo>
                <a:cubicBezTo>
                  <a:pt x="2841053" y="51173"/>
                  <a:pt x="2837893" y="56084"/>
                  <a:pt x="2835270" y="61715"/>
                </a:cubicBezTo>
                <a:cubicBezTo>
                  <a:pt x="2832647" y="67346"/>
                  <a:pt x="2828691" y="74223"/>
                  <a:pt x="2823401" y="82346"/>
                </a:cubicBezTo>
                <a:cubicBezTo>
                  <a:pt x="2818112" y="90470"/>
                  <a:pt x="2813957" y="96259"/>
                  <a:pt x="2810937" y="99713"/>
                </a:cubicBezTo>
                <a:cubicBezTo>
                  <a:pt x="2807917" y="103167"/>
                  <a:pt x="2805160" y="105660"/>
                  <a:pt x="2802668" y="107191"/>
                </a:cubicBezTo>
                <a:cubicBezTo>
                  <a:pt x="2800175" y="108723"/>
                  <a:pt x="2801350" y="109309"/>
                  <a:pt x="2806193" y="108949"/>
                </a:cubicBezTo>
                <a:cubicBezTo>
                  <a:pt x="2811036" y="108590"/>
                  <a:pt x="2819113" y="108056"/>
                  <a:pt x="2830424" y="107349"/>
                </a:cubicBezTo>
                <a:cubicBezTo>
                  <a:pt x="2839689" y="94513"/>
                  <a:pt x="2844321" y="85131"/>
                  <a:pt x="2844321" y="79202"/>
                </a:cubicBezTo>
                <a:cubicBezTo>
                  <a:pt x="2844321" y="70595"/>
                  <a:pt x="2848010" y="67553"/>
                  <a:pt x="2855390" y="70077"/>
                </a:cubicBezTo>
                <a:cubicBezTo>
                  <a:pt x="2862769" y="72601"/>
                  <a:pt x="2868434" y="75801"/>
                  <a:pt x="2872384" y="79677"/>
                </a:cubicBezTo>
                <a:cubicBezTo>
                  <a:pt x="2876334" y="83552"/>
                  <a:pt x="2876105" y="87661"/>
                  <a:pt x="2871696" y="92001"/>
                </a:cubicBezTo>
                <a:cubicBezTo>
                  <a:pt x="2867287" y="96342"/>
                  <a:pt x="2863386" y="99644"/>
                  <a:pt x="2859994" y="101908"/>
                </a:cubicBezTo>
                <a:cubicBezTo>
                  <a:pt x="2856602" y="104171"/>
                  <a:pt x="2848689" y="112816"/>
                  <a:pt x="2836256" y="127841"/>
                </a:cubicBezTo>
                <a:cubicBezTo>
                  <a:pt x="2823823" y="142867"/>
                  <a:pt x="2817581" y="150379"/>
                  <a:pt x="2817532" y="150379"/>
                </a:cubicBezTo>
                <a:cubicBezTo>
                  <a:pt x="2820186" y="150379"/>
                  <a:pt x="2829423" y="148038"/>
                  <a:pt x="2845242" y="143356"/>
                </a:cubicBezTo>
                <a:cubicBezTo>
                  <a:pt x="2861061" y="138675"/>
                  <a:pt x="2867774" y="138582"/>
                  <a:pt x="2865380" y="143077"/>
                </a:cubicBezTo>
                <a:cubicBezTo>
                  <a:pt x="2862986" y="147573"/>
                  <a:pt x="2853207" y="154112"/>
                  <a:pt x="2836042" y="162695"/>
                </a:cubicBezTo>
                <a:cubicBezTo>
                  <a:pt x="2818877" y="171277"/>
                  <a:pt x="2807982" y="177615"/>
                  <a:pt x="2803356" y="181708"/>
                </a:cubicBezTo>
                <a:cubicBezTo>
                  <a:pt x="2798730" y="185800"/>
                  <a:pt x="2794476" y="183022"/>
                  <a:pt x="2790594" y="173373"/>
                </a:cubicBezTo>
                <a:cubicBezTo>
                  <a:pt x="2786712" y="163724"/>
                  <a:pt x="2787630" y="157424"/>
                  <a:pt x="2793347" y="154472"/>
                </a:cubicBezTo>
                <a:cubicBezTo>
                  <a:pt x="2799065" y="151520"/>
                  <a:pt x="2809830" y="139943"/>
                  <a:pt x="2825643" y="119739"/>
                </a:cubicBezTo>
                <a:cubicBezTo>
                  <a:pt x="2825581" y="120000"/>
                  <a:pt x="2821491" y="121268"/>
                  <a:pt x="2813374" y="123544"/>
                </a:cubicBezTo>
                <a:cubicBezTo>
                  <a:pt x="2805257" y="125820"/>
                  <a:pt x="2797065" y="128545"/>
                  <a:pt x="2788799" y="131720"/>
                </a:cubicBezTo>
                <a:cubicBezTo>
                  <a:pt x="2780533" y="134895"/>
                  <a:pt x="2775460" y="132033"/>
                  <a:pt x="2773581" y="123134"/>
                </a:cubicBezTo>
                <a:cubicBezTo>
                  <a:pt x="2771702" y="114236"/>
                  <a:pt x="2773801" y="108140"/>
                  <a:pt x="2779878" y="104847"/>
                </a:cubicBezTo>
                <a:cubicBezTo>
                  <a:pt x="2785956" y="101554"/>
                  <a:pt x="2791416" y="96367"/>
                  <a:pt x="2796259" y="89285"/>
                </a:cubicBezTo>
                <a:cubicBezTo>
                  <a:pt x="2801102" y="82204"/>
                  <a:pt x="2805846" y="73094"/>
                  <a:pt x="2810490" y="61957"/>
                </a:cubicBezTo>
                <a:cubicBezTo>
                  <a:pt x="2815135" y="50819"/>
                  <a:pt x="2817070" y="42343"/>
                  <a:pt x="2816295" y="36526"/>
                </a:cubicBezTo>
                <a:cubicBezTo>
                  <a:pt x="2815519" y="30709"/>
                  <a:pt x="2816778" y="27019"/>
                  <a:pt x="2820071" y="25457"/>
                </a:cubicBezTo>
                <a:close/>
                <a:moveTo>
                  <a:pt x="667421" y="25457"/>
                </a:moveTo>
                <a:cubicBezTo>
                  <a:pt x="670714" y="23894"/>
                  <a:pt x="676574" y="26043"/>
                  <a:pt x="685001" y="31903"/>
                </a:cubicBezTo>
                <a:cubicBezTo>
                  <a:pt x="693429" y="37763"/>
                  <a:pt x="695795" y="42789"/>
                  <a:pt x="692099" y="46981"/>
                </a:cubicBezTo>
                <a:cubicBezTo>
                  <a:pt x="688403" y="51173"/>
                  <a:pt x="685243" y="56084"/>
                  <a:pt x="682620" y="61715"/>
                </a:cubicBezTo>
                <a:cubicBezTo>
                  <a:pt x="679997" y="67346"/>
                  <a:pt x="676041" y="74223"/>
                  <a:pt x="670751" y="82346"/>
                </a:cubicBezTo>
                <a:cubicBezTo>
                  <a:pt x="665462" y="90470"/>
                  <a:pt x="661307" y="96259"/>
                  <a:pt x="658287" y="99713"/>
                </a:cubicBezTo>
                <a:cubicBezTo>
                  <a:pt x="655267" y="103167"/>
                  <a:pt x="652510" y="105660"/>
                  <a:pt x="650018" y="107191"/>
                </a:cubicBezTo>
                <a:cubicBezTo>
                  <a:pt x="647525" y="108723"/>
                  <a:pt x="648700" y="109309"/>
                  <a:pt x="653543" y="108949"/>
                </a:cubicBezTo>
                <a:cubicBezTo>
                  <a:pt x="658386" y="108590"/>
                  <a:pt x="666463" y="108056"/>
                  <a:pt x="677774" y="107349"/>
                </a:cubicBezTo>
                <a:cubicBezTo>
                  <a:pt x="687039" y="94513"/>
                  <a:pt x="691671" y="85131"/>
                  <a:pt x="691671" y="79202"/>
                </a:cubicBezTo>
                <a:cubicBezTo>
                  <a:pt x="691671" y="70595"/>
                  <a:pt x="695361" y="67553"/>
                  <a:pt x="702740" y="70077"/>
                </a:cubicBezTo>
                <a:cubicBezTo>
                  <a:pt x="710119" y="72601"/>
                  <a:pt x="715784" y="75801"/>
                  <a:pt x="719734" y="79677"/>
                </a:cubicBezTo>
                <a:cubicBezTo>
                  <a:pt x="723684" y="83552"/>
                  <a:pt x="723455" y="87661"/>
                  <a:pt x="719046" y="92001"/>
                </a:cubicBezTo>
                <a:cubicBezTo>
                  <a:pt x="714637" y="96342"/>
                  <a:pt x="710736" y="99644"/>
                  <a:pt x="707344" y="101908"/>
                </a:cubicBezTo>
                <a:cubicBezTo>
                  <a:pt x="703953" y="104171"/>
                  <a:pt x="696040" y="112816"/>
                  <a:pt x="683606" y="127841"/>
                </a:cubicBezTo>
                <a:cubicBezTo>
                  <a:pt x="671173" y="142867"/>
                  <a:pt x="664931" y="150379"/>
                  <a:pt x="664882" y="150379"/>
                </a:cubicBezTo>
                <a:cubicBezTo>
                  <a:pt x="667536" y="150379"/>
                  <a:pt x="676773" y="148038"/>
                  <a:pt x="692592" y="143356"/>
                </a:cubicBezTo>
                <a:cubicBezTo>
                  <a:pt x="708411" y="138675"/>
                  <a:pt x="715124" y="138582"/>
                  <a:pt x="712730" y="143077"/>
                </a:cubicBezTo>
                <a:cubicBezTo>
                  <a:pt x="710336" y="147573"/>
                  <a:pt x="700557" y="154112"/>
                  <a:pt x="683392" y="162695"/>
                </a:cubicBezTo>
                <a:cubicBezTo>
                  <a:pt x="666227" y="171277"/>
                  <a:pt x="655332" y="177615"/>
                  <a:pt x="650706" y="181708"/>
                </a:cubicBezTo>
                <a:cubicBezTo>
                  <a:pt x="646080" y="185800"/>
                  <a:pt x="641826" y="183022"/>
                  <a:pt x="637944" y="173373"/>
                </a:cubicBezTo>
                <a:cubicBezTo>
                  <a:pt x="634062" y="163724"/>
                  <a:pt x="634980" y="157424"/>
                  <a:pt x="640697" y="154472"/>
                </a:cubicBezTo>
                <a:cubicBezTo>
                  <a:pt x="646415" y="151520"/>
                  <a:pt x="657180" y="139943"/>
                  <a:pt x="672993" y="119739"/>
                </a:cubicBezTo>
                <a:cubicBezTo>
                  <a:pt x="672931" y="120000"/>
                  <a:pt x="668841" y="121268"/>
                  <a:pt x="660724" y="123544"/>
                </a:cubicBezTo>
                <a:cubicBezTo>
                  <a:pt x="652607" y="125820"/>
                  <a:pt x="644415" y="128545"/>
                  <a:pt x="636149" y="131720"/>
                </a:cubicBezTo>
                <a:cubicBezTo>
                  <a:pt x="627882" y="134895"/>
                  <a:pt x="622810" y="132033"/>
                  <a:pt x="620931" y="123134"/>
                </a:cubicBezTo>
                <a:cubicBezTo>
                  <a:pt x="619052" y="114236"/>
                  <a:pt x="621151" y="108140"/>
                  <a:pt x="627228" y="104847"/>
                </a:cubicBezTo>
                <a:cubicBezTo>
                  <a:pt x="633306" y="101554"/>
                  <a:pt x="638766" y="96367"/>
                  <a:pt x="643609" y="89285"/>
                </a:cubicBezTo>
                <a:cubicBezTo>
                  <a:pt x="648452" y="82204"/>
                  <a:pt x="653196" y="73094"/>
                  <a:pt x="657840" y="61957"/>
                </a:cubicBezTo>
                <a:cubicBezTo>
                  <a:pt x="662485" y="50819"/>
                  <a:pt x="664420" y="42343"/>
                  <a:pt x="663645" y="36526"/>
                </a:cubicBezTo>
                <a:cubicBezTo>
                  <a:pt x="662870" y="30709"/>
                  <a:pt x="664128" y="27019"/>
                  <a:pt x="667421" y="25457"/>
                </a:cubicBezTo>
                <a:close/>
                <a:moveTo>
                  <a:pt x="383129" y="24985"/>
                </a:moveTo>
                <a:cubicBezTo>
                  <a:pt x="385425" y="24565"/>
                  <a:pt x="388099" y="24768"/>
                  <a:pt x="391150" y="25596"/>
                </a:cubicBezTo>
                <a:cubicBezTo>
                  <a:pt x="397252" y="27252"/>
                  <a:pt x="403146" y="30027"/>
                  <a:pt x="408832" y="33921"/>
                </a:cubicBezTo>
                <a:cubicBezTo>
                  <a:pt x="414519" y="37816"/>
                  <a:pt x="414742" y="42023"/>
                  <a:pt x="409502" y="46544"/>
                </a:cubicBezTo>
                <a:cubicBezTo>
                  <a:pt x="404262" y="51064"/>
                  <a:pt x="397928" y="62961"/>
                  <a:pt x="390499" y="82235"/>
                </a:cubicBezTo>
                <a:cubicBezTo>
                  <a:pt x="399069" y="89726"/>
                  <a:pt x="398672" y="95359"/>
                  <a:pt x="389308" y="99136"/>
                </a:cubicBezTo>
                <a:cubicBezTo>
                  <a:pt x="379944" y="102912"/>
                  <a:pt x="366333" y="107275"/>
                  <a:pt x="348473" y="112224"/>
                </a:cubicBezTo>
                <a:cubicBezTo>
                  <a:pt x="349242" y="118400"/>
                  <a:pt x="348076" y="130331"/>
                  <a:pt x="344976" y="148017"/>
                </a:cubicBezTo>
                <a:cubicBezTo>
                  <a:pt x="348957" y="146045"/>
                  <a:pt x="353589" y="143412"/>
                  <a:pt x="358873" y="140119"/>
                </a:cubicBezTo>
                <a:cubicBezTo>
                  <a:pt x="364156" y="136827"/>
                  <a:pt x="369300" y="136417"/>
                  <a:pt x="374304" y="138892"/>
                </a:cubicBezTo>
                <a:cubicBezTo>
                  <a:pt x="379309" y="141366"/>
                  <a:pt x="384232" y="144026"/>
                  <a:pt x="389075" y="146873"/>
                </a:cubicBezTo>
                <a:cubicBezTo>
                  <a:pt x="393919" y="149719"/>
                  <a:pt x="394963" y="153365"/>
                  <a:pt x="392210" y="157811"/>
                </a:cubicBezTo>
                <a:cubicBezTo>
                  <a:pt x="389457" y="162258"/>
                  <a:pt x="387900" y="170028"/>
                  <a:pt x="387541" y="181122"/>
                </a:cubicBezTo>
                <a:cubicBezTo>
                  <a:pt x="387181" y="192216"/>
                  <a:pt x="387001" y="204937"/>
                  <a:pt x="387001" y="219287"/>
                </a:cubicBezTo>
                <a:cubicBezTo>
                  <a:pt x="387001" y="232545"/>
                  <a:pt x="382474" y="244628"/>
                  <a:pt x="373420" y="255536"/>
                </a:cubicBezTo>
                <a:cubicBezTo>
                  <a:pt x="364367" y="266444"/>
                  <a:pt x="357487" y="268797"/>
                  <a:pt x="352780" y="262596"/>
                </a:cubicBezTo>
                <a:cubicBezTo>
                  <a:pt x="348073" y="256395"/>
                  <a:pt x="341097" y="248783"/>
                  <a:pt x="331851" y="239760"/>
                </a:cubicBezTo>
                <a:cubicBezTo>
                  <a:pt x="322605" y="230737"/>
                  <a:pt x="323759" y="227587"/>
                  <a:pt x="335311" y="230309"/>
                </a:cubicBezTo>
                <a:cubicBezTo>
                  <a:pt x="346864" y="233032"/>
                  <a:pt x="354265" y="232554"/>
                  <a:pt x="357515" y="228877"/>
                </a:cubicBezTo>
                <a:cubicBezTo>
                  <a:pt x="360764" y="225200"/>
                  <a:pt x="362965" y="217625"/>
                  <a:pt x="364119" y="206153"/>
                </a:cubicBezTo>
                <a:cubicBezTo>
                  <a:pt x="365272" y="194681"/>
                  <a:pt x="365511" y="183314"/>
                  <a:pt x="364835" y="172052"/>
                </a:cubicBezTo>
                <a:cubicBezTo>
                  <a:pt x="364159" y="160791"/>
                  <a:pt x="360404" y="156646"/>
                  <a:pt x="353571" y="159616"/>
                </a:cubicBezTo>
                <a:cubicBezTo>
                  <a:pt x="346737" y="162586"/>
                  <a:pt x="339395" y="167643"/>
                  <a:pt x="331544" y="174787"/>
                </a:cubicBezTo>
                <a:cubicBezTo>
                  <a:pt x="323693" y="181931"/>
                  <a:pt x="318500" y="181326"/>
                  <a:pt x="315964" y="172973"/>
                </a:cubicBezTo>
                <a:cubicBezTo>
                  <a:pt x="313427" y="164620"/>
                  <a:pt x="314696" y="158252"/>
                  <a:pt x="319768" y="153867"/>
                </a:cubicBezTo>
                <a:cubicBezTo>
                  <a:pt x="324840" y="149483"/>
                  <a:pt x="327953" y="142312"/>
                  <a:pt x="329107" y="132353"/>
                </a:cubicBezTo>
                <a:cubicBezTo>
                  <a:pt x="330261" y="122393"/>
                  <a:pt x="328890" y="113371"/>
                  <a:pt x="324996" y="105284"/>
                </a:cubicBezTo>
                <a:cubicBezTo>
                  <a:pt x="321101" y="97198"/>
                  <a:pt x="321836" y="93561"/>
                  <a:pt x="327200" y="94373"/>
                </a:cubicBezTo>
                <a:cubicBezTo>
                  <a:pt x="332564" y="95186"/>
                  <a:pt x="337500" y="95769"/>
                  <a:pt x="342008" y="96122"/>
                </a:cubicBezTo>
                <a:cubicBezTo>
                  <a:pt x="346517" y="96476"/>
                  <a:pt x="356095" y="93167"/>
                  <a:pt x="370742" y="86197"/>
                </a:cubicBezTo>
                <a:cubicBezTo>
                  <a:pt x="373706" y="72902"/>
                  <a:pt x="375036" y="63755"/>
                  <a:pt x="374732" y="58757"/>
                </a:cubicBezTo>
                <a:cubicBezTo>
                  <a:pt x="374428" y="53759"/>
                  <a:pt x="372131" y="52023"/>
                  <a:pt x="367840" y="53548"/>
                </a:cubicBezTo>
                <a:lnTo>
                  <a:pt x="348045" y="58217"/>
                </a:lnTo>
                <a:cubicBezTo>
                  <a:pt x="340740" y="59805"/>
                  <a:pt x="334294" y="57855"/>
                  <a:pt x="328707" y="52367"/>
                </a:cubicBezTo>
                <a:cubicBezTo>
                  <a:pt x="323120" y="46879"/>
                  <a:pt x="325405" y="44135"/>
                  <a:pt x="335562" y="44135"/>
                </a:cubicBezTo>
                <a:cubicBezTo>
                  <a:pt x="342719" y="44135"/>
                  <a:pt x="350706" y="42299"/>
                  <a:pt x="359524" y="38628"/>
                </a:cubicBezTo>
                <a:cubicBezTo>
                  <a:pt x="368342" y="34957"/>
                  <a:pt x="374292" y="31453"/>
                  <a:pt x="377374" y="28117"/>
                </a:cubicBezTo>
                <a:cubicBezTo>
                  <a:pt x="378915" y="26449"/>
                  <a:pt x="380833" y="25405"/>
                  <a:pt x="383129" y="24985"/>
                </a:cubicBezTo>
                <a:close/>
                <a:moveTo>
                  <a:pt x="4399060" y="23825"/>
                </a:moveTo>
                <a:cubicBezTo>
                  <a:pt x="4400639" y="23834"/>
                  <a:pt x="4402512" y="24309"/>
                  <a:pt x="4404682" y="25252"/>
                </a:cubicBezTo>
                <a:cubicBezTo>
                  <a:pt x="4413357" y="29022"/>
                  <a:pt x="4419800" y="33419"/>
                  <a:pt x="4424011" y="38442"/>
                </a:cubicBezTo>
                <a:cubicBezTo>
                  <a:pt x="4428221" y="43465"/>
                  <a:pt x="4428230" y="48017"/>
                  <a:pt x="4424038" y="52097"/>
                </a:cubicBezTo>
                <a:cubicBezTo>
                  <a:pt x="4419846" y="56177"/>
                  <a:pt x="4411710" y="65820"/>
                  <a:pt x="4399631" y="81025"/>
                </a:cubicBezTo>
                <a:cubicBezTo>
                  <a:pt x="4387551" y="96231"/>
                  <a:pt x="4374972" y="109383"/>
                  <a:pt x="4361893" y="120483"/>
                </a:cubicBezTo>
                <a:cubicBezTo>
                  <a:pt x="4348815" y="131584"/>
                  <a:pt x="4336304" y="139360"/>
                  <a:pt x="4324361" y="143812"/>
                </a:cubicBezTo>
                <a:cubicBezTo>
                  <a:pt x="4312417" y="148265"/>
                  <a:pt x="4312960" y="144439"/>
                  <a:pt x="4325989" y="132334"/>
                </a:cubicBezTo>
                <a:cubicBezTo>
                  <a:pt x="4339017" y="120229"/>
                  <a:pt x="4353608" y="103226"/>
                  <a:pt x="4369763" y="81323"/>
                </a:cubicBezTo>
                <a:cubicBezTo>
                  <a:pt x="4385917" y="59421"/>
                  <a:pt x="4393603" y="44432"/>
                  <a:pt x="4392822" y="36358"/>
                </a:cubicBezTo>
                <a:cubicBezTo>
                  <a:pt x="4392245" y="27977"/>
                  <a:pt x="4394325" y="23800"/>
                  <a:pt x="4399060" y="23825"/>
                </a:cubicBezTo>
                <a:close/>
                <a:moveTo>
                  <a:pt x="2923428" y="22538"/>
                </a:moveTo>
                <a:cubicBezTo>
                  <a:pt x="2927086" y="22620"/>
                  <a:pt x="2931528" y="23293"/>
                  <a:pt x="2936752" y="24554"/>
                </a:cubicBezTo>
                <a:cubicBezTo>
                  <a:pt x="2947201" y="27078"/>
                  <a:pt x="2953691" y="32328"/>
                  <a:pt x="2956221" y="40302"/>
                </a:cubicBezTo>
                <a:cubicBezTo>
                  <a:pt x="2958751" y="48277"/>
                  <a:pt x="2957170" y="53266"/>
                  <a:pt x="2951477" y="55269"/>
                </a:cubicBezTo>
                <a:cubicBezTo>
                  <a:pt x="2945784" y="57272"/>
                  <a:pt x="2936898" y="53691"/>
                  <a:pt x="2924818" y="44525"/>
                </a:cubicBezTo>
                <a:cubicBezTo>
                  <a:pt x="2913954" y="33078"/>
                  <a:pt x="2910614" y="26257"/>
                  <a:pt x="2914800" y="24061"/>
                </a:cubicBezTo>
                <a:cubicBezTo>
                  <a:pt x="2916893" y="22964"/>
                  <a:pt x="2919769" y="22456"/>
                  <a:pt x="2923428" y="22538"/>
                </a:cubicBezTo>
                <a:close/>
                <a:moveTo>
                  <a:pt x="770778" y="22538"/>
                </a:moveTo>
                <a:cubicBezTo>
                  <a:pt x="774436" y="22620"/>
                  <a:pt x="778878" y="23293"/>
                  <a:pt x="784102" y="24554"/>
                </a:cubicBezTo>
                <a:cubicBezTo>
                  <a:pt x="794551" y="27078"/>
                  <a:pt x="801041" y="32328"/>
                  <a:pt x="803571" y="40302"/>
                </a:cubicBezTo>
                <a:cubicBezTo>
                  <a:pt x="806101" y="48277"/>
                  <a:pt x="804520" y="53266"/>
                  <a:pt x="798827" y="55269"/>
                </a:cubicBezTo>
                <a:cubicBezTo>
                  <a:pt x="793134" y="57272"/>
                  <a:pt x="784248" y="53691"/>
                  <a:pt x="772168" y="44525"/>
                </a:cubicBezTo>
                <a:cubicBezTo>
                  <a:pt x="761304" y="33078"/>
                  <a:pt x="757964" y="26257"/>
                  <a:pt x="762150" y="24061"/>
                </a:cubicBezTo>
                <a:cubicBezTo>
                  <a:pt x="764243" y="22964"/>
                  <a:pt x="767119" y="22456"/>
                  <a:pt x="770778" y="22538"/>
                </a:cubicBezTo>
                <a:close/>
                <a:moveTo>
                  <a:pt x="5095009" y="20443"/>
                </a:moveTo>
                <a:cubicBezTo>
                  <a:pt x="5099305" y="20973"/>
                  <a:pt x="5103972" y="22561"/>
                  <a:pt x="5109010" y="25206"/>
                </a:cubicBezTo>
                <a:cubicBezTo>
                  <a:pt x="5119088" y="30495"/>
                  <a:pt x="5127050" y="35565"/>
                  <a:pt x="5132897" y="40414"/>
                </a:cubicBezTo>
                <a:cubicBezTo>
                  <a:pt x="5138745" y="45263"/>
                  <a:pt x="5140094" y="49855"/>
                  <a:pt x="5136944" y="54190"/>
                </a:cubicBezTo>
                <a:cubicBezTo>
                  <a:pt x="5133794" y="58524"/>
                  <a:pt x="5131840" y="67488"/>
                  <a:pt x="5131083" y="81081"/>
                </a:cubicBezTo>
                <a:cubicBezTo>
                  <a:pt x="5130327" y="94674"/>
                  <a:pt x="5130727" y="117777"/>
                  <a:pt x="5132283" y="150389"/>
                </a:cubicBezTo>
                <a:cubicBezTo>
                  <a:pt x="5133840" y="183001"/>
                  <a:pt x="5135210" y="207660"/>
                  <a:pt x="5136395" y="224366"/>
                </a:cubicBezTo>
                <a:cubicBezTo>
                  <a:pt x="5137580" y="241071"/>
                  <a:pt x="5133992" y="255505"/>
                  <a:pt x="5125633" y="267665"/>
                </a:cubicBezTo>
                <a:cubicBezTo>
                  <a:pt x="5117274" y="279826"/>
                  <a:pt x="5110154" y="280235"/>
                  <a:pt x="5104276" y="268893"/>
                </a:cubicBezTo>
                <a:cubicBezTo>
                  <a:pt x="5098397" y="257551"/>
                  <a:pt x="5089713" y="246243"/>
                  <a:pt x="5078222" y="234970"/>
                </a:cubicBezTo>
                <a:cubicBezTo>
                  <a:pt x="5066731" y="223696"/>
                  <a:pt x="5067816" y="220003"/>
                  <a:pt x="5081477" y="223891"/>
                </a:cubicBezTo>
                <a:cubicBezTo>
                  <a:pt x="5095139" y="227779"/>
                  <a:pt x="5102729" y="228114"/>
                  <a:pt x="5104248" y="224896"/>
                </a:cubicBezTo>
                <a:cubicBezTo>
                  <a:pt x="5105768" y="221677"/>
                  <a:pt x="5106719" y="213548"/>
                  <a:pt x="5107103" y="200506"/>
                </a:cubicBezTo>
                <a:cubicBezTo>
                  <a:pt x="5107488" y="187465"/>
                  <a:pt x="5106719" y="160369"/>
                  <a:pt x="5104797" y="119218"/>
                </a:cubicBezTo>
                <a:cubicBezTo>
                  <a:pt x="5102875" y="78067"/>
                  <a:pt x="5100084" y="55663"/>
                  <a:pt x="5096425" y="52004"/>
                </a:cubicBezTo>
                <a:cubicBezTo>
                  <a:pt x="5092767" y="48345"/>
                  <a:pt x="5086974" y="46333"/>
                  <a:pt x="5079049" y="45967"/>
                </a:cubicBezTo>
                <a:cubicBezTo>
                  <a:pt x="5071124" y="45601"/>
                  <a:pt x="5058422" y="46392"/>
                  <a:pt x="5040940" y="48339"/>
                </a:cubicBezTo>
                <a:cubicBezTo>
                  <a:pt x="5023459" y="50286"/>
                  <a:pt x="4997492" y="53095"/>
                  <a:pt x="4963038" y="56766"/>
                </a:cubicBezTo>
                <a:cubicBezTo>
                  <a:pt x="4963795" y="111498"/>
                  <a:pt x="4963785" y="152959"/>
                  <a:pt x="4963010" y="181150"/>
                </a:cubicBezTo>
                <a:cubicBezTo>
                  <a:pt x="4962235" y="209340"/>
                  <a:pt x="4959438" y="230929"/>
                  <a:pt x="4954620" y="245918"/>
                </a:cubicBezTo>
                <a:cubicBezTo>
                  <a:pt x="4949801" y="260906"/>
                  <a:pt x="4944143" y="262221"/>
                  <a:pt x="4937644" y="249862"/>
                </a:cubicBezTo>
                <a:cubicBezTo>
                  <a:pt x="4931146" y="237503"/>
                  <a:pt x="4929065" y="227900"/>
                  <a:pt x="4931403" y="221054"/>
                </a:cubicBezTo>
                <a:cubicBezTo>
                  <a:pt x="4933741" y="214208"/>
                  <a:pt x="4936076" y="200280"/>
                  <a:pt x="4938407" y="179271"/>
                </a:cubicBezTo>
                <a:cubicBezTo>
                  <a:pt x="4940739" y="158261"/>
                  <a:pt x="4941904" y="133078"/>
                  <a:pt x="4941904" y="103722"/>
                </a:cubicBezTo>
                <a:cubicBezTo>
                  <a:pt x="4941904" y="74167"/>
                  <a:pt x="4939570" y="55287"/>
                  <a:pt x="4934900" y="47083"/>
                </a:cubicBezTo>
                <a:cubicBezTo>
                  <a:pt x="4930231" y="38879"/>
                  <a:pt x="4931183" y="35186"/>
                  <a:pt x="4937756" y="36005"/>
                </a:cubicBezTo>
                <a:cubicBezTo>
                  <a:pt x="4944329" y="36823"/>
                  <a:pt x="4949873" y="37797"/>
                  <a:pt x="4954387" y="38926"/>
                </a:cubicBezTo>
                <a:cubicBezTo>
                  <a:pt x="4958902" y="40054"/>
                  <a:pt x="4970458" y="39859"/>
                  <a:pt x="4989055" y="38340"/>
                </a:cubicBezTo>
                <a:cubicBezTo>
                  <a:pt x="5007653" y="36820"/>
                  <a:pt x="5026222" y="34514"/>
                  <a:pt x="5044763" y="31419"/>
                </a:cubicBezTo>
                <a:cubicBezTo>
                  <a:pt x="5063305" y="28325"/>
                  <a:pt x="5076129" y="25193"/>
                  <a:pt x="5083235" y="22024"/>
                </a:cubicBezTo>
                <a:cubicBezTo>
                  <a:pt x="5086788" y="20440"/>
                  <a:pt x="5090713" y="19913"/>
                  <a:pt x="5095009" y="20443"/>
                </a:cubicBezTo>
                <a:close/>
                <a:moveTo>
                  <a:pt x="434017" y="19090"/>
                </a:moveTo>
                <a:cubicBezTo>
                  <a:pt x="437142" y="19487"/>
                  <a:pt x="441522" y="20880"/>
                  <a:pt x="447156" y="23271"/>
                </a:cubicBezTo>
                <a:cubicBezTo>
                  <a:pt x="458423" y="28052"/>
                  <a:pt x="462485" y="33878"/>
                  <a:pt x="459341" y="40749"/>
                </a:cubicBezTo>
                <a:cubicBezTo>
                  <a:pt x="456197" y="47620"/>
                  <a:pt x="453875" y="68586"/>
                  <a:pt x="452374" y="103647"/>
                </a:cubicBezTo>
                <a:cubicBezTo>
                  <a:pt x="468956" y="88120"/>
                  <a:pt x="480667" y="74669"/>
                  <a:pt x="487507" y="63296"/>
                </a:cubicBezTo>
                <a:cubicBezTo>
                  <a:pt x="494346" y="51923"/>
                  <a:pt x="497571" y="42770"/>
                  <a:pt x="497180" y="35837"/>
                </a:cubicBezTo>
                <a:cubicBezTo>
                  <a:pt x="496790" y="28905"/>
                  <a:pt x="500479" y="26898"/>
                  <a:pt x="508250" y="29819"/>
                </a:cubicBezTo>
                <a:cubicBezTo>
                  <a:pt x="516020" y="32740"/>
                  <a:pt x="522270" y="36365"/>
                  <a:pt x="527002" y="40693"/>
                </a:cubicBezTo>
                <a:cubicBezTo>
                  <a:pt x="531733" y="45021"/>
                  <a:pt x="531950" y="48891"/>
                  <a:pt x="527653" y="52302"/>
                </a:cubicBezTo>
                <a:cubicBezTo>
                  <a:pt x="523356" y="55712"/>
                  <a:pt x="515344" y="64257"/>
                  <a:pt x="503617" y="77937"/>
                </a:cubicBezTo>
                <a:cubicBezTo>
                  <a:pt x="491891" y="91617"/>
                  <a:pt x="474810" y="104441"/>
                  <a:pt x="452374" y="116409"/>
                </a:cubicBezTo>
                <a:lnTo>
                  <a:pt x="452374" y="125841"/>
                </a:lnTo>
                <a:cubicBezTo>
                  <a:pt x="484496" y="117346"/>
                  <a:pt x="505509" y="111913"/>
                  <a:pt x="515412" y="109545"/>
                </a:cubicBezTo>
                <a:cubicBezTo>
                  <a:pt x="525315" y="107176"/>
                  <a:pt x="534211" y="109340"/>
                  <a:pt x="542099" y="116037"/>
                </a:cubicBezTo>
                <a:cubicBezTo>
                  <a:pt x="549987" y="122735"/>
                  <a:pt x="547478" y="127026"/>
                  <a:pt x="534574" y="128911"/>
                </a:cubicBezTo>
                <a:cubicBezTo>
                  <a:pt x="521669" y="130796"/>
                  <a:pt x="510032" y="132529"/>
                  <a:pt x="499664" y="134111"/>
                </a:cubicBezTo>
                <a:cubicBezTo>
                  <a:pt x="489296" y="135692"/>
                  <a:pt x="479758" y="137295"/>
                  <a:pt x="471052" y="138920"/>
                </a:cubicBezTo>
                <a:cubicBezTo>
                  <a:pt x="488502" y="158180"/>
                  <a:pt x="505660" y="173944"/>
                  <a:pt x="522528" y="186210"/>
                </a:cubicBezTo>
                <a:cubicBezTo>
                  <a:pt x="539395" y="198476"/>
                  <a:pt x="553710" y="206915"/>
                  <a:pt x="565474" y="211529"/>
                </a:cubicBezTo>
                <a:cubicBezTo>
                  <a:pt x="577238" y="216143"/>
                  <a:pt x="582468" y="219749"/>
                  <a:pt x="581166" y="222347"/>
                </a:cubicBezTo>
                <a:cubicBezTo>
                  <a:pt x="579864" y="224945"/>
                  <a:pt x="570463" y="226849"/>
                  <a:pt x="552963" y="228058"/>
                </a:cubicBezTo>
                <a:cubicBezTo>
                  <a:pt x="535464" y="229268"/>
                  <a:pt x="523551" y="226514"/>
                  <a:pt x="517226" y="219798"/>
                </a:cubicBezTo>
                <a:cubicBezTo>
                  <a:pt x="510901" y="213082"/>
                  <a:pt x="504898" y="206128"/>
                  <a:pt x="499218" y="198934"/>
                </a:cubicBezTo>
                <a:cubicBezTo>
                  <a:pt x="493537" y="191741"/>
                  <a:pt x="479622" y="172871"/>
                  <a:pt x="457471" y="142324"/>
                </a:cubicBezTo>
                <a:cubicBezTo>
                  <a:pt x="455214" y="142324"/>
                  <a:pt x="453465" y="142473"/>
                  <a:pt x="452225" y="142770"/>
                </a:cubicBezTo>
                <a:cubicBezTo>
                  <a:pt x="451518" y="163495"/>
                  <a:pt x="451177" y="176548"/>
                  <a:pt x="451202" y="181931"/>
                </a:cubicBezTo>
                <a:cubicBezTo>
                  <a:pt x="451202" y="186483"/>
                  <a:pt x="451010" y="193642"/>
                  <a:pt x="450625" y="203409"/>
                </a:cubicBezTo>
                <a:cubicBezTo>
                  <a:pt x="450241" y="213175"/>
                  <a:pt x="450836" y="217380"/>
                  <a:pt x="452411" y="216022"/>
                </a:cubicBezTo>
                <a:cubicBezTo>
                  <a:pt x="453986" y="214664"/>
                  <a:pt x="459524" y="211355"/>
                  <a:pt x="469024" y="206097"/>
                </a:cubicBezTo>
                <a:cubicBezTo>
                  <a:pt x="478524" y="200838"/>
                  <a:pt x="484741" y="198841"/>
                  <a:pt x="487674" y="200107"/>
                </a:cubicBezTo>
                <a:cubicBezTo>
                  <a:pt x="490607" y="201372"/>
                  <a:pt x="489113" y="205176"/>
                  <a:pt x="483191" y="211520"/>
                </a:cubicBezTo>
                <a:cubicBezTo>
                  <a:pt x="477269" y="217864"/>
                  <a:pt x="470891" y="224455"/>
                  <a:pt x="464057" y="231295"/>
                </a:cubicBezTo>
                <a:cubicBezTo>
                  <a:pt x="457223" y="238135"/>
                  <a:pt x="451698" y="244619"/>
                  <a:pt x="447481" y="250745"/>
                </a:cubicBezTo>
                <a:cubicBezTo>
                  <a:pt x="443264" y="256872"/>
                  <a:pt x="439457" y="261538"/>
                  <a:pt x="436059" y="264744"/>
                </a:cubicBezTo>
                <a:cubicBezTo>
                  <a:pt x="432660" y="267950"/>
                  <a:pt x="428282" y="266037"/>
                  <a:pt x="422925" y="259005"/>
                </a:cubicBezTo>
                <a:cubicBezTo>
                  <a:pt x="417567" y="251973"/>
                  <a:pt x="414888" y="246516"/>
                  <a:pt x="414888" y="242634"/>
                </a:cubicBezTo>
                <a:cubicBezTo>
                  <a:pt x="414888" y="238306"/>
                  <a:pt x="417036" y="233990"/>
                  <a:pt x="421334" y="229686"/>
                </a:cubicBezTo>
                <a:cubicBezTo>
                  <a:pt x="425631" y="225383"/>
                  <a:pt x="428549" y="216499"/>
                  <a:pt x="430087" y="203037"/>
                </a:cubicBezTo>
                <a:cubicBezTo>
                  <a:pt x="431625" y="189574"/>
                  <a:pt x="432784" y="170502"/>
                  <a:pt x="433566" y="145821"/>
                </a:cubicBezTo>
                <a:cubicBezTo>
                  <a:pt x="426410" y="148091"/>
                  <a:pt x="420125" y="150215"/>
                  <a:pt x="414711" y="152193"/>
                </a:cubicBezTo>
                <a:cubicBezTo>
                  <a:pt x="409298" y="154171"/>
                  <a:pt x="401940" y="152373"/>
                  <a:pt x="392638" y="146798"/>
                </a:cubicBezTo>
                <a:cubicBezTo>
                  <a:pt x="383336" y="141223"/>
                  <a:pt x="384006" y="137909"/>
                  <a:pt x="394647" y="136855"/>
                </a:cubicBezTo>
                <a:cubicBezTo>
                  <a:pt x="405289" y="135800"/>
                  <a:pt x="418261" y="133531"/>
                  <a:pt x="433566" y="130046"/>
                </a:cubicBezTo>
                <a:lnTo>
                  <a:pt x="433566" y="66366"/>
                </a:lnTo>
                <a:cubicBezTo>
                  <a:pt x="433566" y="52041"/>
                  <a:pt x="432397" y="41679"/>
                  <a:pt x="430059" y="35279"/>
                </a:cubicBezTo>
                <a:cubicBezTo>
                  <a:pt x="427721" y="28880"/>
                  <a:pt x="427169" y="24083"/>
                  <a:pt x="428403" y="20890"/>
                </a:cubicBezTo>
                <a:cubicBezTo>
                  <a:pt x="429020" y="19293"/>
                  <a:pt x="430891" y="18693"/>
                  <a:pt x="434017" y="19090"/>
                </a:cubicBezTo>
                <a:close/>
                <a:moveTo>
                  <a:pt x="4062802" y="18166"/>
                </a:moveTo>
                <a:cubicBezTo>
                  <a:pt x="4065830" y="18376"/>
                  <a:pt x="4070565" y="20440"/>
                  <a:pt x="4077008" y="24359"/>
                </a:cubicBezTo>
                <a:cubicBezTo>
                  <a:pt x="4089894" y="32197"/>
                  <a:pt x="4094449" y="38042"/>
                  <a:pt x="4090673" y="41893"/>
                </a:cubicBezTo>
                <a:cubicBezTo>
                  <a:pt x="4086896" y="45744"/>
                  <a:pt x="4080968" y="54212"/>
                  <a:pt x="4072888" y="67296"/>
                </a:cubicBezTo>
                <a:cubicBezTo>
                  <a:pt x="4064807" y="80380"/>
                  <a:pt x="4057450" y="92144"/>
                  <a:pt x="4050815" y="102587"/>
                </a:cubicBezTo>
                <a:cubicBezTo>
                  <a:pt x="4058591" y="110760"/>
                  <a:pt x="4062091" y="121256"/>
                  <a:pt x="4061316" y="134073"/>
                </a:cubicBezTo>
                <a:cubicBezTo>
                  <a:pt x="4060541" y="146891"/>
                  <a:pt x="4060154" y="168295"/>
                  <a:pt x="4060154" y="198283"/>
                </a:cubicBezTo>
                <a:cubicBezTo>
                  <a:pt x="4060154" y="228582"/>
                  <a:pt x="4057645" y="246674"/>
                  <a:pt x="4052628" y="252559"/>
                </a:cubicBezTo>
                <a:cubicBezTo>
                  <a:pt x="4047612" y="258444"/>
                  <a:pt x="4042917" y="256153"/>
                  <a:pt x="4038546" y="245685"/>
                </a:cubicBezTo>
                <a:cubicBezTo>
                  <a:pt x="4034174" y="235218"/>
                  <a:pt x="4033160" y="227178"/>
                  <a:pt x="4035504" y="221566"/>
                </a:cubicBezTo>
                <a:cubicBezTo>
                  <a:pt x="4037848" y="215954"/>
                  <a:pt x="4039795" y="197654"/>
                  <a:pt x="4041345" y="166667"/>
                </a:cubicBezTo>
                <a:cubicBezTo>
                  <a:pt x="4042896" y="135679"/>
                  <a:pt x="4042499" y="118226"/>
                  <a:pt x="4040155" y="114307"/>
                </a:cubicBezTo>
                <a:cubicBezTo>
                  <a:pt x="4023771" y="134076"/>
                  <a:pt x="4007809" y="148358"/>
                  <a:pt x="3992269" y="157151"/>
                </a:cubicBezTo>
                <a:cubicBezTo>
                  <a:pt x="3976729" y="165944"/>
                  <a:pt x="3975629" y="162962"/>
                  <a:pt x="3988967" y="148203"/>
                </a:cubicBezTo>
                <a:cubicBezTo>
                  <a:pt x="4002306" y="133444"/>
                  <a:pt x="4015945" y="115033"/>
                  <a:pt x="4029886" y="92969"/>
                </a:cubicBezTo>
                <a:cubicBezTo>
                  <a:pt x="4043826" y="70905"/>
                  <a:pt x="4052331" y="55495"/>
                  <a:pt x="4055400" y="46739"/>
                </a:cubicBezTo>
                <a:cubicBezTo>
                  <a:pt x="4058470" y="37983"/>
                  <a:pt x="4059617" y="30104"/>
                  <a:pt x="4058842" y="23103"/>
                </a:cubicBezTo>
                <a:cubicBezTo>
                  <a:pt x="4058455" y="19603"/>
                  <a:pt x="4059775" y="17957"/>
                  <a:pt x="4062802" y="18166"/>
                </a:cubicBezTo>
                <a:close/>
                <a:moveTo>
                  <a:pt x="3125096" y="16629"/>
                </a:moveTo>
                <a:cubicBezTo>
                  <a:pt x="3128443" y="16502"/>
                  <a:pt x="3132675" y="16735"/>
                  <a:pt x="3137791" y="17327"/>
                </a:cubicBezTo>
                <a:cubicBezTo>
                  <a:pt x="3148209" y="18208"/>
                  <a:pt x="3155837" y="20871"/>
                  <a:pt x="3160674" y="25317"/>
                </a:cubicBezTo>
                <a:cubicBezTo>
                  <a:pt x="3165511" y="29763"/>
                  <a:pt x="3166958" y="36172"/>
                  <a:pt x="3165018" y="44544"/>
                </a:cubicBezTo>
                <a:cubicBezTo>
                  <a:pt x="3163077" y="52915"/>
                  <a:pt x="3156851" y="54450"/>
                  <a:pt x="3146340" y="49148"/>
                </a:cubicBezTo>
                <a:cubicBezTo>
                  <a:pt x="3135829" y="43846"/>
                  <a:pt x="3126660" y="36625"/>
                  <a:pt x="3118834" y="27484"/>
                </a:cubicBezTo>
                <a:cubicBezTo>
                  <a:pt x="3112965" y="20629"/>
                  <a:pt x="3115052" y="17011"/>
                  <a:pt x="3125096" y="16629"/>
                </a:cubicBezTo>
                <a:close/>
                <a:moveTo>
                  <a:pt x="981971" y="16629"/>
                </a:moveTo>
                <a:cubicBezTo>
                  <a:pt x="985319" y="16502"/>
                  <a:pt x="989550" y="16735"/>
                  <a:pt x="994666" y="17327"/>
                </a:cubicBezTo>
                <a:cubicBezTo>
                  <a:pt x="1005084" y="18208"/>
                  <a:pt x="1012712" y="20871"/>
                  <a:pt x="1017549" y="25317"/>
                </a:cubicBezTo>
                <a:cubicBezTo>
                  <a:pt x="1022386" y="29763"/>
                  <a:pt x="1023833" y="36172"/>
                  <a:pt x="1021893" y="44544"/>
                </a:cubicBezTo>
                <a:cubicBezTo>
                  <a:pt x="1019952" y="52915"/>
                  <a:pt x="1013726" y="54450"/>
                  <a:pt x="1003215" y="49148"/>
                </a:cubicBezTo>
                <a:cubicBezTo>
                  <a:pt x="992704" y="43846"/>
                  <a:pt x="983535" y="36625"/>
                  <a:pt x="975709" y="27484"/>
                </a:cubicBezTo>
                <a:cubicBezTo>
                  <a:pt x="969840" y="20629"/>
                  <a:pt x="971927" y="17011"/>
                  <a:pt x="981971" y="16629"/>
                </a:cubicBezTo>
                <a:close/>
                <a:moveTo>
                  <a:pt x="139333" y="16118"/>
                </a:moveTo>
                <a:cubicBezTo>
                  <a:pt x="147890" y="16118"/>
                  <a:pt x="156655" y="18707"/>
                  <a:pt x="165629" y="23885"/>
                </a:cubicBezTo>
                <a:cubicBezTo>
                  <a:pt x="174602" y="29063"/>
                  <a:pt x="177892" y="37059"/>
                  <a:pt x="175498" y="47874"/>
                </a:cubicBezTo>
                <a:cubicBezTo>
                  <a:pt x="173104" y="58689"/>
                  <a:pt x="165229" y="58630"/>
                  <a:pt x="151871" y="47697"/>
                </a:cubicBezTo>
                <a:cubicBezTo>
                  <a:pt x="138514" y="36765"/>
                  <a:pt x="130545" y="28768"/>
                  <a:pt x="127966" y="23708"/>
                </a:cubicBezTo>
                <a:cubicBezTo>
                  <a:pt x="125386" y="18648"/>
                  <a:pt x="129175" y="16118"/>
                  <a:pt x="139333" y="16118"/>
                </a:cubicBezTo>
                <a:close/>
                <a:moveTo>
                  <a:pt x="4144393" y="15046"/>
                </a:moveTo>
                <a:cubicBezTo>
                  <a:pt x="4147028" y="15370"/>
                  <a:pt x="4150249" y="16118"/>
                  <a:pt x="4154055" y="17290"/>
                </a:cubicBezTo>
                <a:cubicBezTo>
                  <a:pt x="4169279" y="21978"/>
                  <a:pt x="4175139" y="28164"/>
                  <a:pt x="4171635" y="35847"/>
                </a:cubicBezTo>
                <a:cubicBezTo>
                  <a:pt x="4168131" y="43530"/>
                  <a:pt x="4166380" y="67687"/>
                  <a:pt x="4166380" y="108317"/>
                </a:cubicBezTo>
                <a:cubicBezTo>
                  <a:pt x="4180072" y="106791"/>
                  <a:pt x="4190760" y="105260"/>
                  <a:pt x="4198443" y="103722"/>
                </a:cubicBezTo>
                <a:cubicBezTo>
                  <a:pt x="4206126" y="102184"/>
                  <a:pt x="4213443" y="100621"/>
                  <a:pt x="4220395" y="99034"/>
                </a:cubicBezTo>
                <a:cubicBezTo>
                  <a:pt x="4227346" y="97446"/>
                  <a:pt x="4234090" y="100761"/>
                  <a:pt x="4240626" y="108977"/>
                </a:cubicBezTo>
                <a:cubicBezTo>
                  <a:pt x="4247162" y="117194"/>
                  <a:pt x="4243014" y="121302"/>
                  <a:pt x="4228181" y="121302"/>
                </a:cubicBezTo>
                <a:cubicBezTo>
                  <a:pt x="4215952" y="121302"/>
                  <a:pt x="4195352" y="122753"/>
                  <a:pt x="4166380" y="125655"/>
                </a:cubicBezTo>
                <a:cubicBezTo>
                  <a:pt x="4166380" y="174458"/>
                  <a:pt x="4165561" y="211762"/>
                  <a:pt x="4163924" y="237565"/>
                </a:cubicBezTo>
                <a:cubicBezTo>
                  <a:pt x="4162287" y="263368"/>
                  <a:pt x="4158374" y="276514"/>
                  <a:pt x="4152185" y="277004"/>
                </a:cubicBezTo>
                <a:cubicBezTo>
                  <a:pt x="4145996" y="277494"/>
                  <a:pt x="4142902" y="265262"/>
                  <a:pt x="4142902" y="240309"/>
                </a:cubicBezTo>
                <a:lnTo>
                  <a:pt x="4142902" y="129469"/>
                </a:lnTo>
                <a:cubicBezTo>
                  <a:pt x="4123678" y="134008"/>
                  <a:pt x="4110411" y="137090"/>
                  <a:pt x="4103100" y="138715"/>
                </a:cubicBezTo>
                <a:cubicBezTo>
                  <a:pt x="4095789" y="140340"/>
                  <a:pt x="4087364" y="137434"/>
                  <a:pt x="4077827" y="129999"/>
                </a:cubicBezTo>
                <a:cubicBezTo>
                  <a:pt x="4068289" y="122564"/>
                  <a:pt x="4070156" y="118846"/>
                  <a:pt x="4083427" y="118846"/>
                </a:cubicBezTo>
                <a:cubicBezTo>
                  <a:pt x="4094018" y="118846"/>
                  <a:pt x="4113843" y="116304"/>
                  <a:pt x="4142902" y="111219"/>
                </a:cubicBezTo>
                <a:cubicBezTo>
                  <a:pt x="4142902" y="85323"/>
                  <a:pt x="4142710" y="66465"/>
                  <a:pt x="4142325" y="54646"/>
                </a:cubicBezTo>
                <a:cubicBezTo>
                  <a:pt x="4141941" y="42826"/>
                  <a:pt x="4139994" y="32473"/>
                  <a:pt x="4136484" y="23587"/>
                </a:cubicBezTo>
                <a:cubicBezTo>
                  <a:pt x="4133852" y="16922"/>
                  <a:pt x="4136488" y="14075"/>
                  <a:pt x="4144393" y="15046"/>
                </a:cubicBezTo>
                <a:close/>
                <a:moveTo>
                  <a:pt x="2615403" y="12395"/>
                </a:moveTo>
                <a:cubicBezTo>
                  <a:pt x="2617037" y="12345"/>
                  <a:pt x="2619056" y="12678"/>
                  <a:pt x="2621460" y="13392"/>
                </a:cubicBezTo>
                <a:cubicBezTo>
                  <a:pt x="2631078" y="16251"/>
                  <a:pt x="2638299" y="19578"/>
                  <a:pt x="2643124" y="23373"/>
                </a:cubicBezTo>
                <a:cubicBezTo>
                  <a:pt x="2647948" y="27168"/>
                  <a:pt x="2648516" y="31335"/>
                  <a:pt x="2644826" y="35875"/>
                </a:cubicBezTo>
                <a:cubicBezTo>
                  <a:pt x="2641136" y="40414"/>
                  <a:pt x="2636777" y="47707"/>
                  <a:pt x="2631748" y="57752"/>
                </a:cubicBezTo>
                <a:cubicBezTo>
                  <a:pt x="2626719" y="67798"/>
                  <a:pt x="2619305" y="78043"/>
                  <a:pt x="2609507" y="88485"/>
                </a:cubicBezTo>
                <a:cubicBezTo>
                  <a:pt x="2634027" y="87803"/>
                  <a:pt x="2649185" y="85298"/>
                  <a:pt x="2654984" y="80970"/>
                </a:cubicBezTo>
                <a:cubicBezTo>
                  <a:pt x="2660782" y="76641"/>
                  <a:pt x="2667501" y="76145"/>
                  <a:pt x="2675140" y="79481"/>
                </a:cubicBezTo>
                <a:cubicBezTo>
                  <a:pt x="2682780" y="82818"/>
                  <a:pt x="2688929" y="86988"/>
                  <a:pt x="2693586" y="91992"/>
                </a:cubicBezTo>
                <a:cubicBezTo>
                  <a:pt x="2698243" y="96997"/>
                  <a:pt x="2698593" y="101654"/>
                  <a:pt x="2694637" y="105963"/>
                </a:cubicBezTo>
                <a:cubicBezTo>
                  <a:pt x="2690681" y="110273"/>
                  <a:pt x="2687936" y="120493"/>
                  <a:pt x="2686405" y="136622"/>
                </a:cubicBezTo>
                <a:cubicBezTo>
                  <a:pt x="2684873" y="152751"/>
                  <a:pt x="2683525" y="168974"/>
                  <a:pt x="2682359" y="185289"/>
                </a:cubicBezTo>
                <a:cubicBezTo>
                  <a:pt x="2681193" y="201604"/>
                  <a:pt x="2677751" y="215678"/>
                  <a:pt x="2672034" y="227509"/>
                </a:cubicBezTo>
                <a:cubicBezTo>
                  <a:pt x="2666316" y="239341"/>
                  <a:pt x="2657445" y="248336"/>
                  <a:pt x="2645421" y="254494"/>
                </a:cubicBezTo>
                <a:cubicBezTo>
                  <a:pt x="2633397" y="260652"/>
                  <a:pt x="2626929" y="259104"/>
                  <a:pt x="2626018" y="249852"/>
                </a:cubicBezTo>
                <a:cubicBezTo>
                  <a:pt x="2625106" y="240600"/>
                  <a:pt x="2620158" y="230071"/>
                  <a:pt x="2611172" y="218264"/>
                </a:cubicBezTo>
                <a:cubicBezTo>
                  <a:pt x="2602187" y="206457"/>
                  <a:pt x="2603402" y="203319"/>
                  <a:pt x="2614819" y="208850"/>
                </a:cubicBezTo>
                <a:cubicBezTo>
                  <a:pt x="2626235" y="214382"/>
                  <a:pt x="2634207" y="217495"/>
                  <a:pt x="2638733" y="218189"/>
                </a:cubicBezTo>
                <a:cubicBezTo>
                  <a:pt x="2643260" y="218884"/>
                  <a:pt x="2647474" y="214726"/>
                  <a:pt x="2651374" y="205715"/>
                </a:cubicBezTo>
                <a:cubicBezTo>
                  <a:pt x="2655275" y="196705"/>
                  <a:pt x="2658003" y="183060"/>
                  <a:pt x="2659560" y="164778"/>
                </a:cubicBezTo>
                <a:cubicBezTo>
                  <a:pt x="2661117" y="146497"/>
                  <a:pt x="2661895" y="131205"/>
                  <a:pt x="2661895" y="118902"/>
                </a:cubicBezTo>
                <a:cubicBezTo>
                  <a:pt x="2661895" y="107802"/>
                  <a:pt x="2660825" y="101536"/>
                  <a:pt x="2658686" y="100103"/>
                </a:cubicBezTo>
                <a:cubicBezTo>
                  <a:pt x="2656546" y="98671"/>
                  <a:pt x="2651229" y="99021"/>
                  <a:pt x="2642733" y="101154"/>
                </a:cubicBezTo>
                <a:lnTo>
                  <a:pt x="2618400" y="107256"/>
                </a:lnTo>
                <a:cubicBezTo>
                  <a:pt x="2612496" y="108063"/>
                  <a:pt x="2607250" y="106128"/>
                  <a:pt x="2602661" y="101452"/>
                </a:cubicBezTo>
                <a:cubicBezTo>
                  <a:pt x="2590792" y="114933"/>
                  <a:pt x="2578436" y="125308"/>
                  <a:pt x="2565594" y="132576"/>
                </a:cubicBezTo>
                <a:cubicBezTo>
                  <a:pt x="2562383" y="134393"/>
                  <a:pt x="2559966" y="135498"/>
                  <a:pt x="2558342" y="135893"/>
                </a:cubicBezTo>
                <a:lnTo>
                  <a:pt x="2556904" y="135345"/>
                </a:lnTo>
                <a:lnTo>
                  <a:pt x="2556629" y="140157"/>
                </a:lnTo>
                <a:cubicBezTo>
                  <a:pt x="2556451" y="146497"/>
                  <a:pt x="2556556" y="154336"/>
                  <a:pt x="2556943" y="163672"/>
                </a:cubicBezTo>
                <a:cubicBezTo>
                  <a:pt x="2557718" y="182343"/>
                  <a:pt x="2557104" y="196482"/>
                  <a:pt x="2555101" y="206088"/>
                </a:cubicBezTo>
                <a:cubicBezTo>
                  <a:pt x="2553098" y="215693"/>
                  <a:pt x="2550407" y="223420"/>
                  <a:pt x="2547027" y="229268"/>
                </a:cubicBezTo>
                <a:cubicBezTo>
                  <a:pt x="2543648" y="235115"/>
                  <a:pt x="2540029" y="235202"/>
                  <a:pt x="2536172" y="229528"/>
                </a:cubicBezTo>
                <a:cubicBezTo>
                  <a:pt x="2532315" y="223854"/>
                  <a:pt x="2529363" y="219141"/>
                  <a:pt x="2527317" y="215389"/>
                </a:cubicBezTo>
                <a:cubicBezTo>
                  <a:pt x="2525271" y="211638"/>
                  <a:pt x="2523271" y="209610"/>
                  <a:pt x="2521317" y="209306"/>
                </a:cubicBezTo>
                <a:cubicBezTo>
                  <a:pt x="2519364" y="209002"/>
                  <a:pt x="2509656" y="210276"/>
                  <a:pt x="2492193" y="213129"/>
                </a:cubicBezTo>
                <a:cubicBezTo>
                  <a:pt x="2488125" y="230517"/>
                  <a:pt x="2483484" y="235273"/>
                  <a:pt x="2478269" y="227398"/>
                </a:cubicBezTo>
                <a:cubicBezTo>
                  <a:pt x="2473054" y="219522"/>
                  <a:pt x="2470446" y="209036"/>
                  <a:pt x="2470446" y="195939"/>
                </a:cubicBezTo>
                <a:cubicBezTo>
                  <a:pt x="2470446" y="183599"/>
                  <a:pt x="2470065" y="168267"/>
                  <a:pt x="2469302" y="149942"/>
                </a:cubicBezTo>
                <a:cubicBezTo>
                  <a:pt x="2468539" y="131618"/>
                  <a:pt x="2465817" y="118353"/>
                  <a:pt x="2461135" y="110149"/>
                </a:cubicBezTo>
                <a:cubicBezTo>
                  <a:pt x="2456453" y="101945"/>
                  <a:pt x="2457250" y="97843"/>
                  <a:pt x="2463525" y="97843"/>
                </a:cubicBezTo>
                <a:cubicBezTo>
                  <a:pt x="2467668" y="97843"/>
                  <a:pt x="2472511" y="98221"/>
                  <a:pt x="2478055" y="98978"/>
                </a:cubicBezTo>
                <a:cubicBezTo>
                  <a:pt x="2484008" y="91499"/>
                  <a:pt x="2490649" y="79934"/>
                  <a:pt x="2497979" y="64282"/>
                </a:cubicBezTo>
                <a:cubicBezTo>
                  <a:pt x="2505309" y="48630"/>
                  <a:pt x="2507613" y="36299"/>
                  <a:pt x="2504890" y="27289"/>
                </a:cubicBezTo>
                <a:cubicBezTo>
                  <a:pt x="2502168" y="18279"/>
                  <a:pt x="2509024" y="17339"/>
                  <a:pt x="2525457" y="24471"/>
                </a:cubicBezTo>
                <a:cubicBezTo>
                  <a:pt x="2539471" y="31242"/>
                  <a:pt x="2543803" y="37205"/>
                  <a:pt x="2538451" y="42358"/>
                </a:cubicBezTo>
                <a:cubicBezTo>
                  <a:pt x="2533099" y="47511"/>
                  <a:pt x="2527336" y="54720"/>
                  <a:pt x="2521159" y="63985"/>
                </a:cubicBezTo>
                <a:cubicBezTo>
                  <a:pt x="2514983" y="73249"/>
                  <a:pt x="2505520" y="84914"/>
                  <a:pt x="2492770" y="98978"/>
                </a:cubicBezTo>
                <a:cubicBezTo>
                  <a:pt x="2507777" y="96820"/>
                  <a:pt x="2518207" y="93167"/>
                  <a:pt x="2524061" y="88020"/>
                </a:cubicBezTo>
                <a:cubicBezTo>
                  <a:pt x="2529915" y="82873"/>
                  <a:pt x="2536253" y="81962"/>
                  <a:pt x="2543074" y="85286"/>
                </a:cubicBezTo>
                <a:cubicBezTo>
                  <a:pt x="2549895" y="88609"/>
                  <a:pt x="2555864" y="92070"/>
                  <a:pt x="2560980" y="95666"/>
                </a:cubicBezTo>
                <a:cubicBezTo>
                  <a:pt x="2566096" y="99263"/>
                  <a:pt x="2567253" y="103483"/>
                  <a:pt x="2564450" y="108326"/>
                </a:cubicBezTo>
                <a:cubicBezTo>
                  <a:pt x="2561647" y="113169"/>
                  <a:pt x="2559501" y="118936"/>
                  <a:pt x="2558013" y="125627"/>
                </a:cubicBezTo>
                <a:cubicBezTo>
                  <a:pt x="2557641" y="127300"/>
                  <a:pt x="2557339" y="129347"/>
                  <a:pt x="2557109" y="131769"/>
                </a:cubicBezTo>
                <a:lnTo>
                  <a:pt x="2557090" y="132091"/>
                </a:lnTo>
                <a:lnTo>
                  <a:pt x="2558119" y="129726"/>
                </a:lnTo>
                <a:cubicBezTo>
                  <a:pt x="2559668" y="127276"/>
                  <a:pt x="2562011" y="124114"/>
                  <a:pt x="2565147" y="120242"/>
                </a:cubicBezTo>
                <a:cubicBezTo>
                  <a:pt x="2577692" y="104751"/>
                  <a:pt x="2589170" y="87044"/>
                  <a:pt x="2599582" y="67119"/>
                </a:cubicBezTo>
                <a:cubicBezTo>
                  <a:pt x="2609994" y="47195"/>
                  <a:pt x="2613839" y="32545"/>
                  <a:pt x="2611116" y="23168"/>
                </a:cubicBezTo>
                <a:cubicBezTo>
                  <a:pt x="2609075" y="16136"/>
                  <a:pt x="2610504" y="12545"/>
                  <a:pt x="2615403" y="12395"/>
                </a:cubicBezTo>
                <a:close/>
                <a:moveTo>
                  <a:pt x="1627567" y="6918"/>
                </a:moveTo>
                <a:cubicBezTo>
                  <a:pt x="1635548" y="8574"/>
                  <a:pt x="1642574" y="11464"/>
                  <a:pt x="1648645" y="15588"/>
                </a:cubicBezTo>
                <a:cubicBezTo>
                  <a:pt x="1654716" y="19711"/>
                  <a:pt x="1656164" y="24179"/>
                  <a:pt x="1652989" y="28991"/>
                </a:cubicBezTo>
                <a:cubicBezTo>
                  <a:pt x="1649814" y="33803"/>
                  <a:pt x="1646341" y="47409"/>
                  <a:pt x="1642571" y="69807"/>
                </a:cubicBezTo>
                <a:cubicBezTo>
                  <a:pt x="1668231" y="66794"/>
                  <a:pt x="1689526" y="61954"/>
                  <a:pt x="1706455" y="55287"/>
                </a:cubicBezTo>
                <a:cubicBezTo>
                  <a:pt x="1723385" y="48621"/>
                  <a:pt x="1735647" y="48491"/>
                  <a:pt x="1743244" y="54897"/>
                </a:cubicBezTo>
                <a:cubicBezTo>
                  <a:pt x="1750840" y="61303"/>
                  <a:pt x="1747792" y="66753"/>
                  <a:pt x="1734100" y="71249"/>
                </a:cubicBezTo>
                <a:cubicBezTo>
                  <a:pt x="1720408" y="75745"/>
                  <a:pt x="1703181" y="79959"/>
                  <a:pt x="1682420" y="83890"/>
                </a:cubicBezTo>
                <a:cubicBezTo>
                  <a:pt x="1661658" y="87822"/>
                  <a:pt x="1647637" y="87450"/>
                  <a:pt x="1640357" y="82774"/>
                </a:cubicBezTo>
                <a:cubicBezTo>
                  <a:pt x="1637877" y="95697"/>
                  <a:pt x="1634336" y="111994"/>
                  <a:pt x="1629735" y="131664"/>
                </a:cubicBezTo>
                <a:cubicBezTo>
                  <a:pt x="1682593" y="123987"/>
                  <a:pt x="1713702" y="118177"/>
                  <a:pt x="1723059" y="114233"/>
                </a:cubicBezTo>
                <a:cubicBezTo>
                  <a:pt x="1732417" y="110289"/>
                  <a:pt x="1740181" y="109777"/>
                  <a:pt x="1746351" y="112698"/>
                </a:cubicBezTo>
                <a:cubicBezTo>
                  <a:pt x="1752521" y="115619"/>
                  <a:pt x="1758753" y="119274"/>
                  <a:pt x="1765047" y="123665"/>
                </a:cubicBezTo>
                <a:cubicBezTo>
                  <a:pt x="1771341" y="128055"/>
                  <a:pt x="1772334" y="133800"/>
                  <a:pt x="1768024" y="140901"/>
                </a:cubicBezTo>
                <a:cubicBezTo>
                  <a:pt x="1763714" y="148001"/>
                  <a:pt x="1761367" y="158463"/>
                  <a:pt x="1760982" y="172285"/>
                </a:cubicBezTo>
                <a:cubicBezTo>
                  <a:pt x="1760598" y="186107"/>
                  <a:pt x="1758415" y="202389"/>
                  <a:pt x="1754434" y="221128"/>
                </a:cubicBezTo>
                <a:cubicBezTo>
                  <a:pt x="1750453" y="239868"/>
                  <a:pt x="1742159" y="254181"/>
                  <a:pt x="1729552" y="264065"/>
                </a:cubicBezTo>
                <a:cubicBezTo>
                  <a:pt x="1716945" y="273950"/>
                  <a:pt x="1709460" y="275333"/>
                  <a:pt x="1707097" y="268214"/>
                </a:cubicBezTo>
                <a:cubicBezTo>
                  <a:pt x="1704735" y="261095"/>
                  <a:pt x="1698425" y="252317"/>
                  <a:pt x="1688168" y="241881"/>
                </a:cubicBezTo>
                <a:cubicBezTo>
                  <a:pt x="1677911" y="231444"/>
                  <a:pt x="1677087" y="227624"/>
                  <a:pt x="1685694" y="230421"/>
                </a:cubicBezTo>
                <a:cubicBezTo>
                  <a:pt x="1694301" y="233218"/>
                  <a:pt x="1701947" y="235165"/>
                  <a:pt x="1708632" y="236262"/>
                </a:cubicBezTo>
                <a:cubicBezTo>
                  <a:pt x="1715317" y="237360"/>
                  <a:pt x="1720941" y="234340"/>
                  <a:pt x="1725505" y="227203"/>
                </a:cubicBezTo>
                <a:cubicBezTo>
                  <a:pt x="1730070" y="220065"/>
                  <a:pt x="1733514" y="203099"/>
                  <a:pt x="1735840" y="176303"/>
                </a:cubicBezTo>
                <a:cubicBezTo>
                  <a:pt x="1738165" y="149508"/>
                  <a:pt x="1736435" y="135782"/>
                  <a:pt x="1730649" y="135124"/>
                </a:cubicBezTo>
                <a:cubicBezTo>
                  <a:pt x="1724864" y="134467"/>
                  <a:pt x="1706573" y="136458"/>
                  <a:pt x="1675778" y="141096"/>
                </a:cubicBezTo>
                <a:cubicBezTo>
                  <a:pt x="1644983" y="145735"/>
                  <a:pt x="1625518" y="150017"/>
                  <a:pt x="1617382" y="153942"/>
                </a:cubicBezTo>
                <a:cubicBezTo>
                  <a:pt x="1609246" y="157867"/>
                  <a:pt x="1603994" y="155467"/>
                  <a:pt x="1601625" y="146742"/>
                </a:cubicBezTo>
                <a:cubicBezTo>
                  <a:pt x="1599256" y="138017"/>
                  <a:pt x="1600415" y="131270"/>
                  <a:pt x="1605104" y="126502"/>
                </a:cubicBezTo>
                <a:cubicBezTo>
                  <a:pt x="1609792" y="121733"/>
                  <a:pt x="1613689" y="110614"/>
                  <a:pt x="1616796" y="93146"/>
                </a:cubicBezTo>
                <a:cubicBezTo>
                  <a:pt x="1619903" y="75677"/>
                  <a:pt x="1622036" y="60366"/>
                  <a:pt x="1623195" y="47214"/>
                </a:cubicBezTo>
                <a:cubicBezTo>
                  <a:pt x="1624355" y="34061"/>
                  <a:pt x="1623378" y="23643"/>
                  <a:pt x="1620265" y="15960"/>
                </a:cubicBezTo>
                <a:cubicBezTo>
                  <a:pt x="1617152" y="8276"/>
                  <a:pt x="1619586" y="5263"/>
                  <a:pt x="1627567" y="6918"/>
                </a:cubicBezTo>
                <a:close/>
                <a:moveTo>
                  <a:pt x="3224620" y="6218"/>
                </a:moveTo>
                <a:cubicBezTo>
                  <a:pt x="3226028" y="6099"/>
                  <a:pt x="3227834" y="6348"/>
                  <a:pt x="3230037" y="6965"/>
                </a:cubicBezTo>
                <a:cubicBezTo>
                  <a:pt x="3238849" y="9433"/>
                  <a:pt x="3246848" y="12871"/>
                  <a:pt x="3254035" y="17280"/>
                </a:cubicBezTo>
                <a:cubicBezTo>
                  <a:pt x="3261222" y="21690"/>
                  <a:pt x="3262671" y="27453"/>
                  <a:pt x="3258379" y="34572"/>
                </a:cubicBezTo>
                <a:cubicBezTo>
                  <a:pt x="3254088" y="41691"/>
                  <a:pt x="3252308" y="64332"/>
                  <a:pt x="3253040" y="102494"/>
                </a:cubicBezTo>
                <a:cubicBezTo>
                  <a:pt x="3270440" y="100224"/>
                  <a:pt x="3282855" y="98100"/>
                  <a:pt x="3290284" y="96122"/>
                </a:cubicBezTo>
                <a:cubicBezTo>
                  <a:pt x="3297713" y="94144"/>
                  <a:pt x="3305834" y="95716"/>
                  <a:pt x="3314646" y="100838"/>
                </a:cubicBezTo>
                <a:cubicBezTo>
                  <a:pt x="3323458" y="105960"/>
                  <a:pt x="3323672" y="109867"/>
                  <a:pt x="3315287" y="112558"/>
                </a:cubicBezTo>
                <a:cubicBezTo>
                  <a:pt x="3306903" y="115250"/>
                  <a:pt x="3286192" y="118065"/>
                  <a:pt x="3253152" y="121004"/>
                </a:cubicBezTo>
                <a:cubicBezTo>
                  <a:pt x="3253152" y="165876"/>
                  <a:pt x="3252736" y="202587"/>
                  <a:pt x="3251905" y="231137"/>
                </a:cubicBezTo>
                <a:cubicBezTo>
                  <a:pt x="3251074" y="259687"/>
                  <a:pt x="3247158" y="274201"/>
                  <a:pt x="3240157" y="274679"/>
                </a:cubicBezTo>
                <a:cubicBezTo>
                  <a:pt x="3233156" y="275156"/>
                  <a:pt x="3229655" y="260977"/>
                  <a:pt x="3229655" y="232142"/>
                </a:cubicBezTo>
                <a:lnTo>
                  <a:pt x="3229655" y="123646"/>
                </a:lnTo>
                <a:cubicBezTo>
                  <a:pt x="3212602" y="127429"/>
                  <a:pt x="3199670" y="130319"/>
                  <a:pt x="3190858" y="132315"/>
                </a:cubicBezTo>
                <a:cubicBezTo>
                  <a:pt x="3182046" y="134312"/>
                  <a:pt x="3173470" y="131869"/>
                  <a:pt x="3165129" y="124986"/>
                </a:cubicBezTo>
                <a:cubicBezTo>
                  <a:pt x="3156789" y="118102"/>
                  <a:pt x="3157049" y="114394"/>
                  <a:pt x="3165911" y="113861"/>
                </a:cubicBezTo>
                <a:cubicBezTo>
                  <a:pt x="3174772" y="113327"/>
                  <a:pt x="3183395" y="112676"/>
                  <a:pt x="3191779" y="111907"/>
                </a:cubicBezTo>
                <a:cubicBezTo>
                  <a:pt x="3200163" y="111138"/>
                  <a:pt x="3212788" y="109346"/>
                  <a:pt x="3229655" y="106531"/>
                </a:cubicBezTo>
                <a:cubicBezTo>
                  <a:pt x="3229655" y="79084"/>
                  <a:pt x="3229469" y="59669"/>
                  <a:pt x="3229097" y="48283"/>
                </a:cubicBezTo>
                <a:cubicBezTo>
                  <a:pt x="3228725" y="36898"/>
                  <a:pt x="3226586" y="26548"/>
                  <a:pt x="3222679" y="17234"/>
                </a:cubicBezTo>
                <a:cubicBezTo>
                  <a:pt x="3219749" y="10248"/>
                  <a:pt x="3220396" y="6576"/>
                  <a:pt x="3224620" y="6218"/>
                </a:cubicBezTo>
                <a:close/>
                <a:moveTo>
                  <a:pt x="1081495" y="6218"/>
                </a:moveTo>
                <a:cubicBezTo>
                  <a:pt x="1082903" y="6099"/>
                  <a:pt x="1084709" y="6348"/>
                  <a:pt x="1086912" y="6965"/>
                </a:cubicBezTo>
                <a:cubicBezTo>
                  <a:pt x="1095724" y="9433"/>
                  <a:pt x="1103723" y="12871"/>
                  <a:pt x="1110910" y="17280"/>
                </a:cubicBezTo>
                <a:cubicBezTo>
                  <a:pt x="1118097" y="21690"/>
                  <a:pt x="1119546" y="27453"/>
                  <a:pt x="1115254" y="34572"/>
                </a:cubicBezTo>
                <a:cubicBezTo>
                  <a:pt x="1110963" y="41691"/>
                  <a:pt x="1109183" y="64332"/>
                  <a:pt x="1109915" y="102494"/>
                </a:cubicBezTo>
                <a:cubicBezTo>
                  <a:pt x="1127316" y="100224"/>
                  <a:pt x="1139730" y="98100"/>
                  <a:pt x="1147159" y="96122"/>
                </a:cubicBezTo>
                <a:cubicBezTo>
                  <a:pt x="1154588" y="94144"/>
                  <a:pt x="1162709" y="95716"/>
                  <a:pt x="1171521" y="100838"/>
                </a:cubicBezTo>
                <a:cubicBezTo>
                  <a:pt x="1180332" y="105960"/>
                  <a:pt x="1180546" y="109867"/>
                  <a:pt x="1172163" y="112558"/>
                </a:cubicBezTo>
                <a:cubicBezTo>
                  <a:pt x="1163778" y="115250"/>
                  <a:pt x="1143067" y="118065"/>
                  <a:pt x="1110027" y="121004"/>
                </a:cubicBezTo>
                <a:cubicBezTo>
                  <a:pt x="1110027" y="165876"/>
                  <a:pt x="1109611" y="202587"/>
                  <a:pt x="1108780" y="231137"/>
                </a:cubicBezTo>
                <a:cubicBezTo>
                  <a:pt x="1107949" y="259687"/>
                  <a:pt x="1104033" y="274201"/>
                  <a:pt x="1097032" y="274679"/>
                </a:cubicBezTo>
                <a:cubicBezTo>
                  <a:pt x="1090031" y="275156"/>
                  <a:pt x="1086530" y="260977"/>
                  <a:pt x="1086530" y="232142"/>
                </a:cubicBezTo>
                <a:lnTo>
                  <a:pt x="1086530" y="123646"/>
                </a:lnTo>
                <a:cubicBezTo>
                  <a:pt x="1069477" y="127429"/>
                  <a:pt x="1056545" y="130319"/>
                  <a:pt x="1047733" y="132315"/>
                </a:cubicBezTo>
                <a:cubicBezTo>
                  <a:pt x="1038921" y="134312"/>
                  <a:pt x="1030345" y="131869"/>
                  <a:pt x="1022004" y="124986"/>
                </a:cubicBezTo>
                <a:cubicBezTo>
                  <a:pt x="1013664" y="118102"/>
                  <a:pt x="1013924" y="114394"/>
                  <a:pt x="1022786" y="113861"/>
                </a:cubicBezTo>
                <a:cubicBezTo>
                  <a:pt x="1031647" y="113327"/>
                  <a:pt x="1040270" y="112676"/>
                  <a:pt x="1048654" y="111907"/>
                </a:cubicBezTo>
                <a:cubicBezTo>
                  <a:pt x="1057038" y="111138"/>
                  <a:pt x="1069663" y="109346"/>
                  <a:pt x="1086530" y="106531"/>
                </a:cubicBezTo>
                <a:cubicBezTo>
                  <a:pt x="1086530" y="79084"/>
                  <a:pt x="1086344" y="59669"/>
                  <a:pt x="1085972" y="48283"/>
                </a:cubicBezTo>
                <a:cubicBezTo>
                  <a:pt x="1085600" y="36898"/>
                  <a:pt x="1083461" y="26548"/>
                  <a:pt x="1079554" y="17234"/>
                </a:cubicBezTo>
                <a:cubicBezTo>
                  <a:pt x="1076624" y="10248"/>
                  <a:pt x="1077271" y="6576"/>
                  <a:pt x="1081495" y="6218"/>
                </a:cubicBezTo>
                <a:close/>
                <a:moveTo>
                  <a:pt x="3482710" y="4537"/>
                </a:moveTo>
                <a:cubicBezTo>
                  <a:pt x="3491013" y="6168"/>
                  <a:pt x="3497264" y="8180"/>
                  <a:pt x="3501462" y="10574"/>
                </a:cubicBezTo>
                <a:cubicBezTo>
                  <a:pt x="3505660" y="12968"/>
                  <a:pt x="3507161" y="16552"/>
                  <a:pt x="3505964" y="21327"/>
                </a:cubicBezTo>
                <a:cubicBezTo>
                  <a:pt x="3504767" y="26102"/>
                  <a:pt x="3503809" y="33698"/>
                  <a:pt x="3503090" y="44116"/>
                </a:cubicBezTo>
                <a:cubicBezTo>
                  <a:pt x="3516819" y="41164"/>
                  <a:pt x="3526527" y="38287"/>
                  <a:pt x="3532214" y="35484"/>
                </a:cubicBezTo>
                <a:cubicBezTo>
                  <a:pt x="3537900" y="32681"/>
                  <a:pt x="3544777" y="34594"/>
                  <a:pt x="3552845" y="41223"/>
                </a:cubicBezTo>
                <a:cubicBezTo>
                  <a:pt x="3560913" y="47852"/>
                  <a:pt x="3558404" y="52351"/>
                  <a:pt x="3545320" y="54720"/>
                </a:cubicBezTo>
                <a:cubicBezTo>
                  <a:pt x="3532235" y="57089"/>
                  <a:pt x="3518159" y="59985"/>
                  <a:pt x="3503090" y="63408"/>
                </a:cubicBezTo>
                <a:lnTo>
                  <a:pt x="3503090" y="79146"/>
                </a:lnTo>
                <a:cubicBezTo>
                  <a:pt x="3510928" y="76902"/>
                  <a:pt x="3518689" y="74589"/>
                  <a:pt x="3526372" y="72207"/>
                </a:cubicBezTo>
                <a:cubicBezTo>
                  <a:pt x="3534055" y="69826"/>
                  <a:pt x="3540657" y="71516"/>
                  <a:pt x="3546176" y="77277"/>
                </a:cubicBezTo>
                <a:cubicBezTo>
                  <a:pt x="3551695" y="83038"/>
                  <a:pt x="3549220" y="87310"/>
                  <a:pt x="3538753" y="90095"/>
                </a:cubicBezTo>
                <a:cubicBezTo>
                  <a:pt x="3528285" y="92879"/>
                  <a:pt x="3516336" y="95679"/>
                  <a:pt x="3502904" y="98494"/>
                </a:cubicBezTo>
                <a:lnTo>
                  <a:pt x="3501918" y="116502"/>
                </a:lnTo>
                <a:cubicBezTo>
                  <a:pt x="3526140" y="111913"/>
                  <a:pt x="3543007" y="108236"/>
                  <a:pt x="3552519" y="105470"/>
                </a:cubicBezTo>
                <a:cubicBezTo>
                  <a:pt x="3562032" y="102705"/>
                  <a:pt x="3570568" y="104236"/>
                  <a:pt x="3578127" y="110065"/>
                </a:cubicBezTo>
                <a:cubicBezTo>
                  <a:pt x="3585686" y="115895"/>
                  <a:pt x="3587652" y="119798"/>
                  <a:pt x="3584025" y="121776"/>
                </a:cubicBezTo>
                <a:cubicBezTo>
                  <a:pt x="3580397" y="123755"/>
                  <a:pt x="3575011" y="125144"/>
                  <a:pt x="3567867" y="125944"/>
                </a:cubicBezTo>
                <a:cubicBezTo>
                  <a:pt x="3560724" y="126744"/>
                  <a:pt x="3549655" y="128105"/>
                  <a:pt x="3534660" y="130027"/>
                </a:cubicBezTo>
                <a:cubicBezTo>
                  <a:pt x="3519666" y="131949"/>
                  <a:pt x="3502135" y="134517"/>
                  <a:pt x="3482068" y="137729"/>
                </a:cubicBezTo>
                <a:cubicBezTo>
                  <a:pt x="3485255" y="138845"/>
                  <a:pt x="3487823" y="140383"/>
                  <a:pt x="3489770" y="142343"/>
                </a:cubicBezTo>
                <a:cubicBezTo>
                  <a:pt x="3491642" y="146212"/>
                  <a:pt x="3491410" y="148872"/>
                  <a:pt x="3489072" y="150324"/>
                </a:cubicBezTo>
                <a:cubicBezTo>
                  <a:pt x="3486734" y="151775"/>
                  <a:pt x="3486799" y="153474"/>
                  <a:pt x="3489268" y="155421"/>
                </a:cubicBezTo>
                <a:cubicBezTo>
                  <a:pt x="3491735" y="157368"/>
                  <a:pt x="3499202" y="162682"/>
                  <a:pt x="3511666" y="171364"/>
                </a:cubicBezTo>
                <a:cubicBezTo>
                  <a:pt x="3522345" y="159197"/>
                  <a:pt x="3528428" y="151623"/>
                  <a:pt x="3529916" y="148640"/>
                </a:cubicBezTo>
                <a:cubicBezTo>
                  <a:pt x="3531404" y="145657"/>
                  <a:pt x="3532415" y="141890"/>
                  <a:pt x="3532949" y="137338"/>
                </a:cubicBezTo>
                <a:cubicBezTo>
                  <a:pt x="3533482" y="132787"/>
                  <a:pt x="3539922" y="133552"/>
                  <a:pt x="3552268" y="139636"/>
                </a:cubicBezTo>
                <a:cubicBezTo>
                  <a:pt x="3564615" y="145719"/>
                  <a:pt x="3566413" y="150916"/>
                  <a:pt x="3557663" y="155226"/>
                </a:cubicBezTo>
                <a:cubicBezTo>
                  <a:pt x="3548913" y="159535"/>
                  <a:pt x="3536948" y="167402"/>
                  <a:pt x="3521768" y="178824"/>
                </a:cubicBezTo>
                <a:cubicBezTo>
                  <a:pt x="3529284" y="183500"/>
                  <a:pt x="3537354" y="188780"/>
                  <a:pt x="3545980" y="194665"/>
                </a:cubicBezTo>
                <a:cubicBezTo>
                  <a:pt x="3554606" y="200550"/>
                  <a:pt x="3564984" y="206339"/>
                  <a:pt x="3577113" y="212031"/>
                </a:cubicBezTo>
                <a:cubicBezTo>
                  <a:pt x="3589243" y="217724"/>
                  <a:pt x="3601812" y="221383"/>
                  <a:pt x="3614823" y="223007"/>
                </a:cubicBezTo>
                <a:cubicBezTo>
                  <a:pt x="3627833" y="224632"/>
                  <a:pt x="3634641" y="226852"/>
                  <a:pt x="3635249" y="229668"/>
                </a:cubicBezTo>
                <a:cubicBezTo>
                  <a:pt x="3635857" y="232483"/>
                  <a:pt x="3629668" y="234963"/>
                  <a:pt x="3616683" y="237109"/>
                </a:cubicBezTo>
                <a:cubicBezTo>
                  <a:pt x="3603698" y="239255"/>
                  <a:pt x="3592613" y="240724"/>
                  <a:pt x="3583429" y="241518"/>
                </a:cubicBezTo>
                <a:cubicBezTo>
                  <a:pt x="3574245" y="242312"/>
                  <a:pt x="3566125" y="240030"/>
                  <a:pt x="3559068" y="234672"/>
                </a:cubicBezTo>
                <a:cubicBezTo>
                  <a:pt x="3552011" y="229314"/>
                  <a:pt x="3542256" y="220995"/>
                  <a:pt x="3529805" y="209715"/>
                </a:cubicBezTo>
                <a:cubicBezTo>
                  <a:pt x="3517352" y="198435"/>
                  <a:pt x="3499921" y="182198"/>
                  <a:pt x="3477510" y="161002"/>
                </a:cubicBezTo>
                <a:lnTo>
                  <a:pt x="3465734" y="173429"/>
                </a:lnTo>
                <a:cubicBezTo>
                  <a:pt x="3476623" y="178688"/>
                  <a:pt x="3481069" y="183184"/>
                  <a:pt x="3479073" y="186917"/>
                </a:cubicBezTo>
                <a:cubicBezTo>
                  <a:pt x="3477076" y="190650"/>
                  <a:pt x="3475708" y="195670"/>
                  <a:pt x="3474971" y="201976"/>
                </a:cubicBezTo>
                <a:cubicBezTo>
                  <a:pt x="3474233" y="208283"/>
                  <a:pt x="3474016" y="214292"/>
                  <a:pt x="3474320" y="220003"/>
                </a:cubicBezTo>
                <a:cubicBezTo>
                  <a:pt x="3474623" y="225714"/>
                  <a:pt x="3479857" y="225959"/>
                  <a:pt x="3490021" y="220738"/>
                </a:cubicBezTo>
                <a:cubicBezTo>
                  <a:pt x="3500185" y="215516"/>
                  <a:pt x="3508795" y="211235"/>
                  <a:pt x="3515852" y="207892"/>
                </a:cubicBezTo>
                <a:cubicBezTo>
                  <a:pt x="3522909" y="204550"/>
                  <a:pt x="3523889" y="206274"/>
                  <a:pt x="3518791" y="213064"/>
                </a:cubicBezTo>
                <a:cubicBezTo>
                  <a:pt x="3513694" y="219854"/>
                  <a:pt x="3505198" y="228238"/>
                  <a:pt x="3493304" y="238216"/>
                </a:cubicBezTo>
                <a:cubicBezTo>
                  <a:pt x="3481410" y="248194"/>
                  <a:pt x="3473575" y="256497"/>
                  <a:pt x="3469799" y="263126"/>
                </a:cubicBezTo>
                <a:cubicBezTo>
                  <a:pt x="3466022" y="269755"/>
                  <a:pt x="3461635" y="270772"/>
                  <a:pt x="3456637" y="266177"/>
                </a:cubicBezTo>
                <a:cubicBezTo>
                  <a:pt x="3451639" y="261582"/>
                  <a:pt x="3448185" y="257973"/>
                  <a:pt x="3446275" y="255350"/>
                </a:cubicBezTo>
                <a:cubicBezTo>
                  <a:pt x="3444365" y="252727"/>
                  <a:pt x="3445552" y="247542"/>
                  <a:pt x="3449837" y="239797"/>
                </a:cubicBezTo>
                <a:cubicBezTo>
                  <a:pt x="3454122" y="232052"/>
                  <a:pt x="3456457" y="221144"/>
                  <a:pt x="3456842" y="207074"/>
                </a:cubicBezTo>
                <a:cubicBezTo>
                  <a:pt x="3457226" y="193003"/>
                  <a:pt x="3457220" y="184256"/>
                  <a:pt x="3456823" y="180833"/>
                </a:cubicBezTo>
                <a:cubicBezTo>
                  <a:pt x="3432775" y="206283"/>
                  <a:pt x="3409545" y="222180"/>
                  <a:pt x="3387134" y="228523"/>
                </a:cubicBezTo>
                <a:cubicBezTo>
                  <a:pt x="3364723" y="234867"/>
                  <a:pt x="3362029" y="232520"/>
                  <a:pt x="3379051" y="221482"/>
                </a:cubicBezTo>
                <a:cubicBezTo>
                  <a:pt x="3396073" y="210444"/>
                  <a:pt x="3414767" y="195133"/>
                  <a:pt x="3435131" y="175550"/>
                </a:cubicBezTo>
                <a:cubicBezTo>
                  <a:pt x="3449261" y="161988"/>
                  <a:pt x="3458503" y="151928"/>
                  <a:pt x="3462859" y="145370"/>
                </a:cubicBezTo>
                <a:lnTo>
                  <a:pt x="3465200" y="140741"/>
                </a:lnTo>
                <a:lnTo>
                  <a:pt x="3439273" y="146677"/>
                </a:lnTo>
                <a:cubicBezTo>
                  <a:pt x="3431802" y="148426"/>
                  <a:pt x="3426611" y="149691"/>
                  <a:pt x="3423699" y="150472"/>
                </a:cubicBezTo>
                <a:cubicBezTo>
                  <a:pt x="3417877" y="152035"/>
                  <a:pt x="3410562" y="149561"/>
                  <a:pt x="3401757" y="143050"/>
                </a:cubicBezTo>
                <a:cubicBezTo>
                  <a:pt x="3392951" y="136538"/>
                  <a:pt x="3394098" y="133028"/>
                  <a:pt x="3405198" y="132520"/>
                </a:cubicBezTo>
                <a:cubicBezTo>
                  <a:pt x="3416298" y="132011"/>
                  <a:pt x="3441097" y="128049"/>
                  <a:pt x="3479594" y="120632"/>
                </a:cubicBezTo>
                <a:lnTo>
                  <a:pt x="3479594" y="102624"/>
                </a:lnTo>
                <a:cubicBezTo>
                  <a:pt x="3472152" y="104187"/>
                  <a:pt x="3465343" y="105356"/>
                  <a:pt x="3459167" y="106131"/>
                </a:cubicBezTo>
                <a:cubicBezTo>
                  <a:pt x="3452991" y="106906"/>
                  <a:pt x="3446486" y="105219"/>
                  <a:pt x="3439652" y="101071"/>
                </a:cubicBezTo>
                <a:cubicBezTo>
                  <a:pt x="3432818" y="96922"/>
                  <a:pt x="3434282" y="93812"/>
                  <a:pt x="3444042" y="91741"/>
                </a:cubicBezTo>
                <a:cubicBezTo>
                  <a:pt x="3453803" y="89670"/>
                  <a:pt x="3465653" y="86892"/>
                  <a:pt x="3479594" y="83407"/>
                </a:cubicBezTo>
                <a:lnTo>
                  <a:pt x="3479594" y="66440"/>
                </a:lnTo>
                <a:cubicBezTo>
                  <a:pt x="3469225" y="67953"/>
                  <a:pt x="3460348" y="69693"/>
                  <a:pt x="3452963" y="71659"/>
                </a:cubicBezTo>
                <a:cubicBezTo>
                  <a:pt x="3445577" y="73624"/>
                  <a:pt x="3438052" y="72111"/>
                  <a:pt x="3430387" y="67119"/>
                </a:cubicBezTo>
                <a:cubicBezTo>
                  <a:pt x="3422723" y="62127"/>
                  <a:pt x="3425600" y="58214"/>
                  <a:pt x="3439019" y="55380"/>
                </a:cubicBezTo>
                <a:cubicBezTo>
                  <a:pt x="3452439" y="52547"/>
                  <a:pt x="3465963" y="50168"/>
                  <a:pt x="3479594" y="48246"/>
                </a:cubicBezTo>
                <a:cubicBezTo>
                  <a:pt x="3479594" y="39651"/>
                  <a:pt x="3479222" y="32548"/>
                  <a:pt x="3478477" y="26936"/>
                </a:cubicBezTo>
                <a:cubicBezTo>
                  <a:pt x="3477733" y="21324"/>
                  <a:pt x="3476177" y="15780"/>
                  <a:pt x="3473808" y="10304"/>
                </a:cubicBezTo>
                <a:cubicBezTo>
                  <a:pt x="3471439" y="4829"/>
                  <a:pt x="3474406" y="2906"/>
                  <a:pt x="3482710" y="4537"/>
                </a:cubicBezTo>
                <a:close/>
                <a:moveTo>
                  <a:pt x="1339585" y="4537"/>
                </a:moveTo>
                <a:cubicBezTo>
                  <a:pt x="1347888" y="6168"/>
                  <a:pt x="1354139" y="8180"/>
                  <a:pt x="1358337" y="10574"/>
                </a:cubicBezTo>
                <a:cubicBezTo>
                  <a:pt x="1362535" y="12968"/>
                  <a:pt x="1364036" y="16552"/>
                  <a:pt x="1362839" y="21327"/>
                </a:cubicBezTo>
                <a:cubicBezTo>
                  <a:pt x="1361642" y="26102"/>
                  <a:pt x="1360684" y="33698"/>
                  <a:pt x="1359965" y="44116"/>
                </a:cubicBezTo>
                <a:cubicBezTo>
                  <a:pt x="1373694" y="41164"/>
                  <a:pt x="1383402" y="38287"/>
                  <a:pt x="1389089" y="35484"/>
                </a:cubicBezTo>
                <a:cubicBezTo>
                  <a:pt x="1394775" y="32681"/>
                  <a:pt x="1401652" y="34594"/>
                  <a:pt x="1409720" y="41223"/>
                </a:cubicBezTo>
                <a:cubicBezTo>
                  <a:pt x="1417788" y="47852"/>
                  <a:pt x="1415279" y="52351"/>
                  <a:pt x="1402195" y="54720"/>
                </a:cubicBezTo>
                <a:cubicBezTo>
                  <a:pt x="1389110" y="57089"/>
                  <a:pt x="1375034" y="59985"/>
                  <a:pt x="1359965" y="63408"/>
                </a:cubicBezTo>
                <a:lnTo>
                  <a:pt x="1359965" y="79146"/>
                </a:lnTo>
                <a:cubicBezTo>
                  <a:pt x="1367803" y="76902"/>
                  <a:pt x="1375564" y="74589"/>
                  <a:pt x="1383247" y="72207"/>
                </a:cubicBezTo>
                <a:cubicBezTo>
                  <a:pt x="1390931" y="69826"/>
                  <a:pt x="1397532" y="71516"/>
                  <a:pt x="1403051" y="77277"/>
                </a:cubicBezTo>
                <a:cubicBezTo>
                  <a:pt x="1408570" y="83038"/>
                  <a:pt x="1406095" y="87310"/>
                  <a:pt x="1395628" y="90095"/>
                </a:cubicBezTo>
                <a:cubicBezTo>
                  <a:pt x="1385160" y="92879"/>
                  <a:pt x="1373211" y="95679"/>
                  <a:pt x="1359779" y="98494"/>
                </a:cubicBezTo>
                <a:lnTo>
                  <a:pt x="1358793" y="116502"/>
                </a:lnTo>
                <a:cubicBezTo>
                  <a:pt x="1383015" y="111913"/>
                  <a:pt x="1399882" y="108236"/>
                  <a:pt x="1409395" y="105470"/>
                </a:cubicBezTo>
                <a:cubicBezTo>
                  <a:pt x="1418907" y="102705"/>
                  <a:pt x="1427443" y="104236"/>
                  <a:pt x="1435002" y="110066"/>
                </a:cubicBezTo>
                <a:cubicBezTo>
                  <a:pt x="1442562" y="115895"/>
                  <a:pt x="1444527" y="119798"/>
                  <a:pt x="1440900" y="121776"/>
                </a:cubicBezTo>
                <a:cubicBezTo>
                  <a:pt x="1437272" y="123755"/>
                  <a:pt x="1431886" y="125144"/>
                  <a:pt x="1424742" y="125944"/>
                </a:cubicBezTo>
                <a:cubicBezTo>
                  <a:pt x="1417599" y="126744"/>
                  <a:pt x="1406530" y="128105"/>
                  <a:pt x="1391535" y="130027"/>
                </a:cubicBezTo>
                <a:cubicBezTo>
                  <a:pt x="1376541" y="131949"/>
                  <a:pt x="1359010" y="134517"/>
                  <a:pt x="1338943" y="137729"/>
                </a:cubicBezTo>
                <a:cubicBezTo>
                  <a:pt x="1342130" y="138845"/>
                  <a:pt x="1344698" y="140383"/>
                  <a:pt x="1346645" y="142343"/>
                </a:cubicBezTo>
                <a:cubicBezTo>
                  <a:pt x="1348518" y="146212"/>
                  <a:pt x="1348285" y="148872"/>
                  <a:pt x="1345947" y="150324"/>
                </a:cubicBezTo>
                <a:cubicBezTo>
                  <a:pt x="1343609" y="151775"/>
                  <a:pt x="1343675" y="153474"/>
                  <a:pt x="1346143" y="155421"/>
                </a:cubicBezTo>
                <a:cubicBezTo>
                  <a:pt x="1348611" y="157368"/>
                  <a:pt x="1356077" y="162682"/>
                  <a:pt x="1368541" y="171364"/>
                </a:cubicBezTo>
                <a:cubicBezTo>
                  <a:pt x="1379220" y="159197"/>
                  <a:pt x="1385303" y="151623"/>
                  <a:pt x="1386791" y="148640"/>
                </a:cubicBezTo>
                <a:cubicBezTo>
                  <a:pt x="1388280" y="145657"/>
                  <a:pt x="1389290" y="141890"/>
                  <a:pt x="1389824" y="137338"/>
                </a:cubicBezTo>
                <a:cubicBezTo>
                  <a:pt x="1390357" y="132787"/>
                  <a:pt x="1396797" y="133552"/>
                  <a:pt x="1409143" y="139636"/>
                </a:cubicBezTo>
                <a:cubicBezTo>
                  <a:pt x="1421490" y="145719"/>
                  <a:pt x="1423288" y="150916"/>
                  <a:pt x="1414538" y="155226"/>
                </a:cubicBezTo>
                <a:cubicBezTo>
                  <a:pt x="1405789" y="159535"/>
                  <a:pt x="1393823" y="167402"/>
                  <a:pt x="1378643" y="178824"/>
                </a:cubicBezTo>
                <a:cubicBezTo>
                  <a:pt x="1386159" y="183500"/>
                  <a:pt x="1394230" y="188780"/>
                  <a:pt x="1402855" y="194665"/>
                </a:cubicBezTo>
                <a:cubicBezTo>
                  <a:pt x="1411481" y="200550"/>
                  <a:pt x="1421859" y="206339"/>
                  <a:pt x="1433988" y="212031"/>
                </a:cubicBezTo>
                <a:cubicBezTo>
                  <a:pt x="1446118" y="217724"/>
                  <a:pt x="1458688" y="221383"/>
                  <a:pt x="1471698" y="223007"/>
                </a:cubicBezTo>
                <a:cubicBezTo>
                  <a:pt x="1484708" y="224632"/>
                  <a:pt x="1491517" y="226852"/>
                  <a:pt x="1492124" y="229668"/>
                </a:cubicBezTo>
                <a:cubicBezTo>
                  <a:pt x="1492732" y="232483"/>
                  <a:pt x="1486543" y="234963"/>
                  <a:pt x="1473558" y="237109"/>
                </a:cubicBezTo>
                <a:cubicBezTo>
                  <a:pt x="1460573" y="239255"/>
                  <a:pt x="1449488" y="240724"/>
                  <a:pt x="1440304" y="241518"/>
                </a:cubicBezTo>
                <a:cubicBezTo>
                  <a:pt x="1431120" y="242312"/>
                  <a:pt x="1423000" y="240030"/>
                  <a:pt x="1415943" y="234672"/>
                </a:cubicBezTo>
                <a:cubicBezTo>
                  <a:pt x="1408886" y="229314"/>
                  <a:pt x="1399132" y="220995"/>
                  <a:pt x="1386680" y="209715"/>
                </a:cubicBezTo>
                <a:cubicBezTo>
                  <a:pt x="1374228" y="198435"/>
                  <a:pt x="1356796" y="182198"/>
                  <a:pt x="1334385" y="161002"/>
                </a:cubicBezTo>
                <a:lnTo>
                  <a:pt x="1322609" y="173429"/>
                </a:lnTo>
                <a:cubicBezTo>
                  <a:pt x="1333498" y="178688"/>
                  <a:pt x="1337945" y="183184"/>
                  <a:pt x="1335948" y="186917"/>
                </a:cubicBezTo>
                <a:cubicBezTo>
                  <a:pt x="1333951" y="190650"/>
                  <a:pt x="1332584" y="195670"/>
                  <a:pt x="1331846" y="201976"/>
                </a:cubicBezTo>
                <a:cubicBezTo>
                  <a:pt x="1331108" y="208283"/>
                  <a:pt x="1330891" y="214292"/>
                  <a:pt x="1331195" y="220003"/>
                </a:cubicBezTo>
                <a:cubicBezTo>
                  <a:pt x="1331499" y="225714"/>
                  <a:pt x="1336732" y="225959"/>
                  <a:pt x="1346896" y="220738"/>
                </a:cubicBezTo>
                <a:cubicBezTo>
                  <a:pt x="1357060" y="215516"/>
                  <a:pt x="1365670" y="211235"/>
                  <a:pt x="1372727" y="207892"/>
                </a:cubicBezTo>
                <a:cubicBezTo>
                  <a:pt x="1379784" y="204550"/>
                  <a:pt x="1380764" y="206274"/>
                  <a:pt x="1375666" y="213064"/>
                </a:cubicBezTo>
                <a:cubicBezTo>
                  <a:pt x="1370569" y="219854"/>
                  <a:pt x="1362073" y="228238"/>
                  <a:pt x="1350180" y="238216"/>
                </a:cubicBezTo>
                <a:cubicBezTo>
                  <a:pt x="1338286" y="248194"/>
                  <a:pt x="1330451" y="256497"/>
                  <a:pt x="1326674" y="263126"/>
                </a:cubicBezTo>
                <a:cubicBezTo>
                  <a:pt x="1322897" y="269755"/>
                  <a:pt x="1318510" y="270772"/>
                  <a:pt x="1313512" y="266177"/>
                </a:cubicBezTo>
                <a:cubicBezTo>
                  <a:pt x="1308514" y="261582"/>
                  <a:pt x="1305060" y="257973"/>
                  <a:pt x="1303150" y="255350"/>
                </a:cubicBezTo>
                <a:cubicBezTo>
                  <a:pt x="1301240" y="252727"/>
                  <a:pt x="1302427" y="247542"/>
                  <a:pt x="1306712" y="239797"/>
                </a:cubicBezTo>
                <a:cubicBezTo>
                  <a:pt x="1310997" y="232052"/>
                  <a:pt x="1313332" y="221144"/>
                  <a:pt x="1313717" y="207074"/>
                </a:cubicBezTo>
                <a:cubicBezTo>
                  <a:pt x="1314101" y="193003"/>
                  <a:pt x="1314095" y="184256"/>
                  <a:pt x="1313698" y="180833"/>
                </a:cubicBezTo>
                <a:cubicBezTo>
                  <a:pt x="1289650" y="206283"/>
                  <a:pt x="1266420" y="222180"/>
                  <a:pt x="1244009" y="228523"/>
                </a:cubicBezTo>
                <a:cubicBezTo>
                  <a:pt x="1221598" y="234867"/>
                  <a:pt x="1218904" y="232520"/>
                  <a:pt x="1235926" y="221482"/>
                </a:cubicBezTo>
                <a:cubicBezTo>
                  <a:pt x="1252948" y="210444"/>
                  <a:pt x="1271642" y="195133"/>
                  <a:pt x="1292006" y="175550"/>
                </a:cubicBezTo>
                <a:cubicBezTo>
                  <a:pt x="1306136" y="161988"/>
                  <a:pt x="1315378" y="151928"/>
                  <a:pt x="1319734" y="145370"/>
                </a:cubicBezTo>
                <a:lnTo>
                  <a:pt x="1322075" y="140741"/>
                </a:lnTo>
                <a:lnTo>
                  <a:pt x="1296148" y="146677"/>
                </a:lnTo>
                <a:cubicBezTo>
                  <a:pt x="1288677" y="148426"/>
                  <a:pt x="1283486" y="149691"/>
                  <a:pt x="1280574" y="150472"/>
                </a:cubicBezTo>
                <a:cubicBezTo>
                  <a:pt x="1274752" y="152035"/>
                  <a:pt x="1267437" y="149561"/>
                  <a:pt x="1258632" y="143050"/>
                </a:cubicBezTo>
                <a:cubicBezTo>
                  <a:pt x="1249826" y="136538"/>
                  <a:pt x="1250973" y="133028"/>
                  <a:pt x="1262073" y="132520"/>
                </a:cubicBezTo>
                <a:cubicBezTo>
                  <a:pt x="1273173" y="132011"/>
                  <a:pt x="1297972" y="128049"/>
                  <a:pt x="1336469" y="120632"/>
                </a:cubicBezTo>
                <a:lnTo>
                  <a:pt x="1336469" y="102624"/>
                </a:lnTo>
                <a:cubicBezTo>
                  <a:pt x="1329027" y="104187"/>
                  <a:pt x="1322218" y="105356"/>
                  <a:pt x="1316042" y="106131"/>
                </a:cubicBezTo>
                <a:cubicBezTo>
                  <a:pt x="1309866" y="106906"/>
                  <a:pt x="1303361" y="105219"/>
                  <a:pt x="1296527" y="101071"/>
                </a:cubicBezTo>
                <a:cubicBezTo>
                  <a:pt x="1289693" y="96922"/>
                  <a:pt x="1291157" y="93812"/>
                  <a:pt x="1300917" y="91741"/>
                </a:cubicBezTo>
                <a:cubicBezTo>
                  <a:pt x="1310678" y="89670"/>
                  <a:pt x="1322528" y="86892"/>
                  <a:pt x="1336469" y="83407"/>
                </a:cubicBezTo>
                <a:lnTo>
                  <a:pt x="1336469" y="66440"/>
                </a:lnTo>
                <a:cubicBezTo>
                  <a:pt x="1326100" y="67953"/>
                  <a:pt x="1317223" y="69693"/>
                  <a:pt x="1309838" y="71659"/>
                </a:cubicBezTo>
                <a:cubicBezTo>
                  <a:pt x="1302452" y="73624"/>
                  <a:pt x="1294927" y="72111"/>
                  <a:pt x="1287262" y="67119"/>
                </a:cubicBezTo>
                <a:cubicBezTo>
                  <a:pt x="1279598" y="62127"/>
                  <a:pt x="1282475" y="58214"/>
                  <a:pt x="1295894" y="55380"/>
                </a:cubicBezTo>
                <a:cubicBezTo>
                  <a:pt x="1309314" y="52547"/>
                  <a:pt x="1322839" y="50168"/>
                  <a:pt x="1336469" y="48246"/>
                </a:cubicBezTo>
                <a:cubicBezTo>
                  <a:pt x="1336469" y="39651"/>
                  <a:pt x="1336097" y="32548"/>
                  <a:pt x="1335353" y="26936"/>
                </a:cubicBezTo>
                <a:cubicBezTo>
                  <a:pt x="1334608" y="21324"/>
                  <a:pt x="1333052" y="15780"/>
                  <a:pt x="1330683" y="10304"/>
                </a:cubicBezTo>
                <a:cubicBezTo>
                  <a:pt x="1328314" y="4829"/>
                  <a:pt x="1331281" y="2906"/>
                  <a:pt x="1339585" y="4537"/>
                </a:cubicBezTo>
                <a:close/>
                <a:moveTo>
                  <a:pt x="3793807" y="2109"/>
                </a:moveTo>
                <a:cubicBezTo>
                  <a:pt x="3797416" y="2109"/>
                  <a:pt x="3804166" y="3923"/>
                  <a:pt x="3814057" y="7551"/>
                </a:cubicBezTo>
                <a:cubicBezTo>
                  <a:pt x="3823948" y="11179"/>
                  <a:pt x="3827448" y="15197"/>
                  <a:pt x="3824559" y="19606"/>
                </a:cubicBezTo>
                <a:cubicBezTo>
                  <a:pt x="3821669" y="24015"/>
                  <a:pt x="3819027" y="29407"/>
                  <a:pt x="3816634" y="35782"/>
                </a:cubicBezTo>
                <a:cubicBezTo>
                  <a:pt x="3814240" y="42156"/>
                  <a:pt x="3811325" y="48048"/>
                  <a:pt x="3807890" y="53455"/>
                </a:cubicBezTo>
                <a:cubicBezTo>
                  <a:pt x="3820701" y="51942"/>
                  <a:pt x="3834704" y="50016"/>
                  <a:pt x="3849897" y="47679"/>
                </a:cubicBezTo>
                <a:cubicBezTo>
                  <a:pt x="3865089" y="45341"/>
                  <a:pt x="3877247" y="43384"/>
                  <a:pt x="3886369" y="41809"/>
                </a:cubicBezTo>
                <a:cubicBezTo>
                  <a:pt x="3895491" y="40234"/>
                  <a:pt x="3904507" y="40274"/>
                  <a:pt x="3913418" y="41930"/>
                </a:cubicBezTo>
                <a:cubicBezTo>
                  <a:pt x="3922329" y="43586"/>
                  <a:pt x="3928952" y="47539"/>
                  <a:pt x="3933287" y="53790"/>
                </a:cubicBezTo>
                <a:cubicBezTo>
                  <a:pt x="3937622" y="60041"/>
                  <a:pt x="3936921" y="63712"/>
                  <a:pt x="3931185" y="64803"/>
                </a:cubicBezTo>
                <a:cubicBezTo>
                  <a:pt x="3925448" y="65895"/>
                  <a:pt x="3916283" y="66050"/>
                  <a:pt x="3903689" y="65268"/>
                </a:cubicBezTo>
                <a:cubicBezTo>
                  <a:pt x="3891094" y="64487"/>
                  <a:pt x="3876562" y="64676"/>
                  <a:pt x="3860091" y="65836"/>
                </a:cubicBezTo>
                <a:cubicBezTo>
                  <a:pt x="3843621" y="66995"/>
                  <a:pt x="3824670" y="69051"/>
                  <a:pt x="3803239" y="72003"/>
                </a:cubicBezTo>
                <a:cubicBezTo>
                  <a:pt x="3796728" y="86501"/>
                  <a:pt x="3790105" y="98339"/>
                  <a:pt x="3783370" y="107517"/>
                </a:cubicBezTo>
                <a:cubicBezTo>
                  <a:pt x="3785144" y="108831"/>
                  <a:pt x="3792775" y="107960"/>
                  <a:pt x="3806262" y="104903"/>
                </a:cubicBezTo>
                <a:cubicBezTo>
                  <a:pt x="3819750" y="101846"/>
                  <a:pt x="3829002" y="99316"/>
                  <a:pt x="3834019" y="97313"/>
                </a:cubicBezTo>
                <a:cubicBezTo>
                  <a:pt x="3839035" y="95310"/>
                  <a:pt x="3844579" y="95341"/>
                  <a:pt x="3850650" y="97406"/>
                </a:cubicBezTo>
                <a:cubicBezTo>
                  <a:pt x="3856721" y="99471"/>
                  <a:pt x="3862200" y="101874"/>
                  <a:pt x="3867086" y="104615"/>
                </a:cubicBezTo>
                <a:cubicBezTo>
                  <a:pt x="3871973" y="107356"/>
                  <a:pt x="3873052" y="113222"/>
                  <a:pt x="3870323" y="122214"/>
                </a:cubicBezTo>
                <a:cubicBezTo>
                  <a:pt x="3867595" y="131205"/>
                  <a:pt x="3866615" y="140861"/>
                  <a:pt x="3867384" y="151179"/>
                </a:cubicBezTo>
                <a:cubicBezTo>
                  <a:pt x="3868153" y="161498"/>
                  <a:pt x="3868925" y="173655"/>
                  <a:pt x="3869700" y="187651"/>
                </a:cubicBezTo>
                <a:cubicBezTo>
                  <a:pt x="3870475" y="201648"/>
                  <a:pt x="3871263" y="214410"/>
                  <a:pt x="3872063" y="225937"/>
                </a:cubicBezTo>
                <a:cubicBezTo>
                  <a:pt x="3872863" y="237466"/>
                  <a:pt x="3871591" y="247201"/>
                  <a:pt x="3868249" y="255145"/>
                </a:cubicBezTo>
                <a:cubicBezTo>
                  <a:pt x="3864907" y="263089"/>
                  <a:pt x="3859874" y="269619"/>
                  <a:pt x="3853152" y="274735"/>
                </a:cubicBezTo>
                <a:cubicBezTo>
                  <a:pt x="3846430" y="279850"/>
                  <a:pt x="3842092" y="278806"/>
                  <a:pt x="3840139" y="271600"/>
                </a:cubicBezTo>
                <a:cubicBezTo>
                  <a:pt x="3838186" y="264394"/>
                  <a:pt x="3833271" y="255809"/>
                  <a:pt x="3825396" y="245843"/>
                </a:cubicBezTo>
                <a:cubicBezTo>
                  <a:pt x="3817520" y="235878"/>
                  <a:pt x="3817641" y="232083"/>
                  <a:pt x="3825759" y="234458"/>
                </a:cubicBezTo>
                <a:cubicBezTo>
                  <a:pt x="3833876" y="236833"/>
                  <a:pt x="3839323" y="238002"/>
                  <a:pt x="3842102" y="237965"/>
                </a:cubicBezTo>
                <a:cubicBezTo>
                  <a:pt x="3844880" y="237927"/>
                  <a:pt x="3846269" y="228979"/>
                  <a:pt x="3846269" y="211120"/>
                </a:cubicBezTo>
                <a:cubicBezTo>
                  <a:pt x="3846269" y="190296"/>
                  <a:pt x="3845518" y="169405"/>
                  <a:pt x="3844018" y="148445"/>
                </a:cubicBezTo>
                <a:cubicBezTo>
                  <a:pt x="3842517" y="127485"/>
                  <a:pt x="3839575" y="116360"/>
                  <a:pt x="3835191" y="115070"/>
                </a:cubicBezTo>
                <a:cubicBezTo>
                  <a:pt x="3830806" y="113780"/>
                  <a:pt x="3814699" y="116031"/>
                  <a:pt x="3786868" y="121823"/>
                </a:cubicBezTo>
                <a:lnTo>
                  <a:pt x="3786868" y="145673"/>
                </a:lnTo>
                <a:cubicBezTo>
                  <a:pt x="3792486" y="145747"/>
                  <a:pt x="3800982" y="144209"/>
                  <a:pt x="3812355" y="141059"/>
                </a:cubicBezTo>
                <a:cubicBezTo>
                  <a:pt x="3823728" y="137909"/>
                  <a:pt x="3831079" y="139304"/>
                  <a:pt x="3834409" y="145245"/>
                </a:cubicBezTo>
                <a:cubicBezTo>
                  <a:pt x="3837739" y="151185"/>
                  <a:pt x="3833814" y="155297"/>
                  <a:pt x="3822633" y="157579"/>
                </a:cubicBezTo>
                <a:cubicBezTo>
                  <a:pt x="3811453" y="159861"/>
                  <a:pt x="3799531" y="161002"/>
                  <a:pt x="3786868" y="161002"/>
                </a:cubicBezTo>
                <a:cubicBezTo>
                  <a:pt x="3786868" y="168840"/>
                  <a:pt x="3786093" y="176964"/>
                  <a:pt x="3784543" y="185373"/>
                </a:cubicBezTo>
                <a:cubicBezTo>
                  <a:pt x="3795519" y="185435"/>
                  <a:pt x="3805471" y="183894"/>
                  <a:pt x="3814401" y="180750"/>
                </a:cubicBezTo>
                <a:cubicBezTo>
                  <a:pt x="3823331" y="177606"/>
                  <a:pt x="3830118" y="179199"/>
                  <a:pt x="3834763" y="185531"/>
                </a:cubicBezTo>
                <a:cubicBezTo>
                  <a:pt x="3839407" y="191862"/>
                  <a:pt x="3834090" y="196361"/>
                  <a:pt x="3818810" y="199028"/>
                </a:cubicBezTo>
                <a:cubicBezTo>
                  <a:pt x="3803530" y="201694"/>
                  <a:pt x="3791984" y="201471"/>
                  <a:pt x="3784170" y="198358"/>
                </a:cubicBezTo>
                <a:cubicBezTo>
                  <a:pt x="3782781" y="218462"/>
                  <a:pt x="3778995" y="234383"/>
                  <a:pt x="3772813" y="246122"/>
                </a:cubicBezTo>
                <a:cubicBezTo>
                  <a:pt x="3766630" y="257861"/>
                  <a:pt x="3761179" y="259687"/>
                  <a:pt x="3756461" y="251601"/>
                </a:cubicBezTo>
                <a:cubicBezTo>
                  <a:pt x="3751741" y="243515"/>
                  <a:pt x="3751143" y="235438"/>
                  <a:pt x="3754665" y="227370"/>
                </a:cubicBezTo>
                <a:cubicBezTo>
                  <a:pt x="3758187" y="219302"/>
                  <a:pt x="3760910" y="210273"/>
                  <a:pt x="3762832" y="200283"/>
                </a:cubicBezTo>
                <a:cubicBezTo>
                  <a:pt x="3764754" y="190293"/>
                  <a:pt x="3766299" y="176204"/>
                  <a:pt x="3767464" y="158016"/>
                </a:cubicBezTo>
                <a:cubicBezTo>
                  <a:pt x="3768630" y="139828"/>
                  <a:pt x="3769164" y="128371"/>
                  <a:pt x="3769064" y="123646"/>
                </a:cubicBezTo>
                <a:cubicBezTo>
                  <a:pt x="3760135" y="139930"/>
                  <a:pt x="3749509" y="154029"/>
                  <a:pt x="3737187" y="165941"/>
                </a:cubicBezTo>
                <a:cubicBezTo>
                  <a:pt x="3724865" y="177854"/>
                  <a:pt x="3710001" y="187791"/>
                  <a:pt x="3692595" y="195753"/>
                </a:cubicBezTo>
                <a:cubicBezTo>
                  <a:pt x="3675188" y="203716"/>
                  <a:pt x="3673982" y="201049"/>
                  <a:pt x="3688976" y="187754"/>
                </a:cubicBezTo>
                <a:cubicBezTo>
                  <a:pt x="3703971" y="174458"/>
                  <a:pt x="3719573" y="157966"/>
                  <a:pt x="3735783" y="138278"/>
                </a:cubicBezTo>
                <a:cubicBezTo>
                  <a:pt x="3751992" y="118589"/>
                  <a:pt x="3766640" y="96975"/>
                  <a:pt x="3779724" y="73435"/>
                </a:cubicBezTo>
                <a:cubicBezTo>
                  <a:pt x="3749946" y="77292"/>
                  <a:pt x="3730723" y="80204"/>
                  <a:pt x="3722053" y="82170"/>
                </a:cubicBezTo>
                <a:cubicBezTo>
                  <a:pt x="3713384" y="84135"/>
                  <a:pt x="3705068" y="81949"/>
                  <a:pt x="3697106" y="75612"/>
                </a:cubicBezTo>
                <a:cubicBezTo>
                  <a:pt x="3689144" y="69274"/>
                  <a:pt x="3687404" y="65761"/>
                  <a:pt x="3691888" y="65073"/>
                </a:cubicBezTo>
                <a:cubicBezTo>
                  <a:pt x="3696371" y="64385"/>
                  <a:pt x="3704833" y="63845"/>
                  <a:pt x="3717272" y="63454"/>
                </a:cubicBezTo>
                <a:cubicBezTo>
                  <a:pt x="3729712" y="63064"/>
                  <a:pt x="3751924" y="60642"/>
                  <a:pt x="3783910" y="56190"/>
                </a:cubicBezTo>
                <a:cubicBezTo>
                  <a:pt x="3792790" y="34473"/>
                  <a:pt x="3795481" y="20031"/>
                  <a:pt x="3791984" y="12862"/>
                </a:cubicBezTo>
                <a:cubicBezTo>
                  <a:pt x="3788486" y="5694"/>
                  <a:pt x="3789094" y="2109"/>
                  <a:pt x="3793807" y="2109"/>
                </a:cubicBezTo>
                <a:close/>
                <a:moveTo>
                  <a:pt x="2304970" y="537"/>
                </a:moveTo>
                <a:cubicBezTo>
                  <a:pt x="2306990" y="-325"/>
                  <a:pt x="2310313" y="-148"/>
                  <a:pt x="2314939" y="1067"/>
                </a:cubicBezTo>
                <a:cubicBezTo>
                  <a:pt x="2321661" y="1898"/>
                  <a:pt x="2328058" y="4729"/>
                  <a:pt x="2334129" y="9560"/>
                </a:cubicBezTo>
                <a:cubicBezTo>
                  <a:pt x="2340200" y="14391"/>
                  <a:pt x="2340897" y="18511"/>
                  <a:pt x="2336222" y="21922"/>
                </a:cubicBezTo>
                <a:cubicBezTo>
                  <a:pt x="2331546" y="25333"/>
                  <a:pt x="2325525" y="30917"/>
                  <a:pt x="2318158" y="38675"/>
                </a:cubicBezTo>
                <a:cubicBezTo>
                  <a:pt x="2310791" y="46432"/>
                  <a:pt x="2301625" y="53973"/>
                  <a:pt x="2290662" y="61296"/>
                </a:cubicBezTo>
                <a:cubicBezTo>
                  <a:pt x="2279698" y="68620"/>
                  <a:pt x="2277360" y="67091"/>
                  <a:pt x="2283648" y="56711"/>
                </a:cubicBezTo>
                <a:cubicBezTo>
                  <a:pt x="2289936" y="46330"/>
                  <a:pt x="2294996" y="36792"/>
                  <a:pt x="2298829" y="28098"/>
                </a:cubicBezTo>
                <a:cubicBezTo>
                  <a:pt x="2302661" y="19404"/>
                  <a:pt x="2303991" y="12118"/>
                  <a:pt x="2302819" y="6239"/>
                </a:cubicBezTo>
                <a:cubicBezTo>
                  <a:pt x="2302233" y="3300"/>
                  <a:pt x="2302950" y="1399"/>
                  <a:pt x="2304970" y="5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975458" y="3219791"/>
            <a:ext cx="58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83899" y="3219791"/>
            <a:ext cx="58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67158" y="3219791"/>
            <a:ext cx="58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059431" y="3219791"/>
            <a:ext cx="58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042690" y="3219791"/>
            <a:ext cx="58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109268" y="3219791"/>
            <a:ext cx="58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75457" y="3823050"/>
            <a:ext cx="58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983899" y="3823050"/>
            <a:ext cx="58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967157" y="3823050"/>
            <a:ext cx="58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059430" y="3823050"/>
            <a:ext cx="58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042690" y="3823050"/>
            <a:ext cx="58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104816" y="3823050"/>
            <a:ext cx="58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54503" y="4443927"/>
            <a:ext cx="876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这是复式统计表，可以清楚地看到男生和女生喜欢的不同活动。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90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1904714" y="1743022"/>
            <a:ext cx="22926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归纳总结：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798111" y="2207646"/>
            <a:ext cx="7491413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复式统计表：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把两个或多个统计内容的数据合并在一个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表格里的统计表叫复式统计表。</a:t>
            </a:r>
          </a:p>
          <a:p>
            <a:pPr marL="363855" marR="0" lvl="0" indent="-36385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复式统计表的特点：复式统计表更利于数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63855" marR="0" lvl="0" indent="-36385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据的观察、比较和分析。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144506" y="981499"/>
            <a:ext cx="11047494" cy="5876501"/>
            <a:chOff x="1516344" y="1196751"/>
            <a:chExt cx="11047494" cy="5876501"/>
          </a:xfrm>
        </p:grpSpPr>
        <p:grpSp>
          <p:nvGrpSpPr>
            <p:cNvPr id="7" name="组合 6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4" name="矩形: 圆角 13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2447840" y="4081616"/>
            <a:ext cx="1476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千克黄豆</a:t>
            </a:r>
          </a:p>
        </p:txBody>
      </p:sp>
      <p:sp>
        <p:nvSpPr>
          <p:cNvPr id="42" name="任意多边形: 形状 41"/>
          <p:cNvSpPr>
            <a:spLocks noChangeArrowheads="1"/>
          </p:cNvSpPr>
          <p:nvPr/>
        </p:nvSpPr>
        <p:spPr bwMode="auto">
          <a:xfrm>
            <a:off x="3278001" y="1626137"/>
            <a:ext cx="4732344" cy="273556"/>
          </a:xfrm>
          <a:custGeom>
            <a:avLst/>
            <a:gdLst/>
            <a:ahLst/>
            <a:cxnLst/>
            <a:rect l="l" t="t" r="r" b="b"/>
            <a:pathLst>
              <a:path w="4732344" h="273556">
                <a:moveTo>
                  <a:pt x="4651627" y="206249"/>
                </a:moveTo>
                <a:lnTo>
                  <a:pt x="4691457" y="206249"/>
                </a:lnTo>
                <a:lnTo>
                  <a:pt x="4691457" y="246060"/>
                </a:lnTo>
                <a:lnTo>
                  <a:pt x="4651627" y="246060"/>
                </a:lnTo>
                <a:close/>
                <a:moveTo>
                  <a:pt x="2594785" y="190482"/>
                </a:moveTo>
                <a:cubicBezTo>
                  <a:pt x="2590952" y="190178"/>
                  <a:pt x="2584221" y="190609"/>
                  <a:pt x="2574590" y="191775"/>
                </a:cubicBezTo>
                <a:cubicBezTo>
                  <a:pt x="2564960" y="192941"/>
                  <a:pt x="2551085" y="194559"/>
                  <a:pt x="2532965" y="196631"/>
                </a:cubicBezTo>
                <a:cubicBezTo>
                  <a:pt x="2534491" y="215433"/>
                  <a:pt x="2535576" y="229528"/>
                  <a:pt x="2536221" y="238916"/>
                </a:cubicBezTo>
                <a:cubicBezTo>
                  <a:pt x="2556982" y="236622"/>
                  <a:pt x="2576975" y="234055"/>
                  <a:pt x="2596198" y="231214"/>
                </a:cubicBezTo>
                <a:cubicBezTo>
                  <a:pt x="2598307" y="220003"/>
                  <a:pt x="2599556" y="210487"/>
                  <a:pt x="2599947" y="202667"/>
                </a:cubicBezTo>
                <a:cubicBezTo>
                  <a:pt x="2600338" y="194848"/>
                  <a:pt x="2598617" y="190786"/>
                  <a:pt x="2594785" y="190482"/>
                </a:cubicBezTo>
                <a:close/>
                <a:moveTo>
                  <a:pt x="1638843" y="172455"/>
                </a:moveTo>
                <a:cubicBezTo>
                  <a:pt x="1644002" y="171618"/>
                  <a:pt x="1642744" y="174871"/>
                  <a:pt x="1635067" y="182213"/>
                </a:cubicBezTo>
                <a:cubicBezTo>
                  <a:pt x="1627389" y="189555"/>
                  <a:pt x="1615716" y="198578"/>
                  <a:pt x="1600045" y="209281"/>
                </a:cubicBezTo>
                <a:cubicBezTo>
                  <a:pt x="1584375" y="219984"/>
                  <a:pt x="1574562" y="226650"/>
                  <a:pt x="1570605" y="229280"/>
                </a:cubicBezTo>
                <a:cubicBezTo>
                  <a:pt x="1566649" y="231909"/>
                  <a:pt x="1560594" y="229515"/>
                  <a:pt x="1552439" y="222099"/>
                </a:cubicBezTo>
                <a:cubicBezTo>
                  <a:pt x="1544284" y="214682"/>
                  <a:pt x="1542728" y="210413"/>
                  <a:pt x="1547769" y="209290"/>
                </a:cubicBezTo>
                <a:cubicBezTo>
                  <a:pt x="1552811" y="208168"/>
                  <a:pt x="1558166" y="206661"/>
                  <a:pt x="1563834" y="204770"/>
                </a:cubicBezTo>
                <a:cubicBezTo>
                  <a:pt x="1569502" y="202878"/>
                  <a:pt x="1577340" y="199623"/>
                  <a:pt x="1587349" y="195003"/>
                </a:cubicBezTo>
                <a:cubicBezTo>
                  <a:pt x="1597357" y="190383"/>
                  <a:pt x="1607199" y="185661"/>
                  <a:pt x="1616872" y="180836"/>
                </a:cubicBezTo>
                <a:cubicBezTo>
                  <a:pt x="1626360" y="176086"/>
                  <a:pt x="1633684" y="173292"/>
                  <a:pt x="1638843" y="172455"/>
                </a:cubicBezTo>
                <a:close/>
                <a:moveTo>
                  <a:pt x="2605416" y="164912"/>
                </a:moveTo>
                <a:cubicBezTo>
                  <a:pt x="2609184" y="165141"/>
                  <a:pt x="2613555" y="166387"/>
                  <a:pt x="2618532" y="168651"/>
                </a:cubicBezTo>
                <a:cubicBezTo>
                  <a:pt x="2628485" y="173178"/>
                  <a:pt x="2636363" y="178625"/>
                  <a:pt x="2642168" y="184994"/>
                </a:cubicBezTo>
                <a:cubicBezTo>
                  <a:pt x="2647972" y="191363"/>
                  <a:pt x="2647054" y="196928"/>
                  <a:pt x="2639414" y="201691"/>
                </a:cubicBezTo>
                <a:cubicBezTo>
                  <a:pt x="2631774" y="206453"/>
                  <a:pt x="2625090" y="216065"/>
                  <a:pt x="2619360" y="230526"/>
                </a:cubicBezTo>
                <a:cubicBezTo>
                  <a:pt x="2631030" y="244628"/>
                  <a:pt x="2629877" y="251908"/>
                  <a:pt x="2615900" y="252367"/>
                </a:cubicBezTo>
                <a:cubicBezTo>
                  <a:pt x="2601922" y="252826"/>
                  <a:pt x="2575828" y="254184"/>
                  <a:pt x="2537616" y="256441"/>
                </a:cubicBezTo>
                <a:cubicBezTo>
                  <a:pt x="2531402" y="267417"/>
                  <a:pt x="2526550" y="269990"/>
                  <a:pt x="2523059" y="264161"/>
                </a:cubicBezTo>
                <a:cubicBezTo>
                  <a:pt x="2519567" y="258332"/>
                  <a:pt x="2516854" y="250001"/>
                  <a:pt x="2514920" y="239167"/>
                </a:cubicBezTo>
                <a:cubicBezTo>
                  <a:pt x="2512985" y="228334"/>
                  <a:pt x="2511047" y="218840"/>
                  <a:pt x="2509106" y="210685"/>
                </a:cubicBezTo>
                <a:cubicBezTo>
                  <a:pt x="2507165" y="202531"/>
                  <a:pt x="2504018" y="194497"/>
                  <a:pt x="2499665" y="186585"/>
                </a:cubicBezTo>
                <a:cubicBezTo>
                  <a:pt x="2495312" y="178672"/>
                  <a:pt x="2497206" y="175320"/>
                  <a:pt x="2505348" y="176529"/>
                </a:cubicBezTo>
                <a:cubicBezTo>
                  <a:pt x="2513490" y="177739"/>
                  <a:pt x="2519409" y="178709"/>
                  <a:pt x="2523105" y="179441"/>
                </a:cubicBezTo>
                <a:cubicBezTo>
                  <a:pt x="2526801" y="180173"/>
                  <a:pt x="2533905" y="180166"/>
                  <a:pt x="2544416" y="179422"/>
                </a:cubicBezTo>
                <a:cubicBezTo>
                  <a:pt x="2554927" y="178678"/>
                  <a:pt x="2564861" y="177370"/>
                  <a:pt x="2574218" y="175497"/>
                </a:cubicBezTo>
                <a:cubicBezTo>
                  <a:pt x="2583576" y="173624"/>
                  <a:pt x="2590813" y="170883"/>
                  <a:pt x="2595929" y="167274"/>
                </a:cubicBezTo>
                <a:cubicBezTo>
                  <a:pt x="2598487" y="165470"/>
                  <a:pt x="2601649" y="164682"/>
                  <a:pt x="2605416" y="164912"/>
                </a:cubicBezTo>
                <a:close/>
                <a:moveTo>
                  <a:pt x="4471179" y="160988"/>
                </a:moveTo>
                <a:cubicBezTo>
                  <a:pt x="4478728" y="160531"/>
                  <a:pt x="4485293" y="163414"/>
                  <a:pt x="4490874" y="169637"/>
                </a:cubicBezTo>
                <a:cubicBezTo>
                  <a:pt x="4498315" y="177934"/>
                  <a:pt x="4497524" y="182811"/>
                  <a:pt x="4488502" y="184268"/>
                </a:cubicBezTo>
                <a:cubicBezTo>
                  <a:pt x="4479479" y="185726"/>
                  <a:pt x="4466500" y="187242"/>
                  <a:pt x="4449564" y="188817"/>
                </a:cubicBezTo>
                <a:cubicBezTo>
                  <a:pt x="4432629" y="190392"/>
                  <a:pt x="4417867" y="192321"/>
                  <a:pt x="4405279" y="194603"/>
                </a:cubicBezTo>
                <a:cubicBezTo>
                  <a:pt x="4392690" y="196885"/>
                  <a:pt x="4382772" y="199027"/>
                  <a:pt x="4375522" y="201030"/>
                </a:cubicBezTo>
                <a:cubicBezTo>
                  <a:pt x="4368273" y="203033"/>
                  <a:pt x="4360286" y="200125"/>
                  <a:pt x="4351561" y="192305"/>
                </a:cubicBezTo>
                <a:cubicBezTo>
                  <a:pt x="4342836" y="184486"/>
                  <a:pt x="4344718" y="180576"/>
                  <a:pt x="4357207" y="180576"/>
                </a:cubicBezTo>
                <a:cubicBezTo>
                  <a:pt x="4367898" y="180576"/>
                  <a:pt x="4385776" y="178232"/>
                  <a:pt x="4410841" y="173544"/>
                </a:cubicBezTo>
                <a:cubicBezTo>
                  <a:pt x="4434877" y="169798"/>
                  <a:pt x="4452364" y="166136"/>
                  <a:pt x="4463303" y="162558"/>
                </a:cubicBezTo>
                <a:cubicBezTo>
                  <a:pt x="4466038" y="161664"/>
                  <a:pt x="4468663" y="161140"/>
                  <a:pt x="4471179" y="160988"/>
                </a:cubicBezTo>
                <a:close/>
                <a:moveTo>
                  <a:pt x="207940" y="158571"/>
                </a:moveTo>
                <a:cubicBezTo>
                  <a:pt x="211174" y="159108"/>
                  <a:pt x="215327" y="160267"/>
                  <a:pt x="220399" y="162047"/>
                </a:cubicBezTo>
                <a:cubicBezTo>
                  <a:pt x="238705" y="168707"/>
                  <a:pt x="249712" y="176213"/>
                  <a:pt x="253421" y="184566"/>
                </a:cubicBezTo>
                <a:cubicBezTo>
                  <a:pt x="257129" y="192919"/>
                  <a:pt x="257470" y="201365"/>
                  <a:pt x="254444" y="209904"/>
                </a:cubicBezTo>
                <a:cubicBezTo>
                  <a:pt x="251418" y="218443"/>
                  <a:pt x="244482" y="217200"/>
                  <a:pt x="233636" y="206174"/>
                </a:cubicBezTo>
                <a:cubicBezTo>
                  <a:pt x="222790" y="195148"/>
                  <a:pt x="212800" y="183258"/>
                  <a:pt x="203665" y="170502"/>
                </a:cubicBezTo>
                <a:cubicBezTo>
                  <a:pt x="196815" y="160935"/>
                  <a:pt x="198240" y="156958"/>
                  <a:pt x="207940" y="158571"/>
                </a:cubicBezTo>
                <a:close/>
                <a:moveTo>
                  <a:pt x="123743" y="147494"/>
                </a:moveTo>
                <a:cubicBezTo>
                  <a:pt x="125880" y="148495"/>
                  <a:pt x="127090" y="152875"/>
                  <a:pt x="127373" y="160633"/>
                </a:cubicBezTo>
                <a:cubicBezTo>
                  <a:pt x="127937" y="176148"/>
                  <a:pt x="123770" y="190761"/>
                  <a:pt x="114871" y="204472"/>
                </a:cubicBezTo>
                <a:cubicBezTo>
                  <a:pt x="105972" y="218183"/>
                  <a:pt x="99725" y="220145"/>
                  <a:pt x="96128" y="210360"/>
                </a:cubicBezTo>
                <a:cubicBezTo>
                  <a:pt x="92531" y="200574"/>
                  <a:pt x="93666" y="191329"/>
                  <a:pt x="99532" y="182622"/>
                </a:cubicBezTo>
                <a:cubicBezTo>
                  <a:pt x="105399" y="173916"/>
                  <a:pt x="110403" y="164583"/>
                  <a:pt x="114546" y="154624"/>
                </a:cubicBezTo>
                <a:cubicBezTo>
                  <a:pt x="118539" y="148869"/>
                  <a:pt x="121605" y="146492"/>
                  <a:pt x="123743" y="147494"/>
                </a:cubicBezTo>
                <a:close/>
                <a:moveTo>
                  <a:pt x="443729" y="127801"/>
                </a:moveTo>
                <a:cubicBezTo>
                  <a:pt x="445878" y="128086"/>
                  <a:pt x="448516" y="128770"/>
                  <a:pt x="451641" y="129853"/>
                </a:cubicBezTo>
                <a:cubicBezTo>
                  <a:pt x="464143" y="134188"/>
                  <a:pt x="469203" y="139050"/>
                  <a:pt x="466822" y="144438"/>
                </a:cubicBezTo>
                <a:cubicBezTo>
                  <a:pt x="464440" y="149827"/>
                  <a:pt x="462518" y="159920"/>
                  <a:pt x="461054" y="174716"/>
                </a:cubicBezTo>
                <a:cubicBezTo>
                  <a:pt x="461873" y="174269"/>
                  <a:pt x="467166" y="170291"/>
                  <a:pt x="476932" y="162781"/>
                </a:cubicBezTo>
                <a:cubicBezTo>
                  <a:pt x="486699" y="155272"/>
                  <a:pt x="493121" y="148184"/>
                  <a:pt x="496196" y="141518"/>
                </a:cubicBezTo>
                <a:cubicBezTo>
                  <a:pt x="499272" y="134851"/>
                  <a:pt x="504884" y="136985"/>
                  <a:pt x="513033" y="147917"/>
                </a:cubicBezTo>
                <a:cubicBezTo>
                  <a:pt x="521181" y="158850"/>
                  <a:pt x="521553" y="165265"/>
                  <a:pt x="514149" y="167163"/>
                </a:cubicBezTo>
                <a:cubicBezTo>
                  <a:pt x="506745" y="169060"/>
                  <a:pt x="498491" y="172288"/>
                  <a:pt x="489388" y="176846"/>
                </a:cubicBezTo>
                <a:cubicBezTo>
                  <a:pt x="480284" y="181404"/>
                  <a:pt x="470784" y="185809"/>
                  <a:pt x="460887" y="190063"/>
                </a:cubicBezTo>
                <a:cubicBezTo>
                  <a:pt x="460193" y="203024"/>
                  <a:pt x="461104" y="212558"/>
                  <a:pt x="463622" y="218666"/>
                </a:cubicBezTo>
                <a:cubicBezTo>
                  <a:pt x="466139" y="224775"/>
                  <a:pt x="472173" y="228703"/>
                  <a:pt x="481723" y="230452"/>
                </a:cubicBezTo>
                <a:cubicBezTo>
                  <a:pt x="491273" y="232200"/>
                  <a:pt x="502168" y="232179"/>
                  <a:pt x="514409" y="230387"/>
                </a:cubicBezTo>
                <a:cubicBezTo>
                  <a:pt x="526651" y="228594"/>
                  <a:pt x="533837" y="224852"/>
                  <a:pt x="535971" y="219159"/>
                </a:cubicBezTo>
                <a:cubicBezTo>
                  <a:pt x="538104" y="213467"/>
                  <a:pt x="541248" y="204050"/>
                  <a:pt x="545403" y="190910"/>
                </a:cubicBezTo>
                <a:cubicBezTo>
                  <a:pt x="549557" y="177770"/>
                  <a:pt x="552286" y="178737"/>
                  <a:pt x="553588" y="193812"/>
                </a:cubicBezTo>
                <a:cubicBezTo>
                  <a:pt x="554890" y="208887"/>
                  <a:pt x="557303" y="220096"/>
                  <a:pt x="560825" y="227438"/>
                </a:cubicBezTo>
                <a:cubicBezTo>
                  <a:pt x="564347" y="234780"/>
                  <a:pt x="560202" y="241276"/>
                  <a:pt x="548389" y="246925"/>
                </a:cubicBezTo>
                <a:cubicBezTo>
                  <a:pt x="536575" y="252574"/>
                  <a:pt x="519993" y="255201"/>
                  <a:pt x="498643" y="254804"/>
                </a:cubicBezTo>
                <a:cubicBezTo>
                  <a:pt x="477292" y="254407"/>
                  <a:pt x="462571" y="250801"/>
                  <a:pt x="454478" y="243986"/>
                </a:cubicBezTo>
                <a:cubicBezTo>
                  <a:pt x="446386" y="237171"/>
                  <a:pt x="441933" y="228033"/>
                  <a:pt x="441121" y="216573"/>
                </a:cubicBezTo>
                <a:cubicBezTo>
                  <a:pt x="440308" y="205114"/>
                  <a:pt x="440290" y="190938"/>
                  <a:pt x="441065" y="174046"/>
                </a:cubicBezTo>
                <a:cubicBezTo>
                  <a:pt x="441840" y="157154"/>
                  <a:pt x="440671" y="144482"/>
                  <a:pt x="437558" y="136030"/>
                </a:cubicBezTo>
                <a:cubicBezTo>
                  <a:pt x="435224" y="129690"/>
                  <a:pt x="437280" y="126948"/>
                  <a:pt x="443729" y="127801"/>
                </a:cubicBezTo>
                <a:close/>
                <a:moveTo>
                  <a:pt x="2594021" y="114140"/>
                </a:moveTo>
                <a:cubicBezTo>
                  <a:pt x="2599908" y="113390"/>
                  <a:pt x="2605542" y="115533"/>
                  <a:pt x="2610923" y="120570"/>
                </a:cubicBezTo>
                <a:cubicBezTo>
                  <a:pt x="2618098" y="127286"/>
                  <a:pt x="2618318" y="132166"/>
                  <a:pt x="2611584" y="135211"/>
                </a:cubicBezTo>
                <a:cubicBezTo>
                  <a:pt x="2604849" y="138256"/>
                  <a:pt x="2597119" y="140370"/>
                  <a:pt x="2588394" y="141555"/>
                </a:cubicBezTo>
                <a:cubicBezTo>
                  <a:pt x="2579669" y="142739"/>
                  <a:pt x="2568879" y="144110"/>
                  <a:pt x="2556024" y="145666"/>
                </a:cubicBezTo>
                <a:cubicBezTo>
                  <a:pt x="2543169" y="147223"/>
                  <a:pt x="2532587" y="145000"/>
                  <a:pt x="2524277" y="138997"/>
                </a:cubicBezTo>
                <a:cubicBezTo>
                  <a:pt x="2515968" y="132994"/>
                  <a:pt x="2522901" y="128976"/>
                  <a:pt x="2545076" y="126942"/>
                </a:cubicBezTo>
                <a:cubicBezTo>
                  <a:pt x="2565651" y="123122"/>
                  <a:pt x="2579976" y="119426"/>
                  <a:pt x="2588050" y="115854"/>
                </a:cubicBezTo>
                <a:cubicBezTo>
                  <a:pt x="2590069" y="114961"/>
                  <a:pt x="2592059" y="114390"/>
                  <a:pt x="2594021" y="114140"/>
                </a:cubicBezTo>
                <a:close/>
                <a:moveTo>
                  <a:pt x="395944" y="112568"/>
                </a:moveTo>
                <a:cubicBezTo>
                  <a:pt x="399102" y="113311"/>
                  <a:pt x="402720" y="115129"/>
                  <a:pt x="406797" y="118021"/>
                </a:cubicBezTo>
                <a:cubicBezTo>
                  <a:pt x="414952" y="123807"/>
                  <a:pt x="418040" y="128315"/>
                  <a:pt x="416062" y="131546"/>
                </a:cubicBezTo>
                <a:cubicBezTo>
                  <a:pt x="414084" y="134777"/>
                  <a:pt x="412906" y="143542"/>
                  <a:pt x="412527" y="157842"/>
                </a:cubicBezTo>
                <a:cubicBezTo>
                  <a:pt x="412149" y="172142"/>
                  <a:pt x="412360" y="184458"/>
                  <a:pt x="413160" y="194789"/>
                </a:cubicBezTo>
                <a:cubicBezTo>
                  <a:pt x="413960" y="205120"/>
                  <a:pt x="414360" y="215184"/>
                  <a:pt x="414360" y="224982"/>
                </a:cubicBezTo>
                <a:cubicBezTo>
                  <a:pt x="414360" y="235822"/>
                  <a:pt x="410878" y="245741"/>
                  <a:pt x="403914" y="254739"/>
                </a:cubicBezTo>
                <a:cubicBezTo>
                  <a:pt x="396950" y="263736"/>
                  <a:pt x="391570" y="263743"/>
                  <a:pt x="387775" y="254757"/>
                </a:cubicBezTo>
                <a:cubicBezTo>
                  <a:pt x="383980" y="245772"/>
                  <a:pt x="378684" y="237968"/>
                  <a:pt x="371888" y="231345"/>
                </a:cubicBezTo>
                <a:cubicBezTo>
                  <a:pt x="365091" y="224722"/>
                  <a:pt x="365228" y="221996"/>
                  <a:pt x="372297" y="223168"/>
                </a:cubicBezTo>
                <a:cubicBezTo>
                  <a:pt x="379366" y="224340"/>
                  <a:pt x="384805" y="224926"/>
                  <a:pt x="388613" y="224926"/>
                </a:cubicBezTo>
                <a:cubicBezTo>
                  <a:pt x="390894" y="224926"/>
                  <a:pt x="392035" y="218328"/>
                  <a:pt x="392035" y="205132"/>
                </a:cubicBezTo>
                <a:cubicBezTo>
                  <a:pt x="392035" y="189642"/>
                  <a:pt x="391849" y="173931"/>
                  <a:pt x="391477" y="158000"/>
                </a:cubicBezTo>
                <a:cubicBezTo>
                  <a:pt x="391105" y="142070"/>
                  <a:pt x="389905" y="133695"/>
                  <a:pt x="387877" y="132876"/>
                </a:cubicBezTo>
                <a:cubicBezTo>
                  <a:pt x="385850" y="132058"/>
                  <a:pt x="381754" y="132219"/>
                  <a:pt x="375590" y="133360"/>
                </a:cubicBezTo>
                <a:cubicBezTo>
                  <a:pt x="369426" y="134501"/>
                  <a:pt x="364062" y="135357"/>
                  <a:pt x="359498" y="135927"/>
                </a:cubicBezTo>
                <a:lnTo>
                  <a:pt x="359498" y="152522"/>
                </a:lnTo>
                <a:cubicBezTo>
                  <a:pt x="365228" y="152596"/>
                  <a:pt x="370592" y="152032"/>
                  <a:pt x="375590" y="150829"/>
                </a:cubicBezTo>
                <a:cubicBezTo>
                  <a:pt x="380588" y="149626"/>
                  <a:pt x="384603" y="151024"/>
                  <a:pt x="387636" y="155024"/>
                </a:cubicBezTo>
                <a:cubicBezTo>
                  <a:pt x="390668" y="159024"/>
                  <a:pt x="389542" y="162354"/>
                  <a:pt x="384259" y="165014"/>
                </a:cubicBezTo>
                <a:cubicBezTo>
                  <a:pt x="378976" y="167674"/>
                  <a:pt x="370164" y="168229"/>
                  <a:pt x="357823" y="166679"/>
                </a:cubicBezTo>
                <a:cubicBezTo>
                  <a:pt x="357327" y="170920"/>
                  <a:pt x="356713" y="177488"/>
                  <a:pt x="355982" y="186380"/>
                </a:cubicBezTo>
                <a:cubicBezTo>
                  <a:pt x="361501" y="186467"/>
                  <a:pt x="367004" y="185710"/>
                  <a:pt x="372492" y="184110"/>
                </a:cubicBezTo>
                <a:cubicBezTo>
                  <a:pt x="377980" y="182510"/>
                  <a:pt x="382635" y="184470"/>
                  <a:pt x="386454" y="189989"/>
                </a:cubicBezTo>
                <a:cubicBezTo>
                  <a:pt x="390274" y="195508"/>
                  <a:pt x="388482" y="199034"/>
                  <a:pt x="381078" y="200565"/>
                </a:cubicBezTo>
                <a:cubicBezTo>
                  <a:pt x="373674" y="202097"/>
                  <a:pt x="364781" y="202088"/>
                  <a:pt x="354400" y="200537"/>
                </a:cubicBezTo>
                <a:cubicBezTo>
                  <a:pt x="352255" y="221472"/>
                  <a:pt x="347911" y="237016"/>
                  <a:pt x="341369" y="247167"/>
                </a:cubicBezTo>
                <a:cubicBezTo>
                  <a:pt x="334827" y="257318"/>
                  <a:pt x="329766" y="257120"/>
                  <a:pt x="326188" y="246572"/>
                </a:cubicBezTo>
                <a:cubicBezTo>
                  <a:pt x="322610" y="236023"/>
                  <a:pt x="323159" y="226409"/>
                  <a:pt x="327835" y="217727"/>
                </a:cubicBezTo>
                <a:cubicBezTo>
                  <a:pt x="332510" y="209045"/>
                  <a:pt x="336209" y="194931"/>
                  <a:pt x="338932" y="175385"/>
                </a:cubicBezTo>
                <a:cubicBezTo>
                  <a:pt x="341654" y="155839"/>
                  <a:pt x="341459" y="141694"/>
                  <a:pt x="338346" y="132951"/>
                </a:cubicBezTo>
                <a:cubicBezTo>
                  <a:pt x="335233" y="124207"/>
                  <a:pt x="336612" y="120226"/>
                  <a:pt x="342485" y="121007"/>
                </a:cubicBezTo>
                <a:cubicBezTo>
                  <a:pt x="348357" y="121789"/>
                  <a:pt x="353870" y="121999"/>
                  <a:pt x="359024" y="121640"/>
                </a:cubicBezTo>
                <a:cubicBezTo>
                  <a:pt x="364176" y="121280"/>
                  <a:pt x="369150" y="120548"/>
                  <a:pt x="373944" y="119445"/>
                </a:cubicBezTo>
                <a:cubicBezTo>
                  <a:pt x="378737" y="118341"/>
                  <a:pt x="383372" y="116381"/>
                  <a:pt x="387849" y="113566"/>
                </a:cubicBezTo>
                <a:cubicBezTo>
                  <a:pt x="390088" y="112158"/>
                  <a:pt x="392786" y="111826"/>
                  <a:pt x="395944" y="112568"/>
                </a:cubicBezTo>
                <a:close/>
                <a:moveTo>
                  <a:pt x="1068366" y="110645"/>
                </a:moveTo>
                <a:lnTo>
                  <a:pt x="1033243" y="114980"/>
                </a:lnTo>
                <a:cubicBezTo>
                  <a:pt x="1032561" y="125782"/>
                  <a:pt x="1031085" y="133906"/>
                  <a:pt x="1028815" y="139350"/>
                </a:cubicBezTo>
                <a:cubicBezTo>
                  <a:pt x="1039990" y="141496"/>
                  <a:pt x="1046870" y="145462"/>
                  <a:pt x="1049456" y="151247"/>
                </a:cubicBezTo>
                <a:lnTo>
                  <a:pt x="1049201" y="164656"/>
                </a:lnTo>
                <a:lnTo>
                  <a:pt x="1056265" y="154242"/>
                </a:lnTo>
                <a:cubicBezTo>
                  <a:pt x="1062782" y="141201"/>
                  <a:pt x="1066816" y="126669"/>
                  <a:pt x="1068366" y="110645"/>
                </a:cubicBezTo>
                <a:close/>
                <a:moveTo>
                  <a:pt x="160849" y="109361"/>
                </a:moveTo>
                <a:cubicBezTo>
                  <a:pt x="166989" y="109361"/>
                  <a:pt x="173593" y="111200"/>
                  <a:pt x="180662" y="114877"/>
                </a:cubicBezTo>
                <a:cubicBezTo>
                  <a:pt x="187732" y="118555"/>
                  <a:pt x="190101" y="122802"/>
                  <a:pt x="187769" y="127621"/>
                </a:cubicBezTo>
                <a:cubicBezTo>
                  <a:pt x="185437" y="132439"/>
                  <a:pt x="184271" y="144659"/>
                  <a:pt x="184271" y="164279"/>
                </a:cubicBezTo>
                <a:cubicBezTo>
                  <a:pt x="184271" y="184036"/>
                  <a:pt x="184854" y="200823"/>
                  <a:pt x="186020" y="214639"/>
                </a:cubicBezTo>
                <a:cubicBezTo>
                  <a:pt x="187186" y="228455"/>
                  <a:pt x="183586" y="240842"/>
                  <a:pt x="175221" y="251799"/>
                </a:cubicBezTo>
                <a:cubicBezTo>
                  <a:pt x="166855" y="262757"/>
                  <a:pt x="160347" y="264168"/>
                  <a:pt x="155696" y="256032"/>
                </a:cubicBezTo>
                <a:cubicBezTo>
                  <a:pt x="151045" y="247896"/>
                  <a:pt x="143920" y="239896"/>
                  <a:pt x="134321" y="232033"/>
                </a:cubicBezTo>
                <a:cubicBezTo>
                  <a:pt x="124721" y="224170"/>
                  <a:pt x="125031" y="221017"/>
                  <a:pt x="135251" y="222573"/>
                </a:cubicBezTo>
                <a:cubicBezTo>
                  <a:pt x="145471" y="224130"/>
                  <a:pt x="152289" y="224964"/>
                  <a:pt x="155706" y="225075"/>
                </a:cubicBezTo>
                <a:cubicBezTo>
                  <a:pt x="159122" y="225187"/>
                  <a:pt x="161017" y="217637"/>
                  <a:pt x="161389" y="202426"/>
                </a:cubicBezTo>
                <a:cubicBezTo>
                  <a:pt x="161761" y="187214"/>
                  <a:pt x="161566" y="171200"/>
                  <a:pt x="160803" y="154382"/>
                </a:cubicBezTo>
                <a:cubicBezTo>
                  <a:pt x="160040" y="137564"/>
                  <a:pt x="158096" y="125857"/>
                  <a:pt x="154971" y="119259"/>
                </a:cubicBezTo>
                <a:cubicBezTo>
                  <a:pt x="151845" y="112660"/>
                  <a:pt x="153805" y="109361"/>
                  <a:pt x="160849" y="109361"/>
                </a:cubicBezTo>
                <a:close/>
                <a:moveTo>
                  <a:pt x="3587163" y="108600"/>
                </a:moveTo>
                <a:cubicBezTo>
                  <a:pt x="3601156" y="107663"/>
                  <a:pt x="3612894" y="109715"/>
                  <a:pt x="3622378" y="114756"/>
                </a:cubicBezTo>
                <a:cubicBezTo>
                  <a:pt x="3635022" y="121479"/>
                  <a:pt x="3640590" y="127531"/>
                  <a:pt x="3639084" y="132913"/>
                </a:cubicBezTo>
                <a:cubicBezTo>
                  <a:pt x="3637577" y="138296"/>
                  <a:pt x="3631493" y="140600"/>
                  <a:pt x="3620834" y="139825"/>
                </a:cubicBezTo>
                <a:cubicBezTo>
                  <a:pt x="3610174" y="139050"/>
                  <a:pt x="3595195" y="138662"/>
                  <a:pt x="3575897" y="138662"/>
                </a:cubicBezTo>
                <a:cubicBezTo>
                  <a:pt x="3556624" y="138662"/>
                  <a:pt x="3535918" y="139632"/>
                  <a:pt x="3513780" y="141573"/>
                </a:cubicBezTo>
                <a:cubicBezTo>
                  <a:pt x="3491641" y="143514"/>
                  <a:pt x="3473112" y="145824"/>
                  <a:pt x="3458192" y="148503"/>
                </a:cubicBezTo>
                <a:cubicBezTo>
                  <a:pt x="3443272" y="151182"/>
                  <a:pt x="3430250" y="153712"/>
                  <a:pt x="3419125" y="156093"/>
                </a:cubicBezTo>
                <a:cubicBezTo>
                  <a:pt x="3408000" y="158475"/>
                  <a:pt x="3396423" y="155889"/>
                  <a:pt x="3384392" y="148336"/>
                </a:cubicBezTo>
                <a:cubicBezTo>
                  <a:pt x="3373491" y="136343"/>
                  <a:pt x="3372715" y="130938"/>
                  <a:pt x="3382067" y="132123"/>
                </a:cubicBezTo>
                <a:cubicBezTo>
                  <a:pt x="3391418" y="133307"/>
                  <a:pt x="3407439" y="132935"/>
                  <a:pt x="3430129" y="131007"/>
                </a:cubicBezTo>
                <a:cubicBezTo>
                  <a:pt x="3452819" y="129078"/>
                  <a:pt x="3477041" y="126160"/>
                  <a:pt x="3502794" y="122254"/>
                </a:cubicBezTo>
                <a:cubicBezTo>
                  <a:pt x="3528548" y="118347"/>
                  <a:pt x="3551755" y="114440"/>
                  <a:pt x="3572418" y="110533"/>
                </a:cubicBezTo>
                <a:cubicBezTo>
                  <a:pt x="3577584" y="109557"/>
                  <a:pt x="3582498" y="108912"/>
                  <a:pt x="3587163" y="108600"/>
                </a:cubicBezTo>
                <a:close/>
                <a:moveTo>
                  <a:pt x="3790312" y="99502"/>
                </a:moveTo>
                <a:cubicBezTo>
                  <a:pt x="3799371" y="100729"/>
                  <a:pt x="3806779" y="102993"/>
                  <a:pt x="3812533" y="106292"/>
                </a:cubicBezTo>
                <a:cubicBezTo>
                  <a:pt x="3819888" y="109318"/>
                  <a:pt x="3822198" y="113491"/>
                  <a:pt x="3819463" y="118812"/>
                </a:cubicBezTo>
                <a:cubicBezTo>
                  <a:pt x="3816729" y="124133"/>
                  <a:pt x="3815749" y="145762"/>
                  <a:pt x="3816524" y="183701"/>
                </a:cubicBezTo>
                <a:cubicBezTo>
                  <a:pt x="3817299" y="221640"/>
                  <a:pt x="3815963" y="247353"/>
                  <a:pt x="3812515" y="260841"/>
                </a:cubicBezTo>
                <a:cubicBezTo>
                  <a:pt x="3809067" y="274328"/>
                  <a:pt x="3803991" y="275717"/>
                  <a:pt x="3797288" y="265008"/>
                </a:cubicBezTo>
                <a:cubicBezTo>
                  <a:pt x="3790585" y="254298"/>
                  <a:pt x="3787816" y="245890"/>
                  <a:pt x="3788981" y="239781"/>
                </a:cubicBezTo>
                <a:cubicBezTo>
                  <a:pt x="3790147" y="233673"/>
                  <a:pt x="3791508" y="221327"/>
                  <a:pt x="3793065" y="202742"/>
                </a:cubicBezTo>
                <a:cubicBezTo>
                  <a:pt x="3794621" y="184157"/>
                  <a:pt x="3794445" y="165367"/>
                  <a:pt x="3792535" y="146373"/>
                </a:cubicBezTo>
                <a:cubicBezTo>
                  <a:pt x="3790625" y="127379"/>
                  <a:pt x="3787512" y="114512"/>
                  <a:pt x="3783196" y="107771"/>
                </a:cubicBezTo>
                <a:cubicBezTo>
                  <a:pt x="3778880" y="101030"/>
                  <a:pt x="3781252" y="98274"/>
                  <a:pt x="3790312" y="99502"/>
                </a:cubicBezTo>
                <a:close/>
                <a:moveTo>
                  <a:pt x="1342387" y="99502"/>
                </a:moveTo>
                <a:cubicBezTo>
                  <a:pt x="1351447" y="100729"/>
                  <a:pt x="1358854" y="102993"/>
                  <a:pt x="1364609" y="106292"/>
                </a:cubicBezTo>
                <a:cubicBezTo>
                  <a:pt x="1371963" y="109318"/>
                  <a:pt x="1374273" y="113491"/>
                  <a:pt x="1371539" y="118812"/>
                </a:cubicBezTo>
                <a:cubicBezTo>
                  <a:pt x="1368804" y="124133"/>
                  <a:pt x="1367824" y="145762"/>
                  <a:pt x="1368599" y="183701"/>
                </a:cubicBezTo>
                <a:cubicBezTo>
                  <a:pt x="1369374" y="221640"/>
                  <a:pt x="1368038" y="247353"/>
                  <a:pt x="1364590" y="260841"/>
                </a:cubicBezTo>
                <a:cubicBezTo>
                  <a:pt x="1361142" y="274328"/>
                  <a:pt x="1356067" y="275717"/>
                  <a:pt x="1349363" y="265008"/>
                </a:cubicBezTo>
                <a:cubicBezTo>
                  <a:pt x="1342659" y="254298"/>
                  <a:pt x="1339891" y="245890"/>
                  <a:pt x="1341057" y="239781"/>
                </a:cubicBezTo>
                <a:cubicBezTo>
                  <a:pt x="1342222" y="233673"/>
                  <a:pt x="1343584" y="221327"/>
                  <a:pt x="1345140" y="202742"/>
                </a:cubicBezTo>
                <a:cubicBezTo>
                  <a:pt x="1346697" y="184157"/>
                  <a:pt x="1346520" y="165367"/>
                  <a:pt x="1344610" y="146373"/>
                </a:cubicBezTo>
                <a:cubicBezTo>
                  <a:pt x="1342700" y="127379"/>
                  <a:pt x="1339587" y="114512"/>
                  <a:pt x="1335271" y="107771"/>
                </a:cubicBezTo>
                <a:cubicBezTo>
                  <a:pt x="1330955" y="101030"/>
                  <a:pt x="1333327" y="98274"/>
                  <a:pt x="1342387" y="99502"/>
                </a:cubicBezTo>
                <a:close/>
                <a:moveTo>
                  <a:pt x="2912644" y="91967"/>
                </a:moveTo>
                <a:cubicBezTo>
                  <a:pt x="2889700" y="95837"/>
                  <a:pt x="2873750" y="97908"/>
                  <a:pt x="2864796" y="98181"/>
                </a:cubicBezTo>
                <a:cubicBezTo>
                  <a:pt x="2874135" y="100426"/>
                  <a:pt x="2878206" y="103377"/>
                  <a:pt x="2877009" y="107036"/>
                </a:cubicBezTo>
                <a:cubicBezTo>
                  <a:pt x="2875812" y="110695"/>
                  <a:pt x="2874470" y="120021"/>
                  <a:pt x="2872982" y="135016"/>
                </a:cubicBezTo>
                <a:cubicBezTo>
                  <a:pt x="2889787" y="133503"/>
                  <a:pt x="2904527" y="132076"/>
                  <a:pt x="2917202" y="130737"/>
                </a:cubicBezTo>
                <a:cubicBezTo>
                  <a:pt x="2916433" y="110844"/>
                  <a:pt x="2914914" y="97920"/>
                  <a:pt x="2912644" y="91967"/>
                </a:cubicBezTo>
                <a:close/>
                <a:moveTo>
                  <a:pt x="764980" y="89623"/>
                </a:moveTo>
                <a:cubicBezTo>
                  <a:pt x="760776" y="91099"/>
                  <a:pt x="755158" y="92476"/>
                  <a:pt x="748125" y="93753"/>
                </a:cubicBezTo>
                <a:lnTo>
                  <a:pt x="747177" y="109938"/>
                </a:lnTo>
                <a:lnTo>
                  <a:pt x="747177" y="132690"/>
                </a:lnTo>
                <a:cubicBezTo>
                  <a:pt x="749818" y="132120"/>
                  <a:pt x="755995" y="130793"/>
                  <a:pt x="765706" y="128709"/>
                </a:cubicBezTo>
                <a:lnTo>
                  <a:pt x="765706" y="105901"/>
                </a:lnTo>
                <a:cubicBezTo>
                  <a:pt x="765706" y="99936"/>
                  <a:pt x="765464" y="94510"/>
                  <a:pt x="764980" y="89623"/>
                </a:cubicBezTo>
                <a:close/>
                <a:moveTo>
                  <a:pt x="1904043" y="86574"/>
                </a:moveTo>
                <a:cubicBezTo>
                  <a:pt x="1906984" y="86263"/>
                  <a:pt x="1910733" y="86926"/>
                  <a:pt x="1915291" y="88563"/>
                </a:cubicBezTo>
                <a:cubicBezTo>
                  <a:pt x="1927681" y="92593"/>
                  <a:pt x="1931662" y="97024"/>
                  <a:pt x="1927235" y="101855"/>
                </a:cubicBezTo>
                <a:cubicBezTo>
                  <a:pt x="1922807" y="106686"/>
                  <a:pt x="1919676" y="112217"/>
                  <a:pt x="1917840" y="118449"/>
                </a:cubicBezTo>
                <a:cubicBezTo>
                  <a:pt x="1916005" y="124681"/>
                  <a:pt x="1913177" y="145378"/>
                  <a:pt x="1909357" y="180538"/>
                </a:cubicBezTo>
                <a:cubicBezTo>
                  <a:pt x="1919390" y="174784"/>
                  <a:pt x="1929486" y="169649"/>
                  <a:pt x="1939643" y="165135"/>
                </a:cubicBezTo>
                <a:cubicBezTo>
                  <a:pt x="1949801" y="160620"/>
                  <a:pt x="1952740" y="160524"/>
                  <a:pt x="1948461" y="164846"/>
                </a:cubicBezTo>
                <a:cubicBezTo>
                  <a:pt x="1944182" y="169169"/>
                  <a:pt x="1936071" y="177351"/>
                  <a:pt x="1924128" y="189394"/>
                </a:cubicBezTo>
                <a:cubicBezTo>
                  <a:pt x="1912184" y="201436"/>
                  <a:pt x="1903174" y="211752"/>
                  <a:pt x="1897097" y="220341"/>
                </a:cubicBezTo>
                <a:cubicBezTo>
                  <a:pt x="1891020" y="228929"/>
                  <a:pt x="1885101" y="228117"/>
                  <a:pt x="1879340" y="217904"/>
                </a:cubicBezTo>
                <a:cubicBezTo>
                  <a:pt x="1873579" y="207690"/>
                  <a:pt x="1872878" y="200512"/>
                  <a:pt x="1877238" y="196370"/>
                </a:cubicBezTo>
                <a:cubicBezTo>
                  <a:pt x="1881597" y="192228"/>
                  <a:pt x="1885098" y="186005"/>
                  <a:pt x="1887739" y="177701"/>
                </a:cubicBezTo>
                <a:cubicBezTo>
                  <a:pt x="1890381" y="169398"/>
                  <a:pt x="1892288" y="158834"/>
                  <a:pt x="1893460" y="146010"/>
                </a:cubicBezTo>
                <a:cubicBezTo>
                  <a:pt x="1894632" y="133186"/>
                  <a:pt x="1895410" y="124474"/>
                  <a:pt x="1895795" y="119872"/>
                </a:cubicBezTo>
                <a:cubicBezTo>
                  <a:pt x="1896179" y="115271"/>
                  <a:pt x="1893289" y="114108"/>
                  <a:pt x="1887125" y="116384"/>
                </a:cubicBezTo>
                <a:cubicBezTo>
                  <a:pt x="1880961" y="118660"/>
                  <a:pt x="1874937" y="121190"/>
                  <a:pt x="1869052" y="123974"/>
                </a:cubicBezTo>
                <a:cubicBezTo>
                  <a:pt x="1863167" y="126759"/>
                  <a:pt x="1855940" y="125432"/>
                  <a:pt x="1847370" y="119993"/>
                </a:cubicBezTo>
                <a:cubicBezTo>
                  <a:pt x="1838800" y="114555"/>
                  <a:pt x="1839219" y="111051"/>
                  <a:pt x="1848626" y="109482"/>
                </a:cubicBezTo>
                <a:cubicBezTo>
                  <a:pt x="1858033" y="107913"/>
                  <a:pt x="1867892" y="105476"/>
                  <a:pt x="1878205" y="102171"/>
                </a:cubicBezTo>
                <a:cubicBezTo>
                  <a:pt x="1888518" y="98866"/>
                  <a:pt x="1894998" y="94953"/>
                  <a:pt x="1897646" y="90432"/>
                </a:cubicBezTo>
                <a:cubicBezTo>
                  <a:pt x="1898970" y="88172"/>
                  <a:pt x="1901102" y="86886"/>
                  <a:pt x="1904043" y="86574"/>
                </a:cubicBezTo>
                <a:close/>
                <a:moveTo>
                  <a:pt x="4341162" y="82042"/>
                </a:moveTo>
                <a:cubicBezTo>
                  <a:pt x="4335835" y="83214"/>
                  <a:pt x="4327591" y="85090"/>
                  <a:pt x="4316428" y="87670"/>
                </a:cubicBezTo>
                <a:cubicBezTo>
                  <a:pt x="4318711" y="104165"/>
                  <a:pt x="4320180" y="116834"/>
                  <a:pt x="4320837" y="125677"/>
                </a:cubicBezTo>
                <a:cubicBezTo>
                  <a:pt x="4332781" y="123432"/>
                  <a:pt x="4342188" y="121373"/>
                  <a:pt x="4349059" y="119500"/>
                </a:cubicBezTo>
                <a:cubicBezTo>
                  <a:pt x="4349778" y="108103"/>
                  <a:pt x="4349974" y="98717"/>
                  <a:pt x="4349645" y="91344"/>
                </a:cubicBezTo>
                <a:cubicBezTo>
                  <a:pt x="4349316" y="83971"/>
                  <a:pt x="4346489" y="80870"/>
                  <a:pt x="4341162" y="82042"/>
                </a:cubicBezTo>
                <a:close/>
                <a:moveTo>
                  <a:pt x="805806" y="77931"/>
                </a:moveTo>
                <a:cubicBezTo>
                  <a:pt x="803740" y="78694"/>
                  <a:pt x="797040" y="80222"/>
                  <a:pt x="785704" y="82517"/>
                </a:cubicBezTo>
                <a:cubicBezTo>
                  <a:pt x="790368" y="86498"/>
                  <a:pt x="791512" y="90606"/>
                  <a:pt x="789137" y="94841"/>
                </a:cubicBezTo>
                <a:cubicBezTo>
                  <a:pt x="786762" y="99077"/>
                  <a:pt x="784836" y="108965"/>
                  <a:pt x="783360" y="124505"/>
                </a:cubicBezTo>
                <a:cubicBezTo>
                  <a:pt x="789611" y="123823"/>
                  <a:pt x="795496" y="122564"/>
                  <a:pt x="801015" y="120728"/>
                </a:cubicBezTo>
                <a:cubicBezTo>
                  <a:pt x="803942" y="107557"/>
                  <a:pt x="805988" y="96941"/>
                  <a:pt x="807154" y="88879"/>
                </a:cubicBezTo>
                <a:cubicBezTo>
                  <a:pt x="808320" y="80817"/>
                  <a:pt x="807870" y="77168"/>
                  <a:pt x="805806" y="77931"/>
                </a:cubicBezTo>
                <a:close/>
                <a:moveTo>
                  <a:pt x="2953142" y="64480"/>
                </a:moveTo>
                <a:cubicBezTo>
                  <a:pt x="2957540" y="65318"/>
                  <a:pt x="2960995" y="67156"/>
                  <a:pt x="2963506" y="69996"/>
                </a:cubicBezTo>
                <a:cubicBezTo>
                  <a:pt x="2968529" y="75677"/>
                  <a:pt x="2966889" y="79971"/>
                  <a:pt x="2958586" y="82879"/>
                </a:cubicBezTo>
                <a:cubicBezTo>
                  <a:pt x="2950282" y="85788"/>
                  <a:pt x="2939644" y="87651"/>
                  <a:pt x="2926671" y="88470"/>
                </a:cubicBezTo>
                <a:cubicBezTo>
                  <a:pt x="2938342" y="91694"/>
                  <a:pt x="2943399" y="95880"/>
                  <a:pt x="2941842" y="101027"/>
                </a:cubicBezTo>
                <a:cubicBezTo>
                  <a:pt x="2940286" y="106174"/>
                  <a:pt x="2939508" y="115172"/>
                  <a:pt x="2939508" y="128021"/>
                </a:cubicBezTo>
                <a:cubicBezTo>
                  <a:pt x="2961696" y="125726"/>
                  <a:pt x="2978755" y="123596"/>
                  <a:pt x="2990686" y="121630"/>
                </a:cubicBezTo>
                <a:cubicBezTo>
                  <a:pt x="3002617" y="119665"/>
                  <a:pt x="3011857" y="122068"/>
                  <a:pt x="3018405" y="128839"/>
                </a:cubicBezTo>
                <a:cubicBezTo>
                  <a:pt x="3024954" y="135611"/>
                  <a:pt x="3027096" y="140302"/>
                  <a:pt x="3024833" y="142913"/>
                </a:cubicBezTo>
                <a:cubicBezTo>
                  <a:pt x="3022569" y="145524"/>
                  <a:pt x="3016334" y="146634"/>
                  <a:pt x="3006127" y="146243"/>
                </a:cubicBezTo>
                <a:cubicBezTo>
                  <a:pt x="2995920" y="145852"/>
                  <a:pt x="2985365" y="145657"/>
                  <a:pt x="2974464" y="145657"/>
                </a:cubicBezTo>
                <a:cubicBezTo>
                  <a:pt x="2963798" y="145657"/>
                  <a:pt x="2952146" y="146327"/>
                  <a:pt x="2939508" y="147666"/>
                </a:cubicBezTo>
                <a:lnTo>
                  <a:pt x="2939508" y="206304"/>
                </a:lnTo>
                <a:cubicBezTo>
                  <a:pt x="2939508" y="225106"/>
                  <a:pt x="2938016" y="242854"/>
                  <a:pt x="2935034" y="259548"/>
                </a:cubicBezTo>
                <a:cubicBezTo>
                  <a:pt x="2932051" y="276241"/>
                  <a:pt x="2927164" y="278015"/>
                  <a:pt x="2920374" y="264868"/>
                </a:cubicBezTo>
                <a:cubicBezTo>
                  <a:pt x="2913584" y="251722"/>
                  <a:pt x="2911550" y="241152"/>
                  <a:pt x="2914272" y="233159"/>
                </a:cubicBezTo>
                <a:cubicBezTo>
                  <a:pt x="2916994" y="225165"/>
                  <a:pt x="2917990" y="197170"/>
                  <a:pt x="2917258" y="149173"/>
                </a:cubicBezTo>
                <a:cubicBezTo>
                  <a:pt x="2909779" y="149173"/>
                  <a:pt x="2894928" y="150612"/>
                  <a:pt x="2872702" y="153489"/>
                </a:cubicBezTo>
                <a:cubicBezTo>
                  <a:pt x="2872033" y="161997"/>
                  <a:pt x="2869099" y="173847"/>
                  <a:pt x="2863903" y="189040"/>
                </a:cubicBezTo>
                <a:cubicBezTo>
                  <a:pt x="2858707" y="204233"/>
                  <a:pt x="2850685" y="217253"/>
                  <a:pt x="2839839" y="228098"/>
                </a:cubicBezTo>
                <a:cubicBezTo>
                  <a:pt x="2828994" y="238944"/>
                  <a:pt x="2816411" y="246789"/>
                  <a:pt x="2802093" y="251632"/>
                </a:cubicBezTo>
                <a:cubicBezTo>
                  <a:pt x="2787774" y="256475"/>
                  <a:pt x="2787126" y="253226"/>
                  <a:pt x="2800149" y="241884"/>
                </a:cubicBezTo>
                <a:cubicBezTo>
                  <a:pt x="2813171" y="230542"/>
                  <a:pt x="2824265" y="217237"/>
                  <a:pt x="2833430" y="201970"/>
                </a:cubicBezTo>
                <a:cubicBezTo>
                  <a:pt x="2842596" y="186702"/>
                  <a:pt x="2847947" y="171435"/>
                  <a:pt x="2849485" y="156168"/>
                </a:cubicBezTo>
                <a:cubicBezTo>
                  <a:pt x="2826429" y="160062"/>
                  <a:pt x="2810226" y="163175"/>
                  <a:pt x="2800874" y="165507"/>
                </a:cubicBezTo>
                <a:cubicBezTo>
                  <a:pt x="2791523" y="167839"/>
                  <a:pt x="2782500" y="165094"/>
                  <a:pt x="2773806" y="157275"/>
                </a:cubicBezTo>
                <a:cubicBezTo>
                  <a:pt x="2765112" y="149455"/>
                  <a:pt x="2765850" y="145545"/>
                  <a:pt x="2776020" y="145545"/>
                </a:cubicBezTo>
                <a:cubicBezTo>
                  <a:pt x="2783784" y="145545"/>
                  <a:pt x="2793433" y="144969"/>
                  <a:pt x="2804967" y="143815"/>
                </a:cubicBezTo>
                <a:cubicBezTo>
                  <a:pt x="2816501" y="142662"/>
                  <a:pt x="2831731" y="141037"/>
                  <a:pt x="2850657" y="138941"/>
                </a:cubicBezTo>
                <a:cubicBezTo>
                  <a:pt x="2850657" y="120251"/>
                  <a:pt x="2850502" y="109194"/>
                  <a:pt x="2850192" y="105771"/>
                </a:cubicBezTo>
                <a:cubicBezTo>
                  <a:pt x="2849882" y="102348"/>
                  <a:pt x="2847693" y="100131"/>
                  <a:pt x="2843625" y="99120"/>
                </a:cubicBezTo>
                <a:cubicBezTo>
                  <a:pt x="2839557" y="98109"/>
                  <a:pt x="2835238" y="95226"/>
                  <a:pt x="2830668" y="90470"/>
                </a:cubicBezTo>
                <a:cubicBezTo>
                  <a:pt x="2826097" y="85713"/>
                  <a:pt x="2829694" y="82628"/>
                  <a:pt x="2841458" y="81214"/>
                </a:cubicBezTo>
                <a:cubicBezTo>
                  <a:pt x="2853221" y="79800"/>
                  <a:pt x="2868963" y="77323"/>
                  <a:pt x="2888683" y="73782"/>
                </a:cubicBezTo>
                <a:cubicBezTo>
                  <a:pt x="2908403" y="70241"/>
                  <a:pt x="2924547" y="67305"/>
                  <a:pt x="2937117" y="64973"/>
                </a:cubicBezTo>
                <a:cubicBezTo>
                  <a:pt x="2943402" y="63808"/>
                  <a:pt x="2948744" y="63643"/>
                  <a:pt x="2953142" y="64480"/>
                </a:cubicBezTo>
                <a:close/>
                <a:moveTo>
                  <a:pt x="1745906" y="59320"/>
                </a:moveTo>
                <a:cubicBezTo>
                  <a:pt x="1749838" y="59725"/>
                  <a:pt x="1753732" y="60967"/>
                  <a:pt x="1757589" y="63048"/>
                </a:cubicBezTo>
                <a:cubicBezTo>
                  <a:pt x="1765303" y="67209"/>
                  <a:pt x="1765062" y="71100"/>
                  <a:pt x="1756864" y="74722"/>
                </a:cubicBezTo>
                <a:cubicBezTo>
                  <a:pt x="1748666" y="78343"/>
                  <a:pt x="1731364" y="83013"/>
                  <a:pt x="1704960" y="88730"/>
                </a:cubicBezTo>
                <a:cubicBezTo>
                  <a:pt x="1712736" y="91384"/>
                  <a:pt x="1715083" y="94764"/>
                  <a:pt x="1712001" y="98869"/>
                </a:cubicBezTo>
                <a:cubicBezTo>
                  <a:pt x="1708919" y="102974"/>
                  <a:pt x="1706064" y="106720"/>
                  <a:pt x="1703434" y="110106"/>
                </a:cubicBezTo>
                <a:cubicBezTo>
                  <a:pt x="1700805" y="113491"/>
                  <a:pt x="1697094" y="117907"/>
                  <a:pt x="1692300" y="123351"/>
                </a:cubicBezTo>
                <a:cubicBezTo>
                  <a:pt x="1687507" y="128796"/>
                  <a:pt x="1688294" y="131338"/>
                  <a:pt x="1694663" y="130979"/>
                </a:cubicBezTo>
                <a:cubicBezTo>
                  <a:pt x="1701032" y="130619"/>
                  <a:pt x="1711806" y="129230"/>
                  <a:pt x="1726986" y="126812"/>
                </a:cubicBezTo>
                <a:cubicBezTo>
                  <a:pt x="1723663" y="125373"/>
                  <a:pt x="1720109" y="120737"/>
                  <a:pt x="1716327" y="112905"/>
                </a:cubicBezTo>
                <a:cubicBezTo>
                  <a:pt x="1712544" y="105073"/>
                  <a:pt x="1713638" y="101787"/>
                  <a:pt x="1719610" y="103046"/>
                </a:cubicBezTo>
                <a:cubicBezTo>
                  <a:pt x="1725582" y="104304"/>
                  <a:pt x="1732096" y="106800"/>
                  <a:pt x="1739153" y="110533"/>
                </a:cubicBezTo>
                <a:cubicBezTo>
                  <a:pt x="1746210" y="114267"/>
                  <a:pt x="1751614" y="118685"/>
                  <a:pt x="1755366" y="123788"/>
                </a:cubicBezTo>
                <a:cubicBezTo>
                  <a:pt x="1759118" y="128892"/>
                  <a:pt x="1759707" y="134982"/>
                  <a:pt x="1757134" y="142057"/>
                </a:cubicBezTo>
                <a:cubicBezTo>
                  <a:pt x="1754560" y="149133"/>
                  <a:pt x="1749971" y="150308"/>
                  <a:pt x="1743367" y="145582"/>
                </a:cubicBezTo>
                <a:cubicBezTo>
                  <a:pt x="1736763" y="140857"/>
                  <a:pt x="1733405" y="138160"/>
                  <a:pt x="1733293" y="137490"/>
                </a:cubicBezTo>
                <a:lnTo>
                  <a:pt x="1715452" y="141508"/>
                </a:lnTo>
                <a:cubicBezTo>
                  <a:pt x="1727904" y="148020"/>
                  <a:pt x="1732933" y="152915"/>
                  <a:pt x="1730540" y="156196"/>
                </a:cubicBezTo>
                <a:cubicBezTo>
                  <a:pt x="1728146" y="159476"/>
                  <a:pt x="1726007" y="168806"/>
                  <a:pt x="1724122" y="184185"/>
                </a:cubicBezTo>
                <a:cubicBezTo>
                  <a:pt x="1722236" y="199564"/>
                  <a:pt x="1722878" y="210413"/>
                  <a:pt x="1726047" y="216732"/>
                </a:cubicBezTo>
                <a:cubicBezTo>
                  <a:pt x="1729216" y="223051"/>
                  <a:pt x="1737296" y="226387"/>
                  <a:pt x="1750287" y="226740"/>
                </a:cubicBezTo>
                <a:cubicBezTo>
                  <a:pt x="1763279" y="227094"/>
                  <a:pt x="1772382" y="225007"/>
                  <a:pt x="1777597" y="220480"/>
                </a:cubicBezTo>
                <a:cubicBezTo>
                  <a:pt x="1782813" y="215953"/>
                  <a:pt x="1787048" y="205830"/>
                  <a:pt x="1790304" y="190110"/>
                </a:cubicBezTo>
                <a:cubicBezTo>
                  <a:pt x="1793559" y="174390"/>
                  <a:pt x="1796477" y="174619"/>
                  <a:pt x="1799056" y="190798"/>
                </a:cubicBezTo>
                <a:cubicBezTo>
                  <a:pt x="1801636" y="206977"/>
                  <a:pt x="1804690" y="217501"/>
                  <a:pt x="1808219" y="222368"/>
                </a:cubicBezTo>
                <a:cubicBezTo>
                  <a:pt x="1811747" y="227236"/>
                  <a:pt x="1810216" y="231785"/>
                  <a:pt x="1803624" y="236014"/>
                </a:cubicBezTo>
                <a:cubicBezTo>
                  <a:pt x="1797032" y="240243"/>
                  <a:pt x="1788707" y="243753"/>
                  <a:pt x="1778649" y="246544"/>
                </a:cubicBezTo>
                <a:cubicBezTo>
                  <a:pt x="1768590" y="249334"/>
                  <a:pt x="1757000" y="250125"/>
                  <a:pt x="1743879" y="248916"/>
                </a:cubicBezTo>
                <a:cubicBezTo>
                  <a:pt x="1730757" y="247706"/>
                  <a:pt x="1720965" y="243868"/>
                  <a:pt x="1714504" y="237400"/>
                </a:cubicBezTo>
                <a:cubicBezTo>
                  <a:pt x="1708042" y="230932"/>
                  <a:pt x="1704811" y="220176"/>
                  <a:pt x="1704811" y="205132"/>
                </a:cubicBezTo>
                <a:cubicBezTo>
                  <a:pt x="1704811" y="190200"/>
                  <a:pt x="1705202" y="178905"/>
                  <a:pt x="1705983" y="171246"/>
                </a:cubicBezTo>
                <a:cubicBezTo>
                  <a:pt x="1706765" y="163588"/>
                  <a:pt x="1706668" y="157216"/>
                  <a:pt x="1705695" y="152131"/>
                </a:cubicBezTo>
                <a:cubicBezTo>
                  <a:pt x="1704721" y="147046"/>
                  <a:pt x="1705047" y="144503"/>
                  <a:pt x="1706672" y="144503"/>
                </a:cubicBezTo>
                <a:lnTo>
                  <a:pt x="1690951" y="147592"/>
                </a:lnTo>
                <a:cubicBezTo>
                  <a:pt x="1699509" y="153123"/>
                  <a:pt x="1702935" y="157569"/>
                  <a:pt x="1701230" y="160930"/>
                </a:cubicBezTo>
                <a:cubicBezTo>
                  <a:pt x="1699525" y="164291"/>
                  <a:pt x="1695478" y="170958"/>
                  <a:pt x="1689091" y="180929"/>
                </a:cubicBezTo>
                <a:cubicBezTo>
                  <a:pt x="1682704" y="190901"/>
                  <a:pt x="1674543" y="200655"/>
                  <a:pt x="1664609" y="210192"/>
                </a:cubicBezTo>
                <a:cubicBezTo>
                  <a:pt x="1654675" y="219730"/>
                  <a:pt x="1641382" y="227897"/>
                  <a:pt x="1624732" y="234693"/>
                </a:cubicBezTo>
                <a:cubicBezTo>
                  <a:pt x="1608082" y="241490"/>
                  <a:pt x="1602306" y="242045"/>
                  <a:pt x="1607403" y="236358"/>
                </a:cubicBezTo>
                <a:cubicBezTo>
                  <a:pt x="1612501" y="230672"/>
                  <a:pt x="1620953" y="223066"/>
                  <a:pt x="1632760" y="213541"/>
                </a:cubicBezTo>
                <a:cubicBezTo>
                  <a:pt x="1644567" y="204016"/>
                  <a:pt x="1655053" y="192823"/>
                  <a:pt x="1664218" y="179962"/>
                </a:cubicBezTo>
                <a:cubicBezTo>
                  <a:pt x="1673383" y="167101"/>
                  <a:pt x="1677272" y="158394"/>
                  <a:pt x="1675883" y="153842"/>
                </a:cubicBezTo>
                <a:cubicBezTo>
                  <a:pt x="1669991" y="157414"/>
                  <a:pt x="1665089" y="160251"/>
                  <a:pt x="1661176" y="162354"/>
                </a:cubicBezTo>
                <a:cubicBezTo>
                  <a:pt x="1657264" y="164456"/>
                  <a:pt x="1653831" y="161644"/>
                  <a:pt x="1650879" y="153917"/>
                </a:cubicBezTo>
                <a:cubicBezTo>
                  <a:pt x="1647928" y="146190"/>
                  <a:pt x="1649531" y="140842"/>
                  <a:pt x="1655688" y="137871"/>
                </a:cubicBezTo>
                <a:cubicBezTo>
                  <a:pt x="1661846" y="134901"/>
                  <a:pt x="1666937" y="131035"/>
                  <a:pt x="1670962" y="126272"/>
                </a:cubicBezTo>
                <a:cubicBezTo>
                  <a:pt x="1674987" y="121510"/>
                  <a:pt x="1678912" y="114797"/>
                  <a:pt x="1682738" y="106134"/>
                </a:cubicBezTo>
                <a:cubicBezTo>
                  <a:pt x="1686564" y="97471"/>
                  <a:pt x="1688608" y="93139"/>
                  <a:pt x="1688868" y="93139"/>
                </a:cubicBezTo>
                <a:cubicBezTo>
                  <a:pt x="1681116" y="93908"/>
                  <a:pt x="1675169" y="94293"/>
                  <a:pt x="1671027" y="94293"/>
                </a:cubicBezTo>
                <a:cubicBezTo>
                  <a:pt x="1666463" y="94293"/>
                  <a:pt x="1661031" y="91945"/>
                  <a:pt x="1654731" y="87251"/>
                </a:cubicBezTo>
                <a:cubicBezTo>
                  <a:pt x="1648430" y="82557"/>
                  <a:pt x="1651586" y="79242"/>
                  <a:pt x="1664200" y="77308"/>
                </a:cubicBezTo>
                <a:cubicBezTo>
                  <a:pt x="1676813" y="75373"/>
                  <a:pt x="1689596" y="72744"/>
                  <a:pt x="1702551" y="69420"/>
                </a:cubicBezTo>
                <a:cubicBezTo>
                  <a:pt x="1715505" y="66096"/>
                  <a:pt x="1725988" y="63163"/>
                  <a:pt x="1734000" y="60620"/>
                </a:cubicBezTo>
                <a:cubicBezTo>
                  <a:pt x="1738006" y="59349"/>
                  <a:pt x="1741975" y="58916"/>
                  <a:pt x="1745906" y="59320"/>
                </a:cubicBezTo>
                <a:close/>
                <a:moveTo>
                  <a:pt x="4355461" y="58804"/>
                </a:moveTo>
                <a:cubicBezTo>
                  <a:pt x="4358315" y="58709"/>
                  <a:pt x="4361623" y="59281"/>
                  <a:pt x="4365384" y="60518"/>
                </a:cubicBezTo>
                <a:cubicBezTo>
                  <a:pt x="4372905" y="62992"/>
                  <a:pt x="4379079" y="66133"/>
                  <a:pt x="4383903" y="69941"/>
                </a:cubicBezTo>
                <a:cubicBezTo>
                  <a:pt x="4388728" y="73748"/>
                  <a:pt x="4388722" y="78492"/>
                  <a:pt x="4383885" y="84172"/>
                </a:cubicBezTo>
                <a:cubicBezTo>
                  <a:pt x="4379048" y="89853"/>
                  <a:pt x="4374075" y="100481"/>
                  <a:pt x="4368965" y="116059"/>
                </a:cubicBezTo>
                <a:cubicBezTo>
                  <a:pt x="4378304" y="127618"/>
                  <a:pt x="4378040" y="133875"/>
                  <a:pt x="4368174" y="134830"/>
                </a:cubicBezTo>
                <a:cubicBezTo>
                  <a:pt x="4358308" y="135785"/>
                  <a:pt x="4343279" y="137707"/>
                  <a:pt x="4323088" y="140597"/>
                </a:cubicBezTo>
                <a:cubicBezTo>
                  <a:pt x="4322443" y="147195"/>
                  <a:pt x="4320360" y="152218"/>
                  <a:pt x="4316838" y="155666"/>
                </a:cubicBezTo>
                <a:cubicBezTo>
                  <a:pt x="4313316" y="159113"/>
                  <a:pt x="4310230" y="157349"/>
                  <a:pt x="4307582" y="150373"/>
                </a:cubicBezTo>
                <a:cubicBezTo>
                  <a:pt x="4304935" y="143397"/>
                  <a:pt x="4302060" y="132545"/>
                  <a:pt x="4298960" y="117817"/>
                </a:cubicBezTo>
                <a:cubicBezTo>
                  <a:pt x="4295859" y="103089"/>
                  <a:pt x="4292135" y="92237"/>
                  <a:pt x="4287788" y="85261"/>
                </a:cubicBezTo>
                <a:cubicBezTo>
                  <a:pt x="4283441" y="78284"/>
                  <a:pt x="4284412" y="74526"/>
                  <a:pt x="4290700" y="73987"/>
                </a:cubicBezTo>
                <a:cubicBezTo>
                  <a:pt x="4296988" y="73447"/>
                  <a:pt x="4301614" y="73171"/>
                  <a:pt x="4304578" y="73159"/>
                </a:cubicBezTo>
                <a:cubicBezTo>
                  <a:pt x="4307542" y="73147"/>
                  <a:pt x="4314590" y="71844"/>
                  <a:pt x="4325721" y="69252"/>
                </a:cubicBezTo>
                <a:cubicBezTo>
                  <a:pt x="4336852" y="66660"/>
                  <a:pt x="4344365" y="63938"/>
                  <a:pt x="4348259" y="61085"/>
                </a:cubicBezTo>
                <a:cubicBezTo>
                  <a:pt x="4350206" y="59659"/>
                  <a:pt x="4352607" y="58899"/>
                  <a:pt x="4355461" y="58804"/>
                </a:cubicBezTo>
                <a:close/>
                <a:moveTo>
                  <a:pt x="1065501" y="54611"/>
                </a:moveTo>
                <a:cubicBezTo>
                  <a:pt x="1050866" y="56943"/>
                  <a:pt x="1038638" y="58803"/>
                  <a:pt x="1028815" y="60192"/>
                </a:cubicBezTo>
                <a:cubicBezTo>
                  <a:pt x="1036591" y="63901"/>
                  <a:pt x="1039683" y="67752"/>
                  <a:pt x="1038089" y="71745"/>
                </a:cubicBezTo>
                <a:cubicBezTo>
                  <a:pt x="1036495" y="75739"/>
                  <a:pt x="1034960" y="84768"/>
                  <a:pt x="1033485" y="98832"/>
                </a:cubicBezTo>
                <a:cubicBezTo>
                  <a:pt x="1043580" y="98150"/>
                  <a:pt x="1055641" y="96754"/>
                  <a:pt x="1069669" y="94646"/>
                </a:cubicBezTo>
                <a:cubicBezTo>
                  <a:pt x="1071132" y="74765"/>
                  <a:pt x="1069743" y="61420"/>
                  <a:pt x="1065501" y="54611"/>
                </a:cubicBezTo>
                <a:close/>
                <a:moveTo>
                  <a:pt x="818549" y="53876"/>
                </a:moveTo>
                <a:cubicBezTo>
                  <a:pt x="821637" y="53796"/>
                  <a:pt x="824970" y="54686"/>
                  <a:pt x="828548" y="56546"/>
                </a:cubicBezTo>
                <a:cubicBezTo>
                  <a:pt x="835704" y="60267"/>
                  <a:pt x="841831" y="64049"/>
                  <a:pt x="846929" y="67894"/>
                </a:cubicBezTo>
                <a:cubicBezTo>
                  <a:pt x="852026" y="71739"/>
                  <a:pt x="851158" y="76306"/>
                  <a:pt x="844324" y="81596"/>
                </a:cubicBezTo>
                <a:cubicBezTo>
                  <a:pt x="837490" y="86885"/>
                  <a:pt x="830012" y="99223"/>
                  <a:pt x="821888" y="118607"/>
                </a:cubicBezTo>
                <a:cubicBezTo>
                  <a:pt x="828896" y="128331"/>
                  <a:pt x="828964" y="133713"/>
                  <a:pt x="822093" y="134755"/>
                </a:cubicBezTo>
                <a:cubicBezTo>
                  <a:pt x="815222" y="135797"/>
                  <a:pt x="805632" y="137626"/>
                  <a:pt x="793323" y="140243"/>
                </a:cubicBezTo>
                <a:cubicBezTo>
                  <a:pt x="781013" y="142860"/>
                  <a:pt x="765557" y="146023"/>
                  <a:pt x="746953" y="149731"/>
                </a:cubicBezTo>
                <a:cubicBezTo>
                  <a:pt x="745527" y="171708"/>
                  <a:pt x="747009" y="186904"/>
                  <a:pt x="751399" y="195319"/>
                </a:cubicBezTo>
                <a:cubicBezTo>
                  <a:pt x="755790" y="203734"/>
                  <a:pt x="764382" y="209213"/>
                  <a:pt x="777175" y="211755"/>
                </a:cubicBezTo>
                <a:cubicBezTo>
                  <a:pt x="789968" y="214298"/>
                  <a:pt x="804621" y="214654"/>
                  <a:pt x="821135" y="212825"/>
                </a:cubicBezTo>
                <a:cubicBezTo>
                  <a:pt x="837648" y="210996"/>
                  <a:pt x="847716" y="206298"/>
                  <a:pt x="851338" y="198733"/>
                </a:cubicBezTo>
                <a:cubicBezTo>
                  <a:pt x="854959" y="191167"/>
                  <a:pt x="858971" y="180018"/>
                  <a:pt x="863374" y="165284"/>
                </a:cubicBezTo>
                <a:cubicBezTo>
                  <a:pt x="867777" y="150550"/>
                  <a:pt x="870319" y="151892"/>
                  <a:pt x="871002" y="169311"/>
                </a:cubicBezTo>
                <a:cubicBezTo>
                  <a:pt x="871684" y="186730"/>
                  <a:pt x="873591" y="199303"/>
                  <a:pt x="876722" y="207030"/>
                </a:cubicBezTo>
                <a:cubicBezTo>
                  <a:pt x="879854" y="214757"/>
                  <a:pt x="876896" y="220846"/>
                  <a:pt x="867848" y="225299"/>
                </a:cubicBezTo>
                <a:cubicBezTo>
                  <a:pt x="858801" y="229751"/>
                  <a:pt x="845139" y="232963"/>
                  <a:pt x="826865" y="234935"/>
                </a:cubicBezTo>
                <a:cubicBezTo>
                  <a:pt x="808590" y="236907"/>
                  <a:pt x="790526" y="236076"/>
                  <a:pt x="772673" y="232442"/>
                </a:cubicBezTo>
                <a:cubicBezTo>
                  <a:pt x="754819" y="228808"/>
                  <a:pt x="742582" y="220976"/>
                  <a:pt x="735959" y="208946"/>
                </a:cubicBezTo>
                <a:cubicBezTo>
                  <a:pt x="729336" y="196916"/>
                  <a:pt x="726607" y="178157"/>
                  <a:pt x="727773" y="152670"/>
                </a:cubicBezTo>
                <a:cubicBezTo>
                  <a:pt x="728939" y="127184"/>
                  <a:pt x="728951" y="110840"/>
                  <a:pt x="727810" y="103641"/>
                </a:cubicBezTo>
                <a:cubicBezTo>
                  <a:pt x="726669" y="96441"/>
                  <a:pt x="725308" y="90342"/>
                  <a:pt x="723727" y="85344"/>
                </a:cubicBezTo>
                <a:cubicBezTo>
                  <a:pt x="722145" y="80346"/>
                  <a:pt x="724102" y="77847"/>
                  <a:pt x="729596" y="77847"/>
                </a:cubicBezTo>
                <a:cubicBezTo>
                  <a:pt x="732709" y="77847"/>
                  <a:pt x="735946" y="77841"/>
                  <a:pt x="739307" y="77828"/>
                </a:cubicBezTo>
                <a:cubicBezTo>
                  <a:pt x="742668" y="77816"/>
                  <a:pt x="750413" y="76486"/>
                  <a:pt x="762543" y="73838"/>
                </a:cubicBezTo>
                <a:cubicBezTo>
                  <a:pt x="774672" y="71190"/>
                  <a:pt x="784318" y="68738"/>
                  <a:pt x="791481" y="66480"/>
                </a:cubicBezTo>
                <a:cubicBezTo>
                  <a:pt x="798643" y="64223"/>
                  <a:pt x="804823" y="61073"/>
                  <a:pt x="810019" y="57030"/>
                </a:cubicBezTo>
                <a:cubicBezTo>
                  <a:pt x="812617" y="55008"/>
                  <a:pt x="815461" y="53957"/>
                  <a:pt x="818549" y="53876"/>
                </a:cubicBezTo>
                <a:close/>
                <a:moveTo>
                  <a:pt x="4676332" y="25422"/>
                </a:moveTo>
                <a:cubicBezTo>
                  <a:pt x="4698805" y="22223"/>
                  <a:pt x="4716646" y="33310"/>
                  <a:pt x="4729854" y="58685"/>
                </a:cubicBezTo>
                <a:cubicBezTo>
                  <a:pt x="4737718" y="86330"/>
                  <a:pt x="4726958" y="113764"/>
                  <a:pt x="4697577" y="140987"/>
                </a:cubicBezTo>
                <a:cubicBezTo>
                  <a:pt x="4688821" y="154134"/>
                  <a:pt x="4684443" y="169699"/>
                  <a:pt x="4684443" y="187682"/>
                </a:cubicBezTo>
                <a:lnTo>
                  <a:pt x="4656389" y="187682"/>
                </a:lnTo>
                <a:cubicBezTo>
                  <a:pt x="4655546" y="156106"/>
                  <a:pt x="4668475" y="127351"/>
                  <a:pt x="4695177" y="101418"/>
                </a:cubicBezTo>
                <a:cubicBezTo>
                  <a:pt x="4701168" y="92463"/>
                  <a:pt x="4703785" y="82944"/>
                  <a:pt x="4703028" y="72861"/>
                </a:cubicBezTo>
                <a:cubicBezTo>
                  <a:pt x="4698948" y="59132"/>
                  <a:pt x="4691202" y="52658"/>
                  <a:pt x="4679792" y="53439"/>
                </a:cubicBezTo>
                <a:lnTo>
                  <a:pt x="4675216" y="53439"/>
                </a:lnTo>
                <a:cubicBezTo>
                  <a:pt x="4661139" y="54109"/>
                  <a:pt x="4654492" y="66170"/>
                  <a:pt x="4655273" y="89623"/>
                </a:cubicBezTo>
                <a:lnTo>
                  <a:pt x="4626028" y="89623"/>
                </a:lnTo>
                <a:cubicBezTo>
                  <a:pt x="4625197" y="57526"/>
                  <a:pt x="4635348" y="37819"/>
                  <a:pt x="4656482" y="30501"/>
                </a:cubicBezTo>
                <a:cubicBezTo>
                  <a:pt x="4659918" y="27921"/>
                  <a:pt x="4666534" y="26229"/>
                  <a:pt x="4676332" y="25422"/>
                </a:cubicBezTo>
                <a:close/>
                <a:moveTo>
                  <a:pt x="2843752" y="23979"/>
                </a:moveTo>
                <a:cubicBezTo>
                  <a:pt x="2845833" y="24058"/>
                  <a:pt x="2848398" y="24613"/>
                  <a:pt x="2851448" y="25646"/>
                </a:cubicBezTo>
                <a:cubicBezTo>
                  <a:pt x="2863646" y="29776"/>
                  <a:pt x="2871645" y="34842"/>
                  <a:pt x="2875446" y="40845"/>
                </a:cubicBezTo>
                <a:cubicBezTo>
                  <a:pt x="2879248" y="46847"/>
                  <a:pt x="2879620" y="53951"/>
                  <a:pt x="2876563" y="62155"/>
                </a:cubicBezTo>
                <a:cubicBezTo>
                  <a:pt x="2873506" y="70359"/>
                  <a:pt x="2867373" y="69959"/>
                  <a:pt x="2858164" y="60955"/>
                </a:cubicBezTo>
                <a:cubicBezTo>
                  <a:pt x="2848955" y="51951"/>
                  <a:pt x="2842267" y="43685"/>
                  <a:pt x="2838100" y="36157"/>
                </a:cubicBezTo>
                <a:cubicBezTo>
                  <a:pt x="2835626" y="27804"/>
                  <a:pt x="2837510" y="23745"/>
                  <a:pt x="2843752" y="23979"/>
                </a:cubicBezTo>
                <a:close/>
                <a:moveTo>
                  <a:pt x="1594185" y="22967"/>
                </a:moveTo>
                <a:cubicBezTo>
                  <a:pt x="1597478" y="21404"/>
                  <a:pt x="1603338" y="23553"/>
                  <a:pt x="1611766" y="29413"/>
                </a:cubicBezTo>
                <a:cubicBezTo>
                  <a:pt x="1620193" y="35273"/>
                  <a:pt x="1622559" y="40299"/>
                  <a:pt x="1618863" y="44491"/>
                </a:cubicBezTo>
                <a:cubicBezTo>
                  <a:pt x="1615167" y="48683"/>
                  <a:pt x="1612008" y="53594"/>
                  <a:pt x="1609384" y="59225"/>
                </a:cubicBezTo>
                <a:cubicBezTo>
                  <a:pt x="1606761" y="64856"/>
                  <a:pt x="1602805" y="71733"/>
                  <a:pt x="1597515" y="79856"/>
                </a:cubicBezTo>
                <a:cubicBezTo>
                  <a:pt x="1592226" y="87980"/>
                  <a:pt x="1588071" y="93769"/>
                  <a:pt x="1585051" y="97223"/>
                </a:cubicBezTo>
                <a:cubicBezTo>
                  <a:pt x="1582031" y="100677"/>
                  <a:pt x="1579275" y="103170"/>
                  <a:pt x="1576782" y="104701"/>
                </a:cubicBezTo>
                <a:cubicBezTo>
                  <a:pt x="1574289" y="106233"/>
                  <a:pt x="1575464" y="106819"/>
                  <a:pt x="1580307" y="106459"/>
                </a:cubicBezTo>
                <a:cubicBezTo>
                  <a:pt x="1585150" y="106100"/>
                  <a:pt x="1593227" y="105566"/>
                  <a:pt x="1604538" y="104859"/>
                </a:cubicBezTo>
                <a:cubicBezTo>
                  <a:pt x="1613803" y="92023"/>
                  <a:pt x="1618435" y="82641"/>
                  <a:pt x="1618435" y="76712"/>
                </a:cubicBezTo>
                <a:cubicBezTo>
                  <a:pt x="1618435" y="68105"/>
                  <a:pt x="1622125" y="65063"/>
                  <a:pt x="1629504" y="67587"/>
                </a:cubicBezTo>
                <a:cubicBezTo>
                  <a:pt x="1636883" y="70111"/>
                  <a:pt x="1642548" y="73311"/>
                  <a:pt x="1646498" y="77187"/>
                </a:cubicBezTo>
                <a:cubicBezTo>
                  <a:pt x="1650449" y="81062"/>
                  <a:pt x="1650219" y="85171"/>
                  <a:pt x="1645810" y="89511"/>
                </a:cubicBezTo>
                <a:cubicBezTo>
                  <a:pt x="1641401" y="93852"/>
                  <a:pt x="1637500" y="97154"/>
                  <a:pt x="1634108" y="99418"/>
                </a:cubicBezTo>
                <a:cubicBezTo>
                  <a:pt x="1630716" y="101681"/>
                  <a:pt x="1622804" y="110326"/>
                  <a:pt x="1610370" y="125351"/>
                </a:cubicBezTo>
                <a:cubicBezTo>
                  <a:pt x="1597937" y="140377"/>
                  <a:pt x="1591696" y="147889"/>
                  <a:pt x="1591646" y="147889"/>
                </a:cubicBezTo>
                <a:cubicBezTo>
                  <a:pt x="1594300" y="147889"/>
                  <a:pt x="1603537" y="145548"/>
                  <a:pt x="1619356" y="140866"/>
                </a:cubicBezTo>
                <a:cubicBezTo>
                  <a:pt x="1635175" y="136185"/>
                  <a:pt x="1641888" y="136092"/>
                  <a:pt x="1639494" y="140587"/>
                </a:cubicBezTo>
                <a:cubicBezTo>
                  <a:pt x="1637100" y="145083"/>
                  <a:pt x="1627321" y="151622"/>
                  <a:pt x="1610156" y="160205"/>
                </a:cubicBezTo>
                <a:cubicBezTo>
                  <a:pt x="1592992" y="168787"/>
                  <a:pt x="1582096" y="175125"/>
                  <a:pt x="1577470" y="179218"/>
                </a:cubicBezTo>
                <a:cubicBezTo>
                  <a:pt x="1572844" y="183310"/>
                  <a:pt x="1568590" y="180532"/>
                  <a:pt x="1564708" y="170883"/>
                </a:cubicBezTo>
                <a:cubicBezTo>
                  <a:pt x="1560826" y="161234"/>
                  <a:pt x="1561744" y="154934"/>
                  <a:pt x="1567461" y="151982"/>
                </a:cubicBezTo>
                <a:cubicBezTo>
                  <a:pt x="1573179" y="149030"/>
                  <a:pt x="1583944" y="137453"/>
                  <a:pt x="1599757" y="117249"/>
                </a:cubicBezTo>
                <a:cubicBezTo>
                  <a:pt x="1599695" y="117510"/>
                  <a:pt x="1595605" y="118778"/>
                  <a:pt x="1587488" y="121054"/>
                </a:cubicBezTo>
                <a:cubicBezTo>
                  <a:pt x="1579371" y="123330"/>
                  <a:pt x="1571179" y="126055"/>
                  <a:pt x="1562913" y="129230"/>
                </a:cubicBezTo>
                <a:cubicBezTo>
                  <a:pt x="1554647" y="132405"/>
                  <a:pt x="1549574" y="129543"/>
                  <a:pt x="1547695" y="120644"/>
                </a:cubicBezTo>
                <a:cubicBezTo>
                  <a:pt x="1545816" y="111746"/>
                  <a:pt x="1547915" y="105650"/>
                  <a:pt x="1553992" y="102357"/>
                </a:cubicBezTo>
                <a:cubicBezTo>
                  <a:pt x="1560070" y="99064"/>
                  <a:pt x="1565530" y="93877"/>
                  <a:pt x="1570373" y="86795"/>
                </a:cubicBezTo>
                <a:cubicBezTo>
                  <a:pt x="1575216" y="79714"/>
                  <a:pt x="1579960" y="70604"/>
                  <a:pt x="1584604" y="59467"/>
                </a:cubicBezTo>
                <a:cubicBezTo>
                  <a:pt x="1589249" y="48329"/>
                  <a:pt x="1591184" y="39853"/>
                  <a:pt x="1590409" y="34036"/>
                </a:cubicBezTo>
                <a:cubicBezTo>
                  <a:pt x="1589634" y="28219"/>
                  <a:pt x="1590892" y="24529"/>
                  <a:pt x="1594185" y="22967"/>
                </a:cubicBezTo>
                <a:close/>
                <a:moveTo>
                  <a:pt x="1125940" y="22463"/>
                </a:moveTo>
                <a:cubicBezTo>
                  <a:pt x="1133150" y="22292"/>
                  <a:pt x="1140013" y="24962"/>
                  <a:pt x="1146529" y="30473"/>
                </a:cubicBezTo>
                <a:cubicBezTo>
                  <a:pt x="1155217" y="37822"/>
                  <a:pt x="1153961" y="42708"/>
                  <a:pt x="1142762" y="45133"/>
                </a:cubicBezTo>
                <a:cubicBezTo>
                  <a:pt x="1131562" y="47557"/>
                  <a:pt x="1111477" y="50053"/>
                  <a:pt x="1082505" y="52621"/>
                </a:cubicBezTo>
                <a:cubicBezTo>
                  <a:pt x="1093407" y="58264"/>
                  <a:pt x="1098057" y="63085"/>
                  <a:pt x="1096457" y="67085"/>
                </a:cubicBezTo>
                <a:cubicBezTo>
                  <a:pt x="1094858" y="71085"/>
                  <a:pt x="1093320" y="78945"/>
                  <a:pt x="1091844" y="90665"/>
                </a:cubicBezTo>
                <a:cubicBezTo>
                  <a:pt x="1108004" y="88457"/>
                  <a:pt x="1118400" y="86154"/>
                  <a:pt x="1123033" y="83754"/>
                </a:cubicBezTo>
                <a:cubicBezTo>
                  <a:pt x="1127665" y="81354"/>
                  <a:pt x="1133445" y="81382"/>
                  <a:pt x="1140371" y="83837"/>
                </a:cubicBezTo>
                <a:cubicBezTo>
                  <a:pt x="1147298" y="86293"/>
                  <a:pt x="1154172" y="89701"/>
                  <a:pt x="1160993" y="94060"/>
                </a:cubicBezTo>
                <a:cubicBezTo>
                  <a:pt x="1167815" y="98419"/>
                  <a:pt x="1169659" y="104909"/>
                  <a:pt x="1166528" y="113529"/>
                </a:cubicBezTo>
                <a:cubicBezTo>
                  <a:pt x="1163396" y="122148"/>
                  <a:pt x="1161635" y="141837"/>
                  <a:pt x="1161244" y="172595"/>
                </a:cubicBezTo>
                <a:cubicBezTo>
                  <a:pt x="1160854" y="203353"/>
                  <a:pt x="1158395" y="224080"/>
                  <a:pt x="1153868" y="234777"/>
                </a:cubicBezTo>
                <a:cubicBezTo>
                  <a:pt x="1149341" y="245474"/>
                  <a:pt x="1142672" y="253142"/>
                  <a:pt x="1133860" y="257780"/>
                </a:cubicBezTo>
                <a:cubicBezTo>
                  <a:pt x="1125048" y="262419"/>
                  <a:pt x="1119951" y="261194"/>
                  <a:pt x="1118568" y="254106"/>
                </a:cubicBezTo>
                <a:cubicBezTo>
                  <a:pt x="1117185" y="247018"/>
                  <a:pt x="1110807" y="238823"/>
                  <a:pt x="1099434" y="229522"/>
                </a:cubicBezTo>
                <a:cubicBezTo>
                  <a:pt x="1088061" y="220220"/>
                  <a:pt x="1088095" y="216933"/>
                  <a:pt x="1099536" y="219662"/>
                </a:cubicBezTo>
                <a:cubicBezTo>
                  <a:pt x="1110978" y="222390"/>
                  <a:pt x="1119185" y="223599"/>
                  <a:pt x="1124158" y="223289"/>
                </a:cubicBezTo>
                <a:cubicBezTo>
                  <a:pt x="1129131" y="222979"/>
                  <a:pt x="1132555" y="214958"/>
                  <a:pt x="1134427" y="199226"/>
                </a:cubicBezTo>
                <a:cubicBezTo>
                  <a:pt x="1136300" y="183493"/>
                  <a:pt x="1137236" y="166784"/>
                  <a:pt x="1137236" y="149099"/>
                </a:cubicBezTo>
                <a:cubicBezTo>
                  <a:pt x="1137236" y="131648"/>
                  <a:pt x="1136384" y="120365"/>
                  <a:pt x="1134678" y="115249"/>
                </a:cubicBezTo>
                <a:cubicBezTo>
                  <a:pt x="1132973" y="110133"/>
                  <a:pt x="1130207" y="106918"/>
                  <a:pt x="1126381" y="105604"/>
                </a:cubicBezTo>
                <a:cubicBezTo>
                  <a:pt x="1122555" y="104289"/>
                  <a:pt x="1110875" y="105064"/>
                  <a:pt x="1091341" y="107929"/>
                </a:cubicBezTo>
                <a:cubicBezTo>
                  <a:pt x="1089308" y="119451"/>
                  <a:pt x="1087143" y="129205"/>
                  <a:pt x="1084849" y="137192"/>
                </a:cubicBezTo>
                <a:cubicBezTo>
                  <a:pt x="1088917" y="138284"/>
                  <a:pt x="1094668" y="140479"/>
                  <a:pt x="1102104" y="143778"/>
                </a:cubicBezTo>
                <a:cubicBezTo>
                  <a:pt x="1109539" y="147077"/>
                  <a:pt x="1115331" y="151691"/>
                  <a:pt x="1119479" y="157619"/>
                </a:cubicBezTo>
                <a:cubicBezTo>
                  <a:pt x="1123628" y="163547"/>
                  <a:pt x="1124394" y="169848"/>
                  <a:pt x="1121777" y="176520"/>
                </a:cubicBezTo>
                <a:cubicBezTo>
                  <a:pt x="1119160" y="183193"/>
                  <a:pt x="1113257" y="182839"/>
                  <a:pt x="1104066" y="175460"/>
                </a:cubicBezTo>
                <a:cubicBezTo>
                  <a:pt x="1094876" y="168080"/>
                  <a:pt x="1087118" y="158927"/>
                  <a:pt x="1080793" y="148001"/>
                </a:cubicBezTo>
                <a:cubicBezTo>
                  <a:pt x="1071293" y="170660"/>
                  <a:pt x="1058091" y="186442"/>
                  <a:pt x="1041187" y="195347"/>
                </a:cubicBezTo>
                <a:cubicBezTo>
                  <a:pt x="1024282" y="204252"/>
                  <a:pt x="1020940" y="202888"/>
                  <a:pt x="1031159" y="191254"/>
                </a:cubicBezTo>
                <a:lnTo>
                  <a:pt x="1045029" y="170806"/>
                </a:lnTo>
                <a:lnTo>
                  <a:pt x="1043786" y="171232"/>
                </a:lnTo>
                <a:cubicBezTo>
                  <a:pt x="1041607" y="171310"/>
                  <a:pt x="1039035" y="170183"/>
                  <a:pt x="1036071" y="167851"/>
                </a:cubicBezTo>
                <a:cubicBezTo>
                  <a:pt x="1030142" y="163188"/>
                  <a:pt x="1026397" y="158127"/>
                  <a:pt x="1024834" y="152670"/>
                </a:cubicBezTo>
                <a:cubicBezTo>
                  <a:pt x="1021659" y="164105"/>
                  <a:pt x="1016041" y="174257"/>
                  <a:pt x="1007979" y="183124"/>
                </a:cubicBezTo>
                <a:cubicBezTo>
                  <a:pt x="999918" y="191992"/>
                  <a:pt x="990262" y="198668"/>
                  <a:pt x="979014" y="203151"/>
                </a:cubicBezTo>
                <a:cubicBezTo>
                  <a:pt x="967765" y="207635"/>
                  <a:pt x="966286" y="205408"/>
                  <a:pt x="974577" y="196472"/>
                </a:cubicBezTo>
                <a:cubicBezTo>
                  <a:pt x="982868" y="187537"/>
                  <a:pt x="990653" y="176756"/>
                  <a:pt x="997933" y="164130"/>
                </a:cubicBezTo>
                <a:cubicBezTo>
                  <a:pt x="1005214" y="151505"/>
                  <a:pt x="1009622" y="136008"/>
                  <a:pt x="1011160" y="117640"/>
                </a:cubicBezTo>
                <a:cubicBezTo>
                  <a:pt x="996625" y="119203"/>
                  <a:pt x="982666" y="120654"/>
                  <a:pt x="969284" y="121993"/>
                </a:cubicBezTo>
                <a:lnTo>
                  <a:pt x="969284" y="173618"/>
                </a:lnTo>
                <a:cubicBezTo>
                  <a:pt x="969284" y="184917"/>
                  <a:pt x="968875" y="196677"/>
                  <a:pt x="968056" y="208900"/>
                </a:cubicBezTo>
                <a:cubicBezTo>
                  <a:pt x="967237" y="221122"/>
                  <a:pt x="965089" y="229788"/>
                  <a:pt x="961610" y="234898"/>
                </a:cubicBezTo>
                <a:cubicBezTo>
                  <a:pt x="958131" y="240008"/>
                  <a:pt x="953846" y="238560"/>
                  <a:pt x="948755" y="230554"/>
                </a:cubicBezTo>
                <a:cubicBezTo>
                  <a:pt x="943664" y="222548"/>
                  <a:pt x="942095" y="214490"/>
                  <a:pt x="944048" y="206379"/>
                </a:cubicBezTo>
                <a:cubicBezTo>
                  <a:pt x="946002" y="198268"/>
                  <a:pt x="947363" y="182594"/>
                  <a:pt x="948132" y="159358"/>
                </a:cubicBezTo>
                <a:cubicBezTo>
                  <a:pt x="948901" y="136123"/>
                  <a:pt x="946950" y="120226"/>
                  <a:pt x="942281" y="111668"/>
                </a:cubicBezTo>
                <a:cubicBezTo>
                  <a:pt x="937611" y="103111"/>
                  <a:pt x="938811" y="99644"/>
                  <a:pt x="945881" y="101269"/>
                </a:cubicBezTo>
                <a:cubicBezTo>
                  <a:pt x="952950" y="102894"/>
                  <a:pt x="958314" y="104255"/>
                  <a:pt x="961973" y="105352"/>
                </a:cubicBezTo>
                <a:cubicBezTo>
                  <a:pt x="965631" y="106450"/>
                  <a:pt x="982443" y="105585"/>
                  <a:pt x="1012407" y="102757"/>
                </a:cubicBezTo>
                <a:cubicBezTo>
                  <a:pt x="1013139" y="81971"/>
                  <a:pt x="1012357" y="68645"/>
                  <a:pt x="1010063" y="62778"/>
                </a:cubicBezTo>
                <a:cubicBezTo>
                  <a:pt x="998057" y="64316"/>
                  <a:pt x="989044" y="65284"/>
                  <a:pt x="983023" y="65680"/>
                </a:cubicBezTo>
                <a:cubicBezTo>
                  <a:pt x="977001" y="66077"/>
                  <a:pt x="970068" y="62757"/>
                  <a:pt x="962224" y="55718"/>
                </a:cubicBezTo>
                <a:cubicBezTo>
                  <a:pt x="954379" y="48680"/>
                  <a:pt x="956708" y="45161"/>
                  <a:pt x="969209" y="45161"/>
                </a:cubicBezTo>
                <a:cubicBezTo>
                  <a:pt x="979962" y="45161"/>
                  <a:pt x="997257" y="43623"/>
                  <a:pt x="1021095" y="40547"/>
                </a:cubicBezTo>
                <a:cubicBezTo>
                  <a:pt x="1044932" y="37471"/>
                  <a:pt x="1064664" y="34563"/>
                  <a:pt x="1080291" y="31822"/>
                </a:cubicBezTo>
                <a:cubicBezTo>
                  <a:pt x="1095918" y="29081"/>
                  <a:pt x="1108692" y="26334"/>
                  <a:pt x="1118614" y="23581"/>
                </a:cubicBezTo>
                <a:cubicBezTo>
                  <a:pt x="1121095" y="22892"/>
                  <a:pt x="1123537" y="22520"/>
                  <a:pt x="1125940" y="22463"/>
                </a:cubicBezTo>
                <a:close/>
                <a:moveTo>
                  <a:pt x="1697542" y="20048"/>
                </a:moveTo>
                <a:cubicBezTo>
                  <a:pt x="1701200" y="20130"/>
                  <a:pt x="1705642" y="20803"/>
                  <a:pt x="1710867" y="22064"/>
                </a:cubicBezTo>
                <a:cubicBezTo>
                  <a:pt x="1721315" y="24588"/>
                  <a:pt x="1727805" y="29838"/>
                  <a:pt x="1730335" y="37812"/>
                </a:cubicBezTo>
                <a:cubicBezTo>
                  <a:pt x="1732865" y="45787"/>
                  <a:pt x="1731284" y="50776"/>
                  <a:pt x="1725591" y="52779"/>
                </a:cubicBezTo>
                <a:cubicBezTo>
                  <a:pt x="1719899" y="54782"/>
                  <a:pt x="1711012" y="51201"/>
                  <a:pt x="1698932" y="42035"/>
                </a:cubicBezTo>
                <a:cubicBezTo>
                  <a:pt x="1688068" y="30588"/>
                  <a:pt x="1684729" y="23767"/>
                  <a:pt x="1688914" y="21571"/>
                </a:cubicBezTo>
                <a:cubicBezTo>
                  <a:pt x="1691007" y="20474"/>
                  <a:pt x="1693883" y="19966"/>
                  <a:pt x="1697542" y="20048"/>
                </a:cubicBezTo>
                <a:close/>
                <a:moveTo>
                  <a:pt x="3240736" y="18297"/>
                </a:moveTo>
                <a:cubicBezTo>
                  <a:pt x="3250087" y="18297"/>
                  <a:pt x="3258080" y="20291"/>
                  <a:pt x="3264716" y="24278"/>
                </a:cubicBezTo>
                <a:cubicBezTo>
                  <a:pt x="3271351" y="28266"/>
                  <a:pt x="3274411" y="34123"/>
                  <a:pt x="3273897" y="41849"/>
                </a:cubicBezTo>
                <a:cubicBezTo>
                  <a:pt x="3273382" y="49576"/>
                  <a:pt x="3264424" y="50177"/>
                  <a:pt x="3247024" y="43654"/>
                </a:cubicBezTo>
                <a:cubicBezTo>
                  <a:pt x="3237933" y="36200"/>
                  <a:pt x="3232073" y="30110"/>
                  <a:pt x="3229443" y="25385"/>
                </a:cubicBezTo>
                <a:cubicBezTo>
                  <a:pt x="3226814" y="20660"/>
                  <a:pt x="3230578" y="18297"/>
                  <a:pt x="3240736" y="18297"/>
                </a:cubicBezTo>
                <a:close/>
                <a:moveTo>
                  <a:pt x="4466936" y="14593"/>
                </a:moveTo>
                <a:cubicBezTo>
                  <a:pt x="4469509" y="14418"/>
                  <a:pt x="4472295" y="14961"/>
                  <a:pt x="4475293" y="16223"/>
                </a:cubicBezTo>
                <a:cubicBezTo>
                  <a:pt x="4481290" y="18747"/>
                  <a:pt x="4486858" y="21854"/>
                  <a:pt x="4491999" y="25543"/>
                </a:cubicBezTo>
                <a:cubicBezTo>
                  <a:pt x="4497140" y="29233"/>
                  <a:pt x="4497543" y="33868"/>
                  <a:pt x="4493208" y="39449"/>
                </a:cubicBezTo>
                <a:cubicBezTo>
                  <a:pt x="4488874" y="45030"/>
                  <a:pt x="4486133" y="55501"/>
                  <a:pt x="4484986" y="70861"/>
                </a:cubicBezTo>
                <a:cubicBezTo>
                  <a:pt x="4483838" y="86222"/>
                  <a:pt x="4482130" y="101381"/>
                  <a:pt x="4479860" y="116338"/>
                </a:cubicBezTo>
                <a:cubicBezTo>
                  <a:pt x="4488815" y="114205"/>
                  <a:pt x="4495459" y="111727"/>
                  <a:pt x="4499794" y="108906"/>
                </a:cubicBezTo>
                <a:cubicBezTo>
                  <a:pt x="4504129" y="106084"/>
                  <a:pt x="4510876" y="106745"/>
                  <a:pt x="4520035" y="110887"/>
                </a:cubicBezTo>
                <a:cubicBezTo>
                  <a:pt x="4529194" y="115029"/>
                  <a:pt x="4535683" y="119584"/>
                  <a:pt x="4539503" y="124551"/>
                </a:cubicBezTo>
                <a:cubicBezTo>
                  <a:pt x="4543323" y="129518"/>
                  <a:pt x="4543450" y="134321"/>
                  <a:pt x="4539885" y="138960"/>
                </a:cubicBezTo>
                <a:cubicBezTo>
                  <a:pt x="4536319" y="143598"/>
                  <a:pt x="4532986" y="158131"/>
                  <a:pt x="4529885" y="182557"/>
                </a:cubicBezTo>
                <a:cubicBezTo>
                  <a:pt x="4526784" y="206983"/>
                  <a:pt x="4521585" y="225481"/>
                  <a:pt x="4514286" y="238051"/>
                </a:cubicBezTo>
                <a:cubicBezTo>
                  <a:pt x="4506987" y="250621"/>
                  <a:pt x="4498179" y="259185"/>
                  <a:pt x="4487860" y="263743"/>
                </a:cubicBezTo>
                <a:cubicBezTo>
                  <a:pt x="4477541" y="268301"/>
                  <a:pt x="4471501" y="265817"/>
                  <a:pt x="4469740" y="256292"/>
                </a:cubicBezTo>
                <a:cubicBezTo>
                  <a:pt x="4467979" y="246767"/>
                  <a:pt x="4462782" y="237403"/>
                  <a:pt x="4454150" y="228201"/>
                </a:cubicBezTo>
                <a:cubicBezTo>
                  <a:pt x="4445518" y="218998"/>
                  <a:pt x="4447561" y="216735"/>
                  <a:pt x="4460280" y="221410"/>
                </a:cubicBezTo>
                <a:cubicBezTo>
                  <a:pt x="4472999" y="226086"/>
                  <a:pt x="4481448" y="228424"/>
                  <a:pt x="4485627" y="228424"/>
                </a:cubicBezTo>
                <a:cubicBezTo>
                  <a:pt x="4488567" y="228424"/>
                  <a:pt x="4491624" y="225078"/>
                  <a:pt x="4494799" y="218387"/>
                </a:cubicBezTo>
                <a:cubicBezTo>
                  <a:pt x="4497974" y="211696"/>
                  <a:pt x="4501118" y="201743"/>
                  <a:pt x="4504231" y="188529"/>
                </a:cubicBezTo>
                <a:cubicBezTo>
                  <a:pt x="4507344" y="175314"/>
                  <a:pt x="4508708" y="164019"/>
                  <a:pt x="4508324" y="154642"/>
                </a:cubicBezTo>
                <a:cubicBezTo>
                  <a:pt x="4507939" y="145266"/>
                  <a:pt x="4507152" y="138898"/>
                  <a:pt x="4505961" y="135537"/>
                </a:cubicBezTo>
                <a:cubicBezTo>
                  <a:pt x="4504770" y="132176"/>
                  <a:pt x="4500774" y="130879"/>
                  <a:pt x="4493971" y="131648"/>
                </a:cubicBezTo>
                <a:cubicBezTo>
                  <a:pt x="4487168" y="132417"/>
                  <a:pt x="4472484" y="135096"/>
                  <a:pt x="4449918" y="139685"/>
                </a:cubicBezTo>
                <a:cubicBezTo>
                  <a:pt x="4427352" y="144274"/>
                  <a:pt x="4412888" y="149142"/>
                  <a:pt x="4406525" y="154289"/>
                </a:cubicBezTo>
                <a:cubicBezTo>
                  <a:pt x="4400163" y="159436"/>
                  <a:pt x="4395013" y="158292"/>
                  <a:pt x="4391075" y="150857"/>
                </a:cubicBezTo>
                <a:cubicBezTo>
                  <a:pt x="4387137" y="143421"/>
                  <a:pt x="4387326" y="137254"/>
                  <a:pt x="4391642" y="132355"/>
                </a:cubicBezTo>
                <a:cubicBezTo>
                  <a:pt x="4395958" y="127456"/>
                  <a:pt x="4398876" y="121596"/>
                  <a:pt x="4400395" y="114775"/>
                </a:cubicBezTo>
                <a:cubicBezTo>
                  <a:pt x="4401915" y="107954"/>
                  <a:pt x="4402485" y="99486"/>
                  <a:pt x="4402107" y="89372"/>
                </a:cubicBezTo>
                <a:cubicBezTo>
                  <a:pt x="4401729" y="79258"/>
                  <a:pt x="4399781" y="70133"/>
                  <a:pt x="4396265" y="61997"/>
                </a:cubicBezTo>
                <a:cubicBezTo>
                  <a:pt x="4392749" y="53861"/>
                  <a:pt x="4395199" y="50822"/>
                  <a:pt x="4403614" y="52881"/>
                </a:cubicBezTo>
                <a:cubicBezTo>
                  <a:pt x="4412029" y="54940"/>
                  <a:pt x="4418863" y="57824"/>
                  <a:pt x="4424115" y="61532"/>
                </a:cubicBezTo>
                <a:cubicBezTo>
                  <a:pt x="4429367" y="65240"/>
                  <a:pt x="4430409" y="69696"/>
                  <a:pt x="4427240" y="74898"/>
                </a:cubicBezTo>
                <a:cubicBezTo>
                  <a:pt x="4424072" y="80101"/>
                  <a:pt x="4421728" y="89174"/>
                  <a:pt x="4420208" y="102115"/>
                </a:cubicBezTo>
                <a:cubicBezTo>
                  <a:pt x="4418689" y="115057"/>
                  <a:pt x="4417743" y="122610"/>
                  <a:pt x="4417371" y="124774"/>
                </a:cubicBezTo>
                <a:cubicBezTo>
                  <a:pt x="4416999" y="126939"/>
                  <a:pt x="4418035" y="128036"/>
                  <a:pt x="4420478" y="128067"/>
                </a:cubicBezTo>
                <a:cubicBezTo>
                  <a:pt x="4422921" y="128098"/>
                  <a:pt x="4437221" y="125311"/>
                  <a:pt x="4463378" y="119705"/>
                </a:cubicBezTo>
                <a:cubicBezTo>
                  <a:pt x="4458702" y="113194"/>
                  <a:pt x="4456950" y="108075"/>
                  <a:pt x="4458122" y="104348"/>
                </a:cubicBezTo>
                <a:cubicBezTo>
                  <a:pt x="4459294" y="100621"/>
                  <a:pt x="4460466" y="94627"/>
                  <a:pt x="4461638" y="86367"/>
                </a:cubicBezTo>
                <a:cubicBezTo>
                  <a:pt x="4462810" y="78108"/>
                  <a:pt x="4463588" y="68164"/>
                  <a:pt x="4463973" y="56537"/>
                </a:cubicBezTo>
                <a:cubicBezTo>
                  <a:pt x="4464357" y="44910"/>
                  <a:pt x="4463706" y="38569"/>
                  <a:pt x="4462020" y="37515"/>
                </a:cubicBezTo>
                <a:cubicBezTo>
                  <a:pt x="4460333" y="36460"/>
                  <a:pt x="4455260" y="37276"/>
                  <a:pt x="4446802" y="39961"/>
                </a:cubicBezTo>
                <a:cubicBezTo>
                  <a:pt x="4438343" y="42646"/>
                  <a:pt x="4430158" y="45176"/>
                  <a:pt x="4422245" y="47551"/>
                </a:cubicBezTo>
                <a:cubicBezTo>
                  <a:pt x="4414333" y="49926"/>
                  <a:pt x="4406175" y="47787"/>
                  <a:pt x="4397772" y="41133"/>
                </a:cubicBezTo>
                <a:cubicBezTo>
                  <a:pt x="4389370" y="34479"/>
                  <a:pt x="4391029" y="31152"/>
                  <a:pt x="4402749" y="31152"/>
                </a:cubicBezTo>
                <a:cubicBezTo>
                  <a:pt x="4411691" y="31152"/>
                  <a:pt x="4422369" y="29645"/>
                  <a:pt x="4434784" y="26632"/>
                </a:cubicBezTo>
                <a:cubicBezTo>
                  <a:pt x="4447199" y="23618"/>
                  <a:pt x="4455555" y="20499"/>
                  <a:pt x="4459852" y="17274"/>
                </a:cubicBezTo>
                <a:cubicBezTo>
                  <a:pt x="4462001" y="15662"/>
                  <a:pt x="4464362" y="14768"/>
                  <a:pt x="4466936" y="14593"/>
                </a:cubicBezTo>
                <a:close/>
                <a:moveTo>
                  <a:pt x="1899210" y="14139"/>
                </a:moveTo>
                <a:cubicBezTo>
                  <a:pt x="1902558" y="14012"/>
                  <a:pt x="1906789" y="14245"/>
                  <a:pt x="1911905" y="14837"/>
                </a:cubicBezTo>
                <a:cubicBezTo>
                  <a:pt x="1922323" y="15718"/>
                  <a:pt x="1929951" y="18381"/>
                  <a:pt x="1934788" y="22827"/>
                </a:cubicBezTo>
                <a:cubicBezTo>
                  <a:pt x="1939625" y="27273"/>
                  <a:pt x="1941073" y="33682"/>
                  <a:pt x="1939132" y="42054"/>
                </a:cubicBezTo>
                <a:cubicBezTo>
                  <a:pt x="1937191" y="50425"/>
                  <a:pt x="1930965" y="51960"/>
                  <a:pt x="1920454" y="46658"/>
                </a:cubicBezTo>
                <a:cubicBezTo>
                  <a:pt x="1909943" y="41356"/>
                  <a:pt x="1900774" y="34135"/>
                  <a:pt x="1892948" y="24994"/>
                </a:cubicBezTo>
                <a:cubicBezTo>
                  <a:pt x="1887079" y="18139"/>
                  <a:pt x="1889166" y="14521"/>
                  <a:pt x="1899210" y="14139"/>
                </a:cubicBezTo>
                <a:close/>
                <a:moveTo>
                  <a:pt x="77473" y="12458"/>
                </a:moveTo>
                <a:cubicBezTo>
                  <a:pt x="80499" y="12289"/>
                  <a:pt x="85332" y="14459"/>
                  <a:pt x="91970" y="18967"/>
                </a:cubicBezTo>
                <a:cubicBezTo>
                  <a:pt x="105247" y="27983"/>
                  <a:pt x="110192" y="34414"/>
                  <a:pt x="106806" y="38259"/>
                </a:cubicBezTo>
                <a:cubicBezTo>
                  <a:pt x="103421" y="42104"/>
                  <a:pt x="99306" y="47734"/>
                  <a:pt x="94463" y="55151"/>
                </a:cubicBezTo>
                <a:cubicBezTo>
                  <a:pt x="89620" y="62567"/>
                  <a:pt x="82200" y="74778"/>
                  <a:pt x="72204" y="91781"/>
                </a:cubicBezTo>
                <a:cubicBezTo>
                  <a:pt x="81543" y="100178"/>
                  <a:pt x="85239" y="107265"/>
                  <a:pt x="83291" y="113045"/>
                </a:cubicBezTo>
                <a:cubicBezTo>
                  <a:pt x="81344" y="118824"/>
                  <a:pt x="80371" y="128895"/>
                  <a:pt x="80371" y="143257"/>
                </a:cubicBezTo>
                <a:cubicBezTo>
                  <a:pt x="80371" y="156416"/>
                  <a:pt x="79971" y="173460"/>
                  <a:pt x="79171" y="194389"/>
                </a:cubicBezTo>
                <a:cubicBezTo>
                  <a:pt x="78371" y="215318"/>
                  <a:pt x="75884" y="230718"/>
                  <a:pt x="71711" y="240591"/>
                </a:cubicBezTo>
                <a:cubicBezTo>
                  <a:pt x="67537" y="250463"/>
                  <a:pt x="62660" y="249784"/>
                  <a:pt x="57079" y="238554"/>
                </a:cubicBezTo>
                <a:cubicBezTo>
                  <a:pt x="51498" y="227323"/>
                  <a:pt x="50075" y="218118"/>
                  <a:pt x="52809" y="210937"/>
                </a:cubicBezTo>
                <a:cubicBezTo>
                  <a:pt x="55544" y="203756"/>
                  <a:pt x="57491" y="192978"/>
                  <a:pt x="58651" y="178604"/>
                </a:cubicBezTo>
                <a:cubicBezTo>
                  <a:pt x="59811" y="164229"/>
                  <a:pt x="60390" y="149725"/>
                  <a:pt x="60390" y="135090"/>
                </a:cubicBezTo>
                <a:cubicBezTo>
                  <a:pt x="60390" y="119972"/>
                  <a:pt x="60211" y="110267"/>
                  <a:pt x="59851" y="105976"/>
                </a:cubicBezTo>
                <a:cubicBezTo>
                  <a:pt x="53340" y="116976"/>
                  <a:pt x="46323" y="125844"/>
                  <a:pt x="38801" y="132579"/>
                </a:cubicBezTo>
                <a:cubicBezTo>
                  <a:pt x="31279" y="139313"/>
                  <a:pt x="21518" y="145706"/>
                  <a:pt x="9519" y="151759"/>
                </a:cubicBezTo>
                <a:cubicBezTo>
                  <a:pt x="-2480" y="157811"/>
                  <a:pt x="-3134" y="154785"/>
                  <a:pt x="7556" y="142680"/>
                </a:cubicBezTo>
                <a:cubicBezTo>
                  <a:pt x="18248" y="130576"/>
                  <a:pt x="28386" y="118006"/>
                  <a:pt x="37973" y="104971"/>
                </a:cubicBezTo>
                <a:cubicBezTo>
                  <a:pt x="47560" y="91936"/>
                  <a:pt x="56223" y="76936"/>
                  <a:pt x="63963" y="59969"/>
                </a:cubicBezTo>
                <a:cubicBezTo>
                  <a:pt x="71701" y="43003"/>
                  <a:pt x="74985" y="29673"/>
                  <a:pt x="73813" y="19981"/>
                </a:cubicBezTo>
                <a:cubicBezTo>
                  <a:pt x="73227" y="15135"/>
                  <a:pt x="74447" y="12627"/>
                  <a:pt x="77473" y="12458"/>
                </a:cubicBezTo>
                <a:close/>
                <a:moveTo>
                  <a:pt x="367983" y="6907"/>
                </a:moveTo>
                <a:cubicBezTo>
                  <a:pt x="371011" y="6699"/>
                  <a:pt x="376136" y="8537"/>
                  <a:pt x="383357" y="12419"/>
                </a:cubicBezTo>
                <a:cubicBezTo>
                  <a:pt x="397800" y="20182"/>
                  <a:pt x="402081" y="27273"/>
                  <a:pt x="396203" y="33692"/>
                </a:cubicBezTo>
                <a:cubicBezTo>
                  <a:pt x="390324" y="40110"/>
                  <a:pt x="383289" y="48314"/>
                  <a:pt x="375097" y="58304"/>
                </a:cubicBezTo>
                <a:cubicBezTo>
                  <a:pt x="366905" y="68294"/>
                  <a:pt x="359727" y="76377"/>
                  <a:pt x="353563" y="82554"/>
                </a:cubicBezTo>
                <a:cubicBezTo>
                  <a:pt x="347399" y="88730"/>
                  <a:pt x="346199" y="91431"/>
                  <a:pt x="349963" y="90656"/>
                </a:cubicBezTo>
                <a:cubicBezTo>
                  <a:pt x="353728" y="89880"/>
                  <a:pt x="359284" y="88956"/>
                  <a:pt x="366632" y="87884"/>
                </a:cubicBezTo>
                <a:cubicBezTo>
                  <a:pt x="373981" y="86811"/>
                  <a:pt x="385171" y="84563"/>
                  <a:pt x="400202" y="81140"/>
                </a:cubicBezTo>
                <a:cubicBezTo>
                  <a:pt x="396420" y="74356"/>
                  <a:pt x="393335" y="66465"/>
                  <a:pt x="390947" y="57467"/>
                </a:cubicBezTo>
                <a:cubicBezTo>
                  <a:pt x="388560" y="48469"/>
                  <a:pt x="393558" y="48280"/>
                  <a:pt x="405941" y="56900"/>
                </a:cubicBezTo>
                <a:cubicBezTo>
                  <a:pt x="418325" y="65519"/>
                  <a:pt x="425937" y="73361"/>
                  <a:pt x="428777" y="80424"/>
                </a:cubicBezTo>
                <a:cubicBezTo>
                  <a:pt x="431617" y="87487"/>
                  <a:pt x="430994" y="94872"/>
                  <a:pt x="426908" y="102580"/>
                </a:cubicBezTo>
                <a:cubicBezTo>
                  <a:pt x="422821" y="110289"/>
                  <a:pt x="418403" y="111532"/>
                  <a:pt x="413653" y="106310"/>
                </a:cubicBezTo>
                <a:cubicBezTo>
                  <a:pt x="408902" y="101089"/>
                  <a:pt x="405727" y="96308"/>
                  <a:pt x="404128" y="91967"/>
                </a:cubicBezTo>
                <a:cubicBezTo>
                  <a:pt x="389952" y="97412"/>
                  <a:pt x="376473" y="102615"/>
                  <a:pt x="363693" y="107576"/>
                </a:cubicBezTo>
                <a:cubicBezTo>
                  <a:pt x="350912" y="112536"/>
                  <a:pt x="342134" y="116232"/>
                  <a:pt x="337360" y="118663"/>
                </a:cubicBezTo>
                <a:cubicBezTo>
                  <a:pt x="332585" y="121094"/>
                  <a:pt x="328861" y="120387"/>
                  <a:pt x="326188" y="116542"/>
                </a:cubicBezTo>
                <a:cubicBezTo>
                  <a:pt x="323516" y="112698"/>
                  <a:pt x="321760" y="108481"/>
                  <a:pt x="320924" y="103892"/>
                </a:cubicBezTo>
                <a:cubicBezTo>
                  <a:pt x="320086" y="99303"/>
                  <a:pt x="321153" y="95917"/>
                  <a:pt x="324123" y="93735"/>
                </a:cubicBezTo>
                <a:cubicBezTo>
                  <a:pt x="327094" y="91552"/>
                  <a:pt x="331025" y="87642"/>
                  <a:pt x="335918" y="82005"/>
                </a:cubicBezTo>
                <a:cubicBezTo>
                  <a:pt x="340810" y="76368"/>
                  <a:pt x="347495" y="65718"/>
                  <a:pt x="355972" y="50053"/>
                </a:cubicBezTo>
                <a:cubicBezTo>
                  <a:pt x="364450" y="34389"/>
                  <a:pt x="367522" y="22260"/>
                  <a:pt x="365191" y="13665"/>
                </a:cubicBezTo>
                <a:cubicBezTo>
                  <a:pt x="364025" y="9368"/>
                  <a:pt x="364956" y="7115"/>
                  <a:pt x="367983" y="6907"/>
                </a:cubicBezTo>
                <a:close/>
                <a:moveTo>
                  <a:pt x="2558890" y="6361"/>
                </a:moveTo>
                <a:cubicBezTo>
                  <a:pt x="2560399" y="6372"/>
                  <a:pt x="2562225" y="6741"/>
                  <a:pt x="2564368" y="7470"/>
                </a:cubicBezTo>
                <a:cubicBezTo>
                  <a:pt x="2572938" y="10385"/>
                  <a:pt x="2579576" y="14124"/>
                  <a:pt x="2584283" y="18688"/>
                </a:cubicBezTo>
                <a:cubicBezTo>
                  <a:pt x="2588990" y="23252"/>
                  <a:pt x="2590044" y="27236"/>
                  <a:pt x="2587445" y="30641"/>
                </a:cubicBezTo>
                <a:cubicBezTo>
                  <a:pt x="2584847" y="34045"/>
                  <a:pt x="2582643" y="36938"/>
                  <a:pt x="2580832" y="39319"/>
                </a:cubicBezTo>
                <a:cubicBezTo>
                  <a:pt x="2589142" y="47257"/>
                  <a:pt x="2598704" y="56053"/>
                  <a:pt x="2609519" y="65708"/>
                </a:cubicBezTo>
                <a:cubicBezTo>
                  <a:pt x="2620333" y="75364"/>
                  <a:pt x="2630916" y="84982"/>
                  <a:pt x="2641265" y="94562"/>
                </a:cubicBezTo>
                <a:cubicBezTo>
                  <a:pt x="2651615" y="104143"/>
                  <a:pt x="2662712" y="112372"/>
                  <a:pt x="2674556" y="119249"/>
                </a:cubicBezTo>
                <a:cubicBezTo>
                  <a:pt x="2686401" y="126126"/>
                  <a:pt x="2699423" y="132445"/>
                  <a:pt x="2713624" y="138206"/>
                </a:cubicBezTo>
                <a:cubicBezTo>
                  <a:pt x="2727824" y="143967"/>
                  <a:pt x="2726349" y="147623"/>
                  <a:pt x="2709196" y="149173"/>
                </a:cubicBezTo>
                <a:cubicBezTo>
                  <a:pt x="2692044" y="150723"/>
                  <a:pt x="2677477" y="151092"/>
                  <a:pt x="2665497" y="150280"/>
                </a:cubicBezTo>
                <a:cubicBezTo>
                  <a:pt x="2653516" y="149468"/>
                  <a:pt x="2644859" y="144748"/>
                  <a:pt x="2639526" y="136123"/>
                </a:cubicBezTo>
                <a:cubicBezTo>
                  <a:pt x="2634193" y="127497"/>
                  <a:pt x="2625049" y="115330"/>
                  <a:pt x="2612095" y="99622"/>
                </a:cubicBezTo>
                <a:cubicBezTo>
                  <a:pt x="2599141" y="83915"/>
                  <a:pt x="2586512" y="67355"/>
                  <a:pt x="2574209" y="49942"/>
                </a:cubicBezTo>
                <a:cubicBezTo>
                  <a:pt x="2566445" y="65395"/>
                  <a:pt x="2557692" y="80520"/>
                  <a:pt x="2547950" y="95316"/>
                </a:cubicBezTo>
                <a:cubicBezTo>
                  <a:pt x="2538208" y="110112"/>
                  <a:pt x="2525406" y="124849"/>
                  <a:pt x="2509543" y="139527"/>
                </a:cubicBezTo>
                <a:cubicBezTo>
                  <a:pt x="2493681" y="154205"/>
                  <a:pt x="2477058" y="164539"/>
                  <a:pt x="2459677" y="170530"/>
                </a:cubicBezTo>
                <a:cubicBezTo>
                  <a:pt x="2442295" y="176520"/>
                  <a:pt x="2440915" y="173826"/>
                  <a:pt x="2455537" y="162447"/>
                </a:cubicBezTo>
                <a:cubicBezTo>
                  <a:pt x="2470160" y="151067"/>
                  <a:pt x="2485777" y="135918"/>
                  <a:pt x="2502390" y="116998"/>
                </a:cubicBezTo>
                <a:cubicBezTo>
                  <a:pt x="2519003" y="98078"/>
                  <a:pt x="2532122" y="78650"/>
                  <a:pt x="2541746" y="58713"/>
                </a:cubicBezTo>
                <a:cubicBezTo>
                  <a:pt x="2551370" y="38777"/>
                  <a:pt x="2555404" y="24523"/>
                  <a:pt x="2553848" y="15953"/>
                </a:cubicBezTo>
                <a:cubicBezTo>
                  <a:pt x="2552680" y="9526"/>
                  <a:pt x="2554361" y="6328"/>
                  <a:pt x="2558890" y="6361"/>
                </a:cubicBezTo>
                <a:close/>
                <a:moveTo>
                  <a:pt x="151467" y="5710"/>
                </a:moveTo>
                <a:cubicBezTo>
                  <a:pt x="154590" y="5302"/>
                  <a:pt x="159665" y="6930"/>
                  <a:pt x="166691" y="10595"/>
                </a:cubicBezTo>
                <a:cubicBezTo>
                  <a:pt x="180743" y="17925"/>
                  <a:pt x="185713" y="24129"/>
                  <a:pt x="181602" y="29208"/>
                </a:cubicBezTo>
                <a:cubicBezTo>
                  <a:pt x="177490" y="34287"/>
                  <a:pt x="173212" y="40888"/>
                  <a:pt x="168765" y="49012"/>
                </a:cubicBezTo>
                <a:cubicBezTo>
                  <a:pt x="164319" y="57135"/>
                  <a:pt x="156255" y="69860"/>
                  <a:pt x="144571" y="87186"/>
                </a:cubicBezTo>
                <a:cubicBezTo>
                  <a:pt x="146482" y="87186"/>
                  <a:pt x="152971" y="85847"/>
                  <a:pt x="164040" y="83168"/>
                </a:cubicBezTo>
                <a:cubicBezTo>
                  <a:pt x="175109" y="80489"/>
                  <a:pt x="184414" y="77832"/>
                  <a:pt x="191955" y="75196"/>
                </a:cubicBezTo>
                <a:cubicBezTo>
                  <a:pt x="199495" y="72561"/>
                  <a:pt x="205637" y="69615"/>
                  <a:pt x="210381" y="66359"/>
                </a:cubicBezTo>
                <a:cubicBezTo>
                  <a:pt x="215125" y="63104"/>
                  <a:pt x="221072" y="62933"/>
                  <a:pt x="228222" y="65848"/>
                </a:cubicBezTo>
                <a:cubicBezTo>
                  <a:pt x="235372" y="68762"/>
                  <a:pt x="242674" y="73531"/>
                  <a:pt x="250128" y="80154"/>
                </a:cubicBezTo>
                <a:cubicBezTo>
                  <a:pt x="257581" y="86777"/>
                  <a:pt x="255972" y="91893"/>
                  <a:pt x="245300" y="95502"/>
                </a:cubicBezTo>
                <a:cubicBezTo>
                  <a:pt x="234628" y="99111"/>
                  <a:pt x="223515" y="106233"/>
                  <a:pt x="211963" y="116868"/>
                </a:cubicBezTo>
                <a:cubicBezTo>
                  <a:pt x="200410" y="127503"/>
                  <a:pt x="197359" y="125481"/>
                  <a:pt x="202810" y="110803"/>
                </a:cubicBezTo>
                <a:cubicBezTo>
                  <a:pt x="208260" y="96125"/>
                  <a:pt x="210862" y="88538"/>
                  <a:pt x="210614" y="88042"/>
                </a:cubicBezTo>
                <a:cubicBezTo>
                  <a:pt x="210366" y="87546"/>
                  <a:pt x="208171" y="87871"/>
                  <a:pt x="204028" y="89018"/>
                </a:cubicBezTo>
                <a:cubicBezTo>
                  <a:pt x="199886" y="90166"/>
                  <a:pt x="189660" y="92680"/>
                  <a:pt x="173351" y="96562"/>
                </a:cubicBezTo>
                <a:lnTo>
                  <a:pt x="164142" y="100022"/>
                </a:lnTo>
                <a:cubicBezTo>
                  <a:pt x="158797" y="101548"/>
                  <a:pt x="154053" y="102922"/>
                  <a:pt x="149911" y="104143"/>
                </a:cubicBezTo>
                <a:cubicBezTo>
                  <a:pt x="145768" y="105365"/>
                  <a:pt x="141434" y="103638"/>
                  <a:pt x="136907" y="98962"/>
                </a:cubicBezTo>
                <a:cubicBezTo>
                  <a:pt x="129614" y="110013"/>
                  <a:pt x="120291" y="119001"/>
                  <a:pt x="108937" y="125928"/>
                </a:cubicBezTo>
                <a:cubicBezTo>
                  <a:pt x="97582" y="132855"/>
                  <a:pt x="95067" y="131301"/>
                  <a:pt x="101393" y="121268"/>
                </a:cubicBezTo>
                <a:cubicBezTo>
                  <a:pt x="107718" y="111234"/>
                  <a:pt x="114930" y="99855"/>
                  <a:pt x="123028" y="87130"/>
                </a:cubicBezTo>
                <a:cubicBezTo>
                  <a:pt x="131127" y="74405"/>
                  <a:pt x="137694" y="61116"/>
                  <a:pt x="142730" y="47263"/>
                </a:cubicBezTo>
                <a:cubicBezTo>
                  <a:pt x="147765" y="33409"/>
                  <a:pt x="149504" y="22002"/>
                  <a:pt x="147948" y="13042"/>
                </a:cubicBezTo>
                <a:cubicBezTo>
                  <a:pt x="147170" y="8561"/>
                  <a:pt x="148342" y="6117"/>
                  <a:pt x="151467" y="5710"/>
                </a:cubicBezTo>
                <a:close/>
                <a:moveTo>
                  <a:pt x="673535" y="5507"/>
                </a:moveTo>
                <a:cubicBezTo>
                  <a:pt x="680573" y="6332"/>
                  <a:pt x="688185" y="8778"/>
                  <a:pt x="696370" y="12846"/>
                </a:cubicBezTo>
                <a:cubicBezTo>
                  <a:pt x="704556" y="16914"/>
                  <a:pt x="706881" y="21776"/>
                  <a:pt x="703347" y="27432"/>
                </a:cubicBezTo>
                <a:cubicBezTo>
                  <a:pt x="699812" y="33087"/>
                  <a:pt x="697691" y="48323"/>
                  <a:pt x="696984" y="73140"/>
                </a:cubicBezTo>
                <a:cubicBezTo>
                  <a:pt x="706472" y="68477"/>
                  <a:pt x="713514" y="67696"/>
                  <a:pt x="718109" y="70796"/>
                </a:cubicBezTo>
                <a:cubicBezTo>
                  <a:pt x="722703" y="73897"/>
                  <a:pt x="723407" y="77308"/>
                  <a:pt x="720220" y="81028"/>
                </a:cubicBezTo>
                <a:cubicBezTo>
                  <a:pt x="717033" y="84749"/>
                  <a:pt x="709287" y="90231"/>
                  <a:pt x="696984" y="97474"/>
                </a:cubicBezTo>
                <a:lnTo>
                  <a:pt x="696984" y="123351"/>
                </a:lnTo>
                <a:cubicBezTo>
                  <a:pt x="700965" y="119010"/>
                  <a:pt x="706044" y="115005"/>
                  <a:pt x="712221" y="111333"/>
                </a:cubicBezTo>
                <a:cubicBezTo>
                  <a:pt x="718397" y="107662"/>
                  <a:pt x="720601" y="108524"/>
                  <a:pt x="718834" y="113919"/>
                </a:cubicBezTo>
                <a:cubicBezTo>
                  <a:pt x="717067" y="119314"/>
                  <a:pt x="709784" y="128046"/>
                  <a:pt x="696984" y="140113"/>
                </a:cubicBezTo>
                <a:cubicBezTo>
                  <a:pt x="696984" y="171479"/>
                  <a:pt x="697170" y="193580"/>
                  <a:pt x="697542" y="206416"/>
                </a:cubicBezTo>
                <a:cubicBezTo>
                  <a:pt x="697914" y="219252"/>
                  <a:pt x="697080" y="228945"/>
                  <a:pt x="695040" y="235493"/>
                </a:cubicBezTo>
                <a:cubicBezTo>
                  <a:pt x="693000" y="242042"/>
                  <a:pt x="689363" y="248358"/>
                  <a:pt x="684129" y="254441"/>
                </a:cubicBezTo>
                <a:cubicBezTo>
                  <a:pt x="678895" y="260524"/>
                  <a:pt x="674167" y="259265"/>
                  <a:pt x="669944" y="250664"/>
                </a:cubicBezTo>
                <a:cubicBezTo>
                  <a:pt x="665721" y="242063"/>
                  <a:pt x="659808" y="233869"/>
                  <a:pt x="652206" y="226080"/>
                </a:cubicBezTo>
                <a:cubicBezTo>
                  <a:pt x="644603" y="218291"/>
                  <a:pt x="645294" y="215175"/>
                  <a:pt x="654280" y="216732"/>
                </a:cubicBezTo>
                <a:cubicBezTo>
                  <a:pt x="663265" y="218288"/>
                  <a:pt x="668617" y="219135"/>
                  <a:pt x="670335" y="219271"/>
                </a:cubicBezTo>
                <a:cubicBezTo>
                  <a:pt x="672052" y="219407"/>
                  <a:pt x="673203" y="218595"/>
                  <a:pt x="673786" y="216834"/>
                </a:cubicBezTo>
                <a:cubicBezTo>
                  <a:pt x="674368" y="215073"/>
                  <a:pt x="674855" y="207622"/>
                  <a:pt x="675246" y="194482"/>
                </a:cubicBezTo>
                <a:cubicBezTo>
                  <a:pt x="675637" y="181342"/>
                  <a:pt x="675832" y="168180"/>
                  <a:pt x="675832" y="154996"/>
                </a:cubicBezTo>
                <a:cubicBezTo>
                  <a:pt x="659659" y="169891"/>
                  <a:pt x="647161" y="182176"/>
                  <a:pt x="638337" y="191849"/>
                </a:cubicBezTo>
                <a:cubicBezTo>
                  <a:pt x="629512" y="201523"/>
                  <a:pt x="622654" y="204853"/>
                  <a:pt x="617761" y="201840"/>
                </a:cubicBezTo>
                <a:cubicBezTo>
                  <a:pt x="612868" y="198826"/>
                  <a:pt x="608286" y="194690"/>
                  <a:pt x="604013" y="189431"/>
                </a:cubicBezTo>
                <a:cubicBezTo>
                  <a:pt x="599740" y="184172"/>
                  <a:pt x="600491" y="181019"/>
                  <a:pt x="606264" y="179971"/>
                </a:cubicBezTo>
                <a:cubicBezTo>
                  <a:pt x="612038" y="178923"/>
                  <a:pt x="618049" y="176743"/>
                  <a:pt x="624300" y="173432"/>
                </a:cubicBezTo>
                <a:cubicBezTo>
                  <a:pt x="630551" y="170121"/>
                  <a:pt x="647728" y="157458"/>
                  <a:pt x="675832" y="135444"/>
                </a:cubicBezTo>
                <a:lnTo>
                  <a:pt x="675832" y="102478"/>
                </a:lnTo>
                <a:cubicBezTo>
                  <a:pt x="661867" y="106360"/>
                  <a:pt x="650007" y="106869"/>
                  <a:pt x="640253" y="104004"/>
                </a:cubicBezTo>
                <a:cubicBezTo>
                  <a:pt x="630498" y="101139"/>
                  <a:pt x="631956" y="97675"/>
                  <a:pt x="644625" y="93614"/>
                </a:cubicBezTo>
                <a:cubicBezTo>
                  <a:pt x="657294" y="89552"/>
                  <a:pt x="667696" y="85487"/>
                  <a:pt x="675832" y="81419"/>
                </a:cubicBezTo>
                <a:cubicBezTo>
                  <a:pt x="675832" y="66015"/>
                  <a:pt x="675451" y="53197"/>
                  <a:pt x="674688" y="42965"/>
                </a:cubicBezTo>
                <a:cubicBezTo>
                  <a:pt x="673925" y="32734"/>
                  <a:pt x="671783" y="23726"/>
                  <a:pt x="668260" y="15944"/>
                </a:cubicBezTo>
                <a:cubicBezTo>
                  <a:pt x="664738" y="8161"/>
                  <a:pt x="666496" y="4683"/>
                  <a:pt x="673535" y="5507"/>
                </a:cubicBezTo>
                <a:close/>
                <a:moveTo>
                  <a:pt x="1998734" y="3728"/>
                </a:moveTo>
                <a:cubicBezTo>
                  <a:pt x="2000142" y="3609"/>
                  <a:pt x="2001948" y="3858"/>
                  <a:pt x="2004151" y="4475"/>
                </a:cubicBezTo>
                <a:cubicBezTo>
                  <a:pt x="2012963" y="6943"/>
                  <a:pt x="2020962" y="10381"/>
                  <a:pt x="2028150" y="14790"/>
                </a:cubicBezTo>
                <a:cubicBezTo>
                  <a:pt x="2035337" y="19199"/>
                  <a:pt x="2036784" y="24963"/>
                  <a:pt x="2032493" y="32082"/>
                </a:cubicBezTo>
                <a:cubicBezTo>
                  <a:pt x="2028202" y="39201"/>
                  <a:pt x="2026422" y="61842"/>
                  <a:pt x="2027154" y="100004"/>
                </a:cubicBezTo>
                <a:cubicBezTo>
                  <a:pt x="2044555" y="97734"/>
                  <a:pt x="2056969" y="95610"/>
                  <a:pt x="2064398" y="93632"/>
                </a:cubicBezTo>
                <a:cubicBezTo>
                  <a:pt x="2071827" y="91654"/>
                  <a:pt x="2079948" y="93226"/>
                  <a:pt x="2088760" y="98348"/>
                </a:cubicBezTo>
                <a:cubicBezTo>
                  <a:pt x="2097572" y="103470"/>
                  <a:pt x="2097786" y="107377"/>
                  <a:pt x="2089401" y="110068"/>
                </a:cubicBezTo>
                <a:cubicBezTo>
                  <a:pt x="2081018" y="112760"/>
                  <a:pt x="2060306" y="115575"/>
                  <a:pt x="2027266" y="118514"/>
                </a:cubicBezTo>
                <a:cubicBezTo>
                  <a:pt x="2027266" y="163386"/>
                  <a:pt x="2026850" y="200097"/>
                  <a:pt x="2026019" y="228647"/>
                </a:cubicBezTo>
                <a:cubicBezTo>
                  <a:pt x="2025188" y="257197"/>
                  <a:pt x="2021272" y="271711"/>
                  <a:pt x="2014271" y="272189"/>
                </a:cubicBezTo>
                <a:cubicBezTo>
                  <a:pt x="2007270" y="272666"/>
                  <a:pt x="2003769" y="258487"/>
                  <a:pt x="2003769" y="229652"/>
                </a:cubicBezTo>
                <a:lnTo>
                  <a:pt x="2003769" y="121156"/>
                </a:lnTo>
                <a:cubicBezTo>
                  <a:pt x="1986716" y="124939"/>
                  <a:pt x="1973784" y="127829"/>
                  <a:pt x="1964972" y="129825"/>
                </a:cubicBezTo>
                <a:cubicBezTo>
                  <a:pt x="1956160" y="131822"/>
                  <a:pt x="1947584" y="129379"/>
                  <a:pt x="1939243" y="122496"/>
                </a:cubicBezTo>
                <a:cubicBezTo>
                  <a:pt x="1930903" y="115612"/>
                  <a:pt x="1931163" y="111904"/>
                  <a:pt x="1940025" y="111371"/>
                </a:cubicBezTo>
                <a:cubicBezTo>
                  <a:pt x="1948886" y="110837"/>
                  <a:pt x="1957509" y="110186"/>
                  <a:pt x="1965893" y="109417"/>
                </a:cubicBezTo>
                <a:cubicBezTo>
                  <a:pt x="1974277" y="108648"/>
                  <a:pt x="1986902" y="106856"/>
                  <a:pt x="2003769" y="104041"/>
                </a:cubicBezTo>
                <a:cubicBezTo>
                  <a:pt x="2003769" y="76594"/>
                  <a:pt x="2003584" y="57179"/>
                  <a:pt x="2003211" y="45793"/>
                </a:cubicBezTo>
                <a:cubicBezTo>
                  <a:pt x="2002839" y="34408"/>
                  <a:pt x="2000700" y="24058"/>
                  <a:pt x="1996793" y="14744"/>
                </a:cubicBezTo>
                <a:cubicBezTo>
                  <a:pt x="1993863" y="7758"/>
                  <a:pt x="1994510" y="4086"/>
                  <a:pt x="1998734" y="3728"/>
                </a:cubicBezTo>
                <a:close/>
                <a:moveTo>
                  <a:pt x="441618" y="3636"/>
                </a:moveTo>
                <a:cubicBezTo>
                  <a:pt x="444010" y="4020"/>
                  <a:pt x="446964" y="4855"/>
                  <a:pt x="450478" y="6140"/>
                </a:cubicBezTo>
                <a:cubicBezTo>
                  <a:pt x="464536" y="11281"/>
                  <a:pt x="469993" y="17113"/>
                  <a:pt x="466849" y="23636"/>
                </a:cubicBezTo>
                <a:cubicBezTo>
                  <a:pt x="463705" y="30160"/>
                  <a:pt x="461774" y="43164"/>
                  <a:pt x="461054" y="62648"/>
                </a:cubicBezTo>
                <a:cubicBezTo>
                  <a:pt x="466561" y="59895"/>
                  <a:pt x="472430" y="56134"/>
                  <a:pt x="478663" y="51365"/>
                </a:cubicBezTo>
                <a:cubicBezTo>
                  <a:pt x="484895" y="46596"/>
                  <a:pt x="489016" y="41642"/>
                  <a:pt x="491025" y="36501"/>
                </a:cubicBezTo>
                <a:cubicBezTo>
                  <a:pt x="493034" y="31360"/>
                  <a:pt x="496770" y="30510"/>
                  <a:pt x="502233" y="33952"/>
                </a:cubicBezTo>
                <a:cubicBezTo>
                  <a:pt x="507696" y="37394"/>
                  <a:pt x="512317" y="41573"/>
                  <a:pt x="516093" y="46491"/>
                </a:cubicBezTo>
                <a:cubicBezTo>
                  <a:pt x="519869" y="51408"/>
                  <a:pt x="518375" y="55346"/>
                  <a:pt x="511610" y="58304"/>
                </a:cubicBezTo>
                <a:cubicBezTo>
                  <a:pt x="504844" y="61262"/>
                  <a:pt x="487992" y="67479"/>
                  <a:pt x="461054" y="76954"/>
                </a:cubicBezTo>
                <a:cubicBezTo>
                  <a:pt x="461054" y="86082"/>
                  <a:pt x="461746" y="92714"/>
                  <a:pt x="463129" y="96851"/>
                </a:cubicBezTo>
                <a:cubicBezTo>
                  <a:pt x="464511" y="100987"/>
                  <a:pt x="466914" y="103523"/>
                  <a:pt x="470338" y="104459"/>
                </a:cubicBezTo>
                <a:cubicBezTo>
                  <a:pt x="473761" y="105396"/>
                  <a:pt x="479980" y="105864"/>
                  <a:pt x="488997" y="105864"/>
                </a:cubicBezTo>
                <a:cubicBezTo>
                  <a:pt x="498261" y="105864"/>
                  <a:pt x="505073" y="104525"/>
                  <a:pt x="509433" y="101846"/>
                </a:cubicBezTo>
                <a:cubicBezTo>
                  <a:pt x="513792" y="99167"/>
                  <a:pt x="518341" y="91186"/>
                  <a:pt x="523079" y="77903"/>
                </a:cubicBezTo>
                <a:cubicBezTo>
                  <a:pt x="527816" y="64620"/>
                  <a:pt x="530520" y="65116"/>
                  <a:pt x="531190" y="79391"/>
                </a:cubicBezTo>
                <a:cubicBezTo>
                  <a:pt x="531859" y="93666"/>
                  <a:pt x="533372" y="103343"/>
                  <a:pt x="535729" y="108422"/>
                </a:cubicBezTo>
                <a:cubicBezTo>
                  <a:pt x="538086" y="113501"/>
                  <a:pt x="533717" y="118254"/>
                  <a:pt x="522623" y="122682"/>
                </a:cubicBezTo>
                <a:cubicBezTo>
                  <a:pt x="511529" y="127109"/>
                  <a:pt x="499155" y="129323"/>
                  <a:pt x="485499" y="129323"/>
                </a:cubicBezTo>
                <a:cubicBezTo>
                  <a:pt x="472254" y="129323"/>
                  <a:pt x="461960" y="126734"/>
                  <a:pt x="454618" y="121556"/>
                </a:cubicBezTo>
                <a:cubicBezTo>
                  <a:pt x="447275" y="116378"/>
                  <a:pt x="442987" y="109241"/>
                  <a:pt x="441753" y="100143"/>
                </a:cubicBezTo>
                <a:cubicBezTo>
                  <a:pt x="440519" y="91046"/>
                  <a:pt x="440097" y="76458"/>
                  <a:pt x="440488" y="56379"/>
                </a:cubicBezTo>
                <a:cubicBezTo>
                  <a:pt x="440879" y="36299"/>
                  <a:pt x="439127" y="21621"/>
                  <a:pt x="435233" y="12344"/>
                </a:cubicBezTo>
                <a:cubicBezTo>
                  <a:pt x="432312" y="5386"/>
                  <a:pt x="434440" y="2484"/>
                  <a:pt x="441618" y="3636"/>
                </a:cubicBezTo>
                <a:close/>
                <a:moveTo>
                  <a:pt x="4095149" y="2047"/>
                </a:moveTo>
                <a:cubicBezTo>
                  <a:pt x="4103452" y="3678"/>
                  <a:pt x="4109703" y="5690"/>
                  <a:pt x="4113901" y="8084"/>
                </a:cubicBezTo>
                <a:cubicBezTo>
                  <a:pt x="4118100" y="10478"/>
                  <a:pt x="4119600" y="14062"/>
                  <a:pt x="4118403" y="18837"/>
                </a:cubicBezTo>
                <a:cubicBezTo>
                  <a:pt x="4117207" y="23612"/>
                  <a:pt x="4116248" y="31208"/>
                  <a:pt x="4115529" y="41626"/>
                </a:cubicBezTo>
                <a:cubicBezTo>
                  <a:pt x="4129258" y="38674"/>
                  <a:pt x="4138966" y="35797"/>
                  <a:pt x="4144653" y="32994"/>
                </a:cubicBezTo>
                <a:cubicBezTo>
                  <a:pt x="4150339" y="30191"/>
                  <a:pt x="4157216" y="32104"/>
                  <a:pt x="4165284" y="38733"/>
                </a:cubicBezTo>
                <a:cubicBezTo>
                  <a:pt x="4173352" y="45362"/>
                  <a:pt x="4170843" y="49861"/>
                  <a:pt x="4157759" y="52230"/>
                </a:cubicBezTo>
                <a:cubicBezTo>
                  <a:pt x="4144675" y="54599"/>
                  <a:pt x="4130598" y="57495"/>
                  <a:pt x="4115529" y="60918"/>
                </a:cubicBezTo>
                <a:lnTo>
                  <a:pt x="4115529" y="76656"/>
                </a:lnTo>
                <a:cubicBezTo>
                  <a:pt x="4123367" y="74412"/>
                  <a:pt x="4131128" y="72099"/>
                  <a:pt x="4138811" y="69717"/>
                </a:cubicBezTo>
                <a:cubicBezTo>
                  <a:pt x="4146495" y="67336"/>
                  <a:pt x="4153096" y="69026"/>
                  <a:pt x="4158615" y="74787"/>
                </a:cubicBezTo>
                <a:cubicBezTo>
                  <a:pt x="4164134" y="80548"/>
                  <a:pt x="4161660" y="84820"/>
                  <a:pt x="4151192" y="87605"/>
                </a:cubicBezTo>
                <a:cubicBezTo>
                  <a:pt x="4140724" y="90389"/>
                  <a:pt x="4128775" y="93189"/>
                  <a:pt x="4115343" y="96004"/>
                </a:cubicBezTo>
                <a:lnTo>
                  <a:pt x="4114357" y="114012"/>
                </a:lnTo>
                <a:cubicBezTo>
                  <a:pt x="4138579" y="109423"/>
                  <a:pt x="4155446" y="105746"/>
                  <a:pt x="4164959" y="102980"/>
                </a:cubicBezTo>
                <a:cubicBezTo>
                  <a:pt x="4174471" y="100215"/>
                  <a:pt x="4183007" y="101746"/>
                  <a:pt x="4190566" y="107576"/>
                </a:cubicBezTo>
                <a:cubicBezTo>
                  <a:pt x="4198125" y="113405"/>
                  <a:pt x="4200091" y="117308"/>
                  <a:pt x="4196464" y="119286"/>
                </a:cubicBezTo>
                <a:cubicBezTo>
                  <a:pt x="4192836" y="121265"/>
                  <a:pt x="4187450" y="122654"/>
                  <a:pt x="4180306" y="123454"/>
                </a:cubicBezTo>
                <a:cubicBezTo>
                  <a:pt x="4173163" y="124254"/>
                  <a:pt x="4162094" y="125615"/>
                  <a:pt x="4147099" y="127537"/>
                </a:cubicBezTo>
                <a:cubicBezTo>
                  <a:pt x="4132105" y="129459"/>
                  <a:pt x="4114574" y="132027"/>
                  <a:pt x="4094507" y="135239"/>
                </a:cubicBezTo>
                <a:cubicBezTo>
                  <a:pt x="4097694" y="136355"/>
                  <a:pt x="4100262" y="137893"/>
                  <a:pt x="4102209" y="139853"/>
                </a:cubicBezTo>
                <a:cubicBezTo>
                  <a:pt x="4104082" y="143722"/>
                  <a:pt x="4103849" y="146382"/>
                  <a:pt x="4101511" y="147834"/>
                </a:cubicBezTo>
                <a:cubicBezTo>
                  <a:pt x="4099173" y="149285"/>
                  <a:pt x="4099238" y="150984"/>
                  <a:pt x="4101707" y="152931"/>
                </a:cubicBezTo>
                <a:cubicBezTo>
                  <a:pt x="4104175" y="154878"/>
                  <a:pt x="4111641" y="160192"/>
                  <a:pt x="4124105" y="168874"/>
                </a:cubicBezTo>
                <a:cubicBezTo>
                  <a:pt x="4134784" y="156707"/>
                  <a:pt x="4140867" y="149133"/>
                  <a:pt x="4142355" y="146150"/>
                </a:cubicBezTo>
                <a:cubicBezTo>
                  <a:pt x="4143844" y="143167"/>
                  <a:pt x="4144854" y="139400"/>
                  <a:pt x="4145388" y="134848"/>
                </a:cubicBezTo>
                <a:cubicBezTo>
                  <a:pt x="4145921" y="130297"/>
                  <a:pt x="4152361" y="131062"/>
                  <a:pt x="4164707" y="137146"/>
                </a:cubicBezTo>
                <a:cubicBezTo>
                  <a:pt x="4177054" y="143229"/>
                  <a:pt x="4178852" y="148426"/>
                  <a:pt x="4170102" y="152736"/>
                </a:cubicBezTo>
                <a:cubicBezTo>
                  <a:pt x="4161353" y="157045"/>
                  <a:pt x="4149387" y="164912"/>
                  <a:pt x="4134207" y="176334"/>
                </a:cubicBezTo>
                <a:cubicBezTo>
                  <a:pt x="4141723" y="181010"/>
                  <a:pt x="4149794" y="186290"/>
                  <a:pt x="4158419" y="192175"/>
                </a:cubicBezTo>
                <a:cubicBezTo>
                  <a:pt x="4167045" y="198060"/>
                  <a:pt x="4177423" y="203849"/>
                  <a:pt x="4189552" y="209541"/>
                </a:cubicBezTo>
                <a:cubicBezTo>
                  <a:pt x="4201682" y="215234"/>
                  <a:pt x="4214252" y="218893"/>
                  <a:pt x="4227262" y="220517"/>
                </a:cubicBezTo>
                <a:cubicBezTo>
                  <a:pt x="4240272" y="222142"/>
                  <a:pt x="4247081" y="224362"/>
                  <a:pt x="4247688" y="227178"/>
                </a:cubicBezTo>
                <a:cubicBezTo>
                  <a:pt x="4248296" y="229993"/>
                  <a:pt x="4242107" y="232473"/>
                  <a:pt x="4229122" y="234619"/>
                </a:cubicBezTo>
                <a:cubicBezTo>
                  <a:pt x="4216137" y="236765"/>
                  <a:pt x="4205052" y="238234"/>
                  <a:pt x="4195868" y="239028"/>
                </a:cubicBezTo>
                <a:cubicBezTo>
                  <a:pt x="4186684" y="239822"/>
                  <a:pt x="4178564" y="237540"/>
                  <a:pt x="4171507" y="232182"/>
                </a:cubicBezTo>
                <a:cubicBezTo>
                  <a:pt x="4164450" y="226824"/>
                  <a:pt x="4154696" y="218505"/>
                  <a:pt x="4142244" y="207225"/>
                </a:cubicBezTo>
                <a:cubicBezTo>
                  <a:pt x="4129792" y="195945"/>
                  <a:pt x="4112360" y="179708"/>
                  <a:pt x="4089949" y="158512"/>
                </a:cubicBezTo>
                <a:lnTo>
                  <a:pt x="4078173" y="170939"/>
                </a:lnTo>
                <a:cubicBezTo>
                  <a:pt x="4089062" y="176198"/>
                  <a:pt x="4093509" y="180694"/>
                  <a:pt x="4091512" y="184427"/>
                </a:cubicBezTo>
                <a:cubicBezTo>
                  <a:pt x="4089515" y="188160"/>
                  <a:pt x="4088148" y="193180"/>
                  <a:pt x="4087410" y="199486"/>
                </a:cubicBezTo>
                <a:cubicBezTo>
                  <a:pt x="4086672" y="205793"/>
                  <a:pt x="4086455" y="211802"/>
                  <a:pt x="4086759" y="217513"/>
                </a:cubicBezTo>
                <a:cubicBezTo>
                  <a:pt x="4087062" y="223224"/>
                  <a:pt x="4092296" y="223469"/>
                  <a:pt x="4102460" y="218248"/>
                </a:cubicBezTo>
                <a:cubicBezTo>
                  <a:pt x="4112624" y="213026"/>
                  <a:pt x="4121234" y="208745"/>
                  <a:pt x="4128291" y="205402"/>
                </a:cubicBezTo>
                <a:cubicBezTo>
                  <a:pt x="4135348" y="202060"/>
                  <a:pt x="4136328" y="203784"/>
                  <a:pt x="4131230" y="210574"/>
                </a:cubicBezTo>
                <a:cubicBezTo>
                  <a:pt x="4126133" y="217364"/>
                  <a:pt x="4117637" y="225748"/>
                  <a:pt x="4105744" y="235726"/>
                </a:cubicBezTo>
                <a:cubicBezTo>
                  <a:pt x="4093850" y="245704"/>
                  <a:pt x="4086015" y="254007"/>
                  <a:pt x="4082238" y="260636"/>
                </a:cubicBezTo>
                <a:cubicBezTo>
                  <a:pt x="4078461" y="267265"/>
                  <a:pt x="4074074" y="268282"/>
                  <a:pt x="4069076" y="263687"/>
                </a:cubicBezTo>
                <a:cubicBezTo>
                  <a:pt x="4064078" y="259092"/>
                  <a:pt x="4060624" y="255483"/>
                  <a:pt x="4058714" y="252860"/>
                </a:cubicBezTo>
                <a:cubicBezTo>
                  <a:pt x="4056804" y="250237"/>
                  <a:pt x="4057991" y="245052"/>
                  <a:pt x="4062276" y="237307"/>
                </a:cubicBezTo>
                <a:cubicBezTo>
                  <a:pt x="4066561" y="229562"/>
                  <a:pt x="4068896" y="218654"/>
                  <a:pt x="4069281" y="204584"/>
                </a:cubicBezTo>
                <a:cubicBezTo>
                  <a:pt x="4069665" y="190513"/>
                  <a:pt x="4069659" y="181766"/>
                  <a:pt x="4069262" y="178343"/>
                </a:cubicBezTo>
                <a:cubicBezTo>
                  <a:pt x="4045214" y="203793"/>
                  <a:pt x="4021984" y="219690"/>
                  <a:pt x="3999573" y="226033"/>
                </a:cubicBezTo>
                <a:cubicBezTo>
                  <a:pt x="3977162" y="232377"/>
                  <a:pt x="3974468" y="230030"/>
                  <a:pt x="3991490" y="218992"/>
                </a:cubicBezTo>
                <a:cubicBezTo>
                  <a:pt x="4008512" y="207954"/>
                  <a:pt x="4027206" y="192643"/>
                  <a:pt x="4047570" y="173060"/>
                </a:cubicBezTo>
                <a:cubicBezTo>
                  <a:pt x="4061700" y="159498"/>
                  <a:pt x="4070942" y="149438"/>
                  <a:pt x="4075298" y="142880"/>
                </a:cubicBezTo>
                <a:lnTo>
                  <a:pt x="4077639" y="138251"/>
                </a:lnTo>
                <a:lnTo>
                  <a:pt x="4051712" y="144187"/>
                </a:lnTo>
                <a:cubicBezTo>
                  <a:pt x="4044241" y="145936"/>
                  <a:pt x="4039050" y="147201"/>
                  <a:pt x="4036138" y="147982"/>
                </a:cubicBezTo>
                <a:cubicBezTo>
                  <a:pt x="4030316" y="149545"/>
                  <a:pt x="4023001" y="147071"/>
                  <a:pt x="4014196" y="140560"/>
                </a:cubicBezTo>
                <a:cubicBezTo>
                  <a:pt x="4005390" y="134048"/>
                  <a:pt x="4006537" y="130538"/>
                  <a:pt x="4017637" y="130030"/>
                </a:cubicBezTo>
                <a:cubicBezTo>
                  <a:pt x="4028737" y="129521"/>
                  <a:pt x="4053536" y="125559"/>
                  <a:pt x="4092033" y="118142"/>
                </a:cubicBezTo>
                <a:lnTo>
                  <a:pt x="4092033" y="100134"/>
                </a:lnTo>
                <a:cubicBezTo>
                  <a:pt x="4084591" y="101697"/>
                  <a:pt x="4077782" y="102866"/>
                  <a:pt x="4071606" y="103641"/>
                </a:cubicBezTo>
                <a:cubicBezTo>
                  <a:pt x="4065430" y="104416"/>
                  <a:pt x="4058925" y="102729"/>
                  <a:pt x="4052091" y="98581"/>
                </a:cubicBezTo>
                <a:cubicBezTo>
                  <a:pt x="4045257" y="94432"/>
                  <a:pt x="4046721" y="91322"/>
                  <a:pt x="4056481" y="89251"/>
                </a:cubicBezTo>
                <a:cubicBezTo>
                  <a:pt x="4066242" y="87180"/>
                  <a:pt x="4078093" y="84402"/>
                  <a:pt x="4092033" y="80917"/>
                </a:cubicBezTo>
                <a:lnTo>
                  <a:pt x="4092033" y="63950"/>
                </a:lnTo>
                <a:cubicBezTo>
                  <a:pt x="4081664" y="65463"/>
                  <a:pt x="4072787" y="67203"/>
                  <a:pt x="4065402" y="69169"/>
                </a:cubicBezTo>
                <a:cubicBezTo>
                  <a:pt x="4058016" y="71134"/>
                  <a:pt x="4050491" y="69621"/>
                  <a:pt x="4042826" y="64629"/>
                </a:cubicBezTo>
                <a:cubicBezTo>
                  <a:pt x="4035162" y="59637"/>
                  <a:pt x="4038039" y="55724"/>
                  <a:pt x="4051458" y="52890"/>
                </a:cubicBezTo>
                <a:cubicBezTo>
                  <a:pt x="4064878" y="50057"/>
                  <a:pt x="4078402" y="47678"/>
                  <a:pt x="4092033" y="45756"/>
                </a:cubicBezTo>
                <a:cubicBezTo>
                  <a:pt x="4092033" y="37161"/>
                  <a:pt x="4091661" y="30058"/>
                  <a:pt x="4090917" y="24446"/>
                </a:cubicBezTo>
                <a:cubicBezTo>
                  <a:pt x="4090172" y="18834"/>
                  <a:pt x="4088616" y="13290"/>
                  <a:pt x="4086247" y="7814"/>
                </a:cubicBezTo>
                <a:cubicBezTo>
                  <a:pt x="4083878" y="2339"/>
                  <a:pt x="4086846" y="416"/>
                  <a:pt x="4095149" y="2047"/>
                </a:cubicBezTo>
                <a:close/>
                <a:moveTo>
                  <a:pt x="2256824" y="2047"/>
                </a:moveTo>
                <a:cubicBezTo>
                  <a:pt x="2265127" y="3678"/>
                  <a:pt x="2271378" y="5690"/>
                  <a:pt x="2275576" y="8084"/>
                </a:cubicBezTo>
                <a:cubicBezTo>
                  <a:pt x="2279774" y="10478"/>
                  <a:pt x="2281275" y="14062"/>
                  <a:pt x="2280078" y="18837"/>
                </a:cubicBezTo>
                <a:cubicBezTo>
                  <a:pt x="2278881" y="23612"/>
                  <a:pt x="2277923" y="31208"/>
                  <a:pt x="2277204" y="41626"/>
                </a:cubicBezTo>
                <a:cubicBezTo>
                  <a:pt x="2290933" y="38674"/>
                  <a:pt x="2300641" y="35797"/>
                  <a:pt x="2306328" y="32994"/>
                </a:cubicBezTo>
                <a:cubicBezTo>
                  <a:pt x="2312014" y="30191"/>
                  <a:pt x="2318891" y="32104"/>
                  <a:pt x="2326959" y="38733"/>
                </a:cubicBezTo>
                <a:cubicBezTo>
                  <a:pt x="2335027" y="45362"/>
                  <a:pt x="2332518" y="49861"/>
                  <a:pt x="2319434" y="52230"/>
                </a:cubicBezTo>
                <a:cubicBezTo>
                  <a:pt x="2306350" y="54599"/>
                  <a:pt x="2292273" y="57495"/>
                  <a:pt x="2277204" y="60918"/>
                </a:cubicBezTo>
                <a:lnTo>
                  <a:pt x="2277204" y="76656"/>
                </a:lnTo>
                <a:cubicBezTo>
                  <a:pt x="2285042" y="74412"/>
                  <a:pt x="2292803" y="72099"/>
                  <a:pt x="2300486" y="69717"/>
                </a:cubicBezTo>
                <a:cubicBezTo>
                  <a:pt x="2308169" y="67336"/>
                  <a:pt x="2314771" y="69026"/>
                  <a:pt x="2320290" y="74787"/>
                </a:cubicBezTo>
                <a:cubicBezTo>
                  <a:pt x="2325809" y="80548"/>
                  <a:pt x="2323335" y="84820"/>
                  <a:pt x="2312867" y="87605"/>
                </a:cubicBezTo>
                <a:cubicBezTo>
                  <a:pt x="2302399" y="90389"/>
                  <a:pt x="2290450" y="93189"/>
                  <a:pt x="2277018" y="96004"/>
                </a:cubicBezTo>
                <a:lnTo>
                  <a:pt x="2276032" y="114012"/>
                </a:lnTo>
                <a:cubicBezTo>
                  <a:pt x="2300254" y="109423"/>
                  <a:pt x="2317121" y="105746"/>
                  <a:pt x="2326633" y="102980"/>
                </a:cubicBezTo>
                <a:cubicBezTo>
                  <a:pt x="2336146" y="100215"/>
                  <a:pt x="2344682" y="101746"/>
                  <a:pt x="2352241" y="107576"/>
                </a:cubicBezTo>
                <a:cubicBezTo>
                  <a:pt x="2359800" y="113405"/>
                  <a:pt x="2361766" y="117308"/>
                  <a:pt x="2358139" y="119286"/>
                </a:cubicBezTo>
                <a:cubicBezTo>
                  <a:pt x="2354511" y="121265"/>
                  <a:pt x="2349125" y="122654"/>
                  <a:pt x="2341981" y="123454"/>
                </a:cubicBezTo>
                <a:cubicBezTo>
                  <a:pt x="2334838" y="124254"/>
                  <a:pt x="2323769" y="125615"/>
                  <a:pt x="2308774" y="127537"/>
                </a:cubicBezTo>
                <a:cubicBezTo>
                  <a:pt x="2293780" y="129459"/>
                  <a:pt x="2276249" y="132027"/>
                  <a:pt x="2256182" y="135239"/>
                </a:cubicBezTo>
                <a:cubicBezTo>
                  <a:pt x="2259370" y="136355"/>
                  <a:pt x="2261937" y="137893"/>
                  <a:pt x="2263884" y="139853"/>
                </a:cubicBezTo>
                <a:cubicBezTo>
                  <a:pt x="2265757" y="143722"/>
                  <a:pt x="2265524" y="146382"/>
                  <a:pt x="2263186" y="147834"/>
                </a:cubicBezTo>
                <a:cubicBezTo>
                  <a:pt x="2260848" y="149285"/>
                  <a:pt x="2260914" y="150984"/>
                  <a:pt x="2263382" y="152931"/>
                </a:cubicBezTo>
                <a:cubicBezTo>
                  <a:pt x="2265850" y="154878"/>
                  <a:pt x="2273316" y="160192"/>
                  <a:pt x="2285780" y="168874"/>
                </a:cubicBezTo>
                <a:cubicBezTo>
                  <a:pt x="2296459" y="156707"/>
                  <a:pt x="2302542" y="149133"/>
                  <a:pt x="2304030" y="146150"/>
                </a:cubicBezTo>
                <a:cubicBezTo>
                  <a:pt x="2305519" y="143167"/>
                  <a:pt x="2306529" y="139400"/>
                  <a:pt x="2307063" y="134848"/>
                </a:cubicBezTo>
                <a:cubicBezTo>
                  <a:pt x="2307596" y="130297"/>
                  <a:pt x="2314036" y="131062"/>
                  <a:pt x="2326382" y="137146"/>
                </a:cubicBezTo>
                <a:cubicBezTo>
                  <a:pt x="2338729" y="143229"/>
                  <a:pt x="2340527" y="148426"/>
                  <a:pt x="2331777" y="152736"/>
                </a:cubicBezTo>
                <a:cubicBezTo>
                  <a:pt x="2323028" y="157045"/>
                  <a:pt x="2311062" y="164912"/>
                  <a:pt x="2295882" y="176334"/>
                </a:cubicBezTo>
                <a:cubicBezTo>
                  <a:pt x="2303398" y="181010"/>
                  <a:pt x="2311469" y="186290"/>
                  <a:pt x="2320094" y="192175"/>
                </a:cubicBezTo>
                <a:cubicBezTo>
                  <a:pt x="2328720" y="198060"/>
                  <a:pt x="2339098" y="203849"/>
                  <a:pt x="2351227" y="209541"/>
                </a:cubicBezTo>
                <a:cubicBezTo>
                  <a:pt x="2363357" y="215234"/>
                  <a:pt x="2375926" y="218893"/>
                  <a:pt x="2388937" y="220517"/>
                </a:cubicBezTo>
                <a:cubicBezTo>
                  <a:pt x="2401947" y="222142"/>
                  <a:pt x="2408755" y="224362"/>
                  <a:pt x="2409363" y="227178"/>
                </a:cubicBezTo>
                <a:cubicBezTo>
                  <a:pt x="2409971" y="229993"/>
                  <a:pt x="2403782" y="232473"/>
                  <a:pt x="2390797" y="234619"/>
                </a:cubicBezTo>
                <a:cubicBezTo>
                  <a:pt x="2377812" y="236765"/>
                  <a:pt x="2366727" y="238234"/>
                  <a:pt x="2357543" y="239028"/>
                </a:cubicBezTo>
                <a:cubicBezTo>
                  <a:pt x="2348359" y="239822"/>
                  <a:pt x="2340239" y="237540"/>
                  <a:pt x="2333182" y="232182"/>
                </a:cubicBezTo>
                <a:cubicBezTo>
                  <a:pt x="2326125" y="226824"/>
                  <a:pt x="2316371" y="218505"/>
                  <a:pt x="2303919" y="207225"/>
                </a:cubicBezTo>
                <a:cubicBezTo>
                  <a:pt x="2291467" y="195945"/>
                  <a:pt x="2274035" y="179708"/>
                  <a:pt x="2251624" y="158512"/>
                </a:cubicBezTo>
                <a:lnTo>
                  <a:pt x="2239848" y="170939"/>
                </a:lnTo>
                <a:cubicBezTo>
                  <a:pt x="2250738" y="176198"/>
                  <a:pt x="2255184" y="180694"/>
                  <a:pt x="2253187" y="184427"/>
                </a:cubicBezTo>
                <a:cubicBezTo>
                  <a:pt x="2251190" y="188160"/>
                  <a:pt x="2249823" y="193180"/>
                  <a:pt x="2249085" y="199486"/>
                </a:cubicBezTo>
                <a:cubicBezTo>
                  <a:pt x="2248347" y="205793"/>
                  <a:pt x="2248130" y="211802"/>
                  <a:pt x="2248434" y="217513"/>
                </a:cubicBezTo>
                <a:cubicBezTo>
                  <a:pt x="2248738" y="223224"/>
                  <a:pt x="2253971" y="223469"/>
                  <a:pt x="2264135" y="218248"/>
                </a:cubicBezTo>
                <a:cubicBezTo>
                  <a:pt x="2274299" y="213026"/>
                  <a:pt x="2282909" y="208745"/>
                  <a:pt x="2289966" y="205402"/>
                </a:cubicBezTo>
                <a:cubicBezTo>
                  <a:pt x="2297023" y="202060"/>
                  <a:pt x="2298003" y="203784"/>
                  <a:pt x="2292905" y="210574"/>
                </a:cubicBezTo>
                <a:cubicBezTo>
                  <a:pt x="2287808" y="217364"/>
                  <a:pt x="2279313" y="225748"/>
                  <a:pt x="2267419" y="235726"/>
                </a:cubicBezTo>
                <a:cubicBezTo>
                  <a:pt x="2255525" y="245704"/>
                  <a:pt x="2247690" y="254007"/>
                  <a:pt x="2243913" y="260636"/>
                </a:cubicBezTo>
                <a:cubicBezTo>
                  <a:pt x="2240137" y="267265"/>
                  <a:pt x="2235749" y="268282"/>
                  <a:pt x="2230751" y="263687"/>
                </a:cubicBezTo>
                <a:cubicBezTo>
                  <a:pt x="2225753" y="259092"/>
                  <a:pt x="2222299" y="255483"/>
                  <a:pt x="2220389" y="252860"/>
                </a:cubicBezTo>
                <a:cubicBezTo>
                  <a:pt x="2218479" y="250237"/>
                  <a:pt x="2219666" y="245052"/>
                  <a:pt x="2223951" y="237307"/>
                </a:cubicBezTo>
                <a:cubicBezTo>
                  <a:pt x="2228236" y="229562"/>
                  <a:pt x="2230571" y="218654"/>
                  <a:pt x="2230956" y="204584"/>
                </a:cubicBezTo>
                <a:cubicBezTo>
                  <a:pt x="2231340" y="190513"/>
                  <a:pt x="2231334" y="181766"/>
                  <a:pt x="2230937" y="178343"/>
                </a:cubicBezTo>
                <a:cubicBezTo>
                  <a:pt x="2206889" y="203793"/>
                  <a:pt x="2183659" y="219690"/>
                  <a:pt x="2161248" y="226033"/>
                </a:cubicBezTo>
                <a:cubicBezTo>
                  <a:pt x="2138837" y="232377"/>
                  <a:pt x="2136143" y="230030"/>
                  <a:pt x="2153165" y="218992"/>
                </a:cubicBezTo>
                <a:cubicBezTo>
                  <a:pt x="2170187" y="207954"/>
                  <a:pt x="2188881" y="192643"/>
                  <a:pt x="2209245" y="173060"/>
                </a:cubicBezTo>
                <a:cubicBezTo>
                  <a:pt x="2223375" y="159498"/>
                  <a:pt x="2232617" y="149438"/>
                  <a:pt x="2236973" y="142880"/>
                </a:cubicBezTo>
                <a:lnTo>
                  <a:pt x="2239314" y="138251"/>
                </a:lnTo>
                <a:lnTo>
                  <a:pt x="2213387" y="144187"/>
                </a:lnTo>
                <a:cubicBezTo>
                  <a:pt x="2205916" y="145936"/>
                  <a:pt x="2200725" y="147201"/>
                  <a:pt x="2197813" y="147982"/>
                </a:cubicBezTo>
                <a:cubicBezTo>
                  <a:pt x="2191991" y="149545"/>
                  <a:pt x="2184676" y="147071"/>
                  <a:pt x="2175871" y="140560"/>
                </a:cubicBezTo>
                <a:cubicBezTo>
                  <a:pt x="2167065" y="134048"/>
                  <a:pt x="2168212" y="130538"/>
                  <a:pt x="2179312" y="130030"/>
                </a:cubicBezTo>
                <a:cubicBezTo>
                  <a:pt x="2190412" y="129521"/>
                  <a:pt x="2215211" y="125559"/>
                  <a:pt x="2253708" y="118142"/>
                </a:cubicBezTo>
                <a:lnTo>
                  <a:pt x="2253708" y="100134"/>
                </a:lnTo>
                <a:cubicBezTo>
                  <a:pt x="2246266" y="101697"/>
                  <a:pt x="2239458" y="102866"/>
                  <a:pt x="2233281" y="103641"/>
                </a:cubicBezTo>
                <a:cubicBezTo>
                  <a:pt x="2227105" y="104416"/>
                  <a:pt x="2220600" y="102729"/>
                  <a:pt x="2213766" y="98581"/>
                </a:cubicBezTo>
                <a:cubicBezTo>
                  <a:pt x="2206932" y="94432"/>
                  <a:pt x="2208396" y="91322"/>
                  <a:pt x="2218156" y="89251"/>
                </a:cubicBezTo>
                <a:cubicBezTo>
                  <a:pt x="2227917" y="87180"/>
                  <a:pt x="2239768" y="84402"/>
                  <a:pt x="2253708" y="80917"/>
                </a:cubicBezTo>
                <a:lnTo>
                  <a:pt x="2253708" y="63950"/>
                </a:lnTo>
                <a:cubicBezTo>
                  <a:pt x="2243339" y="65463"/>
                  <a:pt x="2234462" y="67203"/>
                  <a:pt x="2227077" y="69169"/>
                </a:cubicBezTo>
                <a:cubicBezTo>
                  <a:pt x="2219691" y="71134"/>
                  <a:pt x="2212166" y="69621"/>
                  <a:pt x="2204501" y="64629"/>
                </a:cubicBezTo>
                <a:cubicBezTo>
                  <a:pt x="2196837" y="59637"/>
                  <a:pt x="2199714" y="55724"/>
                  <a:pt x="2213133" y="52890"/>
                </a:cubicBezTo>
                <a:cubicBezTo>
                  <a:pt x="2226553" y="50057"/>
                  <a:pt x="2240078" y="47678"/>
                  <a:pt x="2253708" y="45756"/>
                </a:cubicBezTo>
                <a:cubicBezTo>
                  <a:pt x="2253708" y="37161"/>
                  <a:pt x="2253336" y="30058"/>
                  <a:pt x="2252592" y="24446"/>
                </a:cubicBezTo>
                <a:cubicBezTo>
                  <a:pt x="2251847" y="18834"/>
                  <a:pt x="2250291" y="13290"/>
                  <a:pt x="2247922" y="7814"/>
                </a:cubicBezTo>
                <a:cubicBezTo>
                  <a:pt x="2245553" y="2339"/>
                  <a:pt x="2248521" y="416"/>
                  <a:pt x="2256824" y="2047"/>
                </a:cubicBezTo>
                <a:close/>
                <a:moveTo>
                  <a:pt x="2936103" y="1704"/>
                </a:moveTo>
                <a:cubicBezTo>
                  <a:pt x="2937678" y="1697"/>
                  <a:pt x="2939532" y="2056"/>
                  <a:pt x="2941666" y="2782"/>
                </a:cubicBezTo>
                <a:cubicBezTo>
                  <a:pt x="2950199" y="5684"/>
                  <a:pt x="2957317" y="9572"/>
                  <a:pt x="2963023" y="14446"/>
                </a:cubicBezTo>
                <a:cubicBezTo>
                  <a:pt x="2969918" y="20102"/>
                  <a:pt x="2970734" y="24250"/>
                  <a:pt x="2965469" y="26892"/>
                </a:cubicBezTo>
                <a:cubicBezTo>
                  <a:pt x="2960204" y="29534"/>
                  <a:pt x="2952189" y="35468"/>
                  <a:pt x="2941424" y="44696"/>
                </a:cubicBezTo>
                <a:cubicBezTo>
                  <a:pt x="2930659" y="53923"/>
                  <a:pt x="2919844" y="61578"/>
                  <a:pt x="2908979" y="67662"/>
                </a:cubicBezTo>
                <a:cubicBezTo>
                  <a:pt x="2898115" y="73745"/>
                  <a:pt x="2898909" y="68136"/>
                  <a:pt x="2911361" y="50835"/>
                </a:cubicBezTo>
                <a:cubicBezTo>
                  <a:pt x="2923812" y="33534"/>
                  <a:pt x="2929843" y="20474"/>
                  <a:pt x="2929452" y="11656"/>
                </a:cubicBezTo>
                <a:cubicBezTo>
                  <a:pt x="2929159" y="5042"/>
                  <a:pt x="2931376" y="1725"/>
                  <a:pt x="2936103" y="1704"/>
                </a:cubicBezTo>
                <a:close/>
                <a:moveTo>
                  <a:pt x="3788763" y="415"/>
                </a:moveTo>
                <a:cubicBezTo>
                  <a:pt x="3790239" y="489"/>
                  <a:pt x="3792042" y="887"/>
                  <a:pt x="3794172" y="1610"/>
                </a:cubicBezTo>
                <a:cubicBezTo>
                  <a:pt x="3802692" y="4500"/>
                  <a:pt x="3809916" y="8437"/>
                  <a:pt x="3815845" y="13423"/>
                </a:cubicBezTo>
                <a:cubicBezTo>
                  <a:pt x="3821773" y="18409"/>
                  <a:pt x="3823234" y="22619"/>
                  <a:pt x="3820226" y="26055"/>
                </a:cubicBezTo>
                <a:cubicBezTo>
                  <a:pt x="3817218" y="29490"/>
                  <a:pt x="3814437" y="32808"/>
                  <a:pt x="3811882" y="36008"/>
                </a:cubicBezTo>
                <a:cubicBezTo>
                  <a:pt x="3838671" y="63851"/>
                  <a:pt x="3857448" y="82386"/>
                  <a:pt x="3868214" y="91614"/>
                </a:cubicBezTo>
                <a:cubicBezTo>
                  <a:pt x="3878979" y="100841"/>
                  <a:pt x="3890067" y="108692"/>
                  <a:pt x="3901477" y="115166"/>
                </a:cubicBezTo>
                <a:cubicBezTo>
                  <a:pt x="3912887" y="121640"/>
                  <a:pt x="3925906" y="127593"/>
                  <a:pt x="3940535" y="133025"/>
                </a:cubicBezTo>
                <a:cubicBezTo>
                  <a:pt x="3955163" y="138457"/>
                  <a:pt x="3956298" y="142507"/>
                  <a:pt x="3943939" y="145173"/>
                </a:cubicBezTo>
                <a:cubicBezTo>
                  <a:pt x="3931581" y="147840"/>
                  <a:pt x="3918025" y="148767"/>
                  <a:pt x="3903272" y="147954"/>
                </a:cubicBezTo>
                <a:cubicBezTo>
                  <a:pt x="3888520" y="147142"/>
                  <a:pt x="3878139" y="142873"/>
                  <a:pt x="3872130" y="135146"/>
                </a:cubicBezTo>
                <a:cubicBezTo>
                  <a:pt x="3866121" y="127419"/>
                  <a:pt x="3857830" y="116567"/>
                  <a:pt x="3847257" y="102590"/>
                </a:cubicBezTo>
                <a:cubicBezTo>
                  <a:pt x="3836684" y="88612"/>
                  <a:pt x="3822344" y="69897"/>
                  <a:pt x="3804236" y="46444"/>
                </a:cubicBezTo>
                <a:cubicBezTo>
                  <a:pt x="3795716" y="64080"/>
                  <a:pt x="3786560" y="79751"/>
                  <a:pt x="3776768" y="93455"/>
                </a:cubicBezTo>
                <a:cubicBezTo>
                  <a:pt x="3766977" y="107160"/>
                  <a:pt x="3754971" y="121516"/>
                  <a:pt x="3740752" y="136523"/>
                </a:cubicBezTo>
                <a:cubicBezTo>
                  <a:pt x="3726533" y="151529"/>
                  <a:pt x="3709907" y="163420"/>
                  <a:pt x="3690876" y="172195"/>
                </a:cubicBezTo>
                <a:cubicBezTo>
                  <a:pt x="3671844" y="180969"/>
                  <a:pt x="3669621" y="178715"/>
                  <a:pt x="3684206" y="165432"/>
                </a:cubicBezTo>
                <a:cubicBezTo>
                  <a:pt x="3698792" y="152150"/>
                  <a:pt x="3712688" y="137930"/>
                  <a:pt x="3725897" y="122775"/>
                </a:cubicBezTo>
                <a:cubicBezTo>
                  <a:pt x="3739105" y="107619"/>
                  <a:pt x="3750308" y="92953"/>
                  <a:pt x="3759504" y="78777"/>
                </a:cubicBezTo>
                <a:cubicBezTo>
                  <a:pt x="3768700" y="64601"/>
                  <a:pt x="3775621" y="51213"/>
                  <a:pt x="3780266" y="38612"/>
                </a:cubicBezTo>
                <a:cubicBezTo>
                  <a:pt x="3784910" y="26011"/>
                  <a:pt x="3786259" y="15972"/>
                  <a:pt x="3784312" y="8493"/>
                </a:cubicBezTo>
                <a:cubicBezTo>
                  <a:pt x="3782852" y="2884"/>
                  <a:pt x="3784335" y="191"/>
                  <a:pt x="3788763" y="415"/>
                </a:cubicBezTo>
                <a:close/>
                <a:moveTo>
                  <a:pt x="1340838" y="415"/>
                </a:moveTo>
                <a:cubicBezTo>
                  <a:pt x="1342314" y="489"/>
                  <a:pt x="1344117" y="887"/>
                  <a:pt x="1346247" y="1610"/>
                </a:cubicBezTo>
                <a:cubicBezTo>
                  <a:pt x="1354768" y="4500"/>
                  <a:pt x="1361992" y="8437"/>
                  <a:pt x="1367920" y="13423"/>
                </a:cubicBezTo>
                <a:cubicBezTo>
                  <a:pt x="1373848" y="18409"/>
                  <a:pt x="1375309" y="22619"/>
                  <a:pt x="1372301" y="26055"/>
                </a:cubicBezTo>
                <a:cubicBezTo>
                  <a:pt x="1369294" y="29490"/>
                  <a:pt x="1366513" y="32808"/>
                  <a:pt x="1363957" y="36008"/>
                </a:cubicBezTo>
                <a:cubicBezTo>
                  <a:pt x="1390746" y="63851"/>
                  <a:pt x="1409524" y="82386"/>
                  <a:pt x="1420289" y="91614"/>
                </a:cubicBezTo>
                <a:cubicBezTo>
                  <a:pt x="1431054" y="100841"/>
                  <a:pt x="1442142" y="108692"/>
                  <a:pt x="1453552" y="115166"/>
                </a:cubicBezTo>
                <a:cubicBezTo>
                  <a:pt x="1464962" y="121640"/>
                  <a:pt x="1477982" y="127593"/>
                  <a:pt x="1492610" y="133025"/>
                </a:cubicBezTo>
                <a:cubicBezTo>
                  <a:pt x="1507239" y="138457"/>
                  <a:pt x="1508374" y="142507"/>
                  <a:pt x="1496015" y="145173"/>
                </a:cubicBezTo>
                <a:cubicBezTo>
                  <a:pt x="1483655" y="147840"/>
                  <a:pt x="1470100" y="148767"/>
                  <a:pt x="1455347" y="147954"/>
                </a:cubicBezTo>
                <a:cubicBezTo>
                  <a:pt x="1440595" y="147142"/>
                  <a:pt x="1430214" y="142873"/>
                  <a:pt x="1424205" y="135146"/>
                </a:cubicBezTo>
                <a:cubicBezTo>
                  <a:pt x="1418196" y="127419"/>
                  <a:pt x="1409905" y="116567"/>
                  <a:pt x="1399332" y="102590"/>
                </a:cubicBezTo>
                <a:cubicBezTo>
                  <a:pt x="1388759" y="88612"/>
                  <a:pt x="1374419" y="69897"/>
                  <a:pt x="1356312" y="46444"/>
                </a:cubicBezTo>
                <a:cubicBezTo>
                  <a:pt x="1347791" y="64080"/>
                  <a:pt x="1338635" y="79751"/>
                  <a:pt x="1328843" y="93455"/>
                </a:cubicBezTo>
                <a:cubicBezTo>
                  <a:pt x="1319052" y="107160"/>
                  <a:pt x="1307046" y="121516"/>
                  <a:pt x="1292827" y="136523"/>
                </a:cubicBezTo>
                <a:cubicBezTo>
                  <a:pt x="1278608" y="151529"/>
                  <a:pt x="1261982" y="163420"/>
                  <a:pt x="1242951" y="172195"/>
                </a:cubicBezTo>
                <a:cubicBezTo>
                  <a:pt x="1223920" y="180969"/>
                  <a:pt x="1221696" y="178715"/>
                  <a:pt x="1236282" y="165432"/>
                </a:cubicBezTo>
                <a:cubicBezTo>
                  <a:pt x="1250867" y="152150"/>
                  <a:pt x="1264764" y="137930"/>
                  <a:pt x="1277972" y="122775"/>
                </a:cubicBezTo>
                <a:cubicBezTo>
                  <a:pt x="1291180" y="107619"/>
                  <a:pt x="1302383" y="92953"/>
                  <a:pt x="1311579" y="78777"/>
                </a:cubicBezTo>
                <a:cubicBezTo>
                  <a:pt x="1320776" y="64601"/>
                  <a:pt x="1327696" y="51213"/>
                  <a:pt x="1332341" y="38612"/>
                </a:cubicBezTo>
                <a:cubicBezTo>
                  <a:pt x="1336986" y="26011"/>
                  <a:pt x="1338334" y="15972"/>
                  <a:pt x="1336387" y="8493"/>
                </a:cubicBezTo>
                <a:cubicBezTo>
                  <a:pt x="1334927" y="2884"/>
                  <a:pt x="1336411" y="191"/>
                  <a:pt x="1340838" y="415"/>
                </a:cubicBezTo>
                <a:close/>
                <a:moveTo>
                  <a:pt x="3174684" y="252"/>
                </a:moveTo>
                <a:cubicBezTo>
                  <a:pt x="3183608" y="1467"/>
                  <a:pt x="3191607" y="3455"/>
                  <a:pt x="3198683" y="6214"/>
                </a:cubicBezTo>
                <a:cubicBezTo>
                  <a:pt x="3205758" y="8974"/>
                  <a:pt x="3207935" y="13336"/>
                  <a:pt x="3205212" y="19302"/>
                </a:cubicBezTo>
                <a:cubicBezTo>
                  <a:pt x="3202490" y="25267"/>
                  <a:pt x="3205110" y="43214"/>
                  <a:pt x="3213072" y="73140"/>
                </a:cubicBezTo>
                <a:cubicBezTo>
                  <a:pt x="3223540" y="70201"/>
                  <a:pt x="3232572" y="67717"/>
                  <a:pt x="3240168" y="65690"/>
                </a:cubicBezTo>
                <a:cubicBezTo>
                  <a:pt x="3247765" y="63662"/>
                  <a:pt x="3253857" y="65755"/>
                  <a:pt x="3258446" y="71968"/>
                </a:cubicBezTo>
                <a:cubicBezTo>
                  <a:pt x="3263035" y="78182"/>
                  <a:pt x="3259963" y="82678"/>
                  <a:pt x="3249228" y="85456"/>
                </a:cubicBezTo>
                <a:cubicBezTo>
                  <a:pt x="3238494" y="88234"/>
                  <a:pt x="3228687" y="90820"/>
                  <a:pt x="3219807" y="93214"/>
                </a:cubicBezTo>
                <a:cubicBezTo>
                  <a:pt x="3224470" y="107228"/>
                  <a:pt x="3229096" y="120310"/>
                  <a:pt x="3233685" y="132458"/>
                </a:cubicBezTo>
                <a:cubicBezTo>
                  <a:pt x="3238274" y="144606"/>
                  <a:pt x="3242193" y="154407"/>
                  <a:pt x="3245443" y="161861"/>
                </a:cubicBezTo>
                <a:cubicBezTo>
                  <a:pt x="3250069" y="152286"/>
                  <a:pt x="3253544" y="143719"/>
                  <a:pt x="3255870" y="136160"/>
                </a:cubicBezTo>
                <a:cubicBezTo>
                  <a:pt x="3258195" y="128601"/>
                  <a:pt x="3258384" y="121072"/>
                  <a:pt x="3256437" y="113575"/>
                </a:cubicBezTo>
                <a:cubicBezTo>
                  <a:pt x="3254490" y="106078"/>
                  <a:pt x="3257240" y="103808"/>
                  <a:pt x="3264688" y="106766"/>
                </a:cubicBezTo>
                <a:cubicBezTo>
                  <a:pt x="3272135" y="109724"/>
                  <a:pt x="3278579" y="113901"/>
                  <a:pt x="3284017" y="119296"/>
                </a:cubicBezTo>
                <a:cubicBezTo>
                  <a:pt x="3289455" y="124691"/>
                  <a:pt x="3289753" y="129797"/>
                  <a:pt x="3284910" y="134616"/>
                </a:cubicBezTo>
                <a:cubicBezTo>
                  <a:pt x="3280067" y="139434"/>
                  <a:pt x="3276334" y="145598"/>
                  <a:pt x="3273711" y="153108"/>
                </a:cubicBezTo>
                <a:cubicBezTo>
                  <a:pt x="3271087" y="160617"/>
                  <a:pt x="3266347" y="170623"/>
                  <a:pt x="3259488" y="183124"/>
                </a:cubicBezTo>
                <a:cubicBezTo>
                  <a:pt x="3276219" y="207830"/>
                  <a:pt x="3288606" y="222914"/>
                  <a:pt x="3296649" y="228377"/>
                </a:cubicBezTo>
                <a:cubicBezTo>
                  <a:pt x="3304692" y="233841"/>
                  <a:pt x="3309439" y="234383"/>
                  <a:pt x="3310890" y="230005"/>
                </a:cubicBezTo>
                <a:cubicBezTo>
                  <a:pt x="3312341" y="225627"/>
                  <a:pt x="3315317" y="217845"/>
                  <a:pt x="3319819" y="206658"/>
                </a:cubicBezTo>
                <a:cubicBezTo>
                  <a:pt x="3324321" y="195471"/>
                  <a:pt x="3326858" y="199756"/>
                  <a:pt x="3327428" y="219513"/>
                </a:cubicBezTo>
                <a:cubicBezTo>
                  <a:pt x="3327999" y="239270"/>
                  <a:pt x="3329270" y="253108"/>
                  <a:pt x="3331242" y="261027"/>
                </a:cubicBezTo>
                <a:cubicBezTo>
                  <a:pt x="3333214" y="268946"/>
                  <a:pt x="3328244" y="271485"/>
                  <a:pt x="3316331" y="268645"/>
                </a:cubicBezTo>
                <a:cubicBezTo>
                  <a:pt x="3304419" y="265805"/>
                  <a:pt x="3292054" y="258373"/>
                  <a:pt x="3279236" y="246348"/>
                </a:cubicBezTo>
                <a:cubicBezTo>
                  <a:pt x="3266418" y="234324"/>
                  <a:pt x="3254180" y="218273"/>
                  <a:pt x="3242522" y="198193"/>
                </a:cubicBezTo>
                <a:cubicBezTo>
                  <a:pt x="3230988" y="212667"/>
                  <a:pt x="3218458" y="221928"/>
                  <a:pt x="3204933" y="225978"/>
                </a:cubicBezTo>
                <a:cubicBezTo>
                  <a:pt x="3191409" y="230027"/>
                  <a:pt x="3189787" y="227364"/>
                  <a:pt x="3200069" y="217987"/>
                </a:cubicBezTo>
                <a:cubicBezTo>
                  <a:pt x="3210350" y="208611"/>
                  <a:pt x="3221159" y="196190"/>
                  <a:pt x="3232494" y="180725"/>
                </a:cubicBezTo>
                <a:cubicBezTo>
                  <a:pt x="3225686" y="168397"/>
                  <a:pt x="3219556" y="155235"/>
                  <a:pt x="3214105" y="141239"/>
                </a:cubicBezTo>
                <a:cubicBezTo>
                  <a:pt x="3208654" y="127243"/>
                  <a:pt x="3203510" y="112766"/>
                  <a:pt x="3198673" y="97809"/>
                </a:cubicBezTo>
                <a:cubicBezTo>
                  <a:pt x="3184696" y="101591"/>
                  <a:pt x="3171741" y="104676"/>
                  <a:pt x="3159811" y="107064"/>
                </a:cubicBezTo>
                <a:cubicBezTo>
                  <a:pt x="3147880" y="109451"/>
                  <a:pt x="3139471" y="110918"/>
                  <a:pt x="3134584" y="111464"/>
                </a:cubicBezTo>
                <a:lnTo>
                  <a:pt x="3134584" y="154866"/>
                </a:lnTo>
                <a:cubicBezTo>
                  <a:pt x="3147694" y="151331"/>
                  <a:pt x="3156775" y="146556"/>
                  <a:pt x="3161829" y="140541"/>
                </a:cubicBezTo>
                <a:cubicBezTo>
                  <a:pt x="3166883" y="134526"/>
                  <a:pt x="3171894" y="132569"/>
                  <a:pt x="3176861" y="134672"/>
                </a:cubicBezTo>
                <a:cubicBezTo>
                  <a:pt x="3181828" y="136774"/>
                  <a:pt x="3187307" y="139415"/>
                  <a:pt x="3193297" y="142597"/>
                </a:cubicBezTo>
                <a:cubicBezTo>
                  <a:pt x="3199287" y="145778"/>
                  <a:pt x="3201089" y="149436"/>
                  <a:pt x="3198701" y="153573"/>
                </a:cubicBezTo>
                <a:cubicBezTo>
                  <a:pt x="3196314" y="157709"/>
                  <a:pt x="3194742" y="162803"/>
                  <a:pt x="3193985" y="168855"/>
                </a:cubicBezTo>
                <a:cubicBezTo>
                  <a:pt x="3193229" y="174908"/>
                  <a:pt x="3192460" y="184237"/>
                  <a:pt x="3191678" y="196844"/>
                </a:cubicBezTo>
                <a:cubicBezTo>
                  <a:pt x="3190897" y="209451"/>
                  <a:pt x="3188026" y="219265"/>
                  <a:pt x="3183065" y="226285"/>
                </a:cubicBezTo>
                <a:cubicBezTo>
                  <a:pt x="3178104" y="233304"/>
                  <a:pt x="3172501" y="238938"/>
                  <a:pt x="3166257" y="243186"/>
                </a:cubicBezTo>
                <a:cubicBezTo>
                  <a:pt x="3160012" y="247434"/>
                  <a:pt x="3155919" y="246156"/>
                  <a:pt x="3153978" y="239354"/>
                </a:cubicBezTo>
                <a:cubicBezTo>
                  <a:pt x="3152037" y="232551"/>
                  <a:pt x="3147129" y="224356"/>
                  <a:pt x="3139254" y="214769"/>
                </a:cubicBezTo>
                <a:cubicBezTo>
                  <a:pt x="3131378" y="205182"/>
                  <a:pt x="3132479" y="202528"/>
                  <a:pt x="3142556" y="206807"/>
                </a:cubicBezTo>
                <a:cubicBezTo>
                  <a:pt x="3152633" y="211085"/>
                  <a:pt x="3158877" y="212664"/>
                  <a:pt x="3161290" y="211541"/>
                </a:cubicBezTo>
                <a:cubicBezTo>
                  <a:pt x="3163702" y="210419"/>
                  <a:pt x="3165863" y="202661"/>
                  <a:pt x="3167773" y="188268"/>
                </a:cubicBezTo>
                <a:cubicBezTo>
                  <a:pt x="3169683" y="173875"/>
                  <a:pt x="3170387" y="165122"/>
                  <a:pt x="3169884" y="162009"/>
                </a:cubicBezTo>
                <a:cubicBezTo>
                  <a:pt x="3169382" y="158896"/>
                  <a:pt x="3167875" y="158075"/>
                  <a:pt x="3165364" y="159544"/>
                </a:cubicBezTo>
                <a:cubicBezTo>
                  <a:pt x="3162852" y="161014"/>
                  <a:pt x="3157978" y="162952"/>
                  <a:pt x="3150741" y="165358"/>
                </a:cubicBezTo>
                <a:cubicBezTo>
                  <a:pt x="3143505" y="167764"/>
                  <a:pt x="3137982" y="169246"/>
                  <a:pt x="3134175" y="169804"/>
                </a:cubicBezTo>
                <a:cubicBezTo>
                  <a:pt x="3132004" y="186473"/>
                  <a:pt x="3126461" y="201492"/>
                  <a:pt x="3117543" y="214862"/>
                </a:cubicBezTo>
                <a:cubicBezTo>
                  <a:pt x="3108626" y="228232"/>
                  <a:pt x="3096760" y="237552"/>
                  <a:pt x="3081946" y="242823"/>
                </a:cubicBezTo>
                <a:cubicBezTo>
                  <a:pt x="3067131" y="248094"/>
                  <a:pt x="3064077" y="246829"/>
                  <a:pt x="3072783" y="239028"/>
                </a:cubicBezTo>
                <a:cubicBezTo>
                  <a:pt x="3081490" y="231227"/>
                  <a:pt x="3089666" y="220821"/>
                  <a:pt x="3097312" y="207811"/>
                </a:cubicBezTo>
                <a:cubicBezTo>
                  <a:pt x="3104958" y="194801"/>
                  <a:pt x="3109361" y="180635"/>
                  <a:pt x="3110521" y="165312"/>
                </a:cubicBezTo>
                <a:cubicBezTo>
                  <a:pt x="3111680" y="149988"/>
                  <a:pt x="3111693" y="137450"/>
                  <a:pt x="3110558" y="127695"/>
                </a:cubicBezTo>
                <a:cubicBezTo>
                  <a:pt x="3109423" y="117941"/>
                  <a:pt x="3107088" y="109916"/>
                  <a:pt x="3103553" y="103622"/>
                </a:cubicBezTo>
                <a:cubicBezTo>
                  <a:pt x="3100019" y="97328"/>
                  <a:pt x="3101389" y="94181"/>
                  <a:pt x="3107665" y="94181"/>
                </a:cubicBezTo>
                <a:cubicBezTo>
                  <a:pt x="3112576" y="94181"/>
                  <a:pt x="3117677" y="94565"/>
                  <a:pt x="3122966" y="95334"/>
                </a:cubicBezTo>
                <a:cubicBezTo>
                  <a:pt x="3128256" y="96103"/>
                  <a:pt x="3137136" y="95155"/>
                  <a:pt x="3149606" y="92488"/>
                </a:cubicBezTo>
                <a:cubicBezTo>
                  <a:pt x="3162077" y="89822"/>
                  <a:pt x="3176479" y="85704"/>
                  <a:pt x="3192813" y="80135"/>
                </a:cubicBezTo>
                <a:cubicBezTo>
                  <a:pt x="3182135" y="40894"/>
                  <a:pt x="3174213" y="17466"/>
                  <a:pt x="3169047" y="9851"/>
                </a:cubicBezTo>
                <a:cubicBezTo>
                  <a:pt x="3163881" y="2236"/>
                  <a:pt x="3165760" y="-964"/>
                  <a:pt x="3174684" y="2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2387516" y="2756054"/>
          <a:ext cx="4104455" cy="1909762"/>
        </p:xfrm>
        <a:graphic>
          <a:graphicData uri="http://schemas.openxmlformats.org/drawingml/2006/table">
            <a:tbl>
              <a:tblPr firstRow="1" bandRow="1"/>
              <a:tblGrid>
                <a:gridCol w="1512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297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63" marB="45763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63" marB="45763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63" marB="45763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63" marB="45763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7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63" marB="45763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63" marB="45763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63" marB="45763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63" marB="45763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" name="直接连接符 16"/>
          <p:cNvCxnSpPr/>
          <p:nvPr/>
        </p:nvCxnSpPr>
        <p:spPr>
          <a:xfrm>
            <a:off x="3057438" y="2756056"/>
            <a:ext cx="858838" cy="115252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2384338" y="3440268"/>
            <a:ext cx="1531938" cy="4683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201903" y="2749706"/>
            <a:ext cx="765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成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分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350504" y="2740315"/>
            <a:ext cx="16002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含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量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克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384338" y="3548216"/>
            <a:ext cx="13033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物品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878722" y="3097392"/>
            <a:ext cx="1476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蛋白质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4763779" y="3092681"/>
            <a:ext cx="1476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脂肪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455753" y="3048090"/>
            <a:ext cx="1092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碳水化合物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022738" y="4072091"/>
            <a:ext cx="7381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841394" y="4068097"/>
            <a:ext cx="7381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5789534" y="4117789"/>
            <a:ext cx="7381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280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2270275" y="2109768"/>
            <a:ext cx="4338935" cy="114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千克黄豆所含营养成分统计表</a:t>
            </a:r>
          </a:p>
        </p:txBody>
      </p:sp>
      <p:graphicFrame>
        <p:nvGraphicFramePr>
          <p:cNvPr id="32" name="表格 31"/>
          <p:cNvGraphicFramePr>
            <a:graphicFrameLocks noGrp="1"/>
          </p:cNvGraphicFramePr>
          <p:nvPr/>
        </p:nvGraphicFramePr>
        <p:xfrm>
          <a:off x="6780501" y="2756054"/>
          <a:ext cx="4104455" cy="1909762"/>
        </p:xfrm>
        <a:graphic>
          <a:graphicData uri="http://schemas.openxmlformats.org/drawingml/2006/table">
            <a:tbl>
              <a:tblPr firstRow="1" bandRow="1"/>
              <a:tblGrid>
                <a:gridCol w="1512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297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63" marB="45763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63" marB="45763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63" marB="45763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63" marB="45763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7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63" marB="45763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63" marB="45763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63" marB="45763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63" marB="45763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663260" y="2136252"/>
            <a:ext cx="4338935" cy="114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千克花生所含营养成分统计表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7440638" y="2757968"/>
            <a:ext cx="858838" cy="115252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>
            <a:off x="6767538" y="3442180"/>
            <a:ext cx="1531938" cy="4683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7585103" y="2751618"/>
            <a:ext cx="765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成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分</a:t>
            </a: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6733704" y="2742227"/>
            <a:ext cx="16002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含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量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克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6767538" y="3550128"/>
            <a:ext cx="13033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物品</a:t>
            </a: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6831040" y="4083528"/>
            <a:ext cx="1476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千克花生</a:t>
            </a: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8268594" y="3118328"/>
            <a:ext cx="1476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蛋白质</a:t>
            </a: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9177894" y="3134203"/>
            <a:ext cx="1476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脂肪</a:t>
            </a: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8462059" y="4068097"/>
            <a:ext cx="7381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270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9168174" y="4084956"/>
            <a:ext cx="7381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410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0084223" y="4118172"/>
            <a:ext cx="7381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230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9839526" y="3026477"/>
            <a:ext cx="1092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碳水化合物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4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854503" y="1779687"/>
            <a:ext cx="828007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）上面的两个统计表，统计的物品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统计的营养成分的含量也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   　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，但统计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的营养成分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    　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，所以可以合编在一个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统计表里，叫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    　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统计表。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57505" marR="0" lvl="0" indent="-357505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57505" marR="0" lvl="0" indent="-357505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57505" marR="0" lvl="0" indent="-357505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57505" marR="0" lvl="0" indent="-357505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57505" marR="0" lvl="0" indent="-35750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34"/>
          <p:cNvSpPr>
            <a:spLocks noChangeArrowheads="1"/>
          </p:cNvSpPr>
          <p:nvPr/>
        </p:nvSpPr>
        <p:spPr bwMode="auto">
          <a:xfrm>
            <a:off x="6233252" y="1779687"/>
            <a:ext cx="816249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不同</a:t>
            </a:r>
          </a:p>
        </p:txBody>
      </p:sp>
      <p:sp>
        <p:nvSpPr>
          <p:cNvPr id="24" name="矩形 34"/>
          <p:cNvSpPr>
            <a:spLocks noChangeArrowheads="1"/>
          </p:cNvSpPr>
          <p:nvPr/>
        </p:nvSpPr>
        <p:spPr bwMode="auto">
          <a:xfrm>
            <a:off x="4938910" y="2368503"/>
            <a:ext cx="816249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不同</a:t>
            </a:r>
          </a:p>
        </p:txBody>
      </p:sp>
      <p:sp>
        <p:nvSpPr>
          <p:cNvPr id="25" name="矩形 34"/>
          <p:cNvSpPr>
            <a:spLocks noChangeArrowheads="1"/>
          </p:cNvSpPr>
          <p:nvPr/>
        </p:nvSpPr>
        <p:spPr bwMode="auto">
          <a:xfrm>
            <a:off x="3137698" y="2957319"/>
            <a:ext cx="816249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相同</a:t>
            </a:r>
          </a:p>
        </p:txBody>
      </p:sp>
      <p:sp>
        <p:nvSpPr>
          <p:cNvPr id="26" name="矩形 34"/>
          <p:cNvSpPr>
            <a:spLocks noChangeArrowheads="1"/>
          </p:cNvSpPr>
          <p:nvPr/>
        </p:nvSpPr>
        <p:spPr bwMode="auto">
          <a:xfrm>
            <a:off x="3398975" y="3429000"/>
            <a:ext cx="816249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复式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90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87613" y="1363028"/>
            <a:ext cx="7559675" cy="114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）请你把两个统计表合并成一个表。</a:t>
            </a:r>
          </a:p>
          <a:p>
            <a:pPr marL="357505" marR="0" lvl="0" indent="-357505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千克黄豆和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千克花生所含营养成分统计表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1580810" y="2448380"/>
          <a:ext cx="6096000" cy="2796951"/>
        </p:xfrm>
        <a:graphic>
          <a:graphicData uri="http://schemas.openxmlformats.org/drawingml/2006/table">
            <a:tbl>
              <a:tblPr firstRow="1" bandRow="1"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935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6" marB="45716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6" marB="45716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6" marB="45716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7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6" marB="45716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6" marB="45716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6" marB="45716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7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6" marB="45716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6" marB="45716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6" marB="45716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7" name="直接连接符 16"/>
          <p:cNvCxnSpPr/>
          <p:nvPr/>
        </p:nvCxnSpPr>
        <p:spPr>
          <a:xfrm>
            <a:off x="2207077" y="2434661"/>
            <a:ext cx="858837" cy="115093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1539035" y="3149223"/>
            <a:ext cx="1531937" cy="46831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395199" y="2362653"/>
            <a:ext cx="7667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成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分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539035" y="2442599"/>
            <a:ext cx="14221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含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量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克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577637" y="3298757"/>
            <a:ext cx="13033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物品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1641137" y="3905478"/>
            <a:ext cx="1476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千克黄豆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317537" y="2940278"/>
            <a:ext cx="1476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蛋白质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5070137" y="2940278"/>
            <a:ext cx="1476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脂肪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6182974" y="2940278"/>
            <a:ext cx="14763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碳水化合物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485812" y="3905478"/>
            <a:ext cx="7381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350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5087597" y="3895953"/>
            <a:ext cx="738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200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662397" y="3919765"/>
            <a:ext cx="738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280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1636374" y="4667478"/>
            <a:ext cx="1476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千克花生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3514387" y="4686528"/>
            <a:ext cx="7381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270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5117762" y="4677003"/>
            <a:ext cx="7381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410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6692562" y="4700815"/>
            <a:ext cx="7381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230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2" grpId="0"/>
      <p:bldP spid="27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2"/>
          <p:cNvSpPr txBox="1">
            <a:spLocks noChangeArrowheads="1"/>
          </p:cNvSpPr>
          <p:nvPr/>
        </p:nvSpPr>
        <p:spPr bwMode="auto">
          <a:xfrm>
            <a:off x="599328" y="1040281"/>
            <a:ext cx="2358920" cy="377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简单的数据分析</a:t>
            </a:r>
          </a:p>
        </p:txBody>
      </p:sp>
      <p:sp>
        <p:nvSpPr>
          <p:cNvPr id="16" name="矩形 15"/>
          <p:cNvSpPr/>
          <p:nvPr/>
        </p:nvSpPr>
        <p:spPr>
          <a:xfrm>
            <a:off x="417268" y="1523594"/>
            <a:ext cx="65784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根据复式统计表中的数据，回答简单的问题。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1635713" y="1946373"/>
            <a:ext cx="5616692" cy="2262266"/>
            <a:chOff x="708830" y="2351664"/>
            <a:chExt cx="5617244" cy="2262266"/>
          </a:xfrm>
        </p:grpSpPr>
        <p:sp>
          <p:nvSpPr>
            <p:cNvPr id="22" name="Text Box 49"/>
            <p:cNvSpPr txBox="1">
              <a:spLocks noChangeArrowheads="1"/>
            </p:cNvSpPr>
            <p:nvPr/>
          </p:nvSpPr>
          <p:spPr bwMode="auto">
            <a:xfrm>
              <a:off x="708830" y="2351664"/>
              <a:ext cx="5617244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下面是李明和陈东最近四年的体重统计表。</a:t>
              </a:r>
            </a:p>
          </p:txBody>
        </p:sp>
        <p:pic>
          <p:nvPicPr>
            <p:cNvPr id="23" name="Picture 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19" y="2747213"/>
              <a:ext cx="5341931" cy="1866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文本框 1"/>
          <p:cNvSpPr txBox="1">
            <a:spLocks noChangeArrowheads="1"/>
          </p:cNvSpPr>
          <p:nvPr/>
        </p:nvSpPr>
        <p:spPr bwMode="auto">
          <a:xfrm>
            <a:off x="953477" y="4298102"/>
            <a:ext cx="7208417" cy="4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）第一行数据表示什么意思？第二行数据表示什么意思？</a:t>
            </a:r>
          </a:p>
        </p:txBody>
      </p:sp>
      <p:sp>
        <p:nvSpPr>
          <p:cNvPr id="25" name="文本框 1"/>
          <p:cNvSpPr txBox="1">
            <a:spLocks noChangeArrowheads="1"/>
          </p:cNvSpPr>
          <p:nvPr/>
        </p:nvSpPr>
        <p:spPr bwMode="auto">
          <a:xfrm>
            <a:off x="1635715" y="4714700"/>
            <a:ext cx="6406977" cy="84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第一行数据表示李明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岁、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岁、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岁和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岁的体重。第二行数据表示陈东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岁、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岁、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岁和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岁的体重。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90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 bwMode="auto">
          <a:xfrm>
            <a:off x="2988690" y="1495984"/>
            <a:ext cx="5616692" cy="2262266"/>
            <a:chOff x="708830" y="2351664"/>
            <a:chExt cx="5617244" cy="2262266"/>
          </a:xfrm>
        </p:grpSpPr>
        <p:sp>
          <p:nvSpPr>
            <p:cNvPr id="33" name="Text Box 49"/>
            <p:cNvSpPr txBox="1">
              <a:spLocks noChangeArrowheads="1"/>
            </p:cNvSpPr>
            <p:nvPr/>
          </p:nvSpPr>
          <p:spPr bwMode="auto">
            <a:xfrm>
              <a:off x="708830" y="2351664"/>
              <a:ext cx="5617244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下面是李明和陈东最近四年的体重统计表。</a:t>
              </a:r>
            </a:p>
          </p:txBody>
        </p:sp>
        <p:pic>
          <p:nvPicPr>
            <p:cNvPr id="34" name="Picture 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19" y="2747213"/>
              <a:ext cx="5341931" cy="1866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2317976" y="3813879"/>
            <a:ext cx="69119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）你能算算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岁时，李明比陈东轻多少吗？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1"/>
          <p:cNvSpPr txBox="1">
            <a:spLocks noChangeArrowheads="1"/>
          </p:cNvSpPr>
          <p:nvPr/>
        </p:nvSpPr>
        <p:spPr bwMode="auto">
          <a:xfrm>
            <a:off x="3594894" y="4298149"/>
            <a:ext cx="5002212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23.5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22.7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（千克）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3470959" y="4935733"/>
            <a:ext cx="5002212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答：李明比陈东轻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28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2"/>
          <p:cNvGrpSpPr/>
          <p:nvPr/>
        </p:nvGrpSpPr>
        <p:grpSpPr bwMode="auto">
          <a:xfrm>
            <a:off x="2903305" y="1496358"/>
            <a:ext cx="5616693" cy="2347440"/>
            <a:chOff x="1042988" y="2565400"/>
            <a:chExt cx="5617244" cy="2347440"/>
          </a:xfrm>
        </p:grpSpPr>
        <p:sp>
          <p:nvSpPr>
            <p:cNvPr id="19" name="Text Box 49"/>
            <p:cNvSpPr txBox="1">
              <a:spLocks noChangeArrowheads="1"/>
            </p:cNvSpPr>
            <p:nvPr/>
          </p:nvSpPr>
          <p:spPr bwMode="auto">
            <a:xfrm>
              <a:off x="1042988" y="2565400"/>
              <a:ext cx="5617244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下面是李明和陈东最近四年的体重统计表。</a:t>
              </a:r>
            </a:p>
          </p:txBody>
        </p:sp>
        <p:pic>
          <p:nvPicPr>
            <p:cNvPr id="20" name="Picture 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774" y="3009198"/>
              <a:ext cx="5447596" cy="19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2207570" y="3838362"/>
            <a:ext cx="73818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）李明从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岁，体重增加了多少千克？</a:t>
            </a:r>
          </a:p>
        </p:txBody>
      </p:sp>
      <p:sp>
        <p:nvSpPr>
          <p:cNvPr id="23" name="文本框 1"/>
          <p:cNvSpPr txBox="1">
            <a:spLocks noChangeArrowheads="1"/>
          </p:cNvSpPr>
          <p:nvPr/>
        </p:nvSpPr>
        <p:spPr bwMode="auto">
          <a:xfrm>
            <a:off x="3863754" y="4333430"/>
            <a:ext cx="4233863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29.8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22.7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（千克）</a:t>
            </a: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3470959" y="4935733"/>
            <a:ext cx="5002212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答：体重增加了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90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18148" y="3484354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搭配（二）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5109048" y="2633285"/>
            <a:ext cx="452176" cy="222535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17813" y="2407727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简单的排列</a:t>
            </a:r>
          </a:p>
        </p:txBody>
      </p:sp>
      <p:sp>
        <p:nvSpPr>
          <p:cNvPr id="6" name="矩形 5"/>
          <p:cNvSpPr/>
          <p:nvPr/>
        </p:nvSpPr>
        <p:spPr>
          <a:xfrm>
            <a:off x="5517813" y="3484354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简单的组合</a:t>
            </a:r>
          </a:p>
        </p:txBody>
      </p:sp>
      <p:sp>
        <p:nvSpPr>
          <p:cNvPr id="16" name="矩形 15"/>
          <p:cNvSpPr/>
          <p:nvPr/>
        </p:nvSpPr>
        <p:spPr>
          <a:xfrm>
            <a:off x="5561224" y="4512216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稍复杂的组合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226944" y="981499"/>
            <a:ext cx="11047494" cy="5876501"/>
            <a:chOff x="1516344" y="1196751"/>
            <a:chExt cx="11047494" cy="5876501"/>
          </a:xfrm>
        </p:grpSpPr>
        <p:grpSp>
          <p:nvGrpSpPr>
            <p:cNvPr id="10" name="组合 9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3" name="矩形: 圆角 12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3215682" y="1722222"/>
            <a:ext cx="4176713" cy="1049862"/>
          </a:xfrm>
          <a:prstGeom prst="wedgeRoundRectCallout">
            <a:avLst>
              <a:gd name="adj1" fmla="val 57056"/>
              <a:gd name="adj2" fmla="val -14486"/>
              <a:gd name="adj3" fmla="val 16667"/>
            </a:avLst>
          </a:prstGeom>
          <a:solidFill>
            <a:sysClr val="window" lastClr="FFFFFF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能组成多少个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没有重复数字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两位数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？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411763" y="3085898"/>
            <a:ext cx="71437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3600" b="1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4899030" y="3066623"/>
            <a:ext cx="71437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3600" b="1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6310673" y="3066622"/>
            <a:ext cx="71437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3600" b="1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2" name="WordArt 4"/>
          <p:cNvSpPr>
            <a:spLocks noChangeArrowheads="1" noChangeShapeType="1" noTextEdit="1"/>
          </p:cNvSpPr>
          <p:nvPr/>
        </p:nvSpPr>
        <p:spPr bwMode="auto">
          <a:xfrm>
            <a:off x="7971582" y="3066622"/>
            <a:ext cx="71437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3600" b="1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3083285" y="4678580"/>
            <a:ext cx="73331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利用手中的作业纸写一写吧，写完后与同桌交流。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86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sp>
        <p:nvSpPr>
          <p:cNvPr id="32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797574" y="262755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4" name="MH_Other_3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797574" y="415291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6" name="MH_Text_1"/>
          <p:cNvSpPr/>
          <p:nvPr>
            <p:custDataLst>
              <p:tags r:id="rId3"/>
            </p:custDataLst>
          </p:nvPr>
        </p:nvSpPr>
        <p:spPr>
          <a:xfrm>
            <a:off x="8905656" y="273074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3"/>
          <p:cNvSpPr/>
          <p:nvPr>
            <p:custDataLst>
              <p:tags r:id="rId4"/>
            </p:custDataLst>
          </p:nvPr>
        </p:nvSpPr>
        <p:spPr>
          <a:xfrm>
            <a:off x="8905656" y="425769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Others_1"/>
          <p:cNvSpPr txBox="1"/>
          <p:nvPr>
            <p:custDataLst>
              <p:tags r:id="rId5"/>
            </p:custDataLst>
          </p:nvPr>
        </p:nvSpPr>
        <p:spPr>
          <a:xfrm>
            <a:off x="5378224" y="1276346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1" name="MH_Others_2"/>
          <p:cNvSpPr txBox="1"/>
          <p:nvPr>
            <p:custDataLst>
              <p:tags r:id="rId6"/>
            </p:custDataLst>
          </p:nvPr>
        </p:nvSpPr>
        <p:spPr>
          <a:xfrm>
            <a:off x="5968666" y="2211615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/>
      <p:bldP spid="38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>
            <a:spLocks noChangeArrowheads="1"/>
          </p:cNvSpPr>
          <p:nvPr/>
        </p:nvSpPr>
        <p:spPr bwMode="auto">
          <a:xfrm>
            <a:off x="3091811" y="1625880"/>
            <a:ext cx="2111821" cy="354787"/>
          </a:xfrm>
          <a:custGeom>
            <a:avLst/>
            <a:gdLst/>
            <a:ahLst/>
            <a:cxnLst/>
            <a:rect l="l" t="t" r="r" b="b"/>
            <a:pathLst>
              <a:path w="2111821" h="354787">
                <a:moveTo>
                  <a:pt x="2078748" y="262001"/>
                </a:moveTo>
                <a:cubicBezTo>
                  <a:pt x="2084247" y="262007"/>
                  <a:pt x="2089755" y="263462"/>
                  <a:pt x="2095272" y="266366"/>
                </a:cubicBezTo>
                <a:cubicBezTo>
                  <a:pt x="2106305" y="272174"/>
                  <a:pt x="2111821" y="281344"/>
                  <a:pt x="2111821" y="293877"/>
                </a:cubicBezTo>
                <a:cubicBezTo>
                  <a:pt x="2111821" y="306409"/>
                  <a:pt x="2105434" y="315301"/>
                  <a:pt x="2092660" y="320550"/>
                </a:cubicBezTo>
                <a:cubicBezTo>
                  <a:pt x="2079885" y="325800"/>
                  <a:pt x="2068611" y="325162"/>
                  <a:pt x="2058837" y="318638"/>
                </a:cubicBezTo>
                <a:cubicBezTo>
                  <a:pt x="2049062" y="312113"/>
                  <a:pt x="2044450" y="303210"/>
                  <a:pt x="2045000" y="291927"/>
                </a:cubicBezTo>
                <a:cubicBezTo>
                  <a:pt x="2045550" y="280644"/>
                  <a:pt x="2051308" y="272112"/>
                  <a:pt x="2062274" y="266329"/>
                </a:cubicBezTo>
                <a:cubicBezTo>
                  <a:pt x="2067757" y="263437"/>
                  <a:pt x="2073248" y="261994"/>
                  <a:pt x="2078748" y="262001"/>
                </a:cubicBezTo>
                <a:close/>
                <a:moveTo>
                  <a:pt x="1340365" y="190064"/>
                </a:moveTo>
                <a:cubicBezTo>
                  <a:pt x="1343746" y="190435"/>
                  <a:pt x="1348418" y="192333"/>
                  <a:pt x="1354380" y="195758"/>
                </a:cubicBezTo>
                <a:cubicBezTo>
                  <a:pt x="1366304" y="202607"/>
                  <a:pt x="1373641" y="210519"/>
                  <a:pt x="1376391" y="219494"/>
                </a:cubicBezTo>
                <a:cubicBezTo>
                  <a:pt x="1379141" y="228468"/>
                  <a:pt x="1378353" y="237889"/>
                  <a:pt x="1374028" y="247755"/>
                </a:cubicBezTo>
                <a:cubicBezTo>
                  <a:pt x="1369704" y="257621"/>
                  <a:pt x="1363492" y="257712"/>
                  <a:pt x="1355392" y="248030"/>
                </a:cubicBezTo>
                <a:cubicBezTo>
                  <a:pt x="1347293" y="238347"/>
                  <a:pt x="1341010" y="228464"/>
                  <a:pt x="1336543" y="218382"/>
                </a:cubicBezTo>
                <a:cubicBezTo>
                  <a:pt x="1333310" y="207182"/>
                  <a:pt x="1332493" y="198899"/>
                  <a:pt x="1334093" y="193533"/>
                </a:cubicBezTo>
                <a:cubicBezTo>
                  <a:pt x="1334893" y="190850"/>
                  <a:pt x="1336984" y="189694"/>
                  <a:pt x="1340365" y="190064"/>
                </a:cubicBezTo>
                <a:close/>
                <a:moveTo>
                  <a:pt x="153778" y="184109"/>
                </a:moveTo>
                <a:cubicBezTo>
                  <a:pt x="151053" y="183059"/>
                  <a:pt x="133658" y="185883"/>
                  <a:pt x="101594" y="192583"/>
                </a:cubicBezTo>
                <a:cubicBezTo>
                  <a:pt x="102593" y="203449"/>
                  <a:pt x="103510" y="213632"/>
                  <a:pt x="104343" y="223131"/>
                </a:cubicBezTo>
                <a:cubicBezTo>
                  <a:pt x="121992" y="221065"/>
                  <a:pt x="137475" y="218706"/>
                  <a:pt x="150791" y="216057"/>
                </a:cubicBezTo>
                <a:cubicBezTo>
                  <a:pt x="154490" y="205857"/>
                  <a:pt x="156594" y="198245"/>
                  <a:pt x="157103" y="193221"/>
                </a:cubicBezTo>
                <a:cubicBezTo>
                  <a:pt x="157611" y="188196"/>
                  <a:pt x="156503" y="185159"/>
                  <a:pt x="153778" y="184109"/>
                </a:cubicBezTo>
                <a:close/>
                <a:moveTo>
                  <a:pt x="1697405" y="169532"/>
                </a:moveTo>
                <a:cubicBezTo>
                  <a:pt x="1700386" y="170359"/>
                  <a:pt x="1695575" y="185250"/>
                  <a:pt x="1682972" y="214207"/>
                </a:cubicBezTo>
                <a:cubicBezTo>
                  <a:pt x="1668523" y="247221"/>
                  <a:pt x="1659740" y="272682"/>
                  <a:pt x="1656624" y="290590"/>
                </a:cubicBezTo>
                <a:cubicBezTo>
                  <a:pt x="1653507" y="308497"/>
                  <a:pt x="1647053" y="312892"/>
                  <a:pt x="1637262" y="303776"/>
                </a:cubicBezTo>
                <a:cubicBezTo>
                  <a:pt x="1627471" y="294660"/>
                  <a:pt x="1620659" y="284444"/>
                  <a:pt x="1616826" y="273128"/>
                </a:cubicBezTo>
                <a:cubicBezTo>
                  <a:pt x="1612993" y="261812"/>
                  <a:pt x="1614443" y="254979"/>
                  <a:pt x="1621176" y="252629"/>
                </a:cubicBezTo>
                <a:cubicBezTo>
                  <a:pt x="1627909" y="250280"/>
                  <a:pt x="1635067" y="244547"/>
                  <a:pt x="1642650" y="235430"/>
                </a:cubicBezTo>
                <a:cubicBezTo>
                  <a:pt x="1650233" y="226314"/>
                  <a:pt x="1663890" y="208915"/>
                  <a:pt x="1683622" y="183234"/>
                </a:cubicBezTo>
                <a:cubicBezTo>
                  <a:pt x="1691022" y="173603"/>
                  <a:pt x="1695616" y="169036"/>
                  <a:pt x="1697405" y="169532"/>
                </a:cubicBezTo>
                <a:close/>
                <a:moveTo>
                  <a:pt x="1425320" y="154282"/>
                </a:moveTo>
                <a:cubicBezTo>
                  <a:pt x="1427082" y="154178"/>
                  <a:pt x="1429246" y="154475"/>
                  <a:pt x="1431812" y="155173"/>
                </a:cubicBezTo>
                <a:cubicBezTo>
                  <a:pt x="1442078" y="157964"/>
                  <a:pt x="1451782" y="162497"/>
                  <a:pt x="1460923" y="168772"/>
                </a:cubicBezTo>
                <a:cubicBezTo>
                  <a:pt x="1470064" y="175047"/>
                  <a:pt x="1471572" y="180742"/>
                  <a:pt x="1465448" y="185858"/>
                </a:cubicBezTo>
                <a:cubicBezTo>
                  <a:pt x="1459323" y="190975"/>
                  <a:pt x="1450895" y="202728"/>
                  <a:pt x="1440162" y="221119"/>
                </a:cubicBezTo>
                <a:cubicBezTo>
                  <a:pt x="1429429" y="239509"/>
                  <a:pt x="1418955" y="254821"/>
                  <a:pt x="1408739" y="267054"/>
                </a:cubicBezTo>
                <a:cubicBezTo>
                  <a:pt x="1447036" y="262920"/>
                  <a:pt x="1474939" y="259012"/>
                  <a:pt x="1492446" y="255329"/>
                </a:cubicBezTo>
                <a:cubicBezTo>
                  <a:pt x="1509953" y="251646"/>
                  <a:pt x="1523649" y="255008"/>
                  <a:pt x="1533531" y="265416"/>
                </a:cubicBezTo>
                <a:cubicBezTo>
                  <a:pt x="1543414" y="275824"/>
                  <a:pt x="1546455" y="282390"/>
                  <a:pt x="1542656" y="285115"/>
                </a:cubicBezTo>
                <a:cubicBezTo>
                  <a:pt x="1538856" y="287840"/>
                  <a:pt x="1526607" y="289202"/>
                  <a:pt x="1505908" y="289202"/>
                </a:cubicBezTo>
                <a:cubicBezTo>
                  <a:pt x="1487342" y="289202"/>
                  <a:pt x="1463485" y="290506"/>
                  <a:pt x="1434337" y="293114"/>
                </a:cubicBezTo>
                <a:cubicBezTo>
                  <a:pt x="1405189" y="295723"/>
                  <a:pt x="1378491" y="299647"/>
                  <a:pt x="1354242" y="304889"/>
                </a:cubicBezTo>
                <a:cubicBezTo>
                  <a:pt x="1329994" y="310130"/>
                  <a:pt x="1313270" y="312192"/>
                  <a:pt x="1304070" y="311076"/>
                </a:cubicBezTo>
                <a:cubicBezTo>
                  <a:pt x="1294871" y="309959"/>
                  <a:pt x="1287242" y="305555"/>
                  <a:pt x="1281184" y="297864"/>
                </a:cubicBezTo>
                <a:cubicBezTo>
                  <a:pt x="1275126" y="290173"/>
                  <a:pt x="1279817" y="286011"/>
                  <a:pt x="1295258" y="285377"/>
                </a:cubicBezTo>
                <a:cubicBezTo>
                  <a:pt x="1310699" y="284744"/>
                  <a:pt x="1341510" y="279911"/>
                  <a:pt x="1387690" y="270878"/>
                </a:cubicBezTo>
                <a:cubicBezTo>
                  <a:pt x="1394323" y="258546"/>
                  <a:pt x="1402073" y="240501"/>
                  <a:pt x="1410939" y="216744"/>
                </a:cubicBezTo>
                <a:cubicBezTo>
                  <a:pt x="1419805" y="192987"/>
                  <a:pt x="1422934" y="176088"/>
                  <a:pt x="1420326" y="166047"/>
                </a:cubicBezTo>
                <a:cubicBezTo>
                  <a:pt x="1418369" y="158516"/>
                  <a:pt x="1420034" y="154595"/>
                  <a:pt x="1425320" y="154282"/>
                </a:cubicBezTo>
                <a:close/>
                <a:moveTo>
                  <a:pt x="2078767" y="144352"/>
                </a:moveTo>
                <a:cubicBezTo>
                  <a:pt x="2084266" y="144358"/>
                  <a:pt x="2089772" y="145811"/>
                  <a:pt x="2095284" y="148711"/>
                </a:cubicBezTo>
                <a:cubicBezTo>
                  <a:pt x="2106309" y="154510"/>
                  <a:pt x="2111821" y="163685"/>
                  <a:pt x="2111821" y="176234"/>
                </a:cubicBezTo>
                <a:cubicBezTo>
                  <a:pt x="2111821" y="188767"/>
                  <a:pt x="2105434" y="197658"/>
                  <a:pt x="2092660" y="202907"/>
                </a:cubicBezTo>
                <a:cubicBezTo>
                  <a:pt x="2079885" y="208157"/>
                  <a:pt x="2068611" y="207520"/>
                  <a:pt x="2058837" y="200995"/>
                </a:cubicBezTo>
                <a:cubicBezTo>
                  <a:pt x="2049062" y="194470"/>
                  <a:pt x="2044450" y="185563"/>
                  <a:pt x="2045000" y="174272"/>
                </a:cubicBezTo>
                <a:cubicBezTo>
                  <a:pt x="2045550" y="162981"/>
                  <a:pt x="2051312" y="154448"/>
                  <a:pt x="2062286" y="148673"/>
                </a:cubicBezTo>
                <a:cubicBezTo>
                  <a:pt x="2067774" y="145786"/>
                  <a:pt x="2073267" y="144345"/>
                  <a:pt x="2078767" y="144352"/>
                </a:cubicBezTo>
                <a:close/>
                <a:moveTo>
                  <a:pt x="573255" y="125037"/>
                </a:moveTo>
                <a:cubicBezTo>
                  <a:pt x="579440" y="125466"/>
                  <a:pt x="584539" y="127704"/>
                  <a:pt x="588551" y="131749"/>
                </a:cubicBezTo>
                <a:cubicBezTo>
                  <a:pt x="596576" y="139840"/>
                  <a:pt x="593609" y="146407"/>
                  <a:pt x="579652" y="151448"/>
                </a:cubicBezTo>
                <a:cubicBezTo>
                  <a:pt x="565694" y="156489"/>
                  <a:pt x="549666" y="161285"/>
                  <a:pt x="531567" y="165835"/>
                </a:cubicBezTo>
                <a:cubicBezTo>
                  <a:pt x="542017" y="171384"/>
                  <a:pt x="546196" y="176267"/>
                  <a:pt x="544104" y="180484"/>
                </a:cubicBezTo>
                <a:cubicBezTo>
                  <a:pt x="542012" y="184700"/>
                  <a:pt x="540967" y="192125"/>
                  <a:pt x="540967" y="202757"/>
                </a:cubicBezTo>
                <a:cubicBezTo>
                  <a:pt x="551399" y="201824"/>
                  <a:pt x="562865" y="198974"/>
                  <a:pt x="575365" y="194208"/>
                </a:cubicBezTo>
                <a:cubicBezTo>
                  <a:pt x="587864" y="189442"/>
                  <a:pt x="598067" y="191837"/>
                  <a:pt x="605975" y="201395"/>
                </a:cubicBezTo>
                <a:cubicBezTo>
                  <a:pt x="613883" y="210953"/>
                  <a:pt x="608779" y="217261"/>
                  <a:pt x="590664" y="220319"/>
                </a:cubicBezTo>
                <a:cubicBezTo>
                  <a:pt x="572548" y="223377"/>
                  <a:pt x="555982" y="224906"/>
                  <a:pt x="540967" y="224906"/>
                </a:cubicBezTo>
                <a:lnTo>
                  <a:pt x="540967" y="271978"/>
                </a:lnTo>
                <a:cubicBezTo>
                  <a:pt x="570448" y="287711"/>
                  <a:pt x="598101" y="297643"/>
                  <a:pt x="623924" y="301776"/>
                </a:cubicBezTo>
                <a:cubicBezTo>
                  <a:pt x="649748" y="305910"/>
                  <a:pt x="672967" y="308947"/>
                  <a:pt x="693582" y="310888"/>
                </a:cubicBezTo>
                <a:cubicBezTo>
                  <a:pt x="714198" y="312830"/>
                  <a:pt x="719798" y="316984"/>
                  <a:pt x="710381" y="323350"/>
                </a:cubicBezTo>
                <a:cubicBezTo>
                  <a:pt x="700965" y="329716"/>
                  <a:pt x="682466" y="335554"/>
                  <a:pt x="654885" y="340862"/>
                </a:cubicBezTo>
                <a:cubicBezTo>
                  <a:pt x="627303" y="346170"/>
                  <a:pt x="604496" y="342866"/>
                  <a:pt x="586464" y="330950"/>
                </a:cubicBezTo>
                <a:cubicBezTo>
                  <a:pt x="568432" y="319034"/>
                  <a:pt x="549654" y="306143"/>
                  <a:pt x="530130" y="292277"/>
                </a:cubicBezTo>
                <a:cubicBezTo>
                  <a:pt x="510606" y="278411"/>
                  <a:pt x="489595" y="261704"/>
                  <a:pt x="467096" y="242155"/>
                </a:cubicBezTo>
                <a:cubicBezTo>
                  <a:pt x="452830" y="271487"/>
                  <a:pt x="439177" y="290769"/>
                  <a:pt x="426136" y="300002"/>
                </a:cubicBezTo>
                <a:cubicBezTo>
                  <a:pt x="413095" y="309234"/>
                  <a:pt x="400709" y="315496"/>
                  <a:pt x="388976" y="318788"/>
                </a:cubicBezTo>
                <a:cubicBezTo>
                  <a:pt x="377243" y="322079"/>
                  <a:pt x="377477" y="317717"/>
                  <a:pt x="389676" y="305701"/>
                </a:cubicBezTo>
                <a:cubicBezTo>
                  <a:pt x="401875" y="293685"/>
                  <a:pt x="413645" y="277870"/>
                  <a:pt x="424986" y="258254"/>
                </a:cubicBezTo>
                <a:cubicBezTo>
                  <a:pt x="436327" y="238639"/>
                  <a:pt x="443298" y="224814"/>
                  <a:pt x="445898" y="216782"/>
                </a:cubicBezTo>
                <a:cubicBezTo>
                  <a:pt x="448497" y="208749"/>
                  <a:pt x="448752" y="201003"/>
                  <a:pt x="446660" y="193546"/>
                </a:cubicBezTo>
                <a:cubicBezTo>
                  <a:pt x="444568" y="186088"/>
                  <a:pt x="448185" y="183771"/>
                  <a:pt x="457509" y="186596"/>
                </a:cubicBezTo>
                <a:cubicBezTo>
                  <a:pt x="466834" y="189421"/>
                  <a:pt x="475492" y="193966"/>
                  <a:pt x="483483" y="200233"/>
                </a:cubicBezTo>
                <a:cubicBezTo>
                  <a:pt x="491474" y="206499"/>
                  <a:pt x="492920" y="211928"/>
                  <a:pt x="487820" y="216519"/>
                </a:cubicBezTo>
                <a:cubicBezTo>
                  <a:pt x="482720" y="221111"/>
                  <a:pt x="478996" y="224823"/>
                  <a:pt x="476646" y="227656"/>
                </a:cubicBezTo>
                <a:cubicBezTo>
                  <a:pt x="493311" y="239922"/>
                  <a:pt x="504752" y="248871"/>
                  <a:pt x="510969" y="254504"/>
                </a:cubicBezTo>
                <a:cubicBezTo>
                  <a:pt x="510969" y="197124"/>
                  <a:pt x="509577" y="169210"/>
                  <a:pt x="506794" y="170759"/>
                </a:cubicBezTo>
                <a:cubicBezTo>
                  <a:pt x="504011" y="172309"/>
                  <a:pt x="497607" y="173355"/>
                  <a:pt x="487582" y="173897"/>
                </a:cubicBezTo>
                <a:cubicBezTo>
                  <a:pt x="477558" y="174438"/>
                  <a:pt x="467971" y="172297"/>
                  <a:pt x="458822" y="167472"/>
                </a:cubicBezTo>
                <a:cubicBezTo>
                  <a:pt x="449672" y="162647"/>
                  <a:pt x="451260" y="158498"/>
                  <a:pt x="463584" y="155023"/>
                </a:cubicBezTo>
                <a:cubicBezTo>
                  <a:pt x="475908" y="151548"/>
                  <a:pt x="489453" y="147965"/>
                  <a:pt x="504219" y="144274"/>
                </a:cubicBezTo>
                <a:cubicBezTo>
                  <a:pt x="518985" y="140582"/>
                  <a:pt x="534725" y="135549"/>
                  <a:pt x="551441" y="129174"/>
                </a:cubicBezTo>
                <a:cubicBezTo>
                  <a:pt x="559799" y="125987"/>
                  <a:pt x="567070" y="124608"/>
                  <a:pt x="573255" y="125037"/>
                </a:cubicBezTo>
                <a:close/>
                <a:moveTo>
                  <a:pt x="1626304" y="114366"/>
                </a:moveTo>
                <a:cubicBezTo>
                  <a:pt x="1629102" y="114518"/>
                  <a:pt x="1632484" y="115084"/>
                  <a:pt x="1636450" y="116063"/>
                </a:cubicBezTo>
                <a:cubicBezTo>
                  <a:pt x="1652316" y="119979"/>
                  <a:pt x="1662540" y="126062"/>
                  <a:pt x="1667123" y="134312"/>
                </a:cubicBezTo>
                <a:cubicBezTo>
                  <a:pt x="1671706" y="142561"/>
                  <a:pt x="1671602" y="151094"/>
                  <a:pt x="1666811" y="159910"/>
                </a:cubicBezTo>
                <a:cubicBezTo>
                  <a:pt x="1662019" y="168726"/>
                  <a:pt x="1650541" y="165718"/>
                  <a:pt x="1632375" y="150886"/>
                </a:cubicBezTo>
                <a:cubicBezTo>
                  <a:pt x="1624909" y="142386"/>
                  <a:pt x="1619755" y="133478"/>
                  <a:pt x="1616914" y="124162"/>
                </a:cubicBezTo>
                <a:cubicBezTo>
                  <a:pt x="1614782" y="117175"/>
                  <a:pt x="1617913" y="113910"/>
                  <a:pt x="1626304" y="114366"/>
                </a:cubicBezTo>
                <a:close/>
                <a:moveTo>
                  <a:pt x="1460889" y="105329"/>
                </a:moveTo>
                <a:cubicBezTo>
                  <a:pt x="1467028" y="105973"/>
                  <a:pt x="1472518" y="108130"/>
                  <a:pt x="1477360" y="111800"/>
                </a:cubicBezTo>
                <a:cubicBezTo>
                  <a:pt x="1487042" y="119142"/>
                  <a:pt x="1486613" y="125158"/>
                  <a:pt x="1476072" y="129849"/>
                </a:cubicBezTo>
                <a:cubicBezTo>
                  <a:pt x="1465531" y="134541"/>
                  <a:pt x="1447866" y="139524"/>
                  <a:pt x="1423075" y="144798"/>
                </a:cubicBezTo>
                <a:cubicBezTo>
                  <a:pt x="1398285" y="150073"/>
                  <a:pt x="1379299" y="153240"/>
                  <a:pt x="1366116" y="154298"/>
                </a:cubicBezTo>
                <a:cubicBezTo>
                  <a:pt x="1352934" y="155356"/>
                  <a:pt x="1342335" y="153048"/>
                  <a:pt x="1334318" y="147373"/>
                </a:cubicBezTo>
                <a:cubicBezTo>
                  <a:pt x="1326302" y="141699"/>
                  <a:pt x="1326065" y="138024"/>
                  <a:pt x="1333606" y="136349"/>
                </a:cubicBezTo>
                <a:cubicBezTo>
                  <a:pt x="1341147" y="134674"/>
                  <a:pt x="1357617" y="130137"/>
                  <a:pt x="1383015" y="122737"/>
                </a:cubicBezTo>
                <a:cubicBezTo>
                  <a:pt x="1406481" y="117638"/>
                  <a:pt x="1425650" y="112705"/>
                  <a:pt x="1440524" y="107938"/>
                </a:cubicBezTo>
                <a:cubicBezTo>
                  <a:pt x="1447961" y="105555"/>
                  <a:pt x="1454750" y="104685"/>
                  <a:pt x="1460889" y="105329"/>
                </a:cubicBezTo>
                <a:close/>
                <a:moveTo>
                  <a:pt x="122934" y="55436"/>
                </a:moveTo>
                <a:cubicBezTo>
                  <a:pt x="124671" y="55356"/>
                  <a:pt x="126827" y="55666"/>
                  <a:pt x="129404" y="56366"/>
                </a:cubicBezTo>
                <a:cubicBezTo>
                  <a:pt x="139712" y="59166"/>
                  <a:pt x="148632" y="63387"/>
                  <a:pt x="156165" y="69028"/>
                </a:cubicBezTo>
                <a:cubicBezTo>
                  <a:pt x="163698" y="74669"/>
                  <a:pt x="165040" y="80232"/>
                  <a:pt x="160190" y="85715"/>
                </a:cubicBezTo>
                <a:cubicBezTo>
                  <a:pt x="155340" y="91198"/>
                  <a:pt x="151490" y="99355"/>
                  <a:pt x="148641" y="110188"/>
                </a:cubicBezTo>
                <a:cubicBezTo>
                  <a:pt x="159690" y="108355"/>
                  <a:pt x="171102" y="105805"/>
                  <a:pt x="182876" y="102539"/>
                </a:cubicBezTo>
                <a:cubicBezTo>
                  <a:pt x="194650" y="99272"/>
                  <a:pt x="204179" y="102114"/>
                  <a:pt x="211462" y="111063"/>
                </a:cubicBezTo>
                <a:cubicBezTo>
                  <a:pt x="218745" y="120012"/>
                  <a:pt x="217428" y="125537"/>
                  <a:pt x="207512" y="127637"/>
                </a:cubicBezTo>
                <a:cubicBezTo>
                  <a:pt x="197596" y="129737"/>
                  <a:pt x="176631" y="132745"/>
                  <a:pt x="144616" y="136661"/>
                </a:cubicBezTo>
                <a:cubicBezTo>
                  <a:pt x="140883" y="153444"/>
                  <a:pt x="138041" y="163443"/>
                  <a:pt x="136091" y="166660"/>
                </a:cubicBezTo>
                <a:cubicBezTo>
                  <a:pt x="142874" y="165876"/>
                  <a:pt x="149741" y="163331"/>
                  <a:pt x="156690" y="159023"/>
                </a:cubicBezTo>
                <a:cubicBezTo>
                  <a:pt x="163640" y="154715"/>
                  <a:pt x="170856" y="154552"/>
                  <a:pt x="178339" y="158535"/>
                </a:cubicBezTo>
                <a:cubicBezTo>
                  <a:pt x="185822" y="162518"/>
                  <a:pt x="193200" y="168235"/>
                  <a:pt x="200475" y="175684"/>
                </a:cubicBezTo>
                <a:cubicBezTo>
                  <a:pt x="207750" y="183134"/>
                  <a:pt x="207266" y="189567"/>
                  <a:pt x="199025" y="194983"/>
                </a:cubicBezTo>
                <a:cubicBezTo>
                  <a:pt x="190784" y="200399"/>
                  <a:pt x="183930" y="207599"/>
                  <a:pt x="178464" y="216582"/>
                </a:cubicBezTo>
                <a:cubicBezTo>
                  <a:pt x="192046" y="230264"/>
                  <a:pt x="189496" y="237418"/>
                  <a:pt x="170814" y="238043"/>
                </a:cubicBezTo>
                <a:cubicBezTo>
                  <a:pt x="152132" y="238668"/>
                  <a:pt x="129917" y="241363"/>
                  <a:pt x="104168" y="246130"/>
                </a:cubicBezTo>
                <a:cubicBezTo>
                  <a:pt x="100952" y="261262"/>
                  <a:pt x="96310" y="264620"/>
                  <a:pt x="90244" y="256204"/>
                </a:cubicBezTo>
                <a:cubicBezTo>
                  <a:pt x="84178" y="247788"/>
                  <a:pt x="79849" y="236076"/>
                  <a:pt x="77258" y="221069"/>
                </a:cubicBezTo>
                <a:cubicBezTo>
                  <a:pt x="74666" y="206061"/>
                  <a:pt x="70720" y="194441"/>
                  <a:pt x="65421" y="186208"/>
                </a:cubicBezTo>
                <a:cubicBezTo>
                  <a:pt x="60121" y="177976"/>
                  <a:pt x="60696" y="173184"/>
                  <a:pt x="67146" y="171834"/>
                </a:cubicBezTo>
                <a:cubicBezTo>
                  <a:pt x="73595" y="170484"/>
                  <a:pt x="78907" y="170330"/>
                  <a:pt x="83082" y="171372"/>
                </a:cubicBezTo>
                <a:cubicBezTo>
                  <a:pt x="87257" y="172413"/>
                  <a:pt x="96244" y="172584"/>
                  <a:pt x="110043" y="171884"/>
                </a:cubicBezTo>
                <a:cubicBezTo>
                  <a:pt x="111610" y="167218"/>
                  <a:pt x="113434" y="156652"/>
                  <a:pt x="115518" y="140186"/>
                </a:cubicBezTo>
                <a:cubicBezTo>
                  <a:pt x="97252" y="143319"/>
                  <a:pt x="84636" y="145411"/>
                  <a:pt x="77670" y="146461"/>
                </a:cubicBezTo>
                <a:cubicBezTo>
                  <a:pt x="70704" y="147511"/>
                  <a:pt x="62983" y="143949"/>
                  <a:pt x="54509" y="135774"/>
                </a:cubicBezTo>
                <a:cubicBezTo>
                  <a:pt x="46034" y="127600"/>
                  <a:pt x="46693" y="123137"/>
                  <a:pt x="56484" y="122387"/>
                </a:cubicBezTo>
                <a:cubicBezTo>
                  <a:pt x="66275" y="121637"/>
                  <a:pt x="76283" y="120750"/>
                  <a:pt x="86507" y="119725"/>
                </a:cubicBezTo>
                <a:cubicBezTo>
                  <a:pt x="96731" y="118700"/>
                  <a:pt x="107543" y="117313"/>
                  <a:pt x="118942" y="115563"/>
                </a:cubicBezTo>
                <a:cubicBezTo>
                  <a:pt x="121892" y="92647"/>
                  <a:pt x="121796" y="76353"/>
                  <a:pt x="118655" y="66678"/>
                </a:cubicBezTo>
                <a:cubicBezTo>
                  <a:pt x="116299" y="59422"/>
                  <a:pt x="117725" y="55675"/>
                  <a:pt x="122934" y="55436"/>
                </a:cubicBezTo>
                <a:close/>
                <a:moveTo>
                  <a:pt x="620190" y="50770"/>
                </a:moveTo>
                <a:cubicBezTo>
                  <a:pt x="624713" y="51609"/>
                  <a:pt x="629995" y="53558"/>
                  <a:pt x="636036" y="56616"/>
                </a:cubicBezTo>
                <a:cubicBezTo>
                  <a:pt x="648119" y="62733"/>
                  <a:pt x="659085" y="72028"/>
                  <a:pt x="668934" y="84502"/>
                </a:cubicBezTo>
                <a:cubicBezTo>
                  <a:pt x="678783" y="96976"/>
                  <a:pt x="675867" y="104126"/>
                  <a:pt x="660184" y="105951"/>
                </a:cubicBezTo>
                <a:cubicBezTo>
                  <a:pt x="644502" y="107776"/>
                  <a:pt x="628786" y="113155"/>
                  <a:pt x="613037" y="122087"/>
                </a:cubicBezTo>
                <a:cubicBezTo>
                  <a:pt x="597288" y="131020"/>
                  <a:pt x="594380" y="127479"/>
                  <a:pt x="604313" y="111463"/>
                </a:cubicBezTo>
                <a:cubicBezTo>
                  <a:pt x="614246" y="95447"/>
                  <a:pt x="617608" y="85510"/>
                  <a:pt x="614400" y="81652"/>
                </a:cubicBezTo>
                <a:cubicBezTo>
                  <a:pt x="611192" y="77794"/>
                  <a:pt x="601780" y="77665"/>
                  <a:pt x="586164" y="81265"/>
                </a:cubicBezTo>
                <a:cubicBezTo>
                  <a:pt x="570548" y="84865"/>
                  <a:pt x="546616" y="89573"/>
                  <a:pt x="514368" y="95389"/>
                </a:cubicBezTo>
                <a:cubicBezTo>
                  <a:pt x="482120" y="101205"/>
                  <a:pt x="460263" y="104113"/>
                  <a:pt x="448797" y="104113"/>
                </a:cubicBezTo>
                <a:cubicBezTo>
                  <a:pt x="442898" y="125762"/>
                  <a:pt x="434727" y="140586"/>
                  <a:pt x="424286" y="148586"/>
                </a:cubicBezTo>
                <a:cubicBezTo>
                  <a:pt x="413845" y="156585"/>
                  <a:pt x="406600" y="155589"/>
                  <a:pt x="402550" y="145598"/>
                </a:cubicBezTo>
                <a:cubicBezTo>
                  <a:pt x="398500" y="135607"/>
                  <a:pt x="399629" y="125791"/>
                  <a:pt x="405937" y="116150"/>
                </a:cubicBezTo>
                <a:cubicBezTo>
                  <a:pt x="412245" y="106509"/>
                  <a:pt x="416833" y="95526"/>
                  <a:pt x="419699" y="83202"/>
                </a:cubicBezTo>
                <a:cubicBezTo>
                  <a:pt x="422566" y="70878"/>
                  <a:pt x="426578" y="65353"/>
                  <a:pt x="431736" y="66628"/>
                </a:cubicBezTo>
                <a:cubicBezTo>
                  <a:pt x="436894" y="67903"/>
                  <a:pt x="442481" y="74057"/>
                  <a:pt x="448497" y="85090"/>
                </a:cubicBezTo>
                <a:cubicBezTo>
                  <a:pt x="463413" y="85190"/>
                  <a:pt x="482849" y="82894"/>
                  <a:pt x="506806" y="78203"/>
                </a:cubicBezTo>
                <a:cubicBezTo>
                  <a:pt x="530763" y="73511"/>
                  <a:pt x="552266" y="68591"/>
                  <a:pt x="571315" y="63441"/>
                </a:cubicBezTo>
                <a:cubicBezTo>
                  <a:pt x="590364" y="58291"/>
                  <a:pt x="602892" y="54337"/>
                  <a:pt x="608900" y="51579"/>
                </a:cubicBezTo>
                <a:cubicBezTo>
                  <a:pt x="611904" y="50200"/>
                  <a:pt x="615667" y="49930"/>
                  <a:pt x="620190" y="50770"/>
                </a:cubicBezTo>
                <a:close/>
                <a:moveTo>
                  <a:pt x="205037" y="44492"/>
                </a:moveTo>
                <a:cubicBezTo>
                  <a:pt x="192838" y="44492"/>
                  <a:pt x="167902" y="46584"/>
                  <a:pt x="130229" y="50767"/>
                </a:cubicBezTo>
                <a:cubicBezTo>
                  <a:pt x="92557" y="54950"/>
                  <a:pt x="64146" y="57958"/>
                  <a:pt x="44997" y="59791"/>
                </a:cubicBezTo>
                <a:cubicBezTo>
                  <a:pt x="43980" y="131303"/>
                  <a:pt x="41406" y="205099"/>
                  <a:pt x="37272" y="281178"/>
                </a:cubicBezTo>
                <a:cubicBezTo>
                  <a:pt x="78370" y="281244"/>
                  <a:pt x="108026" y="279719"/>
                  <a:pt x="126242" y="276603"/>
                </a:cubicBezTo>
                <a:cubicBezTo>
                  <a:pt x="144458" y="273486"/>
                  <a:pt x="164119" y="270595"/>
                  <a:pt x="185226" y="267928"/>
                </a:cubicBezTo>
                <a:cubicBezTo>
                  <a:pt x="206333" y="265262"/>
                  <a:pt x="219132" y="267849"/>
                  <a:pt x="223624" y="275691"/>
                </a:cubicBezTo>
                <a:cubicBezTo>
                  <a:pt x="228115" y="283532"/>
                  <a:pt x="231090" y="282728"/>
                  <a:pt x="232548" y="273278"/>
                </a:cubicBezTo>
                <a:cubicBezTo>
                  <a:pt x="234006" y="263829"/>
                  <a:pt x="234998" y="243267"/>
                  <a:pt x="235523" y="211594"/>
                </a:cubicBezTo>
                <a:cubicBezTo>
                  <a:pt x="236048" y="179921"/>
                  <a:pt x="235010" y="148240"/>
                  <a:pt x="232411" y="116550"/>
                </a:cubicBezTo>
                <a:cubicBezTo>
                  <a:pt x="229811" y="84860"/>
                  <a:pt x="227153" y="64928"/>
                  <a:pt x="224436" y="56754"/>
                </a:cubicBezTo>
                <a:cubicBezTo>
                  <a:pt x="221720" y="48579"/>
                  <a:pt x="215253" y="44492"/>
                  <a:pt x="205037" y="44492"/>
                </a:cubicBezTo>
                <a:close/>
                <a:moveTo>
                  <a:pt x="1673523" y="41280"/>
                </a:moveTo>
                <a:cubicBezTo>
                  <a:pt x="1684822" y="42388"/>
                  <a:pt x="1695046" y="46967"/>
                  <a:pt x="1704196" y="55016"/>
                </a:cubicBezTo>
                <a:cubicBezTo>
                  <a:pt x="1713345" y="63066"/>
                  <a:pt x="1716908" y="73782"/>
                  <a:pt x="1714883" y="87165"/>
                </a:cubicBezTo>
                <a:cubicBezTo>
                  <a:pt x="1712858" y="100547"/>
                  <a:pt x="1702654" y="99897"/>
                  <a:pt x="1684272" y="85215"/>
                </a:cubicBezTo>
                <a:cubicBezTo>
                  <a:pt x="1673656" y="76715"/>
                  <a:pt x="1666386" y="66991"/>
                  <a:pt x="1662461" y="56041"/>
                </a:cubicBezTo>
                <a:cubicBezTo>
                  <a:pt x="1658536" y="45092"/>
                  <a:pt x="1662223" y="40172"/>
                  <a:pt x="1673523" y="41280"/>
                </a:cubicBezTo>
                <a:close/>
                <a:moveTo>
                  <a:pt x="1363167" y="27093"/>
                </a:moveTo>
                <a:cubicBezTo>
                  <a:pt x="1370966" y="27093"/>
                  <a:pt x="1381349" y="28710"/>
                  <a:pt x="1394315" y="31943"/>
                </a:cubicBezTo>
                <a:cubicBezTo>
                  <a:pt x="1408097" y="34259"/>
                  <a:pt x="1418392" y="40088"/>
                  <a:pt x="1425200" y="49429"/>
                </a:cubicBezTo>
                <a:cubicBezTo>
                  <a:pt x="1432008" y="58770"/>
                  <a:pt x="1432771" y="67866"/>
                  <a:pt x="1427488" y="76715"/>
                </a:cubicBezTo>
                <a:cubicBezTo>
                  <a:pt x="1422205" y="85565"/>
                  <a:pt x="1412218" y="85077"/>
                  <a:pt x="1397527" y="75253"/>
                </a:cubicBezTo>
                <a:cubicBezTo>
                  <a:pt x="1382836" y="65428"/>
                  <a:pt x="1370808" y="54946"/>
                  <a:pt x="1361442" y="43805"/>
                </a:cubicBezTo>
                <a:cubicBezTo>
                  <a:pt x="1352076" y="32664"/>
                  <a:pt x="1352651" y="27093"/>
                  <a:pt x="1363167" y="27093"/>
                </a:cubicBezTo>
                <a:close/>
                <a:moveTo>
                  <a:pt x="1278670" y="13617"/>
                </a:moveTo>
                <a:cubicBezTo>
                  <a:pt x="1280307" y="13631"/>
                  <a:pt x="1282303" y="14065"/>
                  <a:pt x="1284659" y="14919"/>
                </a:cubicBezTo>
                <a:cubicBezTo>
                  <a:pt x="1294083" y="18335"/>
                  <a:pt x="1302479" y="23423"/>
                  <a:pt x="1309845" y="30180"/>
                </a:cubicBezTo>
                <a:cubicBezTo>
                  <a:pt x="1317211" y="36938"/>
                  <a:pt x="1318907" y="42288"/>
                  <a:pt x="1314932" y="46230"/>
                </a:cubicBezTo>
                <a:cubicBezTo>
                  <a:pt x="1310957" y="50171"/>
                  <a:pt x="1305108" y="60379"/>
                  <a:pt x="1297383" y="76853"/>
                </a:cubicBezTo>
                <a:cubicBezTo>
                  <a:pt x="1289659" y="93327"/>
                  <a:pt x="1277105" y="117913"/>
                  <a:pt x="1259723" y="150611"/>
                </a:cubicBezTo>
                <a:cubicBezTo>
                  <a:pt x="1275405" y="161777"/>
                  <a:pt x="1282451" y="173901"/>
                  <a:pt x="1280859" y="186983"/>
                </a:cubicBezTo>
                <a:cubicBezTo>
                  <a:pt x="1279268" y="200066"/>
                  <a:pt x="1278205" y="222077"/>
                  <a:pt x="1277672" y="253017"/>
                </a:cubicBezTo>
                <a:cubicBezTo>
                  <a:pt x="1277139" y="283957"/>
                  <a:pt x="1274547" y="307922"/>
                  <a:pt x="1269897" y="324912"/>
                </a:cubicBezTo>
                <a:cubicBezTo>
                  <a:pt x="1265248" y="341903"/>
                  <a:pt x="1258435" y="343157"/>
                  <a:pt x="1249461" y="328675"/>
                </a:cubicBezTo>
                <a:cubicBezTo>
                  <a:pt x="1240487" y="314192"/>
                  <a:pt x="1237837" y="301547"/>
                  <a:pt x="1241512" y="290740"/>
                </a:cubicBezTo>
                <a:cubicBezTo>
                  <a:pt x="1245186" y="279932"/>
                  <a:pt x="1247540" y="266962"/>
                  <a:pt x="1248574" y="251829"/>
                </a:cubicBezTo>
                <a:cubicBezTo>
                  <a:pt x="1249607" y="236697"/>
                  <a:pt x="1250124" y="219323"/>
                  <a:pt x="1250124" y="199708"/>
                </a:cubicBezTo>
                <a:cubicBezTo>
                  <a:pt x="1250124" y="180692"/>
                  <a:pt x="1249790" y="169218"/>
                  <a:pt x="1249124" y="165285"/>
                </a:cubicBezTo>
                <a:cubicBezTo>
                  <a:pt x="1240474" y="178117"/>
                  <a:pt x="1230862" y="189554"/>
                  <a:pt x="1220288" y="199595"/>
                </a:cubicBezTo>
                <a:cubicBezTo>
                  <a:pt x="1209713" y="209636"/>
                  <a:pt x="1197664" y="217411"/>
                  <a:pt x="1184140" y="222919"/>
                </a:cubicBezTo>
                <a:cubicBezTo>
                  <a:pt x="1170616" y="228427"/>
                  <a:pt x="1170758" y="223060"/>
                  <a:pt x="1184565" y="206820"/>
                </a:cubicBezTo>
                <a:cubicBezTo>
                  <a:pt x="1198372" y="190579"/>
                  <a:pt x="1212005" y="172109"/>
                  <a:pt x="1225463" y="151411"/>
                </a:cubicBezTo>
                <a:cubicBezTo>
                  <a:pt x="1238920" y="130712"/>
                  <a:pt x="1250840" y="106947"/>
                  <a:pt x="1261223" y="80115"/>
                </a:cubicBezTo>
                <a:cubicBezTo>
                  <a:pt x="1271605" y="53283"/>
                  <a:pt x="1275751" y="34855"/>
                  <a:pt x="1273660" y="24831"/>
                </a:cubicBezTo>
                <a:cubicBezTo>
                  <a:pt x="1272091" y="17313"/>
                  <a:pt x="1273761" y="13574"/>
                  <a:pt x="1278670" y="13617"/>
                </a:cubicBezTo>
                <a:close/>
                <a:moveTo>
                  <a:pt x="220961" y="13075"/>
                </a:moveTo>
                <a:cubicBezTo>
                  <a:pt x="225444" y="13384"/>
                  <a:pt x="230744" y="14786"/>
                  <a:pt x="236860" y="17281"/>
                </a:cubicBezTo>
                <a:cubicBezTo>
                  <a:pt x="249093" y="22273"/>
                  <a:pt x="259151" y="28593"/>
                  <a:pt x="267033" y="36243"/>
                </a:cubicBezTo>
                <a:cubicBezTo>
                  <a:pt x="274916" y="43892"/>
                  <a:pt x="276483" y="51121"/>
                  <a:pt x="271733" y="57929"/>
                </a:cubicBezTo>
                <a:cubicBezTo>
                  <a:pt x="266983" y="64737"/>
                  <a:pt x="264354" y="78803"/>
                  <a:pt x="263846" y="100126"/>
                </a:cubicBezTo>
                <a:cubicBezTo>
                  <a:pt x="263338" y="121450"/>
                  <a:pt x="264396" y="158623"/>
                  <a:pt x="267021" y="211644"/>
                </a:cubicBezTo>
                <a:cubicBezTo>
                  <a:pt x="269646" y="264666"/>
                  <a:pt x="269333" y="299010"/>
                  <a:pt x="266083" y="314676"/>
                </a:cubicBezTo>
                <a:cubicBezTo>
                  <a:pt x="262834" y="330341"/>
                  <a:pt x="257838" y="342041"/>
                  <a:pt x="251097" y="349773"/>
                </a:cubicBezTo>
                <a:cubicBezTo>
                  <a:pt x="244356" y="357506"/>
                  <a:pt x="237439" y="351148"/>
                  <a:pt x="230348" y="330700"/>
                </a:cubicBezTo>
                <a:cubicBezTo>
                  <a:pt x="223257" y="310251"/>
                  <a:pt x="218591" y="299268"/>
                  <a:pt x="216349" y="297752"/>
                </a:cubicBezTo>
                <a:cubicBezTo>
                  <a:pt x="214107" y="296235"/>
                  <a:pt x="207787" y="295739"/>
                  <a:pt x="197388" y="296264"/>
                </a:cubicBezTo>
                <a:cubicBezTo>
                  <a:pt x="186988" y="296789"/>
                  <a:pt x="171085" y="297835"/>
                  <a:pt x="149678" y="299402"/>
                </a:cubicBezTo>
                <a:cubicBezTo>
                  <a:pt x="128271" y="300968"/>
                  <a:pt x="107743" y="302539"/>
                  <a:pt x="88094" y="304114"/>
                </a:cubicBezTo>
                <a:cubicBezTo>
                  <a:pt x="68446" y="305689"/>
                  <a:pt x="51213" y="304901"/>
                  <a:pt x="36398" y="301751"/>
                </a:cubicBezTo>
                <a:cubicBezTo>
                  <a:pt x="29998" y="333133"/>
                  <a:pt x="21453" y="339199"/>
                  <a:pt x="10762" y="319950"/>
                </a:cubicBezTo>
                <a:cubicBezTo>
                  <a:pt x="71" y="300701"/>
                  <a:pt x="-2654" y="284932"/>
                  <a:pt x="2587" y="272641"/>
                </a:cubicBezTo>
                <a:cubicBezTo>
                  <a:pt x="7828" y="260350"/>
                  <a:pt x="12012" y="222602"/>
                  <a:pt x="15136" y="159398"/>
                </a:cubicBezTo>
                <a:cubicBezTo>
                  <a:pt x="18261" y="96193"/>
                  <a:pt x="16428" y="58075"/>
                  <a:pt x="9637" y="45042"/>
                </a:cubicBezTo>
                <a:cubicBezTo>
                  <a:pt x="2845" y="32010"/>
                  <a:pt x="7658" y="27847"/>
                  <a:pt x="24073" y="32555"/>
                </a:cubicBezTo>
                <a:cubicBezTo>
                  <a:pt x="40489" y="37263"/>
                  <a:pt x="56863" y="38847"/>
                  <a:pt x="73195" y="37305"/>
                </a:cubicBezTo>
                <a:cubicBezTo>
                  <a:pt x="89528" y="35763"/>
                  <a:pt x="114980" y="32672"/>
                  <a:pt x="149553" y="28031"/>
                </a:cubicBezTo>
                <a:cubicBezTo>
                  <a:pt x="184126" y="23389"/>
                  <a:pt x="204262" y="19189"/>
                  <a:pt x="209962" y="15431"/>
                </a:cubicBezTo>
                <a:cubicBezTo>
                  <a:pt x="212812" y="13552"/>
                  <a:pt x="216478" y="12767"/>
                  <a:pt x="220961" y="13075"/>
                </a:cubicBezTo>
                <a:close/>
                <a:moveTo>
                  <a:pt x="509494" y="11444"/>
                </a:moveTo>
                <a:cubicBezTo>
                  <a:pt x="523143" y="12544"/>
                  <a:pt x="534675" y="15452"/>
                  <a:pt x="544091" y="20169"/>
                </a:cubicBezTo>
                <a:cubicBezTo>
                  <a:pt x="553508" y="24885"/>
                  <a:pt x="557899" y="33780"/>
                  <a:pt x="557266" y="46854"/>
                </a:cubicBezTo>
                <a:cubicBezTo>
                  <a:pt x="556632" y="59929"/>
                  <a:pt x="551454" y="65328"/>
                  <a:pt x="541729" y="63053"/>
                </a:cubicBezTo>
                <a:cubicBezTo>
                  <a:pt x="532005" y="60779"/>
                  <a:pt x="520843" y="52275"/>
                  <a:pt x="508244" y="37543"/>
                </a:cubicBezTo>
                <a:cubicBezTo>
                  <a:pt x="495428" y="19044"/>
                  <a:pt x="495845" y="10344"/>
                  <a:pt x="509494" y="11444"/>
                </a:cubicBezTo>
                <a:close/>
                <a:moveTo>
                  <a:pt x="929404" y="316"/>
                </a:moveTo>
                <a:cubicBezTo>
                  <a:pt x="931194" y="-88"/>
                  <a:pt x="933545" y="-16"/>
                  <a:pt x="936455" y="532"/>
                </a:cubicBezTo>
                <a:cubicBezTo>
                  <a:pt x="948096" y="2724"/>
                  <a:pt x="959366" y="6832"/>
                  <a:pt x="970266" y="12857"/>
                </a:cubicBezTo>
                <a:cubicBezTo>
                  <a:pt x="981165" y="18881"/>
                  <a:pt x="984265" y="25393"/>
                  <a:pt x="979565" y="32393"/>
                </a:cubicBezTo>
                <a:cubicBezTo>
                  <a:pt x="974865" y="39392"/>
                  <a:pt x="972515" y="67416"/>
                  <a:pt x="972515" y="116463"/>
                </a:cubicBezTo>
                <a:cubicBezTo>
                  <a:pt x="988331" y="115529"/>
                  <a:pt x="1004293" y="113763"/>
                  <a:pt x="1020400" y="111163"/>
                </a:cubicBezTo>
                <a:cubicBezTo>
                  <a:pt x="1036507" y="108563"/>
                  <a:pt x="1053019" y="105922"/>
                  <a:pt x="1069934" y="103239"/>
                </a:cubicBezTo>
                <a:cubicBezTo>
                  <a:pt x="1086850" y="100555"/>
                  <a:pt x="1100987" y="106043"/>
                  <a:pt x="1112344" y="119700"/>
                </a:cubicBezTo>
                <a:cubicBezTo>
                  <a:pt x="1123702" y="133358"/>
                  <a:pt x="1120694" y="139403"/>
                  <a:pt x="1103320" y="137836"/>
                </a:cubicBezTo>
                <a:cubicBezTo>
                  <a:pt x="1085946" y="136270"/>
                  <a:pt x="1067951" y="136007"/>
                  <a:pt x="1049336" y="137049"/>
                </a:cubicBezTo>
                <a:cubicBezTo>
                  <a:pt x="1030720" y="138091"/>
                  <a:pt x="1005072" y="140061"/>
                  <a:pt x="972390" y="142961"/>
                </a:cubicBezTo>
                <a:cubicBezTo>
                  <a:pt x="971374" y="219740"/>
                  <a:pt x="969778" y="273895"/>
                  <a:pt x="967603" y="305426"/>
                </a:cubicBezTo>
                <a:cubicBezTo>
                  <a:pt x="965428" y="336958"/>
                  <a:pt x="960199" y="353382"/>
                  <a:pt x="951917" y="354698"/>
                </a:cubicBezTo>
                <a:cubicBezTo>
                  <a:pt x="943634" y="356015"/>
                  <a:pt x="939213" y="342799"/>
                  <a:pt x="938655" y="315051"/>
                </a:cubicBezTo>
                <a:cubicBezTo>
                  <a:pt x="938097" y="287302"/>
                  <a:pt x="937817" y="231106"/>
                  <a:pt x="937817" y="146461"/>
                </a:cubicBezTo>
                <a:cubicBezTo>
                  <a:pt x="924068" y="148511"/>
                  <a:pt x="893112" y="153744"/>
                  <a:pt x="844948" y="162160"/>
                </a:cubicBezTo>
                <a:cubicBezTo>
                  <a:pt x="830966" y="165293"/>
                  <a:pt x="820641" y="166860"/>
                  <a:pt x="813975" y="166860"/>
                </a:cubicBezTo>
                <a:cubicBezTo>
                  <a:pt x="806509" y="166860"/>
                  <a:pt x="797830" y="161864"/>
                  <a:pt x="787939" y="151873"/>
                </a:cubicBezTo>
                <a:cubicBezTo>
                  <a:pt x="778048" y="141882"/>
                  <a:pt x="779410" y="136886"/>
                  <a:pt x="792026" y="136886"/>
                </a:cubicBezTo>
                <a:cubicBezTo>
                  <a:pt x="802659" y="136886"/>
                  <a:pt x="814538" y="136382"/>
                  <a:pt x="827662" y="135374"/>
                </a:cubicBezTo>
                <a:cubicBezTo>
                  <a:pt x="840786" y="134366"/>
                  <a:pt x="857610" y="132545"/>
                  <a:pt x="878134" y="129912"/>
                </a:cubicBezTo>
                <a:cubicBezTo>
                  <a:pt x="898657" y="127279"/>
                  <a:pt x="918552" y="124587"/>
                  <a:pt x="937817" y="121837"/>
                </a:cubicBezTo>
                <a:lnTo>
                  <a:pt x="937817" y="66366"/>
                </a:lnTo>
                <a:cubicBezTo>
                  <a:pt x="937817" y="46350"/>
                  <a:pt x="934680" y="29826"/>
                  <a:pt x="928406" y="16794"/>
                </a:cubicBezTo>
                <a:cubicBezTo>
                  <a:pt x="923700" y="7019"/>
                  <a:pt x="924032" y="1527"/>
                  <a:pt x="929404" y="316"/>
                </a:cubicBezTo>
                <a:close/>
                <a:moveTo>
                  <a:pt x="1784587" y="134"/>
                </a:moveTo>
                <a:cubicBezTo>
                  <a:pt x="1786498" y="-136"/>
                  <a:pt x="1788924" y="5"/>
                  <a:pt x="1791865" y="557"/>
                </a:cubicBezTo>
                <a:cubicBezTo>
                  <a:pt x="1803631" y="2765"/>
                  <a:pt x="1814118" y="7161"/>
                  <a:pt x="1823326" y="13744"/>
                </a:cubicBezTo>
                <a:cubicBezTo>
                  <a:pt x="1832534" y="20327"/>
                  <a:pt x="1834767" y="27597"/>
                  <a:pt x="1830026" y="35555"/>
                </a:cubicBezTo>
                <a:cubicBezTo>
                  <a:pt x="1825284" y="43513"/>
                  <a:pt x="1822430" y="63691"/>
                  <a:pt x="1821464" y="96089"/>
                </a:cubicBezTo>
                <a:cubicBezTo>
                  <a:pt x="1831730" y="94172"/>
                  <a:pt x="1842062" y="91602"/>
                  <a:pt x="1852462" y="88377"/>
                </a:cubicBezTo>
                <a:cubicBezTo>
                  <a:pt x="1862861" y="85152"/>
                  <a:pt x="1872061" y="87294"/>
                  <a:pt x="1880060" y="94802"/>
                </a:cubicBezTo>
                <a:cubicBezTo>
                  <a:pt x="1888060" y="102309"/>
                  <a:pt x="1884618" y="108867"/>
                  <a:pt x="1869736" y="114475"/>
                </a:cubicBezTo>
                <a:cubicBezTo>
                  <a:pt x="1854853" y="120083"/>
                  <a:pt x="1838696" y="124262"/>
                  <a:pt x="1821264" y="127012"/>
                </a:cubicBezTo>
                <a:lnTo>
                  <a:pt x="1819889" y="172934"/>
                </a:lnTo>
                <a:cubicBezTo>
                  <a:pt x="1859020" y="167768"/>
                  <a:pt x="1885318" y="163864"/>
                  <a:pt x="1898784" y="161222"/>
                </a:cubicBezTo>
                <a:cubicBezTo>
                  <a:pt x="1912250" y="158581"/>
                  <a:pt x="1923978" y="158977"/>
                  <a:pt x="1933969" y="162410"/>
                </a:cubicBezTo>
                <a:cubicBezTo>
                  <a:pt x="1943960" y="165843"/>
                  <a:pt x="1950977" y="171889"/>
                  <a:pt x="1955018" y="180546"/>
                </a:cubicBezTo>
                <a:cubicBezTo>
                  <a:pt x="1959059" y="189204"/>
                  <a:pt x="1953755" y="193271"/>
                  <a:pt x="1939106" y="192746"/>
                </a:cubicBezTo>
                <a:cubicBezTo>
                  <a:pt x="1924457" y="192221"/>
                  <a:pt x="1906475" y="192741"/>
                  <a:pt x="1885160" y="194308"/>
                </a:cubicBezTo>
                <a:cubicBezTo>
                  <a:pt x="1863844" y="195875"/>
                  <a:pt x="1835288" y="198424"/>
                  <a:pt x="1799490" y="201958"/>
                </a:cubicBezTo>
                <a:cubicBezTo>
                  <a:pt x="1811006" y="211590"/>
                  <a:pt x="1814385" y="218431"/>
                  <a:pt x="1809627" y="222481"/>
                </a:cubicBezTo>
                <a:cubicBezTo>
                  <a:pt x="1804869" y="226531"/>
                  <a:pt x="1798715" y="232835"/>
                  <a:pt x="1791165" y="241393"/>
                </a:cubicBezTo>
                <a:cubicBezTo>
                  <a:pt x="1783616" y="249950"/>
                  <a:pt x="1777629" y="256108"/>
                  <a:pt x="1773204" y="259866"/>
                </a:cubicBezTo>
                <a:cubicBezTo>
                  <a:pt x="1768779" y="263625"/>
                  <a:pt x="1768992" y="265262"/>
                  <a:pt x="1773842" y="264779"/>
                </a:cubicBezTo>
                <a:cubicBezTo>
                  <a:pt x="1778691" y="264295"/>
                  <a:pt x="1804956" y="261646"/>
                  <a:pt x="1852637" y="256829"/>
                </a:cubicBezTo>
                <a:cubicBezTo>
                  <a:pt x="1846371" y="247646"/>
                  <a:pt x="1840883" y="237905"/>
                  <a:pt x="1836175" y="227606"/>
                </a:cubicBezTo>
                <a:cubicBezTo>
                  <a:pt x="1831467" y="217307"/>
                  <a:pt x="1834075" y="213853"/>
                  <a:pt x="1844000" y="217244"/>
                </a:cubicBezTo>
                <a:cubicBezTo>
                  <a:pt x="1853924" y="220636"/>
                  <a:pt x="1863769" y="226673"/>
                  <a:pt x="1873535" y="235355"/>
                </a:cubicBezTo>
                <a:cubicBezTo>
                  <a:pt x="1883301" y="244038"/>
                  <a:pt x="1891968" y="254354"/>
                  <a:pt x="1899534" y="266304"/>
                </a:cubicBezTo>
                <a:cubicBezTo>
                  <a:pt x="1907100" y="278253"/>
                  <a:pt x="1908908" y="291073"/>
                  <a:pt x="1904959" y="304764"/>
                </a:cubicBezTo>
                <a:cubicBezTo>
                  <a:pt x="1901009" y="318455"/>
                  <a:pt x="1894855" y="321600"/>
                  <a:pt x="1886497" y="314201"/>
                </a:cubicBezTo>
                <a:cubicBezTo>
                  <a:pt x="1878139" y="306801"/>
                  <a:pt x="1869161" y="293769"/>
                  <a:pt x="1859561" y="275103"/>
                </a:cubicBezTo>
                <a:cubicBezTo>
                  <a:pt x="1808548" y="284486"/>
                  <a:pt x="1774891" y="291981"/>
                  <a:pt x="1758592" y="297589"/>
                </a:cubicBezTo>
                <a:cubicBezTo>
                  <a:pt x="1742293" y="303197"/>
                  <a:pt x="1728794" y="308955"/>
                  <a:pt x="1718095" y="314863"/>
                </a:cubicBezTo>
                <a:cubicBezTo>
                  <a:pt x="1707396" y="320771"/>
                  <a:pt x="1702046" y="315851"/>
                  <a:pt x="1702046" y="300102"/>
                </a:cubicBezTo>
                <a:cubicBezTo>
                  <a:pt x="1702046" y="285219"/>
                  <a:pt x="1706308" y="276357"/>
                  <a:pt x="1714833" y="273516"/>
                </a:cubicBezTo>
                <a:cubicBezTo>
                  <a:pt x="1723357" y="270674"/>
                  <a:pt x="1730298" y="267304"/>
                  <a:pt x="1735656" y="263404"/>
                </a:cubicBezTo>
                <a:cubicBezTo>
                  <a:pt x="1741014" y="259504"/>
                  <a:pt x="1748527" y="251700"/>
                  <a:pt x="1758192" y="239993"/>
                </a:cubicBezTo>
                <a:cubicBezTo>
                  <a:pt x="1767858" y="228285"/>
                  <a:pt x="1773725" y="216457"/>
                  <a:pt x="1775791" y="204507"/>
                </a:cubicBezTo>
                <a:cubicBezTo>
                  <a:pt x="1756826" y="208590"/>
                  <a:pt x="1742268" y="211965"/>
                  <a:pt x="1732119" y="214632"/>
                </a:cubicBezTo>
                <a:cubicBezTo>
                  <a:pt x="1721970" y="217298"/>
                  <a:pt x="1711545" y="213898"/>
                  <a:pt x="1700846" y="204432"/>
                </a:cubicBezTo>
                <a:cubicBezTo>
                  <a:pt x="1690147" y="194966"/>
                  <a:pt x="1692671" y="190233"/>
                  <a:pt x="1708421" y="190233"/>
                </a:cubicBezTo>
                <a:cubicBezTo>
                  <a:pt x="1721636" y="190233"/>
                  <a:pt x="1748793" y="185825"/>
                  <a:pt x="1789891" y="177009"/>
                </a:cubicBezTo>
                <a:lnTo>
                  <a:pt x="1789891" y="132337"/>
                </a:lnTo>
                <a:cubicBezTo>
                  <a:pt x="1775925" y="134437"/>
                  <a:pt x="1763284" y="132503"/>
                  <a:pt x="1751968" y="126537"/>
                </a:cubicBezTo>
                <a:cubicBezTo>
                  <a:pt x="1740652" y="120571"/>
                  <a:pt x="1740810" y="116125"/>
                  <a:pt x="1752443" y="113200"/>
                </a:cubicBezTo>
                <a:cubicBezTo>
                  <a:pt x="1764076" y="110276"/>
                  <a:pt x="1776558" y="107038"/>
                  <a:pt x="1789891" y="103489"/>
                </a:cubicBezTo>
                <a:cubicBezTo>
                  <a:pt x="1789891" y="86206"/>
                  <a:pt x="1789641" y="69649"/>
                  <a:pt x="1789141" y="53817"/>
                </a:cubicBezTo>
                <a:cubicBezTo>
                  <a:pt x="1788641" y="37984"/>
                  <a:pt x="1786028" y="24598"/>
                  <a:pt x="1781304" y="13656"/>
                </a:cubicBezTo>
                <a:cubicBezTo>
                  <a:pt x="1777760" y="5451"/>
                  <a:pt x="1778855" y="943"/>
                  <a:pt x="1784587" y="134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组合 6"/>
          <p:cNvGrpSpPr/>
          <p:nvPr/>
        </p:nvGrpSpPr>
        <p:grpSpPr bwMode="auto">
          <a:xfrm>
            <a:off x="2927650" y="2241665"/>
            <a:ext cx="1198563" cy="2100262"/>
            <a:chOff x="1692275" y="2987675"/>
            <a:chExt cx="1198563" cy="2099469"/>
          </a:xfrm>
        </p:grpSpPr>
        <p:sp>
          <p:nvSpPr>
            <p:cNvPr id="27" name="矩形 16"/>
            <p:cNvSpPr>
              <a:spLocks noChangeArrowheads="1"/>
            </p:cNvSpPr>
            <p:nvPr/>
          </p:nvSpPr>
          <p:spPr bwMode="auto">
            <a:xfrm>
              <a:off x="2324100" y="3578002"/>
              <a:ext cx="485775" cy="49828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17"/>
            <p:cNvSpPr>
              <a:spLocks noChangeArrowheads="1"/>
            </p:cNvSpPr>
            <p:nvPr/>
          </p:nvSpPr>
          <p:spPr bwMode="auto">
            <a:xfrm>
              <a:off x="1763713" y="4082636"/>
              <a:ext cx="431800" cy="49828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矩形 18"/>
            <p:cNvSpPr>
              <a:spLocks noChangeArrowheads="1"/>
            </p:cNvSpPr>
            <p:nvPr/>
          </p:nvSpPr>
          <p:spPr bwMode="auto">
            <a:xfrm>
              <a:off x="2351088" y="4082636"/>
              <a:ext cx="431800" cy="49828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 19"/>
            <p:cNvSpPr>
              <a:spLocks noChangeArrowheads="1"/>
            </p:cNvSpPr>
            <p:nvPr/>
          </p:nvSpPr>
          <p:spPr bwMode="auto">
            <a:xfrm>
              <a:off x="1763713" y="4588857"/>
              <a:ext cx="431800" cy="49828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矩形 20"/>
            <p:cNvSpPr>
              <a:spLocks noChangeArrowheads="1"/>
            </p:cNvSpPr>
            <p:nvPr/>
          </p:nvSpPr>
          <p:spPr bwMode="auto">
            <a:xfrm>
              <a:off x="2351088" y="4588857"/>
              <a:ext cx="431800" cy="49828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矩形 1"/>
            <p:cNvSpPr>
              <a:spLocks noChangeArrowheads="1"/>
            </p:cNvSpPr>
            <p:nvPr/>
          </p:nvSpPr>
          <p:spPr bwMode="auto">
            <a:xfrm>
              <a:off x="1692275" y="2987675"/>
              <a:ext cx="576263" cy="512568"/>
            </a:xfrm>
            <a:prstGeom prst="rect">
              <a:avLst/>
            </a:prstGeom>
            <a:solidFill>
              <a:srgbClr val="FFE7FF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十</a:t>
              </a:r>
            </a:p>
          </p:txBody>
        </p:sp>
        <p:sp>
          <p:nvSpPr>
            <p:cNvPr id="34" name="矩形 16"/>
            <p:cNvSpPr>
              <a:spLocks noChangeArrowheads="1"/>
            </p:cNvSpPr>
            <p:nvPr/>
          </p:nvSpPr>
          <p:spPr bwMode="auto">
            <a:xfrm>
              <a:off x="2316163" y="2987675"/>
              <a:ext cx="574675" cy="512568"/>
            </a:xfrm>
            <a:prstGeom prst="rect">
              <a:avLst/>
            </a:prstGeom>
            <a:solidFill>
              <a:srgbClr val="FFE7FF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个</a:t>
              </a:r>
            </a:p>
          </p:txBody>
        </p:sp>
        <p:sp>
          <p:nvSpPr>
            <p:cNvPr id="35" name="矩形 4"/>
            <p:cNvSpPr>
              <a:spLocks noChangeArrowheads="1"/>
            </p:cNvSpPr>
            <p:nvPr/>
          </p:nvSpPr>
          <p:spPr bwMode="auto">
            <a:xfrm>
              <a:off x="1728788" y="3576415"/>
              <a:ext cx="504825" cy="499874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"/>
          <p:cNvGrpSpPr/>
          <p:nvPr/>
        </p:nvGrpSpPr>
        <p:grpSpPr bwMode="auto">
          <a:xfrm>
            <a:off x="4575410" y="2241665"/>
            <a:ext cx="1198562" cy="2100262"/>
            <a:chOff x="3130550" y="2987675"/>
            <a:chExt cx="1198563" cy="2099469"/>
          </a:xfrm>
        </p:grpSpPr>
        <p:grpSp>
          <p:nvGrpSpPr>
            <p:cNvPr id="37" name="组合 1"/>
            <p:cNvGrpSpPr/>
            <p:nvPr/>
          </p:nvGrpSpPr>
          <p:grpSpPr bwMode="auto">
            <a:xfrm>
              <a:off x="3130550" y="2987675"/>
              <a:ext cx="1198563" cy="512763"/>
              <a:chOff x="3130550" y="2987675"/>
              <a:chExt cx="1198563" cy="512763"/>
            </a:xfrm>
          </p:grpSpPr>
          <p:sp>
            <p:nvSpPr>
              <p:cNvPr id="45" name="矩形 1"/>
              <p:cNvSpPr>
                <a:spLocks noChangeArrowheads="1"/>
              </p:cNvSpPr>
              <p:nvPr/>
            </p:nvSpPr>
            <p:spPr bwMode="auto">
              <a:xfrm>
                <a:off x="3130550" y="2987675"/>
                <a:ext cx="576262" cy="512568"/>
              </a:xfrm>
              <a:prstGeom prst="rect">
                <a:avLst/>
              </a:prstGeom>
              <a:solidFill>
                <a:srgbClr val="FFE7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十</a:t>
                </a:r>
              </a:p>
            </p:txBody>
          </p:sp>
          <p:sp>
            <p:nvSpPr>
              <p:cNvPr id="46" name="矩形 16"/>
              <p:cNvSpPr>
                <a:spLocks noChangeArrowheads="1"/>
              </p:cNvSpPr>
              <p:nvPr/>
            </p:nvSpPr>
            <p:spPr bwMode="auto">
              <a:xfrm>
                <a:off x="3754438" y="2987675"/>
                <a:ext cx="574675" cy="512568"/>
              </a:xfrm>
              <a:prstGeom prst="rect">
                <a:avLst/>
              </a:prstGeom>
              <a:solidFill>
                <a:srgbClr val="FFE7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个</a:t>
                </a:r>
              </a:p>
            </p:txBody>
          </p:sp>
        </p:grpSp>
        <p:grpSp>
          <p:nvGrpSpPr>
            <p:cNvPr id="38" name="组合 2"/>
            <p:cNvGrpSpPr/>
            <p:nvPr/>
          </p:nvGrpSpPr>
          <p:grpSpPr bwMode="auto">
            <a:xfrm>
              <a:off x="3175794" y="3576638"/>
              <a:ext cx="1081880" cy="1510506"/>
              <a:chOff x="3175794" y="3576638"/>
              <a:chExt cx="1081880" cy="1510506"/>
            </a:xfrm>
          </p:grpSpPr>
          <p:sp>
            <p:nvSpPr>
              <p:cNvPr id="39" name="矩形 16"/>
              <p:cNvSpPr>
                <a:spLocks noChangeArrowheads="1"/>
              </p:cNvSpPr>
              <p:nvPr/>
            </p:nvSpPr>
            <p:spPr bwMode="auto">
              <a:xfrm>
                <a:off x="3771901" y="3578002"/>
                <a:ext cx="485775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矩形 17"/>
              <p:cNvSpPr>
                <a:spLocks noChangeArrowheads="1"/>
              </p:cNvSpPr>
              <p:nvPr/>
            </p:nvSpPr>
            <p:spPr bwMode="auto">
              <a:xfrm>
                <a:off x="3213100" y="408263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矩形 18"/>
              <p:cNvSpPr>
                <a:spLocks noChangeArrowheads="1"/>
              </p:cNvSpPr>
              <p:nvPr/>
            </p:nvSpPr>
            <p:spPr bwMode="auto">
              <a:xfrm>
                <a:off x="3798888" y="408263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5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矩形 19"/>
              <p:cNvSpPr>
                <a:spLocks noChangeArrowheads="1"/>
              </p:cNvSpPr>
              <p:nvPr/>
            </p:nvSpPr>
            <p:spPr bwMode="auto">
              <a:xfrm>
                <a:off x="3213100" y="458885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矩形 20"/>
              <p:cNvSpPr>
                <a:spLocks noChangeArrowheads="1"/>
              </p:cNvSpPr>
              <p:nvPr/>
            </p:nvSpPr>
            <p:spPr bwMode="auto">
              <a:xfrm>
                <a:off x="3798888" y="458885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8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矩形 4"/>
              <p:cNvSpPr>
                <a:spLocks noChangeArrowheads="1"/>
              </p:cNvSpPr>
              <p:nvPr/>
            </p:nvSpPr>
            <p:spPr bwMode="auto">
              <a:xfrm>
                <a:off x="3176587" y="3576415"/>
                <a:ext cx="504825" cy="499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3"/>
          <p:cNvGrpSpPr/>
          <p:nvPr/>
        </p:nvGrpSpPr>
        <p:grpSpPr bwMode="auto">
          <a:xfrm>
            <a:off x="6042275" y="2241665"/>
            <a:ext cx="1198562" cy="2100262"/>
            <a:chOff x="3130550" y="2987675"/>
            <a:chExt cx="1198563" cy="2099469"/>
          </a:xfrm>
        </p:grpSpPr>
        <p:grpSp>
          <p:nvGrpSpPr>
            <p:cNvPr id="48" name="组合 1"/>
            <p:cNvGrpSpPr/>
            <p:nvPr/>
          </p:nvGrpSpPr>
          <p:grpSpPr bwMode="auto">
            <a:xfrm>
              <a:off x="3130550" y="2987675"/>
              <a:ext cx="1198563" cy="512763"/>
              <a:chOff x="3130550" y="2987675"/>
              <a:chExt cx="1198563" cy="512763"/>
            </a:xfrm>
          </p:grpSpPr>
          <p:sp>
            <p:nvSpPr>
              <p:cNvPr id="56" name="矩形 1"/>
              <p:cNvSpPr>
                <a:spLocks noChangeArrowheads="1"/>
              </p:cNvSpPr>
              <p:nvPr/>
            </p:nvSpPr>
            <p:spPr bwMode="auto">
              <a:xfrm>
                <a:off x="3130550" y="2987675"/>
                <a:ext cx="576262" cy="512568"/>
              </a:xfrm>
              <a:prstGeom prst="rect">
                <a:avLst/>
              </a:prstGeom>
              <a:solidFill>
                <a:srgbClr val="FFE7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十</a:t>
                </a:r>
              </a:p>
            </p:txBody>
          </p:sp>
          <p:sp>
            <p:nvSpPr>
              <p:cNvPr id="57" name="矩形 16"/>
              <p:cNvSpPr>
                <a:spLocks noChangeArrowheads="1"/>
              </p:cNvSpPr>
              <p:nvPr/>
            </p:nvSpPr>
            <p:spPr bwMode="auto">
              <a:xfrm>
                <a:off x="3754438" y="2987675"/>
                <a:ext cx="574675" cy="512568"/>
              </a:xfrm>
              <a:prstGeom prst="rect">
                <a:avLst/>
              </a:prstGeom>
              <a:solidFill>
                <a:srgbClr val="FFE7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个</a:t>
                </a:r>
              </a:p>
            </p:txBody>
          </p:sp>
        </p:grpSp>
        <p:grpSp>
          <p:nvGrpSpPr>
            <p:cNvPr id="49" name="组合 2"/>
            <p:cNvGrpSpPr/>
            <p:nvPr/>
          </p:nvGrpSpPr>
          <p:grpSpPr bwMode="auto">
            <a:xfrm>
              <a:off x="3175794" y="3576638"/>
              <a:ext cx="1081880" cy="1510506"/>
              <a:chOff x="3175794" y="3576638"/>
              <a:chExt cx="1081880" cy="1510506"/>
            </a:xfrm>
          </p:grpSpPr>
          <p:sp>
            <p:nvSpPr>
              <p:cNvPr id="50" name="矩形 16"/>
              <p:cNvSpPr>
                <a:spLocks noChangeArrowheads="1"/>
              </p:cNvSpPr>
              <p:nvPr/>
            </p:nvSpPr>
            <p:spPr bwMode="auto">
              <a:xfrm>
                <a:off x="3771901" y="3578002"/>
                <a:ext cx="485775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矩形 17"/>
              <p:cNvSpPr>
                <a:spLocks noChangeArrowheads="1"/>
              </p:cNvSpPr>
              <p:nvPr/>
            </p:nvSpPr>
            <p:spPr bwMode="auto">
              <a:xfrm>
                <a:off x="3213100" y="408263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5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矩形 18"/>
              <p:cNvSpPr>
                <a:spLocks noChangeArrowheads="1"/>
              </p:cNvSpPr>
              <p:nvPr/>
            </p:nvSpPr>
            <p:spPr bwMode="auto">
              <a:xfrm>
                <a:off x="3798888" y="408263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矩形 19"/>
              <p:cNvSpPr>
                <a:spLocks noChangeArrowheads="1"/>
              </p:cNvSpPr>
              <p:nvPr/>
            </p:nvSpPr>
            <p:spPr bwMode="auto">
              <a:xfrm>
                <a:off x="3213100" y="458885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5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矩形 20"/>
              <p:cNvSpPr>
                <a:spLocks noChangeArrowheads="1"/>
              </p:cNvSpPr>
              <p:nvPr/>
            </p:nvSpPr>
            <p:spPr bwMode="auto">
              <a:xfrm>
                <a:off x="3798888" y="458885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8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矩形 4"/>
              <p:cNvSpPr>
                <a:spLocks noChangeArrowheads="1"/>
              </p:cNvSpPr>
              <p:nvPr/>
            </p:nvSpPr>
            <p:spPr bwMode="auto">
              <a:xfrm>
                <a:off x="3176587" y="3576415"/>
                <a:ext cx="504825" cy="499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5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组合 3"/>
          <p:cNvGrpSpPr/>
          <p:nvPr/>
        </p:nvGrpSpPr>
        <p:grpSpPr bwMode="auto">
          <a:xfrm>
            <a:off x="7416840" y="2241665"/>
            <a:ext cx="1198562" cy="2100262"/>
            <a:chOff x="3130550" y="2987675"/>
            <a:chExt cx="1198563" cy="2099469"/>
          </a:xfrm>
        </p:grpSpPr>
        <p:grpSp>
          <p:nvGrpSpPr>
            <p:cNvPr id="59" name="组合 1"/>
            <p:cNvGrpSpPr/>
            <p:nvPr/>
          </p:nvGrpSpPr>
          <p:grpSpPr bwMode="auto">
            <a:xfrm>
              <a:off x="3130550" y="2987675"/>
              <a:ext cx="1198563" cy="512763"/>
              <a:chOff x="3130550" y="2987675"/>
              <a:chExt cx="1198563" cy="512763"/>
            </a:xfrm>
          </p:grpSpPr>
          <p:sp>
            <p:nvSpPr>
              <p:cNvPr id="67" name="矩形 1"/>
              <p:cNvSpPr>
                <a:spLocks noChangeArrowheads="1"/>
              </p:cNvSpPr>
              <p:nvPr/>
            </p:nvSpPr>
            <p:spPr bwMode="auto">
              <a:xfrm>
                <a:off x="3130550" y="2987675"/>
                <a:ext cx="576262" cy="512568"/>
              </a:xfrm>
              <a:prstGeom prst="rect">
                <a:avLst/>
              </a:prstGeom>
              <a:solidFill>
                <a:srgbClr val="FFE7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十</a:t>
                </a:r>
              </a:p>
            </p:txBody>
          </p:sp>
          <p:sp>
            <p:nvSpPr>
              <p:cNvPr id="68" name="矩形 16"/>
              <p:cNvSpPr>
                <a:spLocks noChangeArrowheads="1"/>
              </p:cNvSpPr>
              <p:nvPr/>
            </p:nvSpPr>
            <p:spPr bwMode="auto">
              <a:xfrm>
                <a:off x="3754438" y="2987675"/>
                <a:ext cx="574675" cy="512568"/>
              </a:xfrm>
              <a:prstGeom prst="rect">
                <a:avLst/>
              </a:prstGeom>
              <a:solidFill>
                <a:srgbClr val="FFE7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个</a:t>
                </a:r>
              </a:p>
            </p:txBody>
          </p:sp>
        </p:grpSp>
        <p:grpSp>
          <p:nvGrpSpPr>
            <p:cNvPr id="60" name="组合 2"/>
            <p:cNvGrpSpPr/>
            <p:nvPr/>
          </p:nvGrpSpPr>
          <p:grpSpPr bwMode="auto">
            <a:xfrm>
              <a:off x="3175794" y="3576638"/>
              <a:ext cx="1081880" cy="1510506"/>
              <a:chOff x="3175794" y="3576638"/>
              <a:chExt cx="1081880" cy="1510506"/>
            </a:xfrm>
          </p:grpSpPr>
          <p:sp>
            <p:nvSpPr>
              <p:cNvPr id="61" name="矩形 16"/>
              <p:cNvSpPr>
                <a:spLocks noChangeArrowheads="1"/>
              </p:cNvSpPr>
              <p:nvPr/>
            </p:nvSpPr>
            <p:spPr bwMode="auto">
              <a:xfrm>
                <a:off x="3771901" y="3578002"/>
                <a:ext cx="485775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矩形 17"/>
              <p:cNvSpPr>
                <a:spLocks noChangeArrowheads="1"/>
              </p:cNvSpPr>
              <p:nvPr/>
            </p:nvSpPr>
            <p:spPr bwMode="auto">
              <a:xfrm>
                <a:off x="3213100" y="408263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8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矩形 18"/>
              <p:cNvSpPr>
                <a:spLocks noChangeArrowheads="1"/>
              </p:cNvSpPr>
              <p:nvPr/>
            </p:nvSpPr>
            <p:spPr bwMode="auto">
              <a:xfrm>
                <a:off x="3798888" y="408263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矩形 19"/>
              <p:cNvSpPr>
                <a:spLocks noChangeArrowheads="1"/>
              </p:cNvSpPr>
              <p:nvPr/>
            </p:nvSpPr>
            <p:spPr bwMode="auto">
              <a:xfrm>
                <a:off x="3213100" y="458885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8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矩形 20"/>
              <p:cNvSpPr>
                <a:spLocks noChangeArrowheads="1"/>
              </p:cNvSpPr>
              <p:nvPr/>
            </p:nvSpPr>
            <p:spPr bwMode="auto">
              <a:xfrm>
                <a:off x="3798888" y="458885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5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矩形 4"/>
              <p:cNvSpPr>
                <a:spLocks noChangeArrowheads="1"/>
              </p:cNvSpPr>
              <p:nvPr/>
            </p:nvSpPr>
            <p:spPr bwMode="auto">
              <a:xfrm>
                <a:off x="3176587" y="3576415"/>
                <a:ext cx="504825" cy="499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8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69" name="AutoShape 27"/>
          <p:cNvSpPr>
            <a:spLocks noChangeArrowheads="1"/>
          </p:cNvSpPr>
          <p:nvPr/>
        </p:nvSpPr>
        <p:spPr bwMode="auto">
          <a:xfrm>
            <a:off x="3019038" y="4809667"/>
            <a:ext cx="4225925" cy="891947"/>
          </a:xfrm>
          <a:prstGeom prst="wedgeRoundRectCallout">
            <a:avLst>
              <a:gd name="adj1" fmla="val 80615"/>
              <a:gd name="adj2" fmla="val -26689"/>
              <a:gd name="adj3" fmla="val 16667"/>
            </a:avLst>
          </a:prstGeom>
          <a:solidFill>
            <a:sysClr val="window" lastClr="FFFFFF"/>
          </a:solidFill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十位相同，个位不同的两位数各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个，所以一共有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个两位数。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90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3287690" y="1592865"/>
            <a:ext cx="4176713" cy="1049862"/>
          </a:xfrm>
          <a:prstGeom prst="wedgeRoundRectCallout">
            <a:avLst>
              <a:gd name="adj1" fmla="val 57056"/>
              <a:gd name="adj2" fmla="val -14486"/>
              <a:gd name="adj3" fmla="val 16667"/>
            </a:avLst>
          </a:prstGeom>
          <a:solidFill>
            <a:sysClr val="window" lastClr="FFFFFF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能组成多少个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没有重复数字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两位数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？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336383" y="2862497"/>
            <a:ext cx="71437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7</a:t>
            </a:r>
            <a:endParaRPr kumimoji="0" lang="zh-CN" altLang="en-US" sz="3600" b="1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4964431" y="2843222"/>
            <a:ext cx="71437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3600" b="1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6451699" y="2826766"/>
            <a:ext cx="71437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3600" b="1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2" name="WordArt 4"/>
          <p:cNvSpPr>
            <a:spLocks noChangeArrowheads="1" noChangeShapeType="1" noTextEdit="1"/>
          </p:cNvSpPr>
          <p:nvPr/>
        </p:nvSpPr>
        <p:spPr bwMode="auto">
          <a:xfrm>
            <a:off x="8328250" y="2826765"/>
            <a:ext cx="71437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3600" b="1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143674" y="4619170"/>
            <a:ext cx="7413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用你喜欢的方法完成，然后在小组内交流。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90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40"/>
          <p:cNvGrpSpPr/>
          <p:nvPr/>
        </p:nvGrpSpPr>
        <p:grpSpPr bwMode="auto">
          <a:xfrm>
            <a:off x="2092686" y="2678735"/>
            <a:ext cx="1198563" cy="2100263"/>
            <a:chOff x="3130550" y="2987675"/>
            <a:chExt cx="1198563" cy="2099469"/>
          </a:xfrm>
        </p:grpSpPr>
        <p:grpSp>
          <p:nvGrpSpPr>
            <p:cNvPr id="76" name="组合 41"/>
            <p:cNvGrpSpPr/>
            <p:nvPr/>
          </p:nvGrpSpPr>
          <p:grpSpPr bwMode="auto">
            <a:xfrm>
              <a:off x="3130550" y="2987675"/>
              <a:ext cx="1198563" cy="512763"/>
              <a:chOff x="3130550" y="2987675"/>
              <a:chExt cx="1198563" cy="512763"/>
            </a:xfrm>
          </p:grpSpPr>
          <p:sp>
            <p:nvSpPr>
              <p:cNvPr id="84" name="矩形 1"/>
              <p:cNvSpPr>
                <a:spLocks noChangeArrowheads="1"/>
              </p:cNvSpPr>
              <p:nvPr/>
            </p:nvSpPr>
            <p:spPr bwMode="auto">
              <a:xfrm>
                <a:off x="3130550" y="2987675"/>
                <a:ext cx="576263" cy="512569"/>
              </a:xfrm>
              <a:prstGeom prst="rect">
                <a:avLst/>
              </a:prstGeom>
              <a:solidFill>
                <a:srgbClr val="FFE7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十</a:t>
                </a:r>
              </a:p>
            </p:txBody>
          </p:sp>
          <p:sp>
            <p:nvSpPr>
              <p:cNvPr id="85" name="矩形 16"/>
              <p:cNvSpPr>
                <a:spLocks noChangeArrowheads="1"/>
              </p:cNvSpPr>
              <p:nvPr/>
            </p:nvSpPr>
            <p:spPr bwMode="auto">
              <a:xfrm>
                <a:off x="3754438" y="2987675"/>
                <a:ext cx="574675" cy="512569"/>
              </a:xfrm>
              <a:prstGeom prst="rect">
                <a:avLst/>
              </a:prstGeom>
              <a:solidFill>
                <a:srgbClr val="FFE7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个</a:t>
                </a:r>
              </a:p>
            </p:txBody>
          </p:sp>
        </p:grpSp>
        <p:grpSp>
          <p:nvGrpSpPr>
            <p:cNvPr id="77" name="组合 42"/>
            <p:cNvGrpSpPr/>
            <p:nvPr/>
          </p:nvGrpSpPr>
          <p:grpSpPr bwMode="auto">
            <a:xfrm>
              <a:off x="3175794" y="3576638"/>
              <a:ext cx="1081880" cy="1510506"/>
              <a:chOff x="3175794" y="3576638"/>
              <a:chExt cx="1081880" cy="1510506"/>
            </a:xfrm>
          </p:grpSpPr>
          <p:sp>
            <p:nvSpPr>
              <p:cNvPr id="78" name="矩形 16"/>
              <p:cNvSpPr>
                <a:spLocks noChangeArrowheads="1"/>
              </p:cNvSpPr>
              <p:nvPr/>
            </p:nvSpPr>
            <p:spPr bwMode="auto">
              <a:xfrm>
                <a:off x="3771900" y="3578001"/>
                <a:ext cx="485775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矩形 17"/>
              <p:cNvSpPr>
                <a:spLocks noChangeArrowheads="1"/>
              </p:cNvSpPr>
              <p:nvPr/>
            </p:nvSpPr>
            <p:spPr bwMode="auto">
              <a:xfrm>
                <a:off x="3213100" y="4082636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7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矩形 18"/>
              <p:cNvSpPr>
                <a:spLocks noChangeArrowheads="1"/>
              </p:cNvSpPr>
              <p:nvPr/>
            </p:nvSpPr>
            <p:spPr bwMode="auto">
              <a:xfrm>
                <a:off x="3798888" y="4082636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5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矩形 19"/>
              <p:cNvSpPr>
                <a:spLocks noChangeArrowheads="1"/>
              </p:cNvSpPr>
              <p:nvPr/>
            </p:nvSpPr>
            <p:spPr bwMode="auto">
              <a:xfrm>
                <a:off x="3213100" y="458885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7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矩形 20"/>
              <p:cNvSpPr>
                <a:spLocks noChangeArrowheads="1"/>
              </p:cNvSpPr>
              <p:nvPr/>
            </p:nvSpPr>
            <p:spPr bwMode="auto">
              <a:xfrm>
                <a:off x="3798888" y="458885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矩形 4"/>
              <p:cNvSpPr>
                <a:spLocks noChangeArrowheads="1"/>
              </p:cNvSpPr>
              <p:nvPr/>
            </p:nvSpPr>
            <p:spPr bwMode="auto">
              <a:xfrm>
                <a:off x="3176588" y="3576415"/>
                <a:ext cx="504825" cy="4998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7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6" name="组合 40"/>
          <p:cNvGrpSpPr/>
          <p:nvPr/>
        </p:nvGrpSpPr>
        <p:grpSpPr bwMode="auto">
          <a:xfrm>
            <a:off x="3660032" y="2678735"/>
            <a:ext cx="1198563" cy="2100263"/>
            <a:chOff x="3130550" y="2987675"/>
            <a:chExt cx="1198563" cy="2099469"/>
          </a:xfrm>
        </p:grpSpPr>
        <p:grpSp>
          <p:nvGrpSpPr>
            <p:cNvPr id="88" name="组合 41"/>
            <p:cNvGrpSpPr/>
            <p:nvPr/>
          </p:nvGrpSpPr>
          <p:grpSpPr bwMode="auto">
            <a:xfrm>
              <a:off x="3130550" y="2987675"/>
              <a:ext cx="1198563" cy="512763"/>
              <a:chOff x="3130550" y="2987675"/>
              <a:chExt cx="1198563" cy="512763"/>
            </a:xfrm>
          </p:grpSpPr>
          <p:sp>
            <p:nvSpPr>
              <p:cNvPr id="98" name="矩形 1"/>
              <p:cNvSpPr>
                <a:spLocks noChangeArrowheads="1"/>
              </p:cNvSpPr>
              <p:nvPr/>
            </p:nvSpPr>
            <p:spPr bwMode="auto">
              <a:xfrm>
                <a:off x="3130550" y="2987675"/>
                <a:ext cx="576263" cy="512569"/>
              </a:xfrm>
              <a:prstGeom prst="rect">
                <a:avLst/>
              </a:prstGeom>
              <a:solidFill>
                <a:srgbClr val="FFE7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十</a:t>
                </a:r>
              </a:p>
            </p:txBody>
          </p:sp>
          <p:sp>
            <p:nvSpPr>
              <p:cNvPr id="99" name="矩形 16"/>
              <p:cNvSpPr>
                <a:spLocks noChangeArrowheads="1"/>
              </p:cNvSpPr>
              <p:nvPr/>
            </p:nvSpPr>
            <p:spPr bwMode="auto">
              <a:xfrm>
                <a:off x="3754438" y="2987675"/>
                <a:ext cx="574675" cy="512569"/>
              </a:xfrm>
              <a:prstGeom prst="rect">
                <a:avLst/>
              </a:prstGeom>
              <a:solidFill>
                <a:srgbClr val="FFE7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个</a:t>
                </a:r>
              </a:p>
            </p:txBody>
          </p:sp>
        </p:grpSp>
        <p:grpSp>
          <p:nvGrpSpPr>
            <p:cNvPr id="89" name="组合 42"/>
            <p:cNvGrpSpPr/>
            <p:nvPr/>
          </p:nvGrpSpPr>
          <p:grpSpPr bwMode="auto">
            <a:xfrm>
              <a:off x="3175794" y="3576638"/>
              <a:ext cx="1081880" cy="1510506"/>
              <a:chOff x="3175794" y="3576638"/>
              <a:chExt cx="1081880" cy="1510506"/>
            </a:xfrm>
          </p:grpSpPr>
          <p:sp>
            <p:nvSpPr>
              <p:cNvPr id="90" name="矩形 16"/>
              <p:cNvSpPr>
                <a:spLocks noChangeArrowheads="1"/>
              </p:cNvSpPr>
              <p:nvPr/>
            </p:nvSpPr>
            <p:spPr bwMode="auto">
              <a:xfrm>
                <a:off x="3771900" y="3578001"/>
                <a:ext cx="485775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矩形 17"/>
              <p:cNvSpPr>
                <a:spLocks noChangeArrowheads="1"/>
              </p:cNvSpPr>
              <p:nvPr/>
            </p:nvSpPr>
            <p:spPr bwMode="auto">
              <a:xfrm>
                <a:off x="3213100" y="4082636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5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矩形 18"/>
              <p:cNvSpPr>
                <a:spLocks noChangeArrowheads="1"/>
              </p:cNvSpPr>
              <p:nvPr/>
            </p:nvSpPr>
            <p:spPr bwMode="auto">
              <a:xfrm>
                <a:off x="3798888" y="4082636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5" name="矩形 19"/>
              <p:cNvSpPr>
                <a:spLocks noChangeArrowheads="1"/>
              </p:cNvSpPr>
              <p:nvPr/>
            </p:nvSpPr>
            <p:spPr bwMode="auto">
              <a:xfrm>
                <a:off x="3213100" y="458885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5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6" name="矩形 20"/>
              <p:cNvSpPr>
                <a:spLocks noChangeArrowheads="1"/>
              </p:cNvSpPr>
              <p:nvPr/>
            </p:nvSpPr>
            <p:spPr bwMode="auto">
              <a:xfrm>
                <a:off x="3798888" y="458885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7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7" name="矩形 4"/>
              <p:cNvSpPr>
                <a:spLocks noChangeArrowheads="1"/>
              </p:cNvSpPr>
              <p:nvPr/>
            </p:nvSpPr>
            <p:spPr bwMode="auto">
              <a:xfrm>
                <a:off x="3176588" y="3576415"/>
                <a:ext cx="504825" cy="4998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5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0" name="组合 40"/>
          <p:cNvGrpSpPr/>
          <p:nvPr/>
        </p:nvGrpSpPr>
        <p:grpSpPr bwMode="auto">
          <a:xfrm>
            <a:off x="5309297" y="2678735"/>
            <a:ext cx="1198563" cy="2100263"/>
            <a:chOff x="3130550" y="2987675"/>
            <a:chExt cx="1198563" cy="2099469"/>
          </a:xfrm>
        </p:grpSpPr>
        <p:grpSp>
          <p:nvGrpSpPr>
            <p:cNvPr id="101" name="组合 41"/>
            <p:cNvGrpSpPr/>
            <p:nvPr/>
          </p:nvGrpSpPr>
          <p:grpSpPr bwMode="auto">
            <a:xfrm>
              <a:off x="3130550" y="2987675"/>
              <a:ext cx="1198563" cy="512763"/>
              <a:chOff x="3130550" y="2987675"/>
              <a:chExt cx="1198563" cy="512763"/>
            </a:xfrm>
          </p:grpSpPr>
          <p:sp>
            <p:nvSpPr>
              <p:cNvPr id="109" name="矩形 1"/>
              <p:cNvSpPr>
                <a:spLocks noChangeArrowheads="1"/>
              </p:cNvSpPr>
              <p:nvPr/>
            </p:nvSpPr>
            <p:spPr bwMode="auto">
              <a:xfrm>
                <a:off x="3130550" y="2987675"/>
                <a:ext cx="576263" cy="512569"/>
              </a:xfrm>
              <a:prstGeom prst="rect">
                <a:avLst/>
              </a:prstGeom>
              <a:solidFill>
                <a:srgbClr val="FFE7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十</a:t>
                </a:r>
              </a:p>
            </p:txBody>
          </p:sp>
          <p:sp>
            <p:nvSpPr>
              <p:cNvPr id="110" name="矩形 16"/>
              <p:cNvSpPr>
                <a:spLocks noChangeArrowheads="1"/>
              </p:cNvSpPr>
              <p:nvPr/>
            </p:nvSpPr>
            <p:spPr bwMode="auto">
              <a:xfrm>
                <a:off x="3754438" y="2987675"/>
                <a:ext cx="574675" cy="512569"/>
              </a:xfrm>
              <a:prstGeom prst="rect">
                <a:avLst/>
              </a:prstGeom>
              <a:solidFill>
                <a:srgbClr val="FFE7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个</a:t>
                </a:r>
              </a:p>
            </p:txBody>
          </p:sp>
        </p:grpSp>
        <p:grpSp>
          <p:nvGrpSpPr>
            <p:cNvPr id="102" name="组合 42"/>
            <p:cNvGrpSpPr/>
            <p:nvPr/>
          </p:nvGrpSpPr>
          <p:grpSpPr bwMode="auto">
            <a:xfrm>
              <a:off x="3175794" y="3576638"/>
              <a:ext cx="1081880" cy="1510506"/>
              <a:chOff x="3175794" y="3576638"/>
              <a:chExt cx="1081880" cy="1510506"/>
            </a:xfrm>
          </p:grpSpPr>
          <p:sp>
            <p:nvSpPr>
              <p:cNvPr id="103" name="矩形 16"/>
              <p:cNvSpPr>
                <a:spLocks noChangeArrowheads="1"/>
              </p:cNvSpPr>
              <p:nvPr/>
            </p:nvSpPr>
            <p:spPr bwMode="auto">
              <a:xfrm>
                <a:off x="3771900" y="3578001"/>
                <a:ext cx="485775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4" name="矩形 17"/>
              <p:cNvSpPr>
                <a:spLocks noChangeArrowheads="1"/>
              </p:cNvSpPr>
              <p:nvPr/>
            </p:nvSpPr>
            <p:spPr bwMode="auto">
              <a:xfrm>
                <a:off x="3213100" y="4082636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5" name="矩形 18"/>
              <p:cNvSpPr>
                <a:spLocks noChangeArrowheads="1"/>
              </p:cNvSpPr>
              <p:nvPr/>
            </p:nvSpPr>
            <p:spPr bwMode="auto">
              <a:xfrm>
                <a:off x="3798888" y="4082636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5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6" name="矩形 19"/>
              <p:cNvSpPr>
                <a:spLocks noChangeArrowheads="1"/>
              </p:cNvSpPr>
              <p:nvPr/>
            </p:nvSpPr>
            <p:spPr bwMode="auto">
              <a:xfrm>
                <a:off x="3213100" y="458885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7" name="矩形 20"/>
              <p:cNvSpPr>
                <a:spLocks noChangeArrowheads="1"/>
              </p:cNvSpPr>
              <p:nvPr/>
            </p:nvSpPr>
            <p:spPr bwMode="auto">
              <a:xfrm>
                <a:off x="3798888" y="4588857"/>
                <a:ext cx="431800" cy="498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7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8" name="矩形 4"/>
              <p:cNvSpPr>
                <a:spLocks noChangeArrowheads="1"/>
              </p:cNvSpPr>
              <p:nvPr/>
            </p:nvSpPr>
            <p:spPr bwMode="auto">
              <a:xfrm>
                <a:off x="3176588" y="3576415"/>
                <a:ext cx="504825" cy="4998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1" name="AutoShape 27"/>
          <p:cNvSpPr>
            <a:spLocks noChangeArrowheads="1"/>
          </p:cNvSpPr>
          <p:nvPr/>
        </p:nvSpPr>
        <p:spPr bwMode="auto">
          <a:xfrm>
            <a:off x="2230072" y="5096196"/>
            <a:ext cx="4392612" cy="891947"/>
          </a:xfrm>
          <a:prstGeom prst="wedgeRoundRectCallout">
            <a:avLst>
              <a:gd name="adj1" fmla="val 69800"/>
              <a:gd name="adj2" fmla="val -37790"/>
              <a:gd name="adj3" fmla="val 16667"/>
            </a:avLst>
          </a:prstGeom>
          <a:solidFill>
            <a:sysClr val="window" lastClr="FFFFFF"/>
          </a:solidFill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十位相同，个位不同的两位数各有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个，所以一共有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个两位数。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任意多边形: 形状 48"/>
          <p:cNvSpPr/>
          <p:nvPr/>
        </p:nvSpPr>
        <p:spPr bwMode="auto">
          <a:xfrm>
            <a:off x="2716574" y="1509715"/>
            <a:ext cx="4338929" cy="865131"/>
          </a:xfrm>
          <a:custGeom>
            <a:avLst/>
            <a:gdLst>
              <a:gd name="connsiteX0" fmla="*/ 144191 w 7033283"/>
              <a:gd name="connsiteY0" fmla="*/ 0 h 865131"/>
              <a:gd name="connsiteX1" fmla="*/ 3612401 w 7033283"/>
              <a:gd name="connsiteY1" fmla="*/ 0 h 865131"/>
              <a:gd name="connsiteX2" fmla="*/ 5160573 w 7033283"/>
              <a:gd name="connsiteY2" fmla="*/ 0 h 865131"/>
              <a:gd name="connsiteX3" fmla="*/ 6048497 w 7033283"/>
              <a:gd name="connsiteY3" fmla="*/ 0 h 865131"/>
              <a:gd name="connsiteX4" fmla="*/ 6192688 w 7033283"/>
              <a:gd name="connsiteY4" fmla="*/ 144191 h 865131"/>
              <a:gd name="connsiteX5" fmla="*/ 6192688 w 7033283"/>
              <a:gd name="connsiteY5" fmla="*/ 504660 h 865131"/>
              <a:gd name="connsiteX6" fmla="*/ 7033283 w 7033283"/>
              <a:gd name="connsiteY6" fmla="*/ 741262 h 865131"/>
              <a:gd name="connsiteX7" fmla="*/ 6192688 w 7033283"/>
              <a:gd name="connsiteY7" fmla="*/ 720943 h 865131"/>
              <a:gd name="connsiteX8" fmla="*/ 6192688 w 7033283"/>
              <a:gd name="connsiteY8" fmla="*/ 720940 h 865131"/>
              <a:gd name="connsiteX9" fmla="*/ 6048497 w 7033283"/>
              <a:gd name="connsiteY9" fmla="*/ 865131 h 865131"/>
              <a:gd name="connsiteX10" fmla="*/ 5160573 w 7033283"/>
              <a:gd name="connsiteY10" fmla="*/ 865131 h 865131"/>
              <a:gd name="connsiteX11" fmla="*/ 3612401 w 7033283"/>
              <a:gd name="connsiteY11" fmla="*/ 865131 h 865131"/>
              <a:gd name="connsiteX12" fmla="*/ 144191 w 7033283"/>
              <a:gd name="connsiteY12" fmla="*/ 865131 h 865131"/>
              <a:gd name="connsiteX13" fmla="*/ 0 w 7033283"/>
              <a:gd name="connsiteY13" fmla="*/ 720940 h 865131"/>
              <a:gd name="connsiteX14" fmla="*/ 0 w 7033283"/>
              <a:gd name="connsiteY14" fmla="*/ 504660 h 865131"/>
              <a:gd name="connsiteX15" fmla="*/ 0 w 7033283"/>
              <a:gd name="connsiteY15" fmla="*/ 144191 h 865131"/>
              <a:gd name="connsiteX16" fmla="*/ 144191 w 7033283"/>
              <a:gd name="connsiteY16" fmla="*/ 0 h 86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33283" h="865131">
                <a:moveTo>
                  <a:pt x="144191" y="0"/>
                </a:moveTo>
                <a:lnTo>
                  <a:pt x="3612401" y="0"/>
                </a:lnTo>
                <a:lnTo>
                  <a:pt x="5160573" y="0"/>
                </a:lnTo>
                <a:lnTo>
                  <a:pt x="6048497" y="0"/>
                </a:lnTo>
                <a:cubicBezTo>
                  <a:pt x="6128131" y="0"/>
                  <a:pt x="6192688" y="64557"/>
                  <a:pt x="6192688" y="144191"/>
                </a:cubicBezTo>
                <a:lnTo>
                  <a:pt x="6192688" y="504660"/>
                </a:lnTo>
                <a:lnTo>
                  <a:pt x="7033283" y="741262"/>
                </a:lnTo>
                <a:lnTo>
                  <a:pt x="6192688" y="720943"/>
                </a:lnTo>
                <a:lnTo>
                  <a:pt x="6192688" y="720940"/>
                </a:lnTo>
                <a:cubicBezTo>
                  <a:pt x="6192688" y="800574"/>
                  <a:pt x="6128131" y="865131"/>
                  <a:pt x="6048497" y="865131"/>
                </a:cubicBezTo>
                <a:lnTo>
                  <a:pt x="5160573" y="865131"/>
                </a:lnTo>
                <a:lnTo>
                  <a:pt x="3612401" y="865131"/>
                </a:lnTo>
                <a:lnTo>
                  <a:pt x="144191" y="865131"/>
                </a:lnTo>
                <a:cubicBezTo>
                  <a:pt x="64557" y="865131"/>
                  <a:pt x="0" y="800574"/>
                  <a:pt x="0" y="720940"/>
                </a:cubicBezTo>
                <a:lnTo>
                  <a:pt x="0" y="504660"/>
                </a:lnTo>
                <a:lnTo>
                  <a:pt x="0" y="144191"/>
                </a:lnTo>
                <a:cubicBezTo>
                  <a:pt x="0" y="64557"/>
                  <a:pt x="64557" y="0"/>
                  <a:pt x="144191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能组成多少个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没有重复数字的两位数？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65" y="2718446"/>
            <a:ext cx="1742752" cy="230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"/>
          <p:cNvSpPr txBox="1">
            <a:spLocks noChangeArrowheads="1"/>
          </p:cNvSpPr>
          <p:nvPr/>
        </p:nvSpPr>
        <p:spPr bwMode="auto">
          <a:xfrm>
            <a:off x="1950994" y="1974512"/>
            <a:ext cx="22926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归纳总结：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761475" y="2478568"/>
            <a:ext cx="7312025" cy="196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解决数的排列的关键：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要做到既不重复，也不遗漏。可以运用分类讨论的方法一一列举出所有可能的数。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44506" y="981499"/>
            <a:ext cx="11047494" cy="5876501"/>
            <a:chOff x="1516344" y="1196751"/>
            <a:chExt cx="11047494" cy="5876501"/>
          </a:xfrm>
        </p:grpSpPr>
        <p:grpSp>
          <p:nvGrpSpPr>
            <p:cNvPr id="6" name="组合 5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9" name="矩形: 圆角 8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230159" y="1522773"/>
            <a:ext cx="2575955" cy="280013"/>
          </a:xfrm>
          <a:custGeom>
            <a:avLst/>
            <a:gdLst/>
            <a:ahLst/>
            <a:cxnLst/>
            <a:rect l="l" t="t" r="r" b="b"/>
            <a:pathLst>
              <a:path w="2575955" h="280013">
                <a:moveTo>
                  <a:pt x="2495237" y="210832"/>
                </a:moveTo>
                <a:lnTo>
                  <a:pt x="2535068" y="210832"/>
                </a:lnTo>
                <a:lnTo>
                  <a:pt x="2535068" y="250643"/>
                </a:lnTo>
                <a:lnTo>
                  <a:pt x="2495237" y="250643"/>
                </a:lnTo>
                <a:close/>
                <a:moveTo>
                  <a:pt x="456758" y="190353"/>
                </a:moveTo>
                <a:cubicBezTo>
                  <a:pt x="457760" y="189777"/>
                  <a:pt x="459549" y="189844"/>
                  <a:pt x="462124" y="190554"/>
                </a:cubicBezTo>
                <a:cubicBezTo>
                  <a:pt x="472424" y="193394"/>
                  <a:pt x="481915" y="196780"/>
                  <a:pt x="490597" y="200711"/>
                </a:cubicBezTo>
                <a:cubicBezTo>
                  <a:pt x="500382" y="204804"/>
                  <a:pt x="508956" y="210732"/>
                  <a:pt x="516316" y="218496"/>
                </a:cubicBezTo>
                <a:cubicBezTo>
                  <a:pt x="523677" y="226260"/>
                  <a:pt x="526868" y="236281"/>
                  <a:pt x="525888" y="248559"/>
                </a:cubicBezTo>
                <a:cubicBezTo>
                  <a:pt x="524908" y="260838"/>
                  <a:pt x="518890" y="262397"/>
                  <a:pt x="507833" y="253238"/>
                </a:cubicBezTo>
                <a:cubicBezTo>
                  <a:pt x="496777" y="244079"/>
                  <a:pt x="483819" y="230632"/>
                  <a:pt x="468961" y="212897"/>
                </a:cubicBezTo>
                <a:cubicBezTo>
                  <a:pt x="457818" y="199595"/>
                  <a:pt x="453750" y="192080"/>
                  <a:pt x="456758" y="190353"/>
                </a:cubicBezTo>
                <a:close/>
                <a:moveTo>
                  <a:pt x="396431" y="187028"/>
                </a:moveTo>
                <a:cubicBezTo>
                  <a:pt x="400099" y="187004"/>
                  <a:pt x="405697" y="188780"/>
                  <a:pt x="413225" y="192358"/>
                </a:cubicBezTo>
                <a:cubicBezTo>
                  <a:pt x="426272" y="201412"/>
                  <a:pt x="430012" y="207458"/>
                  <a:pt x="424443" y="210497"/>
                </a:cubicBezTo>
                <a:cubicBezTo>
                  <a:pt x="418874" y="213535"/>
                  <a:pt x="413411" y="217929"/>
                  <a:pt x="408053" y="223677"/>
                </a:cubicBezTo>
                <a:cubicBezTo>
                  <a:pt x="402695" y="229426"/>
                  <a:pt x="394693" y="236638"/>
                  <a:pt x="384045" y="245313"/>
                </a:cubicBezTo>
                <a:cubicBezTo>
                  <a:pt x="373398" y="253989"/>
                  <a:pt x="361718" y="260742"/>
                  <a:pt x="349006" y="265572"/>
                </a:cubicBezTo>
                <a:cubicBezTo>
                  <a:pt x="336293" y="270403"/>
                  <a:pt x="335273" y="267361"/>
                  <a:pt x="345945" y="256447"/>
                </a:cubicBezTo>
                <a:cubicBezTo>
                  <a:pt x="356618" y="245533"/>
                  <a:pt x="366927" y="233962"/>
                  <a:pt x="376874" y="221733"/>
                </a:cubicBezTo>
                <a:cubicBezTo>
                  <a:pt x="386820" y="209505"/>
                  <a:pt x="391601" y="199762"/>
                  <a:pt x="391217" y="192507"/>
                </a:cubicBezTo>
                <a:cubicBezTo>
                  <a:pt x="391025" y="188879"/>
                  <a:pt x="392763" y="187053"/>
                  <a:pt x="396431" y="187028"/>
                </a:cubicBezTo>
                <a:close/>
                <a:moveTo>
                  <a:pt x="2217326" y="135895"/>
                </a:moveTo>
                <a:cubicBezTo>
                  <a:pt x="2219545" y="136510"/>
                  <a:pt x="2215965" y="147592"/>
                  <a:pt x="2206585" y="169141"/>
                </a:cubicBezTo>
                <a:cubicBezTo>
                  <a:pt x="2195832" y="193710"/>
                  <a:pt x="2189296" y="212658"/>
                  <a:pt x="2186977" y="225984"/>
                </a:cubicBezTo>
                <a:cubicBezTo>
                  <a:pt x="2184658" y="239310"/>
                  <a:pt x="2179855" y="242582"/>
                  <a:pt x="2172569" y="235797"/>
                </a:cubicBezTo>
                <a:cubicBezTo>
                  <a:pt x="2165282" y="229013"/>
                  <a:pt x="2160213" y="221411"/>
                  <a:pt x="2157360" y="212990"/>
                </a:cubicBezTo>
                <a:cubicBezTo>
                  <a:pt x="2154508" y="204568"/>
                  <a:pt x="2155587" y="199483"/>
                  <a:pt x="2160597" y="197735"/>
                </a:cubicBezTo>
                <a:cubicBezTo>
                  <a:pt x="2165608" y="195986"/>
                  <a:pt x="2170935" y="191720"/>
                  <a:pt x="2176578" y="184935"/>
                </a:cubicBezTo>
                <a:cubicBezTo>
                  <a:pt x="2182221" y="178151"/>
                  <a:pt x="2192385" y="165203"/>
                  <a:pt x="2207069" y="146091"/>
                </a:cubicBezTo>
                <a:cubicBezTo>
                  <a:pt x="2212576" y="138924"/>
                  <a:pt x="2215995" y="135525"/>
                  <a:pt x="2217326" y="135895"/>
                </a:cubicBezTo>
                <a:close/>
                <a:moveTo>
                  <a:pt x="211574" y="113183"/>
                </a:moveTo>
                <a:cubicBezTo>
                  <a:pt x="225567" y="112246"/>
                  <a:pt x="237305" y="114298"/>
                  <a:pt x="246789" y="119339"/>
                </a:cubicBezTo>
                <a:cubicBezTo>
                  <a:pt x="259433" y="126062"/>
                  <a:pt x="265001" y="132114"/>
                  <a:pt x="263495" y="137497"/>
                </a:cubicBezTo>
                <a:cubicBezTo>
                  <a:pt x="261988" y="142879"/>
                  <a:pt x="255904" y="145183"/>
                  <a:pt x="245245" y="144408"/>
                </a:cubicBezTo>
                <a:cubicBezTo>
                  <a:pt x="234585" y="143633"/>
                  <a:pt x="219606" y="143245"/>
                  <a:pt x="200308" y="143245"/>
                </a:cubicBezTo>
                <a:cubicBezTo>
                  <a:pt x="181034" y="143245"/>
                  <a:pt x="160329" y="144215"/>
                  <a:pt x="138191" y="146156"/>
                </a:cubicBezTo>
                <a:cubicBezTo>
                  <a:pt x="116052" y="148097"/>
                  <a:pt x="97523" y="150407"/>
                  <a:pt x="82603" y="153086"/>
                </a:cubicBezTo>
                <a:cubicBezTo>
                  <a:pt x="67683" y="155765"/>
                  <a:pt x="54661" y="158295"/>
                  <a:pt x="43536" y="160676"/>
                </a:cubicBezTo>
                <a:cubicBezTo>
                  <a:pt x="32411" y="163058"/>
                  <a:pt x="20833" y="160472"/>
                  <a:pt x="8803" y="152919"/>
                </a:cubicBezTo>
                <a:cubicBezTo>
                  <a:pt x="-2099" y="140926"/>
                  <a:pt x="-2874" y="135521"/>
                  <a:pt x="6478" y="136706"/>
                </a:cubicBezTo>
                <a:cubicBezTo>
                  <a:pt x="15829" y="137890"/>
                  <a:pt x="31850" y="137518"/>
                  <a:pt x="54540" y="135590"/>
                </a:cubicBezTo>
                <a:cubicBezTo>
                  <a:pt x="77230" y="133661"/>
                  <a:pt x="101452" y="130743"/>
                  <a:pt x="127205" y="126837"/>
                </a:cubicBezTo>
                <a:cubicBezTo>
                  <a:pt x="152959" y="122930"/>
                  <a:pt x="176167" y="119023"/>
                  <a:pt x="196829" y="115116"/>
                </a:cubicBezTo>
                <a:cubicBezTo>
                  <a:pt x="201994" y="114140"/>
                  <a:pt x="206909" y="113495"/>
                  <a:pt x="211574" y="113183"/>
                </a:cubicBezTo>
                <a:close/>
                <a:moveTo>
                  <a:pt x="1708086" y="104717"/>
                </a:moveTo>
                <a:lnTo>
                  <a:pt x="1676701" y="107880"/>
                </a:lnTo>
                <a:cubicBezTo>
                  <a:pt x="1678996" y="128914"/>
                  <a:pt x="1680428" y="141434"/>
                  <a:pt x="1680999" y="145440"/>
                </a:cubicBezTo>
                <a:lnTo>
                  <a:pt x="1708086" y="142426"/>
                </a:lnTo>
                <a:close/>
                <a:moveTo>
                  <a:pt x="447828" y="103545"/>
                </a:moveTo>
                <a:cubicBezTo>
                  <a:pt x="435066" y="106621"/>
                  <a:pt x="423383" y="109157"/>
                  <a:pt x="412779" y="111154"/>
                </a:cubicBezTo>
                <a:cubicBezTo>
                  <a:pt x="412121" y="128406"/>
                  <a:pt x="411793" y="143338"/>
                  <a:pt x="411793" y="155951"/>
                </a:cubicBezTo>
                <a:cubicBezTo>
                  <a:pt x="424418" y="154451"/>
                  <a:pt x="434942" y="152727"/>
                  <a:pt x="443363" y="150779"/>
                </a:cubicBezTo>
                <a:cubicBezTo>
                  <a:pt x="445583" y="136095"/>
                  <a:pt x="447071" y="120350"/>
                  <a:pt x="447828" y="103545"/>
                </a:cubicBezTo>
                <a:close/>
                <a:moveTo>
                  <a:pt x="1993761" y="102894"/>
                </a:moveTo>
                <a:cubicBezTo>
                  <a:pt x="2001091" y="101679"/>
                  <a:pt x="2007106" y="103266"/>
                  <a:pt x="2011806" y="107656"/>
                </a:cubicBezTo>
                <a:cubicBezTo>
                  <a:pt x="2016507" y="112047"/>
                  <a:pt x="2015093" y="115761"/>
                  <a:pt x="2007565" y="118800"/>
                </a:cubicBezTo>
                <a:cubicBezTo>
                  <a:pt x="2000037" y="121839"/>
                  <a:pt x="1992515" y="123519"/>
                  <a:pt x="1984999" y="123842"/>
                </a:cubicBezTo>
                <a:cubicBezTo>
                  <a:pt x="1992787" y="126930"/>
                  <a:pt x="1996291" y="130381"/>
                  <a:pt x="1995510" y="134194"/>
                </a:cubicBezTo>
                <a:cubicBezTo>
                  <a:pt x="1994728" y="138008"/>
                  <a:pt x="1994338" y="141757"/>
                  <a:pt x="1994338" y="145440"/>
                </a:cubicBezTo>
                <a:lnTo>
                  <a:pt x="2031842" y="142054"/>
                </a:lnTo>
                <a:cubicBezTo>
                  <a:pt x="2043054" y="139636"/>
                  <a:pt x="2051475" y="143121"/>
                  <a:pt x="2057106" y="152510"/>
                </a:cubicBezTo>
                <a:cubicBezTo>
                  <a:pt x="2062737" y="161898"/>
                  <a:pt x="2059850" y="165814"/>
                  <a:pt x="2048446" y="164258"/>
                </a:cubicBezTo>
                <a:cubicBezTo>
                  <a:pt x="2037042" y="162701"/>
                  <a:pt x="2018615" y="162996"/>
                  <a:pt x="1993166" y="165141"/>
                </a:cubicBezTo>
                <a:cubicBezTo>
                  <a:pt x="1993166" y="186399"/>
                  <a:pt x="1993361" y="201902"/>
                  <a:pt x="1993752" y="211650"/>
                </a:cubicBezTo>
                <a:cubicBezTo>
                  <a:pt x="1994142" y="221398"/>
                  <a:pt x="1994338" y="230092"/>
                  <a:pt x="1994338" y="237732"/>
                </a:cubicBezTo>
                <a:cubicBezTo>
                  <a:pt x="1994338" y="245868"/>
                  <a:pt x="1993076" y="253306"/>
                  <a:pt x="1990552" y="260047"/>
                </a:cubicBezTo>
                <a:cubicBezTo>
                  <a:pt x="1988028" y="266788"/>
                  <a:pt x="1984348" y="272158"/>
                  <a:pt x="1979511" y="276158"/>
                </a:cubicBezTo>
                <a:cubicBezTo>
                  <a:pt x="1974674" y="280158"/>
                  <a:pt x="1970228" y="278520"/>
                  <a:pt x="1966172" y="271246"/>
                </a:cubicBezTo>
                <a:cubicBezTo>
                  <a:pt x="1962117" y="263972"/>
                  <a:pt x="1954880" y="256947"/>
                  <a:pt x="1944462" y="250169"/>
                </a:cubicBezTo>
                <a:cubicBezTo>
                  <a:pt x="1934044" y="243391"/>
                  <a:pt x="1934016" y="240972"/>
                  <a:pt x="1944378" y="242913"/>
                </a:cubicBezTo>
                <a:cubicBezTo>
                  <a:pt x="1954740" y="244854"/>
                  <a:pt x="1961744" y="245236"/>
                  <a:pt x="1965391" y="244057"/>
                </a:cubicBezTo>
                <a:cubicBezTo>
                  <a:pt x="1969037" y="242879"/>
                  <a:pt x="1970860" y="233764"/>
                  <a:pt x="1970860" y="216710"/>
                </a:cubicBezTo>
                <a:lnTo>
                  <a:pt x="1970860" y="171262"/>
                </a:lnTo>
                <a:cubicBezTo>
                  <a:pt x="1954613" y="194802"/>
                  <a:pt x="1937548" y="212137"/>
                  <a:pt x="1919663" y="223268"/>
                </a:cubicBezTo>
                <a:cubicBezTo>
                  <a:pt x="1901779" y="234399"/>
                  <a:pt x="1883464" y="241940"/>
                  <a:pt x="1864718" y="245890"/>
                </a:cubicBezTo>
                <a:cubicBezTo>
                  <a:pt x="1845972" y="249840"/>
                  <a:pt x="1842449" y="248203"/>
                  <a:pt x="1854151" y="240979"/>
                </a:cubicBezTo>
                <a:cubicBezTo>
                  <a:pt x="1865853" y="233754"/>
                  <a:pt x="1881148" y="224363"/>
                  <a:pt x="1900037" y="212804"/>
                </a:cubicBezTo>
                <a:cubicBezTo>
                  <a:pt x="1918925" y="201245"/>
                  <a:pt x="1936307" y="186616"/>
                  <a:pt x="1952182" y="168918"/>
                </a:cubicBezTo>
                <a:cubicBezTo>
                  <a:pt x="1923458" y="173519"/>
                  <a:pt x="1906303" y="177395"/>
                  <a:pt x="1900716" y="180545"/>
                </a:cubicBezTo>
                <a:cubicBezTo>
                  <a:pt x="1895128" y="183695"/>
                  <a:pt x="1890509" y="183841"/>
                  <a:pt x="1886856" y="180982"/>
                </a:cubicBezTo>
                <a:cubicBezTo>
                  <a:pt x="1883203" y="178123"/>
                  <a:pt x="1880918" y="174952"/>
                  <a:pt x="1880001" y="171467"/>
                </a:cubicBezTo>
                <a:cubicBezTo>
                  <a:pt x="1879083" y="167981"/>
                  <a:pt x="1879635" y="164977"/>
                  <a:pt x="1881656" y="162453"/>
                </a:cubicBezTo>
                <a:cubicBezTo>
                  <a:pt x="1883678" y="159929"/>
                  <a:pt x="1886013" y="155322"/>
                  <a:pt x="1888661" y="148631"/>
                </a:cubicBezTo>
                <a:cubicBezTo>
                  <a:pt x="1891309" y="141940"/>
                  <a:pt x="1891854" y="135261"/>
                  <a:pt x="1890298" y="128595"/>
                </a:cubicBezTo>
                <a:cubicBezTo>
                  <a:pt x="1888741" y="121928"/>
                  <a:pt x="1893435" y="121913"/>
                  <a:pt x="1904381" y="128548"/>
                </a:cubicBezTo>
                <a:cubicBezTo>
                  <a:pt x="1915326" y="135183"/>
                  <a:pt x="1919124" y="140427"/>
                  <a:pt x="1915775" y="144277"/>
                </a:cubicBezTo>
                <a:cubicBezTo>
                  <a:pt x="1912427" y="148128"/>
                  <a:pt x="1909701" y="151229"/>
                  <a:pt x="1907599" y="153579"/>
                </a:cubicBezTo>
                <a:cubicBezTo>
                  <a:pt x="1905497" y="155929"/>
                  <a:pt x="1906638" y="157123"/>
                  <a:pt x="1911022" y="157160"/>
                </a:cubicBezTo>
                <a:cubicBezTo>
                  <a:pt x="1915406" y="157198"/>
                  <a:pt x="1920969" y="156816"/>
                  <a:pt x="1927709" y="156016"/>
                </a:cubicBezTo>
                <a:cubicBezTo>
                  <a:pt x="1934450" y="155216"/>
                  <a:pt x="1949218" y="152689"/>
                  <a:pt x="1972014" y="148435"/>
                </a:cubicBezTo>
                <a:cubicBezTo>
                  <a:pt x="1971294" y="138712"/>
                  <a:pt x="1969527" y="131531"/>
                  <a:pt x="1966712" y="126892"/>
                </a:cubicBezTo>
                <a:lnTo>
                  <a:pt x="1945578" y="129237"/>
                </a:lnTo>
                <a:cubicBezTo>
                  <a:pt x="1937033" y="130018"/>
                  <a:pt x="1929185" y="127770"/>
                  <a:pt x="1922035" y="122493"/>
                </a:cubicBezTo>
                <a:cubicBezTo>
                  <a:pt x="1914885" y="117216"/>
                  <a:pt x="1915084" y="114289"/>
                  <a:pt x="1922631" y="113712"/>
                </a:cubicBezTo>
                <a:cubicBezTo>
                  <a:pt x="1930177" y="113135"/>
                  <a:pt x="1938971" y="112270"/>
                  <a:pt x="1949010" y="111117"/>
                </a:cubicBezTo>
                <a:cubicBezTo>
                  <a:pt x="1959050" y="109963"/>
                  <a:pt x="1967186" y="108608"/>
                  <a:pt x="1973418" y="107052"/>
                </a:cubicBezTo>
                <a:cubicBezTo>
                  <a:pt x="1979650" y="105495"/>
                  <a:pt x="1986431" y="104109"/>
                  <a:pt x="1993761" y="102894"/>
                </a:cubicBezTo>
                <a:close/>
                <a:moveTo>
                  <a:pt x="1395069" y="98617"/>
                </a:moveTo>
                <a:cubicBezTo>
                  <a:pt x="1396714" y="98808"/>
                  <a:pt x="1398715" y="99310"/>
                  <a:pt x="1401072" y="100122"/>
                </a:cubicBezTo>
                <a:cubicBezTo>
                  <a:pt x="1408153" y="102776"/>
                  <a:pt x="1414010" y="106844"/>
                  <a:pt x="1418643" y="112326"/>
                </a:cubicBezTo>
                <a:cubicBezTo>
                  <a:pt x="1423275" y="117808"/>
                  <a:pt x="1423325" y="122567"/>
                  <a:pt x="1418792" y="126604"/>
                </a:cubicBezTo>
                <a:cubicBezTo>
                  <a:pt x="1414259" y="130641"/>
                  <a:pt x="1407335" y="141388"/>
                  <a:pt x="1398021" y="158844"/>
                </a:cubicBezTo>
                <a:cubicBezTo>
                  <a:pt x="1388707" y="176300"/>
                  <a:pt x="1377349" y="192324"/>
                  <a:pt x="1363948" y="206916"/>
                </a:cubicBezTo>
                <a:cubicBezTo>
                  <a:pt x="1350548" y="221507"/>
                  <a:pt x="1334527" y="234551"/>
                  <a:pt x="1315886" y="246048"/>
                </a:cubicBezTo>
                <a:cubicBezTo>
                  <a:pt x="1297246" y="257545"/>
                  <a:pt x="1277188" y="265659"/>
                  <a:pt x="1255713" y="270391"/>
                </a:cubicBezTo>
                <a:cubicBezTo>
                  <a:pt x="1234238" y="275122"/>
                  <a:pt x="1232849" y="272704"/>
                  <a:pt x="1251546" y="263135"/>
                </a:cubicBezTo>
                <a:cubicBezTo>
                  <a:pt x="1270243" y="253567"/>
                  <a:pt x="1288458" y="241847"/>
                  <a:pt x="1306194" y="227975"/>
                </a:cubicBezTo>
                <a:cubicBezTo>
                  <a:pt x="1323929" y="214103"/>
                  <a:pt x="1339134" y="200063"/>
                  <a:pt x="1351810" y="185856"/>
                </a:cubicBezTo>
                <a:cubicBezTo>
                  <a:pt x="1364485" y="171649"/>
                  <a:pt x="1374481" y="156345"/>
                  <a:pt x="1381798" y="139943"/>
                </a:cubicBezTo>
                <a:cubicBezTo>
                  <a:pt x="1389116" y="123541"/>
                  <a:pt x="1391801" y="111991"/>
                  <a:pt x="1389854" y="105294"/>
                </a:cubicBezTo>
                <a:cubicBezTo>
                  <a:pt x="1388393" y="100271"/>
                  <a:pt x="1390132" y="98045"/>
                  <a:pt x="1395069" y="98617"/>
                </a:cubicBezTo>
                <a:close/>
                <a:moveTo>
                  <a:pt x="1749813" y="96550"/>
                </a:moveTo>
                <a:cubicBezTo>
                  <a:pt x="1745832" y="97331"/>
                  <a:pt x="1739358" y="98677"/>
                  <a:pt x="1730391" y="100587"/>
                </a:cubicBezTo>
                <a:lnTo>
                  <a:pt x="1730391" y="138427"/>
                </a:lnTo>
                <a:cubicBezTo>
                  <a:pt x="1738353" y="137720"/>
                  <a:pt x="1746539" y="136399"/>
                  <a:pt x="1754948" y="134464"/>
                </a:cubicBezTo>
                <a:cubicBezTo>
                  <a:pt x="1757168" y="114124"/>
                  <a:pt x="1757862" y="102525"/>
                  <a:pt x="1757031" y="99666"/>
                </a:cubicBezTo>
                <a:cubicBezTo>
                  <a:pt x="1756200" y="96807"/>
                  <a:pt x="1753794" y="95769"/>
                  <a:pt x="1749813" y="96550"/>
                </a:cubicBezTo>
                <a:close/>
                <a:moveTo>
                  <a:pt x="2164414" y="94841"/>
                </a:moveTo>
                <a:cubicBezTo>
                  <a:pt x="2166496" y="94954"/>
                  <a:pt x="2169012" y="95375"/>
                  <a:pt x="2171964" y="96104"/>
                </a:cubicBezTo>
                <a:cubicBezTo>
                  <a:pt x="2183771" y="99018"/>
                  <a:pt x="2191380" y="103545"/>
                  <a:pt x="2194791" y="109684"/>
                </a:cubicBezTo>
                <a:cubicBezTo>
                  <a:pt x="2198201" y="115823"/>
                  <a:pt x="2198124" y="122173"/>
                  <a:pt x="2194558" y="128734"/>
                </a:cubicBezTo>
                <a:cubicBezTo>
                  <a:pt x="2190992" y="135295"/>
                  <a:pt x="2182450" y="133056"/>
                  <a:pt x="2168932" y="122018"/>
                </a:cubicBezTo>
                <a:cubicBezTo>
                  <a:pt x="2163376" y="115693"/>
                  <a:pt x="2159540" y="109064"/>
                  <a:pt x="2157426" y="102131"/>
                </a:cubicBezTo>
                <a:cubicBezTo>
                  <a:pt x="2155840" y="96932"/>
                  <a:pt x="2158169" y="94501"/>
                  <a:pt x="2164414" y="94841"/>
                </a:cubicBezTo>
                <a:close/>
                <a:moveTo>
                  <a:pt x="1277803" y="73854"/>
                </a:moveTo>
                <a:cubicBezTo>
                  <a:pt x="1279466" y="73659"/>
                  <a:pt x="1281526" y="74896"/>
                  <a:pt x="1283981" y="77565"/>
                </a:cubicBezTo>
                <a:cubicBezTo>
                  <a:pt x="1288893" y="82904"/>
                  <a:pt x="1291348" y="90764"/>
                  <a:pt x="1291348" y="101145"/>
                </a:cubicBezTo>
                <a:cubicBezTo>
                  <a:pt x="1291348" y="111017"/>
                  <a:pt x="1287429" y="122837"/>
                  <a:pt x="1279591" y="136604"/>
                </a:cubicBezTo>
                <a:cubicBezTo>
                  <a:pt x="1271752" y="150370"/>
                  <a:pt x="1265310" y="152807"/>
                  <a:pt x="1260262" y="143915"/>
                </a:cubicBezTo>
                <a:cubicBezTo>
                  <a:pt x="1255214" y="135022"/>
                  <a:pt x="1254253" y="127739"/>
                  <a:pt x="1257378" y="122065"/>
                </a:cubicBezTo>
                <a:cubicBezTo>
                  <a:pt x="1260504" y="116391"/>
                  <a:pt x="1263666" y="109157"/>
                  <a:pt x="1266866" y="100364"/>
                </a:cubicBezTo>
                <a:cubicBezTo>
                  <a:pt x="1269880" y="92067"/>
                  <a:pt x="1272258" y="84858"/>
                  <a:pt x="1274000" y="78737"/>
                </a:cubicBezTo>
                <a:cubicBezTo>
                  <a:pt x="1274872" y="75677"/>
                  <a:pt x="1276139" y="74049"/>
                  <a:pt x="1277803" y="73854"/>
                </a:cubicBezTo>
                <a:close/>
                <a:moveTo>
                  <a:pt x="1924317" y="69103"/>
                </a:moveTo>
                <a:cubicBezTo>
                  <a:pt x="1927515" y="69263"/>
                  <a:pt x="1932183" y="70828"/>
                  <a:pt x="1938323" y="73798"/>
                </a:cubicBezTo>
                <a:cubicBezTo>
                  <a:pt x="1946099" y="81153"/>
                  <a:pt x="1947950" y="85924"/>
                  <a:pt x="1943876" y="88113"/>
                </a:cubicBezTo>
                <a:cubicBezTo>
                  <a:pt x="1939802" y="90302"/>
                  <a:pt x="1933266" y="94724"/>
                  <a:pt x="1924268" y="101378"/>
                </a:cubicBezTo>
                <a:cubicBezTo>
                  <a:pt x="1915270" y="108032"/>
                  <a:pt x="1906969" y="112391"/>
                  <a:pt x="1899367" y="114456"/>
                </a:cubicBezTo>
                <a:cubicBezTo>
                  <a:pt x="1891764" y="116521"/>
                  <a:pt x="1890970" y="114236"/>
                  <a:pt x="1896986" y="107601"/>
                </a:cubicBezTo>
                <a:cubicBezTo>
                  <a:pt x="1903001" y="100965"/>
                  <a:pt x="1908067" y="94839"/>
                  <a:pt x="1912185" y="89220"/>
                </a:cubicBezTo>
                <a:cubicBezTo>
                  <a:pt x="1916302" y="83602"/>
                  <a:pt x="1918618" y="78142"/>
                  <a:pt x="1919133" y="72840"/>
                </a:cubicBezTo>
                <a:cubicBezTo>
                  <a:pt x="1919390" y="70189"/>
                  <a:pt x="1921118" y="68943"/>
                  <a:pt x="1924317" y="69103"/>
                </a:cubicBezTo>
                <a:close/>
                <a:moveTo>
                  <a:pt x="1982599" y="64906"/>
                </a:moveTo>
                <a:cubicBezTo>
                  <a:pt x="1991851" y="64906"/>
                  <a:pt x="2000790" y="67085"/>
                  <a:pt x="2009416" y="71445"/>
                </a:cubicBezTo>
                <a:cubicBezTo>
                  <a:pt x="2018042" y="75804"/>
                  <a:pt x="2021607" y="82052"/>
                  <a:pt x="2020113" y="90188"/>
                </a:cubicBezTo>
                <a:cubicBezTo>
                  <a:pt x="2018618" y="98324"/>
                  <a:pt x="2010138" y="98324"/>
                  <a:pt x="1994673" y="90188"/>
                </a:cubicBezTo>
                <a:cubicBezTo>
                  <a:pt x="1985817" y="84532"/>
                  <a:pt x="1979049" y="78905"/>
                  <a:pt x="1974367" y="73305"/>
                </a:cubicBezTo>
                <a:cubicBezTo>
                  <a:pt x="1969685" y="67705"/>
                  <a:pt x="1972429" y="64906"/>
                  <a:pt x="1982599" y="64906"/>
                </a:cubicBezTo>
                <a:close/>
                <a:moveTo>
                  <a:pt x="1425331" y="60264"/>
                </a:moveTo>
                <a:cubicBezTo>
                  <a:pt x="1428816" y="59452"/>
                  <a:pt x="1436257" y="61055"/>
                  <a:pt x="1447655" y="65073"/>
                </a:cubicBezTo>
                <a:cubicBezTo>
                  <a:pt x="1460876" y="67727"/>
                  <a:pt x="1467703" y="74803"/>
                  <a:pt x="1468137" y="86300"/>
                </a:cubicBezTo>
                <a:cubicBezTo>
                  <a:pt x="1468572" y="97797"/>
                  <a:pt x="1463626" y="101337"/>
                  <a:pt x="1453301" y="96922"/>
                </a:cubicBezTo>
                <a:cubicBezTo>
                  <a:pt x="1442976" y="92507"/>
                  <a:pt x="1431473" y="85791"/>
                  <a:pt x="1418792" y="76775"/>
                </a:cubicBezTo>
                <a:cubicBezTo>
                  <a:pt x="1406110" y="67758"/>
                  <a:pt x="1403158" y="62955"/>
                  <a:pt x="1409936" y="62366"/>
                </a:cubicBezTo>
                <a:cubicBezTo>
                  <a:pt x="1416714" y="61777"/>
                  <a:pt x="1421846" y="61076"/>
                  <a:pt x="1425331" y="60264"/>
                </a:cubicBezTo>
                <a:close/>
                <a:moveTo>
                  <a:pt x="1052274" y="40516"/>
                </a:moveTo>
                <a:cubicBezTo>
                  <a:pt x="1048907" y="43828"/>
                  <a:pt x="1044761" y="47538"/>
                  <a:pt x="1039836" y="51648"/>
                </a:cubicBezTo>
                <a:lnTo>
                  <a:pt x="1025495" y="62984"/>
                </a:lnTo>
                <a:lnTo>
                  <a:pt x="1034182" y="62701"/>
                </a:lnTo>
                <a:cubicBezTo>
                  <a:pt x="1043466" y="64357"/>
                  <a:pt x="1050299" y="67402"/>
                  <a:pt x="1054684" y="71835"/>
                </a:cubicBezTo>
                <a:cubicBezTo>
                  <a:pt x="1059068" y="76269"/>
                  <a:pt x="1060869" y="79788"/>
                  <a:pt x="1060088" y="82393"/>
                </a:cubicBezTo>
                <a:cubicBezTo>
                  <a:pt x="1062010" y="79205"/>
                  <a:pt x="1066782" y="73417"/>
                  <a:pt x="1074403" y="65026"/>
                </a:cubicBezTo>
                <a:cubicBezTo>
                  <a:pt x="1082024" y="56636"/>
                  <a:pt x="1086579" y="50841"/>
                  <a:pt x="1088068" y="47642"/>
                </a:cubicBezTo>
                <a:cubicBezTo>
                  <a:pt x="1089556" y="44442"/>
                  <a:pt x="1088378" y="42842"/>
                  <a:pt x="1084533" y="42842"/>
                </a:cubicBezTo>
                <a:cubicBezTo>
                  <a:pt x="1079423" y="42842"/>
                  <a:pt x="1073948" y="43232"/>
                  <a:pt x="1068106" y="44014"/>
                </a:cubicBezTo>
                <a:cubicBezTo>
                  <a:pt x="1062265" y="44795"/>
                  <a:pt x="1056987" y="43629"/>
                  <a:pt x="1052274" y="40516"/>
                </a:cubicBezTo>
                <a:close/>
                <a:moveTo>
                  <a:pt x="2199553" y="40451"/>
                </a:moveTo>
                <a:cubicBezTo>
                  <a:pt x="2207962" y="41276"/>
                  <a:pt x="2215571" y="44684"/>
                  <a:pt x="2222380" y="50674"/>
                </a:cubicBezTo>
                <a:cubicBezTo>
                  <a:pt x="2229189" y="56664"/>
                  <a:pt x="2231840" y="64639"/>
                  <a:pt x="2230333" y="74598"/>
                </a:cubicBezTo>
                <a:cubicBezTo>
                  <a:pt x="2228826" y="84557"/>
                  <a:pt x="2221233" y="84073"/>
                  <a:pt x="2207553" y="73147"/>
                </a:cubicBezTo>
                <a:cubicBezTo>
                  <a:pt x="2199652" y="66822"/>
                  <a:pt x="2194242" y="59585"/>
                  <a:pt x="2191321" y="51437"/>
                </a:cubicBezTo>
                <a:cubicBezTo>
                  <a:pt x="2188400" y="43288"/>
                  <a:pt x="2191144" y="39626"/>
                  <a:pt x="2199553" y="40451"/>
                </a:cubicBezTo>
                <a:close/>
                <a:moveTo>
                  <a:pt x="2044744" y="30743"/>
                </a:moveTo>
                <a:cubicBezTo>
                  <a:pt x="2047944" y="31293"/>
                  <a:pt x="2051748" y="32914"/>
                  <a:pt x="2056157" y="35605"/>
                </a:cubicBezTo>
                <a:cubicBezTo>
                  <a:pt x="2064975" y="40988"/>
                  <a:pt x="2072054" y="46166"/>
                  <a:pt x="2077393" y="51139"/>
                </a:cubicBezTo>
                <a:cubicBezTo>
                  <a:pt x="2082732" y="56112"/>
                  <a:pt x="2080804" y="60004"/>
                  <a:pt x="2071607" y="62813"/>
                </a:cubicBezTo>
                <a:cubicBezTo>
                  <a:pt x="2062411" y="65622"/>
                  <a:pt x="2052464" y="70586"/>
                  <a:pt x="2041767" y="77705"/>
                </a:cubicBezTo>
                <a:cubicBezTo>
                  <a:pt x="2031070" y="84824"/>
                  <a:pt x="2027474" y="83841"/>
                  <a:pt x="2030977" y="74756"/>
                </a:cubicBezTo>
                <a:cubicBezTo>
                  <a:pt x="2034481" y="65671"/>
                  <a:pt x="2036233" y="59293"/>
                  <a:pt x="2036233" y="55622"/>
                </a:cubicBezTo>
                <a:cubicBezTo>
                  <a:pt x="2036233" y="53663"/>
                  <a:pt x="2035042" y="52407"/>
                  <a:pt x="2032661" y="51855"/>
                </a:cubicBezTo>
                <a:cubicBezTo>
                  <a:pt x="2030280" y="51303"/>
                  <a:pt x="2022758" y="51806"/>
                  <a:pt x="2010095" y="53362"/>
                </a:cubicBezTo>
                <a:cubicBezTo>
                  <a:pt x="1997432" y="54919"/>
                  <a:pt x="1980019" y="56863"/>
                  <a:pt x="1957856" y="59194"/>
                </a:cubicBezTo>
                <a:cubicBezTo>
                  <a:pt x="1935693" y="61526"/>
                  <a:pt x="1919570" y="63275"/>
                  <a:pt x="1909487" y="64440"/>
                </a:cubicBezTo>
                <a:cubicBezTo>
                  <a:pt x="1899404" y="65606"/>
                  <a:pt x="1893178" y="65023"/>
                  <a:pt x="1890809" y="62692"/>
                </a:cubicBezTo>
                <a:cubicBezTo>
                  <a:pt x="1889681" y="71274"/>
                  <a:pt x="1885169" y="80815"/>
                  <a:pt x="1877275" y="91313"/>
                </a:cubicBezTo>
                <a:cubicBezTo>
                  <a:pt x="1869381" y="101812"/>
                  <a:pt x="1862963" y="102748"/>
                  <a:pt x="1858021" y="94122"/>
                </a:cubicBezTo>
                <a:cubicBezTo>
                  <a:pt x="1853078" y="85497"/>
                  <a:pt x="1853739" y="77959"/>
                  <a:pt x="1860002" y="71510"/>
                </a:cubicBezTo>
                <a:cubicBezTo>
                  <a:pt x="1866265" y="65061"/>
                  <a:pt x="1870624" y="57480"/>
                  <a:pt x="1873080" y="48767"/>
                </a:cubicBezTo>
                <a:cubicBezTo>
                  <a:pt x="1875536" y="40054"/>
                  <a:pt x="1878791" y="37509"/>
                  <a:pt x="1882847" y="41130"/>
                </a:cubicBezTo>
                <a:cubicBezTo>
                  <a:pt x="1886903" y="44752"/>
                  <a:pt x="1890171" y="48392"/>
                  <a:pt x="1892651" y="52051"/>
                </a:cubicBezTo>
                <a:cubicBezTo>
                  <a:pt x="1910002" y="51344"/>
                  <a:pt x="1936723" y="48640"/>
                  <a:pt x="1972814" y="43939"/>
                </a:cubicBezTo>
                <a:cubicBezTo>
                  <a:pt x="2011596" y="39363"/>
                  <a:pt x="2032977" y="35484"/>
                  <a:pt x="2036958" y="32303"/>
                </a:cubicBezTo>
                <a:cubicBezTo>
                  <a:pt x="2038949" y="30712"/>
                  <a:pt x="2041544" y="30192"/>
                  <a:pt x="2044744" y="30743"/>
                </a:cubicBezTo>
                <a:close/>
                <a:moveTo>
                  <a:pt x="2519943" y="30005"/>
                </a:moveTo>
                <a:cubicBezTo>
                  <a:pt x="2542416" y="26806"/>
                  <a:pt x="2560257" y="37893"/>
                  <a:pt x="2573465" y="63268"/>
                </a:cubicBezTo>
                <a:cubicBezTo>
                  <a:pt x="2581328" y="90913"/>
                  <a:pt x="2570569" y="118347"/>
                  <a:pt x="2541188" y="145570"/>
                </a:cubicBezTo>
                <a:cubicBezTo>
                  <a:pt x="2532432" y="158717"/>
                  <a:pt x="2528054" y="174282"/>
                  <a:pt x="2528054" y="192265"/>
                </a:cubicBezTo>
                <a:lnTo>
                  <a:pt x="2500000" y="192265"/>
                </a:lnTo>
                <a:cubicBezTo>
                  <a:pt x="2499157" y="160689"/>
                  <a:pt x="2512086" y="131934"/>
                  <a:pt x="2538788" y="106001"/>
                </a:cubicBezTo>
                <a:cubicBezTo>
                  <a:pt x="2544779" y="97046"/>
                  <a:pt x="2547396" y="87527"/>
                  <a:pt x="2546639" y="77444"/>
                </a:cubicBezTo>
                <a:cubicBezTo>
                  <a:pt x="2542559" y="63715"/>
                  <a:pt x="2534813" y="57241"/>
                  <a:pt x="2523403" y="58022"/>
                </a:cubicBezTo>
                <a:lnTo>
                  <a:pt x="2518827" y="58022"/>
                </a:lnTo>
                <a:cubicBezTo>
                  <a:pt x="2504750" y="58692"/>
                  <a:pt x="2498102" y="70753"/>
                  <a:pt x="2498884" y="94206"/>
                </a:cubicBezTo>
                <a:lnTo>
                  <a:pt x="2469639" y="94206"/>
                </a:lnTo>
                <a:cubicBezTo>
                  <a:pt x="2468808" y="62109"/>
                  <a:pt x="2478959" y="42402"/>
                  <a:pt x="2500093" y="35084"/>
                </a:cubicBezTo>
                <a:cubicBezTo>
                  <a:pt x="2503529" y="32504"/>
                  <a:pt x="2510145" y="30812"/>
                  <a:pt x="2519943" y="30005"/>
                </a:cubicBezTo>
                <a:close/>
                <a:moveTo>
                  <a:pt x="1624013" y="19482"/>
                </a:moveTo>
                <a:cubicBezTo>
                  <a:pt x="1626956" y="18005"/>
                  <a:pt x="1633155" y="21011"/>
                  <a:pt x="1642610" y="28498"/>
                </a:cubicBezTo>
                <a:cubicBezTo>
                  <a:pt x="1655217" y="38482"/>
                  <a:pt x="1657456" y="44693"/>
                  <a:pt x="1649326" y="47130"/>
                </a:cubicBezTo>
                <a:cubicBezTo>
                  <a:pt x="1641197" y="49567"/>
                  <a:pt x="1634654" y="51927"/>
                  <a:pt x="1629700" y="54209"/>
                </a:cubicBezTo>
                <a:cubicBezTo>
                  <a:pt x="1624745" y="56491"/>
                  <a:pt x="1618621" y="59083"/>
                  <a:pt x="1611329" y="61985"/>
                </a:cubicBezTo>
                <a:cubicBezTo>
                  <a:pt x="1621449" y="66747"/>
                  <a:pt x="1625731" y="70558"/>
                  <a:pt x="1624174" y="73417"/>
                </a:cubicBezTo>
                <a:cubicBezTo>
                  <a:pt x="1622618" y="76275"/>
                  <a:pt x="1621840" y="80824"/>
                  <a:pt x="1621840" y="87062"/>
                </a:cubicBezTo>
                <a:cubicBezTo>
                  <a:pt x="1625225" y="85773"/>
                  <a:pt x="1629498" y="84089"/>
                  <a:pt x="1634657" y="82011"/>
                </a:cubicBezTo>
                <a:cubicBezTo>
                  <a:pt x="1639817" y="79934"/>
                  <a:pt x="1644610" y="81075"/>
                  <a:pt x="1649038" y="85435"/>
                </a:cubicBezTo>
                <a:cubicBezTo>
                  <a:pt x="1653466" y="89794"/>
                  <a:pt x="1652352" y="93490"/>
                  <a:pt x="1645699" y="96522"/>
                </a:cubicBezTo>
                <a:cubicBezTo>
                  <a:pt x="1639045" y="99555"/>
                  <a:pt x="1631092" y="102392"/>
                  <a:pt x="1621840" y="105033"/>
                </a:cubicBezTo>
                <a:lnTo>
                  <a:pt x="1621840" y="128269"/>
                </a:lnTo>
                <a:cubicBezTo>
                  <a:pt x="1629616" y="128926"/>
                  <a:pt x="1637200" y="131004"/>
                  <a:pt x="1644592" y="134501"/>
                </a:cubicBezTo>
                <a:cubicBezTo>
                  <a:pt x="1651984" y="137999"/>
                  <a:pt x="1655174" y="144026"/>
                  <a:pt x="1654163" y="152584"/>
                </a:cubicBezTo>
                <a:cubicBezTo>
                  <a:pt x="1653152" y="161142"/>
                  <a:pt x="1648700" y="163169"/>
                  <a:pt x="1640806" y="158667"/>
                </a:cubicBezTo>
                <a:cubicBezTo>
                  <a:pt x="1632912" y="154165"/>
                  <a:pt x="1626590" y="148634"/>
                  <a:pt x="1621840" y="142073"/>
                </a:cubicBezTo>
                <a:lnTo>
                  <a:pt x="1621840" y="219054"/>
                </a:lnTo>
                <a:cubicBezTo>
                  <a:pt x="1621840" y="226434"/>
                  <a:pt x="1619669" y="234709"/>
                  <a:pt x="1615328" y="243881"/>
                </a:cubicBezTo>
                <a:cubicBezTo>
                  <a:pt x="1610988" y="253052"/>
                  <a:pt x="1606293" y="251859"/>
                  <a:pt x="1601246" y="240300"/>
                </a:cubicBezTo>
                <a:cubicBezTo>
                  <a:pt x="1596198" y="228741"/>
                  <a:pt x="1594648" y="219163"/>
                  <a:pt x="1596595" y="211566"/>
                </a:cubicBezTo>
                <a:cubicBezTo>
                  <a:pt x="1598542" y="203970"/>
                  <a:pt x="1599711" y="193580"/>
                  <a:pt x="1600101" y="180396"/>
                </a:cubicBezTo>
                <a:cubicBezTo>
                  <a:pt x="1600492" y="167213"/>
                  <a:pt x="1601072" y="152106"/>
                  <a:pt x="1601841" y="135078"/>
                </a:cubicBezTo>
                <a:cubicBezTo>
                  <a:pt x="1589736" y="165389"/>
                  <a:pt x="1572702" y="188337"/>
                  <a:pt x="1550737" y="203920"/>
                </a:cubicBezTo>
                <a:cubicBezTo>
                  <a:pt x="1528773" y="219504"/>
                  <a:pt x="1524460" y="219340"/>
                  <a:pt x="1537798" y="203427"/>
                </a:cubicBezTo>
                <a:cubicBezTo>
                  <a:pt x="1551137" y="187515"/>
                  <a:pt x="1563412" y="170087"/>
                  <a:pt x="1574624" y="151142"/>
                </a:cubicBezTo>
                <a:cubicBezTo>
                  <a:pt x="1585836" y="132198"/>
                  <a:pt x="1592967" y="119060"/>
                  <a:pt x="1596018" y="111731"/>
                </a:cubicBezTo>
                <a:cubicBezTo>
                  <a:pt x="1576546" y="119507"/>
                  <a:pt x="1564234" y="124369"/>
                  <a:pt x="1559081" y="126316"/>
                </a:cubicBezTo>
                <a:cubicBezTo>
                  <a:pt x="1553928" y="128263"/>
                  <a:pt x="1546926" y="126071"/>
                  <a:pt x="1538077" y="119739"/>
                </a:cubicBezTo>
                <a:cubicBezTo>
                  <a:pt x="1529228" y="113408"/>
                  <a:pt x="1530875" y="109514"/>
                  <a:pt x="1543017" y="108056"/>
                </a:cubicBezTo>
                <a:cubicBezTo>
                  <a:pt x="1555158" y="106599"/>
                  <a:pt x="1574413" y="101474"/>
                  <a:pt x="1600780" y="92681"/>
                </a:cubicBezTo>
                <a:cubicBezTo>
                  <a:pt x="1601487" y="83900"/>
                  <a:pt x="1600718" y="75851"/>
                  <a:pt x="1598474" y="68533"/>
                </a:cubicBezTo>
                <a:cubicBezTo>
                  <a:pt x="1584955" y="73953"/>
                  <a:pt x="1573967" y="76865"/>
                  <a:pt x="1565508" y="77268"/>
                </a:cubicBezTo>
                <a:cubicBezTo>
                  <a:pt x="1557050" y="77671"/>
                  <a:pt x="1556355" y="75420"/>
                  <a:pt x="1563425" y="70515"/>
                </a:cubicBezTo>
                <a:cubicBezTo>
                  <a:pt x="1570494" y="65609"/>
                  <a:pt x="1577486" y="61231"/>
                  <a:pt x="1584400" y="57380"/>
                </a:cubicBezTo>
                <a:cubicBezTo>
                  <a:pt x="1591314" y="53530"/>
                  <a:pt x="1599078" y="48234"/>
                  <a:pt x="1607692" y="41493"/>
                </a:cubicBezTo>
                <a:cubicBezTo>
                  <a:pt x="1616305" y="34752"/>
                  <a:pt x="1621126" y="28405"/>
                  <a:pt x="1622156" y="22452"/>
                </a:cubicBezTo>
                <a:cubicBezTo>
                  <a:pt x="1622413" y="20964"/>
                  <a:pt x="1623032" y="19974"/>
                  <a:pt x="1624013" y="19482"/>
                </a:cubicBezTo>
                <a:close/>
                <a:moveTo>
                  <a:pt x="1706495" y="15978"/>
                </a:moveTo>
                <a:cubicBezTo>
                  <a:pt x="1714005" y="17615"/>
                  <a:pt x="1721034" y="20028"/>
                  <a:pt x="1727582" y="23215"/>
                </a:cubicBezTo>
                <a:cubicBezTo>
                  <a:pt x="1734130" y="26402"/>
                  <a:pt x="1736236" y="30604"/>
                  <a:pt x="1733898" y="35819"/>
                </a:cubicBezTo>
                <a:cubicBezTo>
                  <a:pt x="1731560" y="41034"/>
                  <a:pt x="1730391" y="57340"/>
                  <a:pt x="1730391" y="84737"/>
                </a:cubicBezTo>
                <a:cubicBezTo>
                  <a:pt x="1741653" y="82604"/>
                  <a:pt x="1749627" y="79931"/>
                  <a:pt x="1754315" y="76719"/>
                </a:cubicBezTo>
                <a:cubicBezTo>
                  <a:pt x="1759003" y="73507"/>
                  <a:pt x="1764721" y="73358"/>
                  <a:pt x="1771468" y="76272"/>
                </a:cubicBezTo>
                <a:cubicBezTo>
                  <a:pt x="1778215" y="79187"/>
                  <a:pt x="1784146" y="82743"/>
                  <a:pt x="1789262" y="86941"/>
                </a:cubicBezTo>
                <a:cubicBezTo>
                  <a:pt x="1794378" y="91140"/>
                  <a:pt x="1794328" y="95865"/>
                  <a:pt x="1789113" y="101117"/>
                </a:cubicBezTo>
                <a:cubicBezTo>
                  <a:pt x="1783898" y="106370"/>
                  <a:pt x="1778723" y="117157"/>
                  <a:pt x="1773589" y="133478"/>
                </a:cubicBezTo>
                <a:cubicBezTo>
                  <a:pt x="1781377" y="143586"/>
                  <a:pt x="1781684" y="148900"/>
                  <a:pt x="1774509" y="149421"/>
                </a:cubicBezTo>
                <a:cubicBezTo>
                  <a:pt x="1767335" y="149942"/>
                  <a:pt x="1752629" y="151635"/>
                  <a:pt x="1730391" y="154500"/>
                </a:cubicBezTo>
                <a:cubicBezTo>
                  <a:pt x="1730391" y="201207"/>
                  <a:pt x="1729988" y="229426"/>
                  <a:pt x="1729182" y="239155"/>
                </a:cubicBezTo>
                <a:cubicBezTo>
                  <a:pt x="1728376" y="248885"/>
                  <a:pt x="1727337" y="257564"/>
                  <a:pt x="1726066" y="265191"/>
                </a:cubicBezTo>
                <a:cubicBezTo>
                  <a:pt x="1724795" y="272818"/>
                  <a:pt x="1721927" y="277166"/>
                  <a:pt x="1717462" y="278232"/>
                </a:cubicBezTo>
                <a:cubicBezTo>
                  <a:pt x="1712997" y="279299"/>
                  <a:pt x="1710318" y="274412"/>
                  <a:pt x="1709425" y="263573"/>
                </a:cubicBezTo>
                <a:cubicBezTo>
                  <a:pt x="1708532" y="252733"/>
                  <a:pt x="1708086" y="241397"/>
                  <a:pt x="1708086" y="229565"/>
                </a:cubicBezTo>
                <a:lnTo>
                  <a:pt x="1708086" y="157253"/>
                </a:lnTo>
                <a:lnTo>
                  <a:pt x="1680404" y="161625"/>
                </a:lnTo>
                <a:cubicBezTo>
                  <a:pt x="1675976" y="170381"/>
                  <a:pt x="1671908" y="172220"/>
                  <a:pt x="1668200" y="167141"/>
                </a:cubicBezTo>
                <a:cubicBezTo>
                  <a:pt x="1664491" y="162062"/>
                  <a:pt x="1662253" y="156621"/>
                  <a:pt x="1661484" y="150817"/>
                </a:cubicBezTo>
                <a:cubicBezTo>
                  <a:pt x="1660715" y="145012"/>
                  <a:pt x="1659357" y="136089"/>
                  <a:pt x="1657410" y="124046"/>
                </a:cubicBezTo>
                <a:cubicBezTo>
                  <a:pt x="1655462" y="112003"/>
                  <a:pt x="1652914" y="102829"/>
                  <a:pt x="1649764" y="96522"/>
                </a:cubicBezTo>
                <a:cubicBezTo>
                  <a:pt x="1646613" y="90216"/>
                  <a:pt x="1648322" y="87670"/>
                  <a:pt x="1654889" y="88885"/>
                </a:cubicBezTo>
                <a:cubicBezTo>
                  <a:pt x="1661456" y="90101"/>
                  <a:pt x="1666032" y="91078"/>
                  <a:pt x="1668618" y="91816"/>
                </a:cubicBezTo>
                <a:cubicBezTo>
                  <a:pt x="1671204" y="92553"/>
                  <a:pt x="1675821" y="92740"/>
                  <a:pt x="1682469" y="92374"/>
                </a:cubicBezTo>
                <a:cubicBezTo>
                  <a:pt x="1689116" y="92008"/>
                  <a:pt x="1697655" y="90839"/>
                  <a:pt x="1708086" y="88867"/>
                </a:cubicBezTo>
                <a:cubicBezTo>
                  <a:pt x="1708086" y="71665"/>
                  <a:pt x="1707515" y="58323"/>
                  <a:pt x="1706374" y="48841"/>
                </a:cubicBezTo>
                <a:cubicBezTo>
                  <a:pt x="1705233" y="39360"/>
                  <a:pt x="1703091" y="31103"/>
                  <a:pt x="1699947" y="24071"/>
                </a:cubicBezTo>
                <a:cubicBezTo>
                  <a:pt x="1696803" y="17039"/>
                  <a:pt x="1698985" y="14341"/>
                  <a:pt x="1706495" y="15978"/>
                </a:cubicBezTo>
                <a:close/>
                <a:moveTo>
                  <a:pt x="446443" y="13266"/>
                </a:moveTo>
                <a:cubicBezTo>
                  <a:pt x="448143" y="13245"/>
                  <a:pt x="450288" y="13591"/>
                  <a:pt x="452878" y="14304"/>
                </a:cubicBezTo>
                <a:cubicBezTo>
                  <a:pt x="463241" y="17157"/>
                  <a:pt x="470849" y="20208"/>
                  <a:pt x="475705" y="23457"/>
                </a:cubicBezTo>
                <a:cubicBezTo>
                  <a:pt x="480560" y="26706"/>
                  <a:pt x="481605" y="31125"/>
                  <a:pt x="478840" y="36712"/>
                </a:cubicBezTo>
                <a:cubicBezTo>
                  <a:pt x="476074" y="42299"/>
                  <a:pt x="473569" y="55585"/>
                  <a:pt x="471324" y="76570"/>
                </a:cubicBezTo>
                <a:cubicBezTo>
                  <a:pt x="479261" y="75069"/>
                  <a:pt x="486120" y="73721"/>
                  <a:pt x="491899" y="72524"/>
                </a:cubicBezTo>
                <a:cubicBezTo>
                  <a:pt x="497679" y="71327"/>
                  <a:pt x="503477" y="73845"/>
                  <a:pt x="509294" y="80077"/>
                </a:cubicBezTo>
                <a:cubicBezTo>
                  <a:pt x="515110" y="86309"/>
                  <a:pt x="513442" y="90408"/>
                  <a:pt x="504289" y="92374"/>
                </a:cubicBezTo>
                <a:cubicBezTo>
                  <a:pt x="495136" y="94339"/>
                  <a:pt x="483670" y="96699"/>
                  <a:pt x="469891" y="99452"/>
                </a:cubicBezTo>
                <a:cubicBezTo>
                  <a:pt x="468477" y="117150"/>
                  <a:pt x="467008" y="133255"/>
                  <a:pt x="465482" y="147766"/>
                </a:cubicBezTo>
                <a:cubicBezTo>
                  <a:pt x="495174" y="145508"/>
                  <a:pt x="515994" y="143388"/>
                  <a:pt x="527944" y="141403"/>
                </a:cubicBezTo>
                <a:cubicBezTo>
                  <a:pt x="539893" y="139419"/>
                  <a:pt x="550370" y="141633"/>
                  <a:pt x="559374" y="148045"/>
                </a:cubicBezTo>
                <a:cubicBezTo>
                  <a:pt x="568378" y="154457"/>
                  <a:pt x="572335" y="159734"/>
                  <a:pt x="571243" y="163876"/>
                </a:cubicBezTo>
                <a:cubicBezTo>
                  <a:pt x="570152" y="168019"/>
                  <a:pt x="562301" y="169702"/>
                  <a:pt x="547691" y="168927"/>
                </a:cubicBezTo>
                <a:cubicBezTo>
                  <a:pt x="533081" y="168152"/>
                  <a:pt x="516549" y="167764"/>
                  <a:pt x="498094" y="167764"/>
                </a:cubicBezTo>
                <a:cubicBezTo>
                  <a:pt x="480495" y="167764"/>
                  <a:pt x="456897" y="169708"/>
                  <a:pt x="427299" y="173597"/>
                </a:cubicBezTo>
                <a:cubicBezTo>
                  <a:pt x="397700" y="177485"/>
                  <a:pt x="375999" y="180768"/>
                  <a:pt x="362196" y="183447"/>
                </a:cubicBezTo>
                <a:cubicBezTo>
                  <a:pt x="348392" y="186126"/>
                  <a:pt x="337726" y="188656"/>
                  <a:pt x="330197" y="191037"/>
                </a:cubicBezTo>
                <a:cubicBezTo>
                  <a:pt x="322669" y="193419"/>
                  <a:pt x="313932" y="190557"/>
                  <a:pt x="303985" y="182452"/>
                </a:cubicBezTo>
                <a:cubicBezTo>
                  <a:pt x="294038" y="174347"/>
                  <a:pt x="296153" y="170056"/>
                  <a:pt x="310329" y="169578"/>
                </a:cubicBezTo>
                <a:cubicBezTo>
                  <a:pt x="324505" y="169101"/>
                  <a:pt x="351306" y="165513"/>
                  <a:pt x="390733" y="158816"/>
                </a:cubicBezTo>
                <a:cubicBezTo>
                  <a:pt x="391440" y="144491"/>
                  <a:pt x="391794" y="129962"/>
                  <a:pt x="391794" y="115228"/>
                </a:cubicBezTo>
                <a:cubicBezTo>
                  <a:pt x="381487" y="118341"/>
                  <a:pt x="371128" y="117026"/>
                  <a:pt x="360717" y="111284"/>
                </a:cubicBezTo>
                <a:cubicBezTo>
                  <a:pt x="350305" y="105542"/>
                  <a:pt x="350624" y="101644"/>
                  <a:pt x="361675" y="99592"/>
                </a:cubicBezTo>
                <a:cubicBezTo>
                  <a:pt x="372725" y="97539"/>
                  <a:pt x="382765" y="95539"/>
                  <a:pt x="391794" y="93592"/>
                </a:cubicBezTo>
                <a:cubicBezTo>
                  <a:pt x="391794" y="87403"/>
                  <a:pt x="391233" y="81115"/>
                  <a:pt x="390110" y="74728"/>
                </a:cubicBezTo>
                <a:cubicBezTo>
                  <a:pt x="388988" y="68341"/>
                  <a:pt x="386461" y="61408"/>
                  <a:pt x="382529" y="53929"/>
                </a:cubicBezTo>
                <a:cubicBezTo>
                  <a:pt x="378598" y="46451"/>
                  <a:pt x="380545" y="43319"/>
                  <a:pt x="388371" y="44535"/>
                </a:cubicBezTo>
                <a:cubicBezTo>
                  <a:pt x="396197" y="45750"/>
                  <a:pt x="403418" y="47942"/>
                  <a:pt x="410034" y="51111"/>
                </a:cubicBezTo>
                <a:cubicBezTo>
                  <a:pt x="416651" y="54280"/>
                  <a:pt x="419166" y="58481"/>
                  <a:pt x="417578" y="63715"/>
                </a:cubicBezTo>
                <a:cubicBezTo>
                  <a:pt x="415991" y="68949"/>
                  <a:pt x="414837" y="77122"/>
                  <a:pt x="414118" y="88234"/>
                </a:cubicBezTo>
                <a:cubicBezTo>
                  <a:pt x="421671" y="86845"/>
                  <a:pt x="432957" y="84718"/>
                  <a:pt x="447976" y="81853"/>
                </a:cubicBezTo>
                <a:cubicBezTo>
                  <a:pt x="448659" y="75131"/>
                  <a:pt x="449000" y="65997"/>
                  <a:pt x="449000" y="54450"/>
                </a:cubicBezTo>
                <a:cubicBezTo>
                  <a:pt x="449000" y="42619"/>
                  <a:pt x="447055" y="32256"/>
                  <a:pt x="443167" y="23364"/>
                </a:cubicBezTo>
                <a:cubicBezTo>
                  <a:pt x="440251" y="16695"/>
                  <a:pt x="441343" y="13328"/>
                  <a:pt x="446443" y="13266"/>
                </a:cubicBezTo>
                <a:close/>
                <a:moveTo>
                  <a:pt x="1948741" y="10044"/>
                </a:moveTo>
                <a:cubicBezTo>
                  <a:pt x="1955413" y="10044"/>
                  <a:pt x="1962653" y="11346"/>
                  <a:pt x="1970460" y="13951"/>
                </a:cubicBezTo>
                <a:cubicBezTo>
                  <a:pt x="1978267" y="16555"/>
                  <a:pt x="1983033" y="20592"/>
                  <a:pt x="1984757" y="26061"/>
                </a:cubicBezTo>
                <a:cubicBezTo>
                  <a:pt x="1986481" y="31531"/>
                  <a:pt x="1985724" y="36281"/>
                  <a:pt x="1982487" y="40312"/>
                </a:cubicBezTo>
                <a:cubicBezTo>
                  <a:pt x="1979250" y="44342"/>
                  <a:pt x="1973527" y="44200"/>
                  <a:pt x="1965316" y="39884"/>
                </a:cubicBezTo>
                <a:cubicBezTo>
                  <a:pt x="1959797" y="35146"/>
                  <a:pt x="1953698" y="28988"/>
                  <a:pt x="1947020" y="21411"/>
                </a:cubicBezTo>
                <a:cubicBezTo>
                  <a:pt x="1940341" y="13833"/>
                  <a:pt x="1940915" y="10044"/>
                  <a:pt x="1948741" y="10044"/>
                </a:cubicBezTo>
                <a:close/>
                <a:moveTo>
                  <a:pt x="2282206" y="9831"/>
                </a:moveTo>
                <a:cubicBezTo>
                  <a:pt x="2283628" y="9630"/>
                  <a:pt x="2285433" y="9735"/>
                  <a:pt x="2287622" y="10146"/>
                </a:cubicBezTo>
                <a:cubicBezTo>
                  <a:pt x="2296378" y="11789"/>
                  <a:pt x="2304182" y="15061"/>
                  <a:pt x="2311035" y="19959"/>
                </a:cubicBezTo>
                <a:cubicBezTo>
                  <a:pt x="2317887" y="24858"/>
                  <a:pt x="2319549" y="30269"/>
                  <a:pt x="2316020" y="36191"/>
                </a:cubicBezTo>
                <a:cubicBezTo>
                  <a:pt x="2312492" y="42113"/>
                  <a:pt x="2310368" y="57129"/>
                  <a:pt x="2309649" y="81239"/>
                </a:cubicBezTo>
                <a:cubicBezTo>
                  <a:pt x="2317289" y="79813"/>
                  <a:pt x="2324978" y="77900"/>
                  <a:pt x="2332717" y="75500"/>
                </a:cubicBezTo>
                <a:cubicBezTo>
                  <a:pt x="2340456" y="73100"/>
                  <a:pt x="2347302" y="74694"/>
                  <a:pt x="2353255" y="80281"/>
                </a:cubicBezTo>
                <a:cubicBezTo>
                  <a:pt x="2359209" y="85869"/>
                  <a:pt x="2356647" y="90749"/>
                  <a:pt x="2345572" y="94922"/>
                </a:cubicBezTo>
                <a:cubicBezTo>
                  <a:pt x="2334497" y="99096"/>
                  <a:pt x="2322473" y="102206"/>
                  <a:pt x="2309500" y="104252"/>
                </a:cubicBezTo>
                <a:lnTo>
                  <a:pt x="2308477" y="138427"/>
                </a:lnTo>
                <a:cubicBezTo>
                  <a:pt x="2337597" y="134582"/>
                  <a:pt x="2357168" y="131677"/>
                  <a:pt x="2367189" y="129711"/>
                </a:cubicBezTo>
                <a:cubicBezTo>
                  <a:pt x="2377210" y="127745"/>
                  <a:pt x="2385939" y="128040"/>
                  <a:pt x="2393374" y="130595"/>
                </a:cubicBezTo>
                <a:cubicBezTo>
                  <a:pt x="2400809" y="133149"/>
                  <a:pt x="2406030" y="137648"/>
                  <a:pt x="2409038" y="144091"/>
                </a:cubicBezTo>
                <a:cubicBezTo>
                  <a:pt x="2412045" y="150534"/>
                  <a:pt x="2408099" y="153561"/>
                  <a:pt x="2397197" y="153170"/>
                </a:cubicBezTo>
                <a:cubicBezTo>
                  <a:pt x="2386295" y="152779"/>
                  <a:pt x="2372913" y="153167"/>
                  <a:pt x="2357051" y="154333"/>
                </a:cubicBezTo>
                <a:cubicBezTo>
                  <a:pt x="2341188" y="155498"/>
                  <a:pt x="2319937" y="157396"/>
                  <a:pt x="2293296" y="160025"/>
                </a:cubicBezTo>
                <a:cubicBezTo>
                  <a:pt x="2301866" y="167194"/>
                  <a:pt x="2304381" y="172285"/>
                  <a:pt x="2300840" y="175299"/>
                </a:cubicBezTo>
                <a:cubicBezTo>
                  <a:pt x="2297299" y="178313"/>
                  <a:pt x="2292720" y="183004"/>
                  <a:pt x="2287101" y="189372"/>
                </a:cubicBezTo>
                <a:cubicBezTo>
                  <a:pt x="2281483" y="195741"/>
                  <a:pt x="2277028" y="200324"/>
                  <a:pt x="2273735" y="203120"/>
                </a:cubicBezTo>
                <a:cubicBezTo>
                  <a:pt x="2270442" y="205917"/>
                  <a:pt x="2270600" y="207136"/>
                  <a:pt x="2274209" y="206776"/>
                </a:cubicBezTo>
                <a:cubicBezTo>
                  <a:pt x="2277818" y="206416"/>
                  <a:pt x="2297364" y="204444"/>
                  <a:pt x="2332847" y="200860"/>
                </a:cubicBezTo>
                <a:cubicBezTo>
                  <a:pt x="2328184" y="194026"/>
                  <a:pt x="2324101" y="186777"/>
                  <a:pt x="2320597" y="179113"/>
                </a:cubicBezTo>
                <a:cubicBezTo>
                  <a:pt x="2317093" y="171448"/>
                  <a:pt x="2319034" y="168878"/>
                  <a:pt x="2326420" y="171401"/>
                </a:cubicBezTo>
                <a:cubicBezTo>
                  <a:pt x="2333805" y="173925"/>
                  <a:pt x="2341132" y="178418"/>
                  <a:pt x="2348400" y="184880"/>
                </a:cubicBezTo>
                <a:cubicBezTo>
                  <a:pt x="2355667" y="191341"/>
                  <a:pt x="2362117" y="199018"/>
                  <a:pt x="2367748" y="207911"/>
                </a:cubicBezTo>
                <a:cubicBezTo>
                  <a:pt x="2373378" y="216803"/>
                  <a:pt x="2374724" y="226344"/>
                  <a:pt x="2371785" y="236532"/>
                </a:cubicBezTo>
                <a:cubicBezTo>
                  <a:pt x="2368845" y="246721"/>
                  <a:pt x="2364265" y="249062"/>
                  <a:pt x="2358046" y="243555"/>
                </a:cubicBezTo>
                <a:cubicBezTo>
                  <a:pt x="2351826" y="238048"/>
                  <a:pt x="2345144" y="228350"/>
                  <a:pt x="2338001" y="214459"/>
                </a:cubicBezTo>
                <a:cubicBezTo>
                  <a:pt x="2300037" y="221442"/>
                  <a:pt x="2274990" y="227020"/>
                  <a:pt x="2262861" y="231193"/>
                </a:cubicBezTo>
                <a:cubicBezTo>
                  <a:pt x="2250731" y="235366"/>
                  <a:pt x="2240686" y="239652"/>
                  <a:pt x="2232723" y="244048"/>
                </a:cubicBezTo>
                <a:cubicBezTo>
                  <a:pt x="2224761" y="248445"/>
                  <a:pt x="2220780" y="244783"/>
                  <a:pt x="2220780" y="233063"/>
                </a:cubicBezTo>
                <a:cubicBezTo>
                  <a:pt x="2220780" y="221987"/>
                  <a:pt x="2223952" y="215393"/>
                  <a:pt x="2230295" y="213278"/>
                </a:cubicBezTo>
                <a:cubicBezTo>
                  <a:pt x="2236639" y="211163"/>
                  <a:pt x="2241805" y="208655"/>
                  <a:pt x="2245792" y="205753"/>
                </a:cubicBezTo>
                <a:cubicBezTo>
                  <a:pt x="2249780" y="202851"/>
                  <a:pt x="2255370" y="197043"/>
                  <a:pt x="2262563" y="188331"/>
                </a:cubicBezTo>
                <a:cubicBezTo>
                  <a:pt x="2269757" y="179618"/>
                  <a:pt x="2274122" y="170815"/>
                  <a:pt x="2275660" y="161923"/>
                </a:cubicBezTo>
                <a:cubicBezTo>
                  <a:pt x="2261546" y="164961"/>
                  <a:pt x="2250713" y="167473"/>
                  <a:pt x="2243160" y="169457"/>
                </a:cubicBezTo>
                <a:cubicBezTo>
                  <a:pt x="2235607" y="171442"/>
                  <a:pt x="2227849" y="168912"/>
                  <a:pt x="2219887" y="161867"/>
                </a:cubicBezTo>
                <a:cubicBezTo>
                  <a:pt x="2211925" y="154823"/>
                  <a:pt x="2213803" y="151300"/>
                  <a:pt x="2225524" y="151300"/>
                </a:cubicBezTo>
                <a:cubicBezTo>
                  <a:pt x="2235359" y="151300"/>
                  <a:pt x="2255568" y="148020"/>
                  <a:pt x="2286153" y="141459"/>
                </a:cubicBezTo>
                <a:lnTo>
                  <a:pt x="2286153" y="108215"/>
                </a:lnTo>
                <a:cubicBezTo>
                  <a:pt x="2275759" y="109777"/>
                  <a:pt x="2266352" y="108339"/>
                  <a:pt x="2257931" y="103899"/>
                </a:cubicBezTo>
                <a:cubicBezTo>
                  <a:pt x="2249510" y="99459"/>
                  <a:pt x="2249628" y="96150"/>
                  <a:pt x="2258284" y="93974"/>
                </a:cubicBezTo>
                <a:cubicBezTo>
                  <a:pt x="2266941" y="91797"/>
                  <a:pt x="2276231" y="89388"/>
                  <a:pt x="2286153" y="86746"/>
                </a:cubicBezTo>
                <a:cubicBezTo>
                  <a:pt x="2286153" y="73885"/>
                  <a:pt x="2285966" y="61563"/>
                  <a:pt x="2285594" y="49781"/>
                </a:cubicBezTo>
                <a:cubicBezTo>
                  <a:pt x="2285222" y="37999"/>
                  <a:pt x="2283278" y="28037"/>
                  <a:pt x="2279762" y="19894"/>
                </a:cubicBezTo>
                <a:cubicBezTo>
                  <a:pt x="2277125" y="13788"/>
                  <a:pt x="2277940" y="10433"/>
                  <a:pt x="2282206" y="9831"/>
                </a:cubicBezTo>
                <a:close/>
                <a:moveTo>
                  <a:pt x="1338022" y="6742"/>
                </a:moveTo>
                <a:cubicBezTo>
                  <a:pt x="1341633" y="7027"/>
                  <a:pt x="1346601" y="8165"/>
                  <a:pt x="1352926" y="10155"/>
                </a:cubicBezTo>
                <a:cubicBezTo>
                  <a:pt x="1365576" y="13938"/>
                  <a:pt x="1370345" y="19473"/>
                  <a:pt x="1367232" y="26759"/>
                </a:cubicBezTo>
                <a:cubicBezTo>
                  <a:pt x="1364119" y="34045"/>
                  <a:pt x="1362562" y="49111"/>
                  <a:pt x="1362562" y="71956"/>
                </a:cubicBezTo>
                <a:cubicBezTo>
                  <a:pt x="1362562" y="95186"/>
                  <a:pt x="1361942" y="113231"/>
                  <a:pt x="1360702" y="126093"/>
                </a:cubicBezTo>
                <a:cubicBezTo>
                  <a:pt x="1359462" y="138954"/>
                  <a:pt x="1356677" y="146389"/>
                  <a:pt x="1352349" y="148398"/>
                </a:cubicBezTo>
                <a:cubicBezTo>
                  <a:pt x="1348021" y="150407"/>
                  <a:pt x="1343559" y="147198"/>
                  <a:pt x="1338964" y="138771"/>
                </a:cubicBezTo>
                <a:cubicBezTo>
                  <a:pt x="1334369" y="130343"/>
                  <a:pt x="1333432" y="121928"/>
                  <a:pt x="1336155" y="113526"/>
                </a:cubicBezTo>
                <a:cubicBezTo>
                  <a:pt x="1338877" y="105123"/>
                  <a:pt x="1340238" y="89326"/>
                  <a:pt x="1340238" y="66133"/>
                </a:cubicBezTo>
                <a:cubicBezTo>
                  <a:pt x="1340238" y="42780"/>
                  <a:pt x="1338294" y="28037"/>
                  <a:pt x="1334406" y="21904"/>
                </a:cubicBezTo>
                <a:cubicBezTo>
                  <a:pt x="1330518" y="15771"/>
                  <a:pt x="1329470" y="11284"/>
                  <a:pt x="1331262" y="8444"/>
                </a:cubicBezTo>
                <a:cubicBezTo>
                  <a:pt x="1332158" y="7024"/>
                  <a:pt x="1334411" y="6456"/>
                  <a:pt x="1338022" y="6742"/>
                </a:cubicBezTo>
                <a:close/>
                <a:moveTo>
                  <a:pt x="725857" y="4202"/>
                </a:moveTo>
                <a:cubicBezTo>
                  <a:pt x="729466" y="4202"/>
                  <a:pt x="736216" y="6016"/>
                  <a:pt x="746107" y="9644"/>
                </a:cubicBezTo>
                <a:cubicBezTo>
                  <a:pt x="755998" y="13272"/>
                  <a:pt x="759498" y="17290"/>
                  <a:pt x="756609" y="21699"/>
                </a:cubicBezTo>
                <a:cubicBezTo>
                  <a:pt x="753719" y="26108"/>
                  <a:pt x="751077" y="31500"/>
                  <a:pt x="748684" y="37875"/>
                </a:cubicBezTo>
                <a:cubicBezTo>
                  <a:pt x="746290" y="44249"/>
                  <a:pt x="743375" y="50141"/>
                  <a:pt x="739940" y="55548"/>
                </a:cubicBezTo>
                <a:cubicBezTo>
                  <a:pt x="752752" y="54035"/>
                  <a:pt x="766754" y="52109"/>
                  <a:pt x="781947" y="49772"/>
                </a:cubicBezTo>
                <a:cubicBezTo>
                  <a:pt x="797140" y="47434"/>
                  <a:pt x="809297" y="45477"/>
                  <a:pt x="818419" y="43902"/>
                </a:cubicBezTo>
                <a:cubicBezTo>
                  <a:pt x="827541" y="42327"/>
                  <a:pt x="836557" y="42367"/>
                  <a:pt x="845468" y="44023"/>
                </a:cubicBezTo>
                <a:cubicBezTo>
                  <a:pt x="854379" y="45679"/>
                  <a:pt x="861002" y="49632"/>
                  <a:pt x="865337" y="55883"/>
                </a:cubicBezTo>
                <a:cubicBezTo>
                  <a:pt x="869672" y="62134"/>
                  <a:pt x="868971" y="65805"/>
                  <a:pt x="863235" y="66896"/>
                </a:cubicBezTo>
                <a:cubicBezTo>
                  <a:pt x="857499" y="67988"/>
                  <a:pt x="848333" y="68143"/>
                  <a:pt x="835739" y="67361"/>
                </a:cubicBezTo>
                <a:cubicBezTo>
                  <a:pt x="823144" y="66580"/>
                  <a:pt x="808612" y="66769"/>
                  <a:pt x="792141" y="67929"/>
                </a:cubicBezTo>
                <a:cubicBezTo>
                  <a:pt x="775671" y="69088"/>
                  <a:pt x="756720" y="71144"/>
                  <a:pt x="735289" y="74096"/>
                </a:cubicBezTo>
                <a:cubicBezTo>
                  <a:pt x="728778" y="88594"/>
                  <a:pt x="722155" y="100432"/>
                  <a:pt x="715420" y="109610"/>
                </a:cubicBezTo>
                <a:cubicBezTo>
                  <a:pt x="717194" y="110924"/>
                  <a:pt x="724825" y="110053"/>
                  <a:pt x="738312" y="106996"/>
                </a:cubicBezTo>
                <a:cubicBezTo>
                  <a:pt x="751800" y="103939"/>
                  <a:pt x="761052" y="101409"/>
                  <a:pt x="766069" y="99406"/>
                </a:cubicBezTo>
                <a:cubicBezTo>
                  <a:pt x="771085" y="97403"/>
                  <a:pt x="776629" y="97434"/>
                  <a:pt x="782700" y="99499"/>
                </a:cubicBezTo>
                <a:cubicBezTo>
                  <a:pt x="788771" y="101564"/>
                  <a:pt x="794250" y="103967"/>
                  <a:pt x="799136" y="106708"/>
                </a:cubicBezTo>
                <a:cubicBezTo>
                  <a:pt x="804023" y="109449"/>
                  <a:pt x="805102" y="115315"/>
                  <a:pt x="802373" y="124307"/>
                </a:cubicBezTo>
                <a:cubicBezTo>
                  <a:pt x="799645" y="133298"/>
                  <a:pt x="798665" y="142954"/>
                  <a:pt x="799434" y="153272"/>
                </a:cubicBezTo>
                <a:cubicBezTo>
                  <a:pt x="800203" y="163591"/>
                  <a:pt x="800975" y="175748"/>
                  <a:pt x="801750" y="189744"/>
                </a:cubicBezTo>
                <a:cubicBezTo>
                  <a:pt x="802525" y="203741"/>
                  <a:pt x="803313" y="216503"/>
                  <a:pt x="804113" y="228030"/>
                </a:cubicBezTo>
                <a:cubicBezTo>
                  <a:pt x="804913" y="239559"/>
                  <a:pt x="803641" y="249294"/>
                  <a:pt x="800299" y="257238"/>
                </a:cubicBezTo>
                <a:cubicBezTo>
                  <a:pt x="796957" y="265182"/>
                  <a:pt x="791924" y="271712"/>
                  <a:pt x="785202" y="276828"/>
                </a:cubicBezTo>
                <a:cubicBezTo>
                  <a:pt x="778480" y="281943"/>
                  <a:pt x="774142" y="280899"/>
                  <a:pt x="772189" y="273693"/>
                </a:cubicBezTo>
                <a:cubicBezTo>
                  <a:pt x="770236" y="266487"/>
                  <a:pt x="765321" y="257902"/>
                  <a:pt x="757446" y="247936"/>
                </a:cubicBezTo>
                <a:cubicBezTo>
                  <a:pt x="749570" y="237971"/>
                  <a:pt x="749691" y="234176"/>
                  <a:pt x="757809" y="236551"/>
                </a:cubicBezTo>
                <a:cubicBezTo>
                  <a:pt x="765926" y="238926"/>
                  <a:pt x="771374" y="240095"/>
                  <a:pt x="774152" y="240058"/>
                </a:cubicBezTo>
                <a:cubicBezTo>
                  <a:pt x="776930" y="240020"/>
                  <a:pt x="778319" y="231072"/>
                  <a:pt x="778319" y="213213"/>
                </a:cubicBezTo>
                <a:cubicBezTo>
                  <a:pt x="778319" y="192389"/>
                  <a:pt x="777569" y="171498"/>
                  <a:pt x="776068" y="150538"/>
                </a:cubicBezTo>
                <a:cubicBezTo>
                  <a:pt x="774567" y="129578"/>
                  <a:pt x="771625" y="118453"/>
                  <a:pt x="767241" y="117163"/>
                </a:cubicBezTo>
                <a:cubicBezTo>
                  <a:pt x="762856" y="115873"/>
                  <a:pt x="746749" y="118124"/>
                  <a:pt x="718918" y="123916"/>
                </a:cubicBezTo>
                <a:lnTo>
                  <a:pt x="718918" y="147766"/>
                </a:lnTo>
                <a:cubicBezTo>
                  <a:pt x="724536" y="147840"/>
                  <a:pt x="733032" y="146302"/>
                  <a:pt x="744405" y="143152"/>
                </a:cubicBezTo>
                <a:cubicBezTo>
                  <a:pt x="755778" y="140002"/>
                  <a:pt x="763129" y="141397"/>
                  <a:pt x="766459" y="147338"/>
                </a:cubicBezTo>
                <a:cubicBezTo>
                  <a:pt x="769789" y="153278"/>
                  <a:pt x="765864" y="157390"/>
                  <a:pt x="754683" y="159672"/>
                </a:cubicBezTo>
                <a:cubicBezTo>
                  <a:pt x="743503" y="161954"/>
                  <a:pt x="731581" y="163095"/>
                  <a:pt x="718918" y="163095"/>
                </a:cubicBezTo>
                <a:cubicBezTo>
                  <a:pt x="718918" y="170933"/>
                  <a:pt x="718143" y="179057"/>
                  <a:pt x="716593" y="187466"/>
                </a:cubicBezTo>
                <a:cubicBezTo>
                  <a:pt x="727569" y="187528"/>
                  <a:pt x="737522" y="185987"/>
                  <a:pt x="746451" y="182843"/>
                </a:cubicBezTo>
                <a:cubicBezTo>
                  <a:pt x="755381" y="179699"/>
                  <a:pt x="762168" y="181292"/>
                  <a:pt x="766813" y="187624"/>
                </a:cubicBezTo>
                <a:cubicBezTo>
                  <a:pt x="771457" y="193955"/>
                  <a:pt x="766140" y="198454"/>
                  <a:pt x="750860" y="201121"/>
                </a:cubicBezTo>
                <a:cubicBezTo>
                  <a:pt x="735580" y="203787"/>
                  <a:pt x="724034" y="203564"/>
                  <a:pt x="716220" y="200451"/>
                </a:cubicBezTo>
                <a:cubicBezTo>
                  <a:pt x="714831" y="220555"/>
                  <a:pt x="711046" y="236476"/>
                  <a:pt x="704863" y="248215"/>
                </a:cubicBezTo>
                <a:cubicBezTo>
                  <a:pt x="698680" y="259954"/>
                  <a:pt x="693230" y="261780"/>
                  <a:pt x="688510" y="253694"/>
                </a:cubicBezTo>
                <a:cubicBezTo>
                  <a:pt x="683791" y="245608"/>
                  <a:pt x="683193" y="237531"/>
                  <a:pt x="686715" y="229463"/>
                </a:cubicBezTo>
                <a:cubicBezTo>
                  <a:pt x="690237" y="221395"/>
                  <a:pt x="692960" y="212366"/>
                  <a:pt x="694882" y="202376"/>
                </a:cubicBezTo>
                <a:cubicBezTo>
                  <a:pt x="696805" y="192386"/>
                  <a:pt x="698349" y="178297"/>
                  <a:pt x="699514" y="160109"/>
                </a:cubicBezTo>
                <a:cubicBezTo>
                  <a:pt x="700680" y="141921"/>
                  <a:pt x="701214" y="130464"/>
                  <a:pt x="701114" y="125739"/>
                </a:cubicBezTo>
                <a:cubicBezTo>
                  <a:pt x="692185" y="142023"/>
                  <a:pt x="681559" y="156122"/>
                  <a:pt x="669237" y="168034"/>
                </a:cubicBezTo>
                <a:cubicBezTo>
                  <a:pt x="656916" y="179947"/>
                  <a:pt x="642051" y="189884"/>
                  <a:pt x="624645" y="197846"/>
                </a:cubicBezTo>
                <a:cubicBezTo>
                  <a:pt x="607238" y="205809"/>
                  <a:pt x="606032" y="203142"/>
                  <a:pt x="621026" y="189847"/>
                </a:cubicBezTo>
                <a:cubicBezTo>
                  <a:pt x="636021" y="176551"/>
                  <a:pt x="651623" y="160059"/>
                  <a:pt x="667833" y="140371"/>
                </a:cubicBezTo>
                <a:cubicBezTo>
                  <a:pt x="684043" y="120682"/>
                  <a:pt x="698690" y="99068"/>
                  <a:pt x="711774" y="75528"/>
                </a:cubicBezTo>
                <a:cubicBezTo>
                  <a:pt x="681996" y="79385"/>
                  <a:pt x="662773" y="82297"/>
                  <a:pt x="654103" y="84263"/>
                </a:cubicBezTo>
                <a:cubicBezTo>
                  <a:pt x="645434" y="86228"/>
                  <a:pt x="637118" y="84042"/>
                  <a:pt x="629156" y="77705"/>
                </a:cubicBezTo>
                <a:cubicBezTo>
                  <a:pt x="621194" y="71367"/>
                  <a:pt x="619454" y="67854"/>
                  <a:pt x="623938" y="67166"/>
                </a:cubicBezTo>
                <a:cubicBezTo>
                  <a:pt x="628421" y="66478"/>
                  <a:pt x="636883" y="65938"/>
                  <a:pt x="649322" y="65547"/>
                </a:cubicBezTo>
                <a:cubicBezTo>
                  <a:pt x="661762" y="65157"/>
                  <a:pt x="683974" y="62735"/>
                  <a:pt x="715960" y="58283"/>
                </a:cubicBezTo>
                <a:cubicBezTo>
                  <a:pt x="724840" y="36566"/>
                  <a:pt x="727531" y="22124"/>
                  <a:pt x="724034" y="14955"/>
                </a:cubicBezTo>
                <a:cubicBezTo>
                  <a:pt x="720536" y="7787"/>
                  <a:pt x="721144" y="4202"/>
                  <a:pt x="725857" y="4202"/>
                </a:cubicBezTo>
                <a:close/>
                <a:moveTo>
                  <a:pt x="1049013" y="2"/>
                </a:moveTo>
                <a:cubicBezTo>
                  <a:pt x="1050195" y="29"/>
                  <a:pt x="1051555" y="359"/>
                  <a:pt x="1053093" y="993"/>
                </a:cubicBezTo>
                <a:cubicBezTo>
                  <a:pt x="1059245" y="3529"/>
                  <a:pt x="1064869" y="7170"/>
                  <a:pt x="1069966" y="11913"/>
                </a:cubicBezTo>
                <a:cubicBezTo>
                  <a:pt x="1075064" y="16657"/>
                  <a:pt x="1076183" y="20177"/>
                  <a:pt x="1073324" y="22471"/>
                </a:cubicBezTo>
                <a:cubicBezTo>
                  <a:pt x="1070465" y="24765"/>
                  <a:pt x="1066053" y="26849"/>
                  <a:pt x="1060088" y="28722"/>
                </a:cubicBezTo>
                <a:cubicBezTo>
                  <a:pt x="1077228" y="28722"/>
                  <a:pt x="1088883" y="27162"/>
                  <a:pt x="1095053" y="24043"/>
                </a:cubicBezTo>
                <a:cubicBezTo>
                  <a:pt x="1101223" y="20924"/>
                  <a:pt x="1107232" y="20828"/>
                  <a:pt x="1113080" y="23755"/>
                </a:cubicBezTo>
                <a:cubicBezTo>
                  <a:pt x="1118928" y="26682"/>
                  <a:pt x="1124205" y="30433"/>
                  <a:pt x="1128912" y="35010"/>
                </a:cubicBezTo>
                <a:cubicBezTo>
                  <a:pt x="1133618" y="39586"/>
                  <a:pt x="1133206" y="43108"/>
                  <a:pt x="1127674" y="45577"/>
                </a:cubicBezTo>
                <a:cubicBezTo>
                  <a:pt x="1122143" y="48045"/>
                  <a:pt x="1116900" y="52330"/>
                  <a:pt x="1111945" y="58432"/>
                </a:cubicBezTo>
                <a:cubicBezTo>
                  <a:pt x="1106991" y="64533"/>
                  <a:pt x="1099996" y="71900"/>
                  <a:pt x="1090960" y="80533"/>
                </a:cubicBezTo>
                <a:cubicBezTo>
                  <a:pt x="1081925" y="89165"/>
                  <a:pt x="1072676" y="96832"/>
                  <a:pt x="1063213" y="103536"/>
                </a:cubicBezTo>
                <a:lnTo>
                  <a:pt x="1059273" y="105711"/>
                </a:lnTo>
                <a:lnTo>
                  <a:pt x="1067669" y="106698"/>
                </a:lnTo>
                <a:cubicBezTo>
                  <a:pt x="1075141" y="109669"/>
                  <a:pt x="1080611" y="113365"/>
                  <a:pt x="1084077" y="117786"/>
                </a:cubicBezTo>
                <a:cubicBezTo>
                  <a:pt x="1087544" y="122207"/>
                  <a:pt x="1087509" y="125671"/>
                  <a:pt x="1083975" y="128176"/>
                </a:cubicBezTo>
                <a:cubicBezTo>
                  <a:pt x="1080440" y="130681"/>
                  <a:pt x="1076763" y="132554"/>
                  <a:pt x="1072943" y="133794"/>
                </a:cubicBezTo>
                <a:cubicBezTo>
                  <a:pt x="1080372" y="133794"/>
                  <a:pt x="1088359" y="132864"/>
                  <a:pt x="1096904" y="131004"/>
                </a:cubicBezTo>
                <a:cubicBezTo>
                  <a:pt x="1105449" y="129144"/>
                  <a:pt x="1112097" y="126803"/>
                  <a:pt x="1116847" y="123981"/>
                </a:cubicBezTo>
                <a:cubicBezTo>
                  <a:pt x="1121597" y="121160"/>
                  <a:pt x="1127516" y="121417"/>
                  <a:pt x="1134604" y="124753"/>
                </a:cubicBezTo>
                <a:cubicBezTo>
                  <a:pt x="1141692" y="128089"/>
                  <a:pt x="1148166" y="132576"/>
                  <a:pt x="1154026" y="138213"/>
                </a:cubicBezTo>
                <a:cubicBezTo>
                  <a:pt x="1159886" y="143850"/>
                  <a:pt x="1159865" y="148324"/>
                  <a:pt x="1153961" y="151635"/>
                </a:cubicBezTo>
                <a:cubicBezTo>
                  <a:pt x="1148058" y="154947"/>
                  <a:pt x="1140858" y="161619"/>
                  <a:pt x="1132363" y="171653"/>
                </a:cubicBezTo>
                <a:cubicBezTo>
                  <a:pt x="1123867" y="181686"/>
                  <a:pt x="1110426" y="195115"/>
                  <a:pt x="1092039" y="211938"/>
                </a:cubicBezTo>
                <a:cubicBezTo>
                  <a:pt x="1073653" y="228762"/>
                  <a:pt x="1052591" y="242907"/>
                  <a:pt x="1028853" y="254373"/>
                </a:cubicBezTo>
                <a:cubicBezTo>
                  <a:pt x="1005115" y="265839"/>
                  <a:pt x="981795" y="272753"/>
                  <a:pt x="958894" y="275116"/>
                </a:cubicBezTo>
                <a:cubicBezTo>
                  <a:pt x="935993" y="277479"/>
                  <a:pt x="934957" y="274611"/>
                  <a:pt x="955787" y="266512"/>
                </a:cubicBezTo>
                <a:cubicBezTo>
                  <a:pt x="976617" y="258413"/>
                  <a:pt x="997385" y="248609"/>
                  <a:pt x="1018090" y="237100"/>
                </a:cubicBezTo>
                <a:cubicBezTo>
                  <a:pt x="1038796" y="225590"/>
                  <a:pt x="1053527" y="215941"/>
                  <a:pt x="1062283" y="208153"/>
                </a:cubicBezTo>
                <a:cubicBezTo>
                  <a:pt x="1056814" y="204779"/>
                  <a:pt x="1049611" y="197964"/>
                  <a:pt x="1040675" y="187707"/>
                </a:cubicBezTo>
                <a:cubicBezTo>
                  <a:pt x="1031739" y="177451"/>
                  <a:pt x="1029873" y="171538"/>
                  <a:pt x="1035075" y="169969"/>
                </a:cubicBezTo>
                <a:cubicBezTo>
                  <a:pt x="1040278" y="168400"/>
                  <a:pt x="1048256" y="169727"/>
                  <a:pt x="1059009" y="173950"/>
                </a:cubicBezTo>
                <a:cubicBezTo>
                  <a:pt x="1069762" y="178173"/>
                  <a:pt x="1075442" y="186566"/>
                  <a:pt x="1076050" y="199130"/>
                </a:cubicBezTo>
                <a:cubicBezTo>
                  <a:pt x="1084384" y="190572"/>
                  <a:pt x="1093125" y="180384"/>
                  <a:pt x="1102271" y="168564"/>
                </a:cubicBezTo>
                <a:cubicBezTo>
                  <a:pt x="1111418" y="156745"/>
                  <a:pt x="1115991" y="149062"/>
                  <a:pt x="1115991" y="145515"/>
                </a:cubicBezTo>
                <a:cubicBezTo>
                  <a:pt x="1115991" y="144002"/>
                  <a:pt x="1112395" y="144023"/>
                  <a:pt x="1105201" y="145580"/>
                </a:cubicBezTo>
                <a:cubicBezTo>
                  <a:pt x="1098008" y="147136"/>
                  <a:pt x="1090660" y="148497"/>
                  <a:pt x="1083156" y="149663"/>
                </a:cubicBezTo>
                <a:cubicBezTo>
                  <a:pt x="1075653" y="150829"/>
                  <a:pt x="1069216" y="149080"/>
                  <a:pt x="1063846" y="144417"/>
                </a:cubicBezTo>
                <a:cubicBezTo>
                  <a:pt x="1052659" y="156398"/>
                  <a:pt x="1039134" y="166549"/>
                  <a:pt x="1023271" y="174871"/>
                </a:cubicBezTo>
                <a:cubicBezTo>
                  <a:pt x="1007409" y="183193"/>
                  <a:pt x="992632" y="188951"/>
                  <a:pt x="978939" y="192144"/>
                </a:cubicBezTo>
                <a:cubicBezTo>
                  <a:pt x="965247" y="195338"/>
                  <a:pt x="965210" y="192557"/>
                  <a:pt x="978828" y="183801"/>
                </a:cubicBezTo>
                <a:cubicBezTo>
                  <a:pt x="992445" y="175045"/>
                  <a:pt x="1006339" y="165498"/>
                  <a:pt x="1020509" y="155161"/>
                </a:cubicBezTo>
                <a:cubicBezTo>
                  <a:pt x="1034679" y="144823"/>
                  <a:pt x="1044213" y="135695"/>
                  <a:pt x="1049112" y="127776"/>
                </a:cubicBezTo>
                <a:cubicBezTo>
                  <a:pt x="1054011" y="119857"/>
                  <a:pt x="1056460" y="114484"/>
                  <a:pt x="1056460" y="111656"/>
                </a:cubicBezTo>
                <a:lnTo>
                  <a:pt x="1059258" y="105720"/>
                </a:lnTo>
                <a:lnTo>
                  <a:pt x="1023476" y="125479"/>
                </a:lnTo>
                <a:cubicBezTo>
                  <a:pt x="1006448" y="133404"/>
                  <a:pt x="990371" y="137763"/>
                  <a:pt x="975247" y="138557"/>
                </a:cubicBezTo>
                <a:cubicBezTo>
                  <a:pt x="960122" y="139351"/>
                  <a:pt x="958730" y="136656"/>
                  <a:pt x="971070" y="130474"/>
                </a:cubicBezTo>
                <a:cubicBezTo>
                  <a:pt x="983410" y="124291"/>
                  <a:pt x="995472" y="118353"/>
                  <a:pt x="1007254" y="112661"/>
                </a:cubicBezTo>
                <a:cubicBezTo>
                  <a:pt x="1019036" y="106968"/>
                  <a:pt x="1031544" y="100103"/>
                  <a:pt x="1044777" y="92067"/>
                </a:cubicBezTo>
                <a:cubicBezTo>
                  <a:pt x="1031916" y="82467"/>
                  <a:pt x="1024614" y="74759"/>
                  <a:pt x="1022871" y="68943"/>
                </a:cubicBezTo>
                <a:lnTo>
                  <a:pt x="1024123" y="64068"/>
                </a:lnTo>
                <a:lnTo>
                  <a:pt x="1022723" y="65175"/>
                </a:lnTo>
                <a:cubicBezTo>
                  <a:pt x="1009756" y="74992"/>
                  <a:pt x="995208" y="82092"/>
                  <a:pt x="979079" y="86476"/>
                </a:cubicBezTo>
                <a:cubicBezTo>
                  <a:pt x="962950" y="90861"/>
                  <a:pt x="962035" y="88113"/>
                  <a:pt x="976335" y="78235"/>
                </a:cubicBezTo>
                <a:cubicBezTo>
                  <a:pt x="990635" y="68357"/>
                  <a:pt x="1005235" y="55970"/>
                  <a:pt x="1020137" y="41074"/>
                </a:cubicBezTo>
                <a:cubicBezTo>
                  <a:pt x="1035038" y="26179"/>
                  <a:pt x="1042718" y="15141"/>
                  <a:pt x="1043177" y="7960"/>
                </a:cubicBezTo>
                <a:cubicBezTo>
                  <a:pt x="1043521" y="2574"/>
                  <a:pt x="1045467" y="-78"/>
                  <a:pt x="1049013" y="2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521" y="2208264"/>
            <a:ext cx="548798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4080045" y="4149080"/>
            <a:ext cx="6124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用你喜欢的方式表示出来。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0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6" descr="女天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29" y="1340770"/>
            <a:ext cx="15240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2432091" y="1716913"/>
            <a:ext cx="4988904" cy="596900"/>
          </a:xfrm>
          <a:prstGeom prst="wedgeRoundRectCallout">
            <a:avLst>
              <a:gd name="adj1" fmla="val 62859"/>
              <a:gd name="adj2" fmla="val 2545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表示上装，   表示下装。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90148" y="1835183"/>
            <a:ext cx="2064226" cy="360363"/>
            <a:chOff x="2709636" y="1172370"/>
            <a:chExt cx="2064226" cy="360363"/>
          </a:xfrm>
        </p:grpSpPr>
        <p:sp>
          <p:nvSpPr>
            <p:cNvPr id="15" name="椭圆 1"/>
            <p:cNvSpPr>
              <a:spLocks noChangeArrowheads="1"/>
            </p:cNvSpPr>
            <p:nvPr/>
          </p:nvSpPr>
          <p:spPr bwMode="auto">
            <a:xfrm>
              <a:off x="2709636" y="1198676"/>
              <a:ext cx="379413" cy="334057"/>
            </a:xfrm>
            <a:prstGeom prst="ellipse">
              <a:avLst/>
            </a:prstGeom>
            <a:solidFill>
              <a:sysClr val="window" lastClr="FFFFFF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2"/>
            <p:cNvSpPr>
              <a:spLocks noChangeArrowheads="1"/>
            </p:cNvSpPr>
            <p:nvPr/>
          </p:nvSpPr>
          <p:spPr bwMode="auto">
            <a:xfrm>
              <a:off x="4394449" y="1172370"/>
              <a:ext cx="379413" cy="360363"/>
            </a:xfrm>
            <a:prstGeom prst="rect">
              <a:avLst/>
            </a:prstGeom>
            <a:solidFill>
              <a:sysClr val="window" lastClr="FFFFFF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34"/>
          <p:cNvGrpSpPr/>
          <p:nvPr/>
        </p:nvGrpSpPr>
        <p:grpSpPr bwMode="auto">
          <a:xfrm>
            <a:off x="2981034" y="2328778"/>
            <a:ext cx="3095625" cy="2433638"/>
            <a:chOff x="1187624" y="3498932"/>
            <a:chExt cx="3094731" cy="2432941"/>
          </a:xfrm>
        </p:grpSpPr>
        <p:grpSp>
          <p:nvGrpSpPr>
            <p:cNvPr id="19" name="组合 35"/>
            <p:cNvGrpSpPr/>
            <p:nvPr/>
          </p:nvGrpSpPr>
          <p:grpSpPr bwMode="auto">
            <a:xfrm>
              <a:off x="1907906" y="3498932"/>
              <a:ext cx="1902001" cy="914536"/>
              <a:chOff x="1974674" y="3327482"/>
              <a:chExt cx="1902001" cy="914536"/>
            </a:xfrm>
          </p:grpSpPr>
          <p:pic>
            <p:nvPicPr>
              <p:cNvPr id="27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4674" y="3327482"/>
                <a:ext cx="719878" cy="914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3035" y="3327482"/>
                <a:ext cx="903640" cy="914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组合 36"/>
            <p:cNvGrpSpPr/>
            <p:nvPr/>
          </p:nvGrpSpPr>
          <p:grpSpPr bwMode="auto">
            <a:xfrm>
              <a:off x="1187624" y="4995931"/>
              <a:ext cx="3094731" cy="935942"/>
              <a:chOff x="1187624" y="4824481"/>
              <a:chExt cx="3094731" cy="935942"/>
            </a:xfrm>
          </p:grpSpPr>
          <p:pic>
            <p:nvPicPr>
              <p:cNvPr id="22" name="Picture 12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4824481"/>
                <a:ext cx="977602" cy="935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3358" y="4824481"/>
                <a:ext cx="627138" cy="935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2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116" y="4824481"/>
                <a:ext cx="490239" cy="935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" name="组合 3"/>
          <p:cNvGrpSpPr/>
          <p:nvPr/>
        </p:nvGrpSpPr>
        <p:grpSpPr bwMode="auto">
          <a:xfrm>
            <a:off x="6313485" y="2526252"/>
            <a:ext cx="1746068" cy="1768061"/>
            <a:chOff x="4935542" y="3759201"/>
            <a:chExt cx="1743076" cy="1830388"/>
          </a:xfrm>
        </p:grpSpPr>
        <p:grpSp>
          <p:nvGrpSpPr>
            <p:cNvPr id="31" name="Group 22"/>
            <p:cNvGrpSpPr/>
            <p:nvPr/>
          </p:nvGrpSpPr>
          <p:grpSpPr bwMode="auto">
            <a:xfrm>
              <a:off x="4935542" y="3759201"/>
              <a:ext cx="1743076" cy="1830388"/>
              <a:chOff x="2971" y="1750"/>
              <a:chExt cx="1098" cy="1153"/>
            </a:xfrm>
          </p:grpSpPr>
          <p:grpSp>
            <p:nvGrpSpPr>
              <p:cNvPr id="39" name="Group 21"/>
              <p:cNvGrpSpPr/>
              <p:nvPr/>
            </p:nvGrpSpPr>
            <p:grpSpPr bwMode="auto">
              <a:xfrm>
                <a:off x="2971" y="1750"/>
                <a:ext cx="685" cy="1153"/>
                <a:chOff x="2971" y="1750"/>
                <a:chExt cx="685" cy="1153"/>
              </a:xfrm>
            </p:grpSpPr>
            <p:sp>
              <p:nvSpPr>
                <p:cNvPr id="41" name="椭圆 1"/>
                <p:cNvSpPr>
                  <a:spLocks noChangeArrowheads="1"/>
                </p:cNvSpPr>
                <p:nvPr/>
              </p:nvSpPr>
              <p:spPr bwMode="auto">
                <a:xfrm>
                  <a:off x="3384" y="1750"/>
                  <a:ext cx="272" cy="272"/>
                </a:xfrm>
                <a:prstGeom prst="ellipse">
                  <a:avLst/>
                </a:prstGeom>
                <a:solidFill>
                  <a:srgbClr val="CCCC00"/>
                </a:solidFill>
                <a:ln w="19050" algn="ctr">
                  <a:solidFill>
                    <a:sysClr val="windowText" lastClr="000000"/>
                  </a:solidFill>
                  <a:rou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矩形 2"/>
                <p:cNvSpPr>
                  <a:spLocks noChangeArrowheads="1"/>
                </p:cNvSpPr>
                <p:nvPr/>
              </p:nvSpPr>
              <p:spPr bwMode="auto">
                <a:xfrm>
                  <a:off x="2971" y="2631"/>
                  <a:ext cx="272" cy="272"/>
                </a:xfrm>
                <a:prstGeom prst="rect">
                  <a:avLst/>
                </a:prstGeom>
                <a:solidFill>
                  <a:srgbClr val="EB695B"/>
                </a:solidFill>
                <a:ln w="19050" algn="ctr">
                  <a:solidFill>
                    <a:sysClr val="windowText" lastClr="000000"/>
                  </a:solidFill>
                  <a:rou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矩形 20"/>
                <p:cNvSpPr>
                  <a:spLocks noChangeArrowheads="1"/>
                </p:cNvSpPr>
                <p:nvPr/>
              </p:nvSpPr>
              <p:spPr bwMode="auto">
                <a:xfrm>
                  <a:off x="3384" y="2631"/>
                  <a:ext cx="272" cy="272"/>
                </a:xfrm>
                <a:prstGeom prst="rect">
                  <a:avLst/>
                </a:prstGeom>
                <a:solidFill>
                  <a:srgbClr val="3FA3A3"/>
                </a:solidFill>
                <a:ln w="19050" algn="ctr">
                  <a:solidFill>
                    <a:sysClr val="windowText" lastClr="000000"/>
                  </a:solidFill>
                  <a:rou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矩形 21"/>
              <p:cNvSpPr>
                <a:spLocks noChangeArrowheads="1"/>
              </p:cNvSpPr>
              <p:nvPr/>
            </p:nvSpPr>
            <p:spPr bwMode="auto">
              <a:xfrm>
                <a:off x="3797" y="2631"/>
                <a:ext cx="272" cy="272"/>
              </a:xfrm>
              <a:prstGeom prst="rect">
                <a:avLst/>
              </a:prstGeom>
              <a:solidFill>
                <a:srgbClr val="FFCD3F"/>
              </a:solidFill>
              <a:ln w="19050" algn="ctr">
                <a:solidFill>
                  <a:sysClr val="windowText" lastClr="000000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 flipH="1">
              <a:off x="5151442" y="4191001"/>
              <a:ext cx="655637" cy="966788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5807079" y="4194176"/>
              <a:ext cx="0" cy="963613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5807079" y="4191001"/>
              <a:ext cx="655638" cy="963613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61"/>
          <p:cNvGrpSpPr/>
          <p:nvPr/>
        </p:nvGrpSpPr>
        <p:grpSpPr bwMode="auto">
          <a:xfrm>
            <a:off x="8431227" y="2463926"/>
            <a:ext cx="1743075" cy="1830387"/>
            <a:chOff x="4935542" y="3759201"/>
            <a:chExt cx="1743076" cy="1830388"/>
          </a:xfrm>
        </p:grpSpPr>
        <p:grpSp>
          <p:nvGrpSpPr>
            <p:cNvPr id="45" name="Group 22"/>
            <p:cNvGrpSpPr/>
            <p:nvPr/>
          </p:nvGrpSpPr>
          <p:grpSpPr bwMode="auto">
            <a:xfrm>
              <a:off x="4935542" y="3759201"/>
              <a:ext cx="1743076" cy="1830388"/>
              <a:chOff x="2971" y="1750"/>
              <a:chExt cx="1098" cy="1153"/>
            </a:xfrm>
          </p:grpSpPr>
          <p:grpSp>
            <p:nvGrpSpPr>
              <p:cNvPr id="49" name="Group 21"/>
              <p:cNvGrpSpPr/>
              <p:nvPr/>
            </p:nvGrpSpPr>
            <p:grpSpPr bwMode="auto">
              <a:xfrm>
                <a:off x="2971" y="1750"/>
                <a:ext cx="685" cy="1153"/>
                <a:chOff x="2971" y="1750"/>
                <a:chExt cx="685" cy="1153"/>
              </a:xfrm>
            </p:grpSpPr>
            <p:sp>
              <p:nvSpPr>
                <p:cNvPr id="51" name="椭圆 1"/>
                <p:cNvSpPr>
                  <a:spLocks noChangeArrowheads="1"/>
                </p:cNvSpPr>
                <p:nvPr/>
              </p:nvSpPr>
              <p:spPr bwMode="auto">
                <a:xfrm>
                  <a:off x="3384" y="1750"/>
                  <a:ext cx="272" cy="272"/>
                </a:xfrm>
                <a:prstGeom prst="ellipse">
                  <a:avLst/>
                </a:prstGeom>
                <a:solidFill>
                  <a:srgbClr val="9F70DE"/>
                </a:solidFill>
                <a:ln w="19050" algn="ctr">
                  <a:solidFill>
                    <a:sysClr val="windowText" lastClr="000000"/>
                  </a:solidFill>
                  <a:rou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矩形 2"/>
                <p:cNvSpPr>
                  <a:spLocks noChangeArrowheads="1"/>
                </p:cNvSpPr>
                <p:nvPr/>
              </p:nvSpPr>
              <p:spPr bwMode="auto">
                <a:xfrm>
                  <a:off x="2971" y="2631"/>
                  <a:ext cx="272" cy="272"/>
                </a:xfrm>
                <a:prstGeom prst="rect">
                  <a:avLst/>
                </a:prstGeom>
                <a:solidFill>
                  <a:srgbClr val="EB695B"/>
                </a:solidFill>
                <a:ln w="19050" algn="ctr">
                  <a:solidFill>
                    <a:sysClr val="windowText" lastClr="000000"/>
                  </a:solidFill>
                  <a:rou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矩形 20"/>
                <p:cNvSpPr>
                  <a:spLocks noChangeArrowheads="1"/>
                </p:cNvSpPr>
                <p:nvPr/>
              </p:nvSpPr>
              <p:spPr bwMode="auto">
                <a:xfrm>
                  <a:off x="3384" y="2631"/>
                  <a:ext cx="272" cy="272"/>
                </a:xfrm>
                <a:prstGeom prst="rect">
                  <a:avLst/>
                </a:prstGeom>
                <a:solidFill>
                  <a:srgbClr val="3FA3A3"/>
                </a:solidFill>
                <a:ln w="19050" algn="ctr">
                  <a:solidFill>
                    <a:sysClr val="windowText" lastClr="000000"/>
                  </a:solidFill>
                  <a:rou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0" name="矩形 21"/>
              <p:cNvSpPr>
                <a:spLocks noChangeArrowheads="1"/>
              </p:cNvSpPr>
              <p:nvPr/>
            </p:nvSpPr>
            <p:spPr bwMode="auto">
              <a:xfrm>
                <a:off x="3797" y="2631"/>
                <a:ext cx="272" cy="272"/>
              </a:xfrm>
              <a:prstGeom prst="rect">
                <a:avLst/>
              </a:prstGeom>
              <a:solidFill>
                <a:srgbClr val="FFCD3F"/>
              </a:solidFill>
              <a:ln w="19050" algn="ctr">
                <a:solidFill>
                  <a:sysClr val="windowText" lastClr="000000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 flipH="1">
              <a:off x="5151442" y="4191001"/>
              <a:ext cx="655638" cy="9667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>
              <a:off x="5807081" y="4194176"/>
              <a:ext cx="0" cy="9636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Line 11"/>
            <p:cNvSpPr>
              <a:spLocks noChangeShapeType="1"/>
            </p:cNvSpPr>
            <p:nvPr/>
          </p:nvSpPr>
          <p:spPr bwMode="auto">
            <a:xfrm>
              <a:off x="5807081" y="4191001"/>
              <a:ext cx="655637" cy="9636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4" name="矩形 56"/>
          <p:cNvSpPr>
            <a:spLocks noChangeArrowheads="1"/>
          </p:cNvSpPr>
          <p:nvPr/>
        </p:nvSpPr>
        <p:spPr bwMode="auto">
          <a:xfrm>
            <a:off x="5947581" y="4488872"/>
            <a:ext cx="3683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一共有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种穿法。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>
            <a:spLocks noChangeArrowheads="1"/>
          </p:cNvSpPr>
          <p:nvPr/>
        </p:nvSpPr>
        <p:spPr bwMode="auto">
          <a:xfrm>
            <a:off x="3031994" y="1596531"/>
            <a:ext cx="5145956" cy="277955"/>
          </a:xfrm>
          <a:custGeom>
            <a:avLst/>
            <a:gdLst/>
            <a:ahLst/>
            <a:cxnLst/>
            <a:rect l="l" t="t" r="r" b="b"/>
            <a:pathLst>
              <a:path w="5145956" h="277955">
                <a:moveTo>
                  <a:pt x="5106504" y="193235"/>
                </a:moveTo>
                <a:cubicBezTo>
                  <a:pt x="5103588" y="193399"/>
                  <a:pt x="5100752" y="194506"/>
                  <a:pt x="5097995" y="196556"/>
                </a:cubicBezTo>
                <a:cubicBezTo>
                  <a:pt x="5092483" y="200655"/>
                  <a:pt x="5089726" y="206118"/>
                  <a:pt x="5089726" y="212945"/>
                </a:cubicBezTo>
                <a:cubicBezTo>
                  <a:pt x="5089726" y="219773"/>
                  <a:pt x="5092796" y="224898"/>
                  <a:pt x="5098935" y="228321"/>
                </a:cubicBezTo>
                <a:cubicBezTo>
                  <a:pt x="5105074" y="231744"/>
                  <a:pt x="5111083" y="231571"/>
                  <a:pt x="5116962" y="227800"/>
                </a:cubicBezTo>
                <a:cubicBezTo>
                  <a:pt x="5122840" y="224018"/>
                  <a:pt x="5125603" y="218561"/>
                  <a:pt x="5125250" y="211429"/>
                </a:cubicBezTo>
                <a:cubicBezTo>
                  <a:pt x="5124896" y="204298"/>
                  <a:pt x="5121644" y="199011"/>
                  <a:pt x="5115492" y="195570"/>
                </a:cubicBezTo>
                <a:cubicBezTo>
                  <a:pt x="5112417" y="193849"/>
                  <a:pt x="5109420" y="193071"/>
                  <a:pt x="5106504" y="193235"/>
                </a:cubicBezTo>
                <a:close/>
                <a:moveTo>
                  <a:pt x="4624108" y="190975"/>
                </a:moveTo>
                <a:cubicBezTo>
                  <a:pt x="4618844" y="191353"/>
                  <a:pt x="4602370" y="192993"/>
                  <a:pt x="4574688" y="195895"/>
                </a:cubicBezTo>
                <a:cubicBezTo>
                  <a:pt x="4575420" y="206884"/>
                  <a:pt x="4576121" y="217072"/>
                  <a:pt x="4576790" y="226461"/>
                </a:cubicBezTo>
                <a:cubicBezTo>
                  <a:pt x="4599313" y="225010"/>
                  <a:pt x="4616943" y="223577"/>
                  <a:pt x="4629680" y="222163"/>
                </a:cubicBezTo>
                <a:cubicBezTo>
                  <a:pt x="4631838" y="209377"/>
                  <a:pt x="4632765" y="200887"/>
                  <a:pt x="4632461" y="196695"/>
                </a:cubicBezTo>
                <a:cubicBezTo>
                  <a:pt x="4632157" y="192503"/>
                  <a:pt x="4629373" y="190596"/>
                  <a:pt x="4624108" y="190975"/>
                </a:cubicBezTo>
                <a:close/>
                <a:moveTo>
                  <a:pt x="1392915" y="179364"/>
                </a:moveTo>
                <a:cubicBezTo>
                  <a:pt x="1394391" y="178568"/>
                  <a:pt x="1396798" y="178811"/>
                  <a:pt x="1400138" y="180092"/>
                </a:cubicBezTo>
                <a:cubicBezTo>
                  <a:pt x="1406816" y="182653"/>
                  <a:pt x="1412090" y="186349"/>
                  <a:pt x="1415960" y="191179"/>
                </a:cubicBezTo>
                <a:cubicBezTo>
                  <a:pt x="1419829" y="196010"/>
                  <a:pt x="1419678" y="198996"/>
                  <a:pt x="1415504" y="200137"/>
                </a:cubicBezTo>
                <a:cubicBezTo>
                  <a:pt x="1411331" y="201278"/>
                  <a:pt x="1401356" y="207033"/>
                  <a:pt x="1385580" y="217401"/>
                </a:cubicBezTo>
                <a:cubicBezTo>
                  <a:pt x="1406119" y="221308"/>
                  <a:pt x="1420353" y="225559"/>
                  <a:pt x="1428285" y="230154"/>
                </a:cubicBezTo>
                <a:cubicBezTo>
                  <a:pt x="1436216" y="234749"/>
                  <a:pt x="1441003" y="241530"/>
                  <a:pt x="1442647" y="250497"/>
                </a:cubicBezTo>
                <a:cubicBezTo>
                  <a:pt x="1444290" y="259464"/>
                  <a:pt x="1437289" y="260214"/>
                  <a:pt x="1421643" y="252748"/>
                </a:cubicBezTo>
                <a:cubicBezTo>
                  <a:pt x="1405998" y="245281"/>
                  <a:pt x="1390857" y="238662"/>
                  <a:pt x="1376223" y="232888"/>
                </a:cubicBezTo>
                <a:cubicBezTo>
                  <a:pt x="1361588" y="227115"/>
                  <a:pt x="1348376" y="220709"/>
                  <a:pt x="1336588" y="213671"/>
                </a:cubicBezTo>
                <a:cubicBezTo>
                  <a:pt x="1324800" y="206633"/>
                  <a:pt x="1324496" y="204103"/>
                  <a:pt x="1335676" y="206081"/>
                </a:cubicBezTo>
                <a:cubicBezTo>
                  <a:pt x="1346857" y="208059"/>
                  <a:pt x="1359827" y="210567"/>
                  <a:pt x="1374586" y="213606"/>
                </a:cubicBezTo>
                <a:cubicBezTo>
                  <a:pt x="1386492" y="200187"/>
                  <a:pt x="1392057" y="190606"/>
                  <a:pt x="1391282" y="184863"/>
                </a:cubicBezTo>
                <a:cubicBezTo>
                  <a:pt x="1390895" y="181992"/>
                  <a:pt x="1391439" y="180159"/>
                  <a:pt x="1392915" y="179364"/>
                </a:cubicBezTo>
                <a:close/>
                <a:moveTo>
                  <a:pt x="5108651" y="173413"/>
                </a:moveTo>
                <a:cubicBezTo>
                  <a:pt x="5113426" y="173518"/>
                  <a:pt x="5118307" y="174619"/>
                  <a:pt x="5123296" y="176715"/>
                </a:cubicBezTo>
                <a:cubicBezTo>
                  <a:pt x="5133274" y="180907"/>
                  <a:pt x="5139900" y="187549"/>
                  <a:pt x="5143174" y="196639"/>
                </a:cubicBezTo>
                <a:cubicBezTo>
                  <a:pt x="5146448" y="205730"/>
                  <a:pt x="5146833" y="214722"/>
                  <a:pt x="5144327" y="223615"/>
                </a:cubicBezTo>
                <a:cubicBezTo>
                  <a:pt x="5141822" y="232507"/>
                  <a:pt x="5137134" y="239313"/>
                  <a:pt x="5130263" y="244032"/>
                </a:cubicBezTo>
                <a:cubicBezTo>
                  <a:pt x="5123393" y="248751"/>
                  <a:pt x="5115229" y="251111"/>
                  <a:pt x="5105772" y="251111"/>
                </a:cubicBezTo>
                <a:cubicBezTo>
                  <a:pt x="5096315" y="251111"/>
                  <a:pt x="5087751" y="247272"/>
                  <a:pt x="5080080" y="239595"/>
                </a:cubicBezTo>
                <a:cubicBezTo>
                  <a:pt x="5072410" y="231918"/>
                  <a:pt x="5068574" y="223664"/>
                  <a:pt x="5068574" y="214834"/>
                </a:cubicBezTo>
                <a:cubicBezTo>
                  <a:pt x="5068574" y="206003"/>
                  <a:pt x="5070639" y="198280"/>
                  <a:pt x="5074769" y="191663"/>
                </a:cubicBezTo>
                <a:cubicBezTo>
                  <a:pt x="5078899" y="185046"/>
                  <a:pt x="5085525" y="179853"/>
                  <a:pt x="5094647" y="176083"/>
                </a:cubicBezTo>
                <a:cubicBezTo>
                  <a:pt x="5099208" y="174197"/>
                  <a:pt x="5103876" y="173308"/>
                  <a:pt x="5108651" y="173413"/>
                </a:cubicBezTo>
                <a:close/>
                <a:moveTo>
                  <a:pt x="4639240" y="169376"/>
                </a:moveTo>
                <a:cubicBezTo>
                  <a:pt x="4641815" y="169621"/>
                  <a:pt x="4644463" y="170688"/>
                  <a:pt x="4647186" y="172576"/>
                </a:cubicBezTo>
                <a:cubicBezTo>
                  <a:pt x="4652630" y="176352"/>
                  <a:pt x="4658057" y="180594"/>
                  <a:pt x="4663464" y="185301"/>
                </a:cubicBezTo>
                <a:cubicBezTo>
                  <a:pt x="4668871" y="190007"/>
                  <a:pt x="4669101" y="194010"/>
                  <a:pt x="4664152" y="197309"/>
                </a:cubicBezTo>
                <a:cubicBezTo>
                  <a:pt x="4659204" y="200608"/>
                  <a:pt x="4653895" y="208639"/>
                  <a:pt x="4648228" y="221401"/>
                </a:cubicBezTo>
                <a:cubicBezTo>
                  <a:pt x="4658348" y="231447"/>
                  <a:pt x="4655251" y="237158"/>
                  <a:pt x="4638935" y="238535"/>
                </a:cubicBezTo>
                <a:cubicBezTo>
                  <a:pt x="4622620" y="239911"/>
                  <a:pt x="4601657" y="241331"/>
                  <a:pt x="4576046" y="242795"/>
                </a:cubicBezTo>
                <a:cubicBezTo>
                  <a:pt x="4569857" y="254565"/>
                  <a:pt x="4564946" y="253281"/>
                  <a:pt x="4561312" y="238944"/>
                </a:cubicBezTo>
                <a:cubicBezTo>
                  <a:pt x="4557678" y="224607"/>
                  <a:pt x="4555297" y="213535"/>
                  <a:pt x="4554168" y="205727"/>
                </a:cubicBezTo>
                <a:cubicBezTo>
                  <a:pt x="4553040" y="197920"/>
                  <a:pt x="4550900" y="190863"/>
                  <a:pt x="4547750" y="184556"/>
                </a:cubicBezTo>
                <a:cubicBezTo>
                  <a:pt x="4544600" y="178250"/>
                  <a:pt x="4546076" y="175692"/>
                  <a:pt x="4552178" y="176883"/>
                </a:cubicBezTo>
                <a:cubicBezTo>
                  <a:pt x="4558280" y="178073"/>
                  <a:pt x="4563414" y="179044"/>
                  <a:pt x="4567582" y="179794"/>
                </a:cubicBezTo>
                <a:cubicBezTo>
                  <a:pt x="4571749" y="180544"/>
                  <a:pt x="4577909" y="180743"/>
                  <a:pt x="4586064" y="180389"/>
                </a:cubicBezTo>
                <a:cubicBezTo>
                  <a:pt x="4594219" y="180036"/>
                  <a:pt x="4602655" y="179099"/>
                  <a:pt x="4611374" y="177580"/>
                </a:cubicBezTo>
                <a:cubicBezTo>
                  <a:pt x="4620093" y="176061"/>
                  <a:pt x="4626880" y="173903"/>
                  <a:pt x="4631736" y="171106"/>
                </a:cubicBezTo>
                <a:cubicBezTo>
                  <a:pt x="4634163" y="169708"/>
                  <a:pt x="4636665" y="169131"/>
                  <a:pt x="4639240" y="169376"/>
                </a:cubicBezTo>
                <a:close/>
                <a:moveTo>
                  <a:pt x="4831700" y="162797"/>
                </a:moveTo>
                <a:cubicBezTo>
                  <a:pt x="4835337" y="163118"/>
                  <a:pt x="4838355" y="164400"/>
                  <a:pt x="4840755" y="166641"/>
                </a:cubicBezTo>
                <a:cubicBezTo>
                  <a:pt x="4845555" y="171125"/>
                  <a:pt x="4842669" y="175016"/>
                  <a:pt x="4832095" y="178315"/>
                </a:cubicBezTo>
                <a:cubicBezTo>
                  <a:pt x="4821523" y="181614"/>
                  <a:pt x="4812807" y="183871"/>
                  <a:pt x="4805948" y="185087"/>
                </a:cubicBezTo>
                <a:cubicBezTo>
                  <a:pt x="4799090" y="186302"/>
                  <a:pt x="4793069" y="184597"/>
                  <a:pt x="4787884" y="179971"/>
                </a:cubicBezTo>
                <a:cubicBezTo>
                  <a:pt x="4782700" y="175345"/>
                  <a:pt x="4782523" y="172418"/>
                  <a:pt x="4787354" y="171190"/>
                </a:cubicBezTo>
                <a:cubicBezTo>
                  <a:pt x="4792185" y="169962"/>
                  <a:pt x="4796532" y="169153"/>
                  <a:pt x="4800395" y="168762"/>
                </a:cubicBezTo>
                <a:cubicBezTo>
                  <a:pt x="4804259" y="168371"/>
                  <a:pt x="4810438" y="167023"/>
                  <a:pt x="4818933" y="164716"/>
                </a:cubicBezTo>
                <a:cubicBezTo>
                  <a:pt x="4823807" y="163116"/>
                  <a:pt x="4828063" y="162476"/>
                  <a:pt x="4831700" y="162797"/>
                </a:cubicBezTo>
                <a:close/>
                <a:moveTo>
                  <a:pt x="1369228" y="154214"/>
                </a:moveTo>
                <a:cubicBezTo>
                  <a:pt x="1366983" y="154989"/>
                  <a:pt x="1353266" y="157560"/>
                  <a:pt x="1328077" y="161925"/>
                </a:cubicBezTo>
                <a:lnTo>
                  <a:pt x="1327221" y="168083"/>
                </a:lnTo>
                <a:cubicBezTo>
                  <a:pt x="1334104" y="168170"/>
                  <a:pt x="1340309" y="166830"/>
                  <a:pt x="1345834" y="164065"/>
                </a:cubicBezTo>
                <a:cubicBezTo>
                  <a:pt x="1351359" y="161299"/>
                  <a:pt x="1356835" y="161851"/>
                  <a:pt x="1362261" y="165720"/>
                </a:cubicBezTo>
                <a:cubicBezTo>
                  <a:pt x="1367687" y="169590"/>
                  <a:pt x="1366803" y="173112"/>
                  <a:pt x="1359610" y="176287"/>
                </a:cubicBezTo>
                <a:cubicBezTo>
                  <a:pt x="1352417" y="179462"/>
                  <a:pt x="1341620" y="181391"/>
                  <a:pt x="1327221" y="182073"/>
                </a:cubicBezTo>
                <a:lnTo>
                  <a:pt x="1327221" y="191430"/>
                </a:lnTo>
                <a:cubicBezTo>
                  <a:pt x="1344250" y="189210"/>
                  <a:pt x="1357551" y="186389"/>
                  <a:pt x="1367126" y="182966"/>
                </a:cubicBezTo>
                <a:cubicBezTo>
                  <a:pt x="1370003" y="172213"/>
                  <a:pt x="1371634" y="164539"/>
                  <a:pt x="1372018" y="159944"/>
                </a:cubicBezTo>
                <a:cubicBezTo>
                  <a:pt x="1372403" y="155349"/>
                  <a:pt x="1371473" y="153439"/>
                  <a:pt x="1369228" y="154214"/>
                </a:cubicBezTo>
                <a:close/>
                <a:moveTo>
                  <a:pt x="3969060" y="132867"/>
                </a:moveTo>
                <a:cubicBezTo>
                  <a:pt x="3966362" y="132309"/>
                  <a:pt x="3952586" y="134181"/>
                  <a:pt x="3927732" y="138485"/>
                </a:cubicBezTo>
                <a:lnTo>
                  <a:pt x="3930913" y="170427"/>
                </a:lnTo>
                <a:cubicBezTo>
                  <a:pt x="3946627" y="167314"/>
                  <a:pt x="3959240" y="165175"/>
                  <a:pt x="3968753" y="164009"/>
                </a:cubicBezTo>
                <a:cubicBezTo>
                  <a:pt x="3970886" y="152661"/>
                  <a:pt x="3972145" y="144773"/>
                  <a:pt x="3972529" y="140345"/>
                </a:cubicBezTo>
                <a:cubicBezTo>
                  <a:pt x="3972914" y="135918"/>
                  <a:pt x="3971757" y="133425"/>
                  <a:pt x="3969060" y="132867"/>
                </a:cubicBezTo>
                <a:close/>
                <a:moveTo>
                  <a:pt x="4273613" y="131764"/>
                </a:moveTo>
                <a:cubicBezTo>
                  <a:pt x="4275942" y="131181"/>
                  <a:pt x="4279953" y="131719"/>
                  <a:pt x="4285645" y="133378"/>
                </a:cubicBezTo>
                <a:cubicBezTo>
                  <a:pt x="4297031" y="136696"/>
                  <a:pt x="4305225" y="141722"/>
                  <a:pt x="4310230" y="148456"/>
                </a:cubicBezTo>
                <a:cubicBezTo>
                  <a:pt x="4315234" y="155191"/>
                  <a:pt x="4316468" y="163476"/>
                  <a:pt x="4313932" y="173311"/>
                </a:cubicBezTo>
                <a:cubicBezTo>
                  <a:pt x="4311395" y="183146"/>
                  <a:pt x="4303399" y="180826"/>
                  <a:pt x="4289943" y="166353"/>
                </a:cubicBezTo>
                <a:cubicBezTo>
                  <a:pt x="4279835" y="152351"/>
                  <a:pt x="4273745" y="142525"/>
                  <a:pt x="4271674" y="136876"/>
                </a:cubicBezTo>
                <a:cubicBezTo>
                  <a:pt x="4270638" y="134051"/>
                  <a:pt x="4271285" y="132347"/>
                  <a:pt x="4273613" y="131764"/>
                </a:cubicBezTo>
                <a:close/>
                <a:moveTo>
                  <a:pt x="739838" y="131764"/>
                </a:moveTo>
                <a:cubicBezTo>
                  <a:pt x="742167" y="131181"/>
                  <a:pt x="746178" y="131719"/>
                  <a:pt x="751870" y="133378"/>
                </a:cubicBezTo>
                <a:cubicBezTo>
                  <a:pt x="763255" y="136696"/>
                  <a:pt x="771450" y="141722"/>
                  <a:pt x="776455" y="148456"/>
                </a:cubicBezTo>
                <a:cubicBezTo>
                  <a:pt x="781459" y="155191"/>
                  <a:pt x="782693" y="163476"/>
                  <a:pt x="780157" y="173311"/>
                </a:cubicBezTo>
                <a:cubicBezTo>
                  <a:pt x="777621" y="183146"/>
                  <a:pt x="769624" y="180826"/>
                  <a:pt x="756168" y="166353"/>
                </a:cubicBezTo>
                <a:cubicBezTo>
                  <a:pt x="746060" y="152351"/>
                  <a:pt x="739970" y="142525"/>
                  <a:pt x="737899" y="136876"/>
                </a:cubicBezTo>
                <a:cubicBezTo>
                  <a:pt x="736863" y="134051"/>
                  <a:pt x="737510" y="132347"/>
                  <a:pt x="739838" y="131764"/>
                </a:cubicBezTo>
                <a:close/>
                <a:moveTo>
                  <a:pt x="3681308" y="129220"/>
                </a:moveTo>
                <a:cubicBezTo>
                  <a:pt x="3684580" y="127993"/>
                  <a:pt x="3692249" y="129766"/>
                  <a:pt x="3704313" y="134541"/>
                </a:cubicBezTo>
                <a:cubicBezTo>
                  <a:pt x="3728442" y="144091"/>
                  <a:pt x="3745780" y="153120"/>
                  <a:pt x="3756329" y="161628"/>
                </a:cubicBezTo>
                <a:cubicBezTo>
                  <a:pt x="3766877" y="170136"/>
                  <a:pt x="3771906" y="180950"/>
                  <a:pt x="3771416" y="194072"/>
                </a:cubicBezTo>
                <a:cubicBezTo>
                  <a:pt x="3770926" y="207194"/>
                  <a:pt x="3765261" y="209237"/>
                  <a:pt x="3754422" y="200202"/>
                </a:cubicBezTo>
                <a:cubicBezTo>
                  <a:pt x="3743582" y="191167"/>
                  <a:pt x="3732293" y="182023"/>
                  <a:pt x="3720554" y="172771"/>
                </a:cubicBezTo>
                <a:cubicBezTo>
                  <a:pt x="3708815" y="163519"/>
                  <a:pt x="3696856" y="153231"/>
                  <a:pt x="3684677" y="141908"/>
                </a:cubicBezTo>
                <a:cubicBezTo>
                  <a:pt x="3679158" y="134677"/>
                  <a:pt x="3678035" y="130448"/>
                  <a:pt x="3681308" y="129220"/>
                </a:cubicBezTo>
                <a:close/>
                <a:moveTo>
                  <a:pt x="1334104" y="123863"/>
                </a:moveTo>
                <a:cubicBezTo>
                  <a:pt x="1327978" y="133363"/>
                  <a:pt x="1320623" y="141945"/>
                  <a:pt x="1312041" y="149610"/>
                </a:cubicBezTo>
                <a:cubicBezTo>
                  <a:pt x="1315786" y="151036"/>
                  <a:pt x="1322883" y="150819"/>
                  <a:pt x="1333332" y="148959"/>
                </a:cubicBezTo>
                <a:lnTo>
                  <a:pt x="1352978" y="144161"/>
                </a:lnTo>
                <a:lnTo>
                  <a:pt x="1350787" y="143436"/>
                </a:lnTo>
                <a:cubicBezTo>
                  <a:pt x="1349172" y="142470"/>
                  <a:pt x="1347400" y="141021"/>
                  <a:pt x="1345471" y="139089"/>
                </a:cubicBezTo>
                <a:cubicBezTo>
                  <a:pt x="1341614" y="135226"/>
                  <a:pt x="1337825" y="130151"/>
                  <a:pt x="1334104" y="123863"/>
                </a:cubicBezTo>
                <a:close/>
                <a:moveTo>
                  <a:pt x="381400" y="123863"/>
                </a:moveTo>
                <a:cubicBezTo>
                  <a:pt x="375571" y="124607"/>
                  <a:pt x="365357" y="126002"/>
                  <a:pt x="350760" y="128048"/>
                </a:cubicBezTo>
                <a:cubicBezTo>
                  <a:pt x="353042" y="148202"/>
                  <a:pt x="354576" y="164961"/>
                  <a:pt x="355364" y="178324"/>
                </a:cubicBezTo>
                <a:cubicBezTo>
                  <a:pt x="356152" y="191688"/>
                  <a:pt x="356880" y="203070"/>
                  <a:pt x="357550" y="212471"/>
                </a:cubicBezTo>
                <a:cubicBezTo>
                  <a:pt x="363156" y="212471"/>
                  <a:pt x="373686" y="211795"/>
                  <a:pt x="389139" y="210443"/>
                </a:cubicBezTo>
                <a:cubicBezTo>
                  <a:pt x="389139" y="174104"/>
                  <a:pt x="388376" y="151551"/>
                  <a:pt x="386850" y="142782"/>
                </a:cubicBezTo>
                <a:cubicBezTo>
                  <a:pt x="385325" y="134014"/>
                  <a:pt x="383508" y="127707"/>
                  <a:pt x="381400" y="123863"/>
                </a:cubicBezTo>
                <a:close/>
                <a:moveTo>
                  <a:pt x="439108" y="118021"/>
                </a:moveTo>
                <a:cubicBezTo>
                  <a:pt x="424337" y="119547"/>
                  <a:pt x="412009" y="120855"/>
                  <a:pt x="402124" y="121946"/>
                </a:cubicBezTo>
                <a:cubicBezTo>
                  <a:pt x="404369" y="122777"/>
                  <a:pt x="405708" y="124045"/>
                  <a:pt x="406142" y="125751"/>
                </a:cubicBezTo>
                <a:cubicBezTo>
                  <a:pt x="406577" y="127456"/>
                  <a:pt x="406794" y="131062"/>
                  <a:pt x="406794" y="136569"/>
                </a:cubicBezTo>
                <a:cubicBezTo>
                  <a:pt x="411519" y="136643"/>
                  <a:pt x="417205" y="135493"/>
                  <a:pt x="423853" y="133118"/>
                </a:cubicBezTo>
                <a:cubicBezTo>
                  <a:pt x="430501" y="130743"/>
                  <a:pt x="435741" y="132510"/>
                  <a:pt x="439573" y="138420"/>
                </a:cubicBezTo>
                <a:cubicBezTo>
                  <a:pt x="443405" y="144329"/>
                  <a:pt x="440897" y="148246"/>
                  <a:pt x="432048" y="150168"/>
                </a:cubicBezTo>
                <a:cubicBezTo>
                  <a:pt x="423199" y="152090"/>
                  <a:pt x="414781" y="153051"/>
                  <a:pt x="406794" y="153051"/>
                </a:cubicBezTo>
                <a:lnTo>
                  <a:pt x="406794" y="169255"/>
                </a:lnTo>
                <a:cubicBezTo>
                  <a:pt x="411482" y="169342"/>
                  <a:pt x="416756" y="168390"/>
                  <a:pt x="422616" y="166399"/>
                </a:cubicBezTo>
                <a:cubicBezTo>
                  <a:pt x="428476" y="164409"/>
                  <a:pt x="433335" y="166102"/>
                  <a:pt x="437192" y="171478"/>
                </a:cubicBezTo>
                <a:cubicBezTo>
                  <a:pt x="441049" y="176855"/>
                  <a:pt x="439179" y="180771"/>
                  <a:pt x="431583" y="183226"/>
                </a:cubicBezTo>
                <a:cubicBezTo>
                  <a:pt x="423986" y="185682"/>
                  <a:pt x="415723" y="186910"/>
                  <a:pt x="406794" y="186910"/>
                </a:cubicBezTo>
                <a:lnTo>
                  <a:pt x="406794" y="207783"/>
                </a:lnTo>
                <a:lnTo>
                  <a:pt x="438345" y="204695"/>
                </a:lnTo>
                <a:cubicBezTo>
                  <a:pt x="439784" y="189477"/>
                  <a:pt x="440698" y="172687"/>
                  <a:pt x="441089" y="154326"/>
                </a:cubicBezTo>
                <a:cubicBezTo>
                  <a:pt x="441480" y="135964"/>
                  <a:pt x="440819" y="123863"/>
                  <a:pt x="439108" y="118021"/>
                </a:cubicBezTo>
                <a:close/>
                <a:moveTo>
                  <a:pt x="500537" y="111240"/>
                </a:moveTo>
                <a:cubicBezTo>
                  <a:pt x="496977" y="110316"/>
                  <a:pt x="483626" y="111485"/>
                  <a:pt x="460483" y="114747"/>
                </a:cubicBezTo>
                <a:cubicBezTo>
                  <a:pt x="468272" y="120750"/>
                  <a:pt x="470973" y="125897"/>
                  <a:pt x="468585" y="130188"/>
                </a:cubicBezTo>
                <a:cubicBezTo>
                  <a:pt x="466198" y="134479"/>
                  <a:pt x="464235" y="142206"/>
                  <a:pt x="462697" y="153368"/>
                </a:cubicBezTo>
                <a:cubicBezTo>
                  <a:pt x="461159" y="164530"/>
                  <a:pt x="459646" y="180721"/>
                  <a:pt x="458158" y="201941"/>
                </a:cubicBezTo>
                <a:cubicBezTo>
                  <a:pt x="469990" y="200379"/>
                  <a:pt x="478439" y="200481"/>
                  <a:pt x="483505" y="202248"/>
                </a:cubicBezTo>
                <a:cubicBezTo>
                  <a:pt x="488572" y="204016"/>
                  <a:pt x="491591" y="206546"/>
                  <a:pt x="492565" y="209839"/>
                </a:cubicBezTo>
                <a:cubicBezTo>
                  <a:pt x="493539" y="213131"/>
                  <a:pt x="495417" y="208552"/>
                  <a:pt x="498202" y="196100"/>
                </a:cubicBezTo>
                <a:cubicBezTo>
                  <a:pt x="500986" y="183648"/>
                  <a:pt x="502961" y="170784"/>
                  <a:pt x="504127" y="157507"/>
                </a:cubicBezTo>
                <a:cubicBezTo>
                  <a:pt x="505293" y="144230"/>
                  <a:pt x="505876" y="132991"/>
                  <a:pt x="505876" y="123788"/>
                </a:cubicBezTo>
                <a:cubicBezTo>
                  <a:pt x="505876" y="116347"/>
                  <a:pt x="504096" y="112164"/>
                  <a:pt x="500537" y="111240"/>
                </a:cubicBezTo>
                <a:close/>
                <a:moveTo>
                  <a:pt x="4212524" y="108096"/>
                </a:moveTo>
                <a:cubicBezTo>
                  <a:pt x="4208264" y="108474"/>
                  <a:pt x="4197421" y="110400"/>
                  <a:pt x="4179996" y="113872"/>
                </a:cubicBezTo>
                <a:lnTo>
                  <a:pt x="4181019" y="147080"/>
                </a:lnTo>
                <a:cubicBezTo>
                  <a:pt x="4187877" y="146435"/>
                  <a:pt x="4193586" y="144909"/>
                  <a:pt x="4198144" y="142503"/>
                </a:cubicBezTo>
                <a:cubicBezTo>
                  <a:pt x="4202701" y="140097"/>
                  <a:pt x="4207625" y="141496"/>
                  <a:pt x="4212915" y="146698"/>
                </a:cubicBezTo>
                <a:cubicBezTo>
                  <a:pt x="4218204" y="151901"/>
                  <a:pt x="4216685" y="156205"/>
                  <a:pt x="4208357" y="159609"/>
                </a:cubicBezTo>
                <a:cubicBezTo>
                  <a:pt x="4200029" y="163014"/>
                  <a:pt x="4190966" y="164716"/>
                  <a:pt x="4181168" y="164716"/>
                </a:cubicBezTo>
                <a:lnTo>
                  <a:pt x="4182172" y="194928"/>
                </a:lnTo>
                <a:cubicBezTo>
                  <a:pt x="4186091" y="195040"/>
                  <a:pt x="4191933" y="193511"/>
                  <a:pt x="4199697" y="190342"/>
                </a:cubicBezTo>
                <a:cubicBezTo>
                  <a:pt x="4207461" y="187173"/>
                  <a:pt x="4212667" y="187341"/>
                  <a:pt x="4215315" y="190844"/>
                </a:cubicBezTo>
                <a:cubicBezTo>
                  <a:pt x="4217962" y="194348"/>
                  <a:pt x="4219913" y="194125"/>
                  <a:pt x="4221165" y="190175"/>
                </a:cubicBezTo>
                <a:cubicBezTo>
                  <a:pt x="4222418" y="186225"/>
                  <a:pt x="4223240" y="172805"/>
                  <a:pt x="4223630" y="149917"/>
                </a:cubicBezTo>
                <a:cubicBezTo>
                  <a:pt x="4224021" y="127028"/>
                  <a:pt x="4223333" y="114241"/>
                  <a:pt x="4221565" y="111556"/>
                </a:cubicBezTo>
                <a:cubicBezTo>
                  <a:pt x="4219798" y="108871"/>
                  <a:pt x="4216784" y="107718"/>
                  <a:pt x="4212524" y="108096"/>
                </a:cubicBezTo>
                <a:close/>
                <a:moveTo>
                  <a:pt x="678749" y="108096"/>
                </a:moveTo>
                <a:cubicBezTo>
                  <a:pt x="674489" y="108474"/>
                  <a:pt x="663646" y="110400"/>
                  <a:pt x="646221" y="113872"/>
                </a:cubicBezTo>
                <a:lnTo>
                  <a:pt x="647244" y="147080"/>
                </a:lnTo>
                <a:cubicBezTo>
                  <a:pt x="654102" y="146435"/>
                  <a:pt x="659811" y="144909"/>
                  <a:pt x="664369" y="142503"/>
                </a:cubicBezTo>
                <a:cubicBezTo>
                  <a:pt x="668926" y="140097"/>
                  <a:pt x="673850" y="141496"/>
                  <a:pt x="679140" y="146698"/>
                </a:cubicBezTo>
                <a:cubicBezTo>
                  <a:pt x="684429" y="151901"/>
                  <a:pt x="682910" y="156205"/>
                  <a:pt x="674582" y="159609"/>
                </a:cubicBezTo>
                <a:cubicBezTo>
                  <a:pt x="666254" y="163014"/>
                  <a:pt x="657191" y="164716"/>
                  <a:pt x="647393" y="164716"/>
                </a:cubicBezTo>
                <a:lnTo>
                  <a:pt x="648398" y="194928"/>
                </a:lnTo>
                <a:cubicBezTo>
                  <a:pt x="652316" y="195040"/>
                  <a:pt x="658158" y="193511"/>
                  <a:pt x="665922" y="190342"/>
                </a:cubicBezTo>
                <a:cubicBezTo>
                  <a:pt x="673686" y="187173"/>
                  <a:pt x="678892" y="187341"/>
                  <a:pt x="681539" y="190844"/>
                </a:cubicBezTo>
                <a:cubicBezTo>
                  <a:pt x="684188" y="194348"/>
                  <a:pt x="686138" y="194125"/>
                  <a:pt x="687390" y="190175"/>
                </a:cubicBezTo>
                <a:cubicBezTo>
                  <a:pt x="688643" y="186225"/>
                  <a:pt x="689465" y="172805"/>
                  <a:pt x="689855" y="149917"/>
                </a:cubicBezTo>
                <a:cubicBezTo>
                  <a:pt x="690246" y="127028"/>
                  <a:pt x="689558" y="114241"/>
                  <a:pt x="687790" y="111556"/>
                </a:cubicBezTo>
                <a:cubicBezTo>
                  <a:pt x="686023" y="108871"/>
                  <a:pt x="683009" y="107718"/>
                  <a:pt x="678749" y="108096"/>
                </a:cubicBezTo>
                <a:close/>
                <a:moveTo>
                  <a:pt x="3978382" y="107654"/>
                </a:moveTo>
                <a:cubicBezTo>
                  <a:pt x="3981274" y="107574"/>
                  <a:pt x="3984634" y="108360"/>
                  <a:pt x="3988463" y="110012"/>
                </a:cubicBezTo>
                <a:cubicBezTo>
                  <a:pt x="3996122" y="113317"/>
                  <a:pt x="4002701" y="117531"/>
                  <a:pt x="4008202" y="122653"/>
                </a:cubicBezTo>
                <a:cubicBezTo>
                  <a:pt x="4013702" y="127775"/>
                  <a:pt x="4013609" y="132563"/>
                  <a:pt x="4007923" y="137015"/>
                </a:cubicBezTo>
                <a:cubicBezTo>
                  <a:pt x="4002236" y="141468"/>
                  <a:pt x="3996515" y="150906"/>
                  <a:pt x="3990761" y="165330"/>
                </a:cubicBezTo>
                <a:cubicBezTo>
                  <a:pt x="4000881" y="175611"/>
                  <a:pt x="4000010" y="180997"/>
                  <a:pt x="3988147" y="181487"/>
                </a:cubicBezTo>
                <a:cubicBezTo>
                  <a:pt x="3976284" y="181977"/>
                  <a:pt x="3957864" y="184051"/>
                  <a:pt x="3932885" y="187710"/>
                </a:cubicBezTo>
                <a:cubicBezTo>
                  <a:pt x="3928631" y="201179"/>
                  <a:pt x="3923974" y="203997"/>
                  <a:pt x="3918914" y="196165"/>
                </a:cubicBezTo>
                <a:cubicBezTo>
                  <a:pt x="3913854" y="188333"/>
                  <a:pt x="3910356" y="177844"/>
                  <a:pt x="3908422" y="164697"/>
                </a:cubicBezTo>
                <a:cubicBezTo>
                  <a:pt x="3906487" y="151551"/>
                  <a:pt x="3903361" y="141244"/>
                  <a:pt x="3899045" y="133778"/>
                </a:cubicBezTo>
                <a:cubicBezTo>
                  <a:pt x="3894729" y="126312"/>
                  <a:pt x="3895703" y="122579"/>
                  <a:pt x="3901966" y="122579"/>
                </a:cubicBezTo>
                <a:cubicBezTo>
                  <a:pt x="3906964" y="122579"/>
                  <a:pt x="3911525" y="122963"/>
                  <a:pt x="3915649" y="123732"/>
                </a:cubicBezTo>
                <a:cubicBezTo>
                  <a:pt x="3919773" y="124501"/>
                  <a:pt x="3929072" y="123394"/>
                  <a:pt x="3943545" y="120412"/>
                </a:cubicBezTo>
                <a:cubicBezTo>
                  <a:pt x="3958019" y="117429"/>
                  <a:pt x="3967209" y="114124"/>
                  <a:pt x="3971115" y="110496"/>
                </a:cubicBezTo>
                <a:cubicBezTo>
                  <a:pt x="3973069" y="108682"/>
                  <a:pt x="3975491" y="107735"/>
                  <a:pt x="3978382" y="107654"/>
                </a:cubicBezTo>
                <a:close/>
                <a:moveTo>
                  <a:pt x="4820980" y="105185"/>
                </a:moveTo>
                <a:lnTo>
                  <a:pt x="4811362" y="107157"/>
                </a:lnTo>
                <a:cubicBezTo>
                  <a:pt x="4810022" y="117227"/>
                  <a:pt x="4807920" y="126551"/>
                  <a:pt x="4805055" y="135127"/>
                </a:cubicBezTo>
                <a:cubicBezTo>
                  <a:pt x="4802190" y="143703"/>
                  <a:pt x="4796929" y="150974"/>
                  <a:pt x="4789270" y="156940"/>
                </a:cubicBezTo>
                <a:cubicBezTo>
                  <a:pt x="4781612" y="162905"/>
                  <a:pt x="4778976" y="161845"/>
                  <a:pt x="4781364" y="153758"/>
                </a:cubicBezTo>
                <a:cubicBezTo>
                  <a:pt x="4783751" y="145672"/>
                  <a:pt x="4786086" y="137455"/>
                  <a:pt x="4788368" y="129109"/>
                </a:cubicBezTo>
                <a:cubicBezTo>
                  <a:pt x="4790650" y="120762"/>
                  <a:pt x="4791791" y="113953"/>
                  <a:pt x="4791791" y="108682"/>
                </a:cubicBezTo>
                <a:cubicBezTo>
                  <a:pt x="4789025" y="109463"/>
                  <a:pt x="4785528" y="110115"/>
                  <a:pt x="4781298" y="110635"/>
                </a:cubicBezTo>
                <a:cubicBezTo>
                  <a:pt x="4780567" y="142869"/>
                  <a:pt x="4779438" y="175258"/>
                  <a:pt x="4777913" y="207802"/>
                </a:cubicBezTo>
                <a:cubicBezTo>
                  <a:pt x="4779972" y="207802"/>
                  <a:pt x="4790330" y="205851"/>
                  <a:pt x="4808990" y="201951"/>
                </a:cubicBezTo>
                <a:cubicBezTo>
                  <a:pt x="4827649" y="198050"/>
                  <a:pt x="4838678" y="199604"/>
                  <a:pt x="4842076" y="206611"/>
                </a:cubicBezTo>
                <a:cubicBezTo>
                  <a:pt x="4845475" y="213618"/>
                  <a:pt x="4847670" y="213795"/>
                  <a:pt x="4848662" y="207141"/>
                </a:cubicBezTo>
                <a:cubicBezTo>
                  <a:pt x="4849654" y="200487"/>
                  <a:pt x="4850345" y="191548"/>
                  <a:pt x="4850736" y="180324"/>
                </a:cubicBezTo>
                <a:cubicBezTo>
                  <a:pt x="4850931" y="174712"/>
                  <a:pt x="4851078" y="168071"/>
                  <a:pt x="4851176" y="160400"/>
                </a:cubicBezTo>
                <a:lnTo>
                  <a:pt x="4851237" y="149489"/>
                </a:lnTo>
                <a:lnTo>
                  <a:pt x="4845985" y="152996"/>
                </a:lnTo>
                <a:cubicBezTo>
                  <a:pt x="4842985" y="153709"/>
                  <a:pt x="4839243" y="153628"/>
                  <a:pt x="4834756" y="152754"/>
                </a:cubicBezTo>
                <a:cubicBezTo>
                  <a:pt x="4825783" y="151005"/>
                  <a:pt x="4820853" y="146546"/>
                  <a:pt x="4819966" y="139378"/>
                </a:cubicBezTo>
                <a:cubicBezTo>
                  <a:pt x="4819079" y="132209"/>
                  <a:pt x="4819417" y="120812"/>
                  <a:pt x="4820980" y="105185"/>
                </a:cubicBezTo>
                <a:close/>
                <a:moveTo>
                  <a:pt x="4845885" y="102631"/>
                </a:moveTo>
                <a:cubicBezTo>
                  <a:pt x="4844028" y="102622"/>
                  <a:pt x="4841537" y="102927"/>
                  <a:pt x="4838411" y="103547"/>
                </a:cubicBezTo>
                <a:cubicBezTo>
                  <a:pt x="4837754" y="116979"/>
                  <a:pt x="4837599" y="125441"/>
                  <a:pt x="4837946" y="128932"/>
                </a:cubicBezTo>
                <a:cubicBezTo>
                  <a:pt x="4838294" y="132423"/>
                  <a:pt x="4839512" y="134618"/>
                  <a:pt x="4841602" y="135518"/>
                </a:cubicBezTo>
                <a:cubicBezTo>
                  <a:pt x="4843692" y="136417"/>
                  <a:pt x="4846829" y="137651"/>
                  <a:pt x="4851015" y="139220"/>
                </a:cubicBezTo>
                <a:lnTo>
                  <a:pt x="4851293" y="139491"/>
                </a:lnTo>
                <a:lnTo>
                  <a:pt x="4851322" y="134299"/>
                </a:lnTo>
                <a:cubicBezTo>
                  <a:pt x="4851322" y="115113"/>
                  <a:pt x="4850733" y="104881"/>
                  <a:pt x="4849555" y="103603"/>
                </a:cubicBezTo>
                <a:cubicBezTo>
                  <a:pt x="4848966" y="102965"/>
                  <a:pt x="4847743" y="102641"/>
                  <a:pt x="4845885" y="102631"/>
                </a:cubicBezTo>
                <a:close/>
                <a:moveTo>
                  <a:pt x="3390183" y="100515"/>
                </a:moveTo>
                <a:lnTo>
                  <a:pt x="3358799" y="103678"/>
                </a:lnTo>
                <a:cubicBezTo>
                  <a:pt x="3361094" y="124712"/>
                  <a:pt x="3362526" y="137232"/>
                  <a:pt x="3363097" y="141238"/>
                </a:cubicBezTo>
                <a:lnTo>
                  <a:pt x="3390183" y="138224"/>
                </a:lnTo>
                <a:close/>
                <a:moveTo>
                  <a:pt x="3431911" y="92348"/>
                </a:moveTo>
                <a:cubicBezTo>
                  <a:pt x="3427930" y="93130"/>
                  <a:pt x="3421456" y="94475"/>
                  <a:pt x="3412489" y="96385"/>
                </a:cubicBezTo>
                <a:lnTo>
                  <a:pt x="3412489" y="134225"/>
                </a:lnTo>
                <a:cubicBezTo>
                  <a:pt x="3420451" y="133518"/>
                  <a:pt x="3428637" y="132197"/>
                  <a:pt x="3437046" y="130262"/>
                </a:cubicBezTo>
                <a:cubicBezTo>
                  <a:pt x="3439266" y="109922"/>
                  <a:pt x="3439960" y="98323"/>
                  <a:pt x="3439129" y="95464"/>
                </a:cubicBezTo>
                <a:cubicBezTo>
                  <a:pt x="3438298" y="92606"/>
                  <a:pt x="3435892" y="91567"/>
                  <a:pt x="3431911" y="92348"/>
                </a:cubicBezTo>
                <a:close/>
                <a:moveTo>
                  <a:pt x="3988961" y="67282"/>
                </a:moveTo>
                <a:cubicBezTo>
                  <a:pt x="3993702" y="67774"/>
                  <a:pt x="3997557" y="69298"/>
                  <a:pt x="4000528" y="71856"/>
                </a:cubicBezTo>
                <a:cubicBezTo>
                  <a:pt x="4006468" y="76972"/>
                  <a:pt x="4005479" y="81267"/>
                  <a:pt x="3997560" y="84739"/>
                </a:cubicBezTo>
                <a:cubicBezTo>
                  <a:pt x="3989641" y="88212"/>
                  <a:pt x="3975729" y="91322"/>
                  <a:pt x="3955823" y="94069"/>
                </a:cubicBezTo>
                <a:cubicBezTo>
                  <a:pt x="3935918" y="96816"/>
                  <a:pt x="3921178" y="95753"/>
                  <a:pt x="3911603" y="90878"/>
                </a:cubicBezTo>
                <a:cubicBezTo>
                  <a:pt x="3902028" y="86004"/>
                  <a:pt x="3900956" y="82696"/>
                  <a:pt x="3908384" y="80954"/>
                </a:cubicBezTo>
                <a:cubicBezTo>
                  <a:pt x="3915813" y="79211"/>
                  <a:pt x="3925165" y="77534"/>
                  <a:pt x="3936439" y="75921"/>
                </a:cubicBezTo>
                <a:cubicBezTo>
                  <a:pt x="3947179" y="74396"/>
                  <a:pt x="3959060" y="72058"/>
                  <a:pt x="3972083" y="68908"/>
                </a:cubicBezTo>
                <a:cubicBezTo>
                  <a:pt x="3978594" y="67333"/>
                  <a:pt x="3984220" y="66791"/>
                  <a:pt x="3988961" y="67282"/>
                </a:cubicBezTo>
                <a:close/>
                <a:moveTo>
                  <a:pt x="1295484" y="61987"/>
                </a:moveTo>
                <a:cubicBezTo>
                  <a:pt x="1294547" y="64226"/>
                  <a:pt x="1293032" y="66819"/>
                  <a:pt x="1290937" y="69768"/>
                </a:cubicBezTo>
                <a:lnTo>
                  <a:pt x="1288075" y="73305"/>
                </a:lnTo>
                <a:lnTo>
                  <a:pt x="1290237" y="73131"/>
                </a:lnTo>
                <a:cubicBezTo>
                  <a:pt x="1299923" y="74421"/>
                  <a:pt x="1304946" y="78054"/>
                  <a:pt x="1305306" y="84032"/>
                </a:cubicBezTo>
                <a:cubicBezTo>
                  <a:pt x="1306782" y="79568"/>
                  <a:pt x="1309418" y="74777"/>
                  <a:pt x="1313213" y="69661"/>
                </a:cubicBezTo>
                <a:cubicBezTo>
                  <a:pt x="1317008" y="64545"/>
                  <a:pt x="1318031" y="62183"/>
                  <a:pt x="1316282" y="62573"/>
                </a:cubicBezTo>
                <a:cubicBezTo>
                  <a:pt x="1314534" y="62964"/>
                  <a:pt x="1311296" y="63742"/>
                  <a:pt x="1306571" y="64908"/>
                </a:cubicBezTo>
                <a:cubicBezTo>
                  <a:pt x="1301846" y="66074"/>
                  <a:pt x="1298150" y="65100"/>
                  <a:pt x="1295484" y="61987"/>
                </a:cubicBezTo>
                <a:close/>
                <a:moveTo>
                  <a:pt x="4821742" y="54992"/>
                </a:moveTo>
                <a:lnTo>
                  <a:pt x="4802432" y="57001"/>
                </a:lnTo>
                <a:cubicBezTo>
                  <a:pt x="4809440" y="57944"/>
                  <a:pt x="4812748" y="62189"/>
                  <a:pt x="4812357" y="69736"/>
                </a:cubicBezTo>
                <a:cubicBezTo>
                  <a:pt x="4811966" y="77282"/>
                  <a:pt x="4811771" y="84770"/>
                  <a:pt x="4811771" y="92199"/>
                </a:cubicBezTo>
                <a:cubicBezTo>
                  <a:pt x="4815281" y="92249"/>
                  <a:pt x="4818779" y="92019"/>
                  <a:pt x="4822263" y="91511"/>
                </a:cubicBezTo>
                <a:cubicBezTo>
                  <a:pt x="4822958" y="82519"/>
                  <a:pt x="4823305" y="74600"/>
                  <a:pt x="4823305" y="67754"/>
                </a:cubicBezTo>
                <a:cubicBezTo>
                  <a:pt x="4823305" y="60834"/>
                  <a:pt x="4822784" y="56580"/>
                  <a:pt x="4821742" y="54992"/>
                </a:cubicBezTo>
                <a:close/>
                <a:moveTo>
                  <a:pt x="4950444" y="42123"/>
                </a:moveTo>
                <a:cubicBezTo>
                  <a:pt x="4953416" y="41748"/>
                  <a:pt x="4956612" y="42187"/>
                  <a:pt x="4960032" y="43440"/>
                </a:cubicBezTo>
                <a:cubicBezTo>
                  <a:pt x="4966872" y="45945"/>
                  <a:pt x="4972862" y="49532"/>
                  <a:pt x="4978003" y="54202"/>
                </a:cubicBezTo>
                <a:cubicBezTo>
                  <a:pt x="4983144" y="58871"/>
                  <a:pt x="4982893" y="63823"/>
                  <a:pt x="4977249" y="69057"/>
                </a:cubicBezTo>
                <a:cubicBezTo>
                  <a:pt x="4971607" y="74290"/>
                  <a:pt x="4964698" y="86575"/>
                  <a:pt x="4956525" y="105910"/>
                </a:cubicBezTo>
                <a:cubicBezTo>
                  <a:pt x="4964314" y="114145"/>
                  <a:pt x="4963030" y="118998"/>
                  <a:pt x="4952674" y="120467"/>
                </a:cubicBezTo>
                <a:cubicBezTo>
                  <a:pt x="4942318" y="121937"/>
                  <a:pt x="4929116" y="124414"/>
                  <a:pt x="4913067" y="127899"/>
                </a:cubicBezTo>
                <a:cubicBezTo>
                  <a:pt x="4910897" y="155457"/>
                  <a:pt x="4910568" y="174340"/>
                  <a:pt x="4912081" y="184547"/>
                </a:cubicBezTo>
                <a:cubicBezTo>
                  <a:pt x="4913594" y="194754"/>
                  <a:pt x="4916713" y="201377"/>
                  <a:pt x="4921439" y="204416"/>
                </a:cubicBezTo>
                <a:cubicBezTo>
                  <a:pt x="4926164" y="207454"/>
                  <a:pt x="4935674" y="208788"/>
                  <a:pt x="4949967" y="208416"/>
                </a:cubicBezTo>
                <a:cubicBezTo>
                  <a:pt x="4964261" y="208043"/>
                  <a:pt x="4974558" y="205932"/>
                  <a:pt x="4980858" y="202081"/>
                </a:cubicBezTo>
                <a:cubicBezTo>
                  <a:pt x="4987159" y="198230"/>
                  <a:pt x="4991555" y="187905"/>
                  <a:pt x="4994048" y="171106"/>
                </a:cubicBezTo>
                <a:cubicBezTo>
                  <a:pt x="4996541" y="154307"/>
                  <a:pt x="4999657" y="154605"/>
                  <a:pt x="5003396" y="171999"/>
                </a:cubicBezTo>
                <a:cubicBezTo>
                  <a:pt x="5007136" y="189393"/>
                  <a:pt x="5010767" y="201216"/>
                  <a:pt x="5014289" y="207467"/>
                </a:cubicBezTo>
                <a:cubicBezTo>
                  <a:pt x="5017811" y="213718"/>
                  <a:pt x="5012686" y="219438"/>
                  <a:pt x="4998913" y="224628"/>
                </a:cubicBezTo>
                <a:cubicBezTo>
                  <a:pt x="4985141" y="229819"/>
                  <a:pt x="4970626" y="232612"/>
                  <a:pt x="4955372" y="233009"/>
                </a:cubicBezTo>
                <a:cubicBezTo>
                  <a:pt x="4940117" y="233406"/>
                  <a:pt x="4926403" y="231506"/>
                  <a:pt x="4914230" y="227307"/>
                </a:cubicBezTo>
                <a:cubicBezTo>
                  <a:pt x="4902057" y="223109"/>
                  <a:pt x="4895146" y="214381"/>
                  <a:pt x="4893496" y="201123"/>
                </a:cubicBezTo>
                <a:cubicBezTo>
                  <a:pt x="4891847" y="187865"/>
                  <a:pt x="4891605" y="172173"/>
                  <a:pt x="4892771" y="154047"/>
                </a:cubicBezTo>
                <a:cubicBezTo>
                  <a:pt x="4893937" y="135921"/>
                  <a:pt x="4893158" y="123224"/>
                  <a:pt x="4890436" y="115956"/>
                </a:cubicBezTo>
                <a:cubicBezTo>
                  <a:pt x="4887714" y="108688"/>
                  <a:pt x="4889292" y="105671"/>
                  <a:pt x="4895171" y="106905"/>
                </a:cubicBezTo>
                <a:cubicBezTo>
                  <a:pt x="4901049" y="108139"/>
                  <a:pt x="4905390" y="109110"/>
                  <a:pt x="4908193" y="109817"/>
                </a:cubicBezTo>
                <a:cubicBezTo>
                  <a:pt x="4910996" y="110524"/>
                  <a:pt x="4914859" y="110521"/>
                  <a:pt x="4919783" y="109808"/>
                </a:cubicBezTo>
                <a:cubicBezTo>
                  <a:pt x="4924707" y="109094"/>
                  <a:pt x="4931510" y="107411"/>
                  <a:pt x="4940191" y="104757"/>
                </a:cubicBezTo>
                <a:cubicBezTo>
                  <a:pt x="4942423" y="85322"/>
                  <a:pt x="4943540" y="73379"/>
                  <a:pt x="4943540" y="68926"/>
                </a:cubicBezTo>
                <a:cubicBezTo>
                  <a:pt x="4943540" y="66644"/>
                  <a:pt x="4941376" y="66068"/>
                  <a:pt x="4937047" y="67196"/>
                </a:cubicBezTo>
                <a:cubicBezTo>
                  <a:pt x="4932719" y="68325"/>
                  <a:pt x="4925649" y="70269"/>
                  <a:pt x="4915839" y="73028"/>
                </a:cubicBezTo>
                <a:cubicBezTo>
                  <a:pt x="4906029" y="75788"/>
                  <a:pt x="4897493" y="74523"/>
                  <a:pt x="4890231" y="69233"/>
                </a:cubicBezTo>
                <a:cubicBezTo>
                  <a:pt x="4882970" y="63944"/>
                  <a:pt x="4883289" y="61020"/>
                  <a:pt x="4891189" y="60462"/>
                </a:cubicBezTo>
                <a:cubicBezTo>
                  <a:pt x="4899090" y="59904"/>
                  <a:pt x="4908305" y="58304"/>
                  <a:pt x="4918834" y="55662"/>
                </a:cubicBezTo>
                <a:cubicBezTo>
                  <a:pt x="4929364" y="53020"/>
                  <a:pt x="4937153" y="49696"/>
                  <a:pt x="4942200" y="45691"/>
                </a:cubicBezTo>
                <a:cubicBezTo>
                  <a:pt x="4944724" y="43688"/>
                  <a:pt x="4947472" y="42498"/>
                  <a:pt x="4950444" y="42123"/>
                </a:cubicBezTo>
                <a:close/>
                <a:moveTo>
                  <a:pt x="1074009" y="32563"/>
                </a:moveTo>
                <a:cubicBezTo>
                  <a:pt x="1068316" y="32531"/>
                  <a:pt x="1060732" y="33195"/>
                  <a:pt x="1051257" y="34556"/>
                </a:cubicBezTo>
                <a:cubicBezTo>
                  <a:pt x="1032306" y="37279"/>
                  <a:pt x="1018409" y="39576"/>
                  <a:pt x="1009566" y="41449"/>
                </a:cubicBezTo>
                <a:cubicBezTo>
                  <a:pt x="1010285" y="47687"/>
                  <a:pt x="1011302" y="54490"/>
                  <a:pt x="1012617" y="61857"/>
                </a:cubicBezTo>
                <a:cubicBezTo>
                  <a:pt x="1023878" y="61150"/>
                  <a:pt x="1035840" y="58639"/>
                  <a:pt x="1048503" y="54323"/>
                </a:cubicBezTo>
                <a:cubicBezTo>
                  <a:pt x="1061166" y="50007"/>
                  <a:pt x="1069128" y="51442"/>
                  <a:pt x="1072390" y="58629"/>
                </a:cubicBezTo>
                <a:cubicBezTo>
                  <a:pt x="1075652" y="65816"/>
                  <a:pt x="1068276" y="70898"/>
                  <a:pt x="1050261" y="73875"/>
                </a:cubicBezTo>
                <a:cubicBezTo>
                  <a:pt x="1032247" y="76851"/>
                  <a:pt x="1019854" y="76783"/>
                  <a:pt x="1013082" y="73670"/>
                </a:cubicBezTo>
                <a:lnTo>
                  <a:pt x="1017305" y="95715"/>
                </a:lnTo>
                <a:cubicBezTo>
                  <a:pt x="1044057" y="92689"/>
                  <a:pt x="1064211" y="90457"/>
                  <a:pt x="1077766" y="89018"/>
                </a:cubicBezTo>
                <a:cubicBezTo>
                  <a:pt x="1083571" y="73106"/>
                  <a:pt x="1087251" y="60797"/>
                  <a:pt x="1088808" y="52090"/>
                </a:cubicBezTo>
                <a:cubicBezTo>
                  <a:pt x="1090364" y="43384"/>
                  <a:pt x="1089233" y="37604"/>
                  <a:pt x="1085413" y="34752"/>
                </a:cubicBezTo>
                <a:cubicBezTo>
                  <a:pt x="1083503" y="33325"/>
                  <a:pt x="1079701" y="32596"/>
                  <a:pt x="1074009" y="32563"/>
                </a:cubicBezTo>
                <a:close/>
                <a:moveTo>
                  <a:pt x="4865884" y="28052"/>
                </a:moveTo>
                <a:cubicBezTo>
                  <a:pt x="4872088" y="28264"/>
                  <a:pt x="4877094" y="29661"/>
                  <a:pt x="4880902" y="32240"/>
                </a:cubicBezTo>
                <a:cubicBezTo>
                  <a:pt x="4888517" y="37400"/>
                  <a:pt x="4887761" y="41502"/>
                  <a:pt x="4878632" y="44546"/>
                </a:cubicBezTo>
                <a:cubicBezTo>
                  <a:pt x="4869504" y="47591"/>
                  <a:pt x="4854609" y="50273"/>
                  <a:pt x="4833946" y="52592"/>
                </a:cubicBezTo>
                <a:cubicBezTo>
                  <a:pt x="4843285" y="55991"/>
                  <a:pt x="4846969" y="60474"/>
                  <a:pt x="4844997" y="66043"/>
                </a:cubicBezTo>
                <a:cubicBezTo>
                  <a:pt x="4843025" y="71611"/>
                  <a:pt x="4841289" y="79164"/>
                  <a:pt x="4839788" y="88702"/>
                </a:cubicBezTo>
                <a:cubicBezTo>
                  <a:pt x="4840917" y="88875"/>
                  <a:pt x="4843490" y="87558"/>
                  <a:pt x="4847508" y="84749"/>
                </a:cubicBezTo>
                <a:cubicBezTo>
                  <a:pt x="4851527" y="81939"/>
                  <a:pt x="4856302" y="82209"/>
                  <a:pt x="4861833" y="85558"/>
                </a:cubicBezTo>
                <a:cubicBezTo>
                  <a:pt x="4867365" y="88907"/>
                  <a:pt x="4872078" y="92395"/>
                  <a:pt x="4875972" y="96022"/>
                </a:cubicBezTo>
                <a:cubicBezTo>
                  <a:pt x="4879866" y="99650"/>
                  <a:pt x="4880437" y="104195"/>
                  <a:pt x="4877683" y="109659"/>
                </a:cubicBezTo>
                <a:cubicBezTo>
                  <a:pt x="4874930" y="115122"/>
                  <a:pt x="4873172" y="128761"/>
                  <a:pt x="4872409" y="150577"/>
                </a:cubicBezTo>
                <a:cubicBezTo>
                  <a:pt x="4871646" y="172393"/>
                  <a:pt x="4871857" y="190048"/>
                  <a:pt x="4873042" y="203541"/>
                </a:cubicBezTo>
                <a:cubicBezTo>
                  <a:pt x="4874226" y="217035"/>
                  <a:pt x="4871386" y="229503"/>
                  <a:pt x="4864521" y="240944"/>
                </a:cubicBezTo>
                <a:cubicBezTo>
                  <a:pt x="4857657" y="252385"/>
                  <a:pt x="4852584" y="254354"/>
                  <a:pt x="4849304" y="246850"/>
                </a:cubicBezTo>
                <a:cubicBezTo>
                  <a:pt x="4846024" y="239347"/>
                  <a:pt x="4843050" y="230262"/>
                  <a:pt x="4840383" y="219596"/>
                </a:cubicBezTo>
                <a:cubicBezTo>
                  <a:pt x="4823194" y="219596"/>
                  <a:pt x="4809598" y="220374"/>
                  <a:pt x="4799595" y="221931"/>
                </a:cubicBezTo>
                <a:cubicBezTo>
                  <a:pt x="4789593" y="223487"/>
                  <a:pt x="4782167" y="223094"/>
                  <a:pt x="4777317" y="220750"/>
                </a:cubicBezTo>
                <a:cubicBezTo>
                  <a:pt x="4776871" y="225165"/>
                  <a:pt x="4775200" y="230355"/>
                  <a:pt x="4772304" y="236321"/>
                </a:cubicBezTo>
                <a:cubicBezTo>
                  <a:pt x="4769408" y="242286"/>
                  <a:pt x="4765315" y="241483"/>
                  <a:pt x="4760025" y="233912"/>
                </a:cubicBezTo>
                <a:cubicBezTo>
                  <a:pt x="4754736" y="226340"/>
                  <a:pt x="4753455" y="216542"/>
                  <a:pt x="4756184" y="204518"/>
                </a:cubicBezTo>
                <a:cubicBezTo>
                  <a:pt x="4758913" y="192494"/>
                  <a:pt x="4760664" y="174845"/>
                  <a:pt x="4761439" y="151572"/>
                </a:cubicBezTo>
                <a:cubicBezTo>
                  <a:pt x="4762215" y="128299"/>
                  <a:pt x="4760658" y="112781"/>
                  <a:pt x="4756770" y="105017"/>
                </a:cubicBezTo>
                <a:cubicBezTo>
                  <a:pt x="4752882" y="97253"/>
                  <a:pt x="4754026" y="93784"/>
                  <a:pt x="4760202" y="94608"/>
                </a:cubicBezTo>
                <a:cubicBezTo>
                  <a:pt x="4766378" y="95433"/>
                  <a:pt x="4770890" y="96016"/>
                  <a:pt x="4773736" y="96357"/>
                </a:cubicBezTo>
                <a:cubicBezTo>
                  <a:pt x="4776582" y="96698"/>
                  <a:pt x="4782626" y="96311"/>
                  <a:pt x="4791865" y="95194"/>
                </a:cubicBezTo>
                <a:cubicBezTo>
                  <a:pt x="4792597" y="81081"/>
                  <a:pt x="4791711" y="69236"/>
                  <a:pt x="4789205" y="59662"/>
                </a:cubicBezTo>
                <a:cubicBezTo>
                  <a:pt x="4770949" y="61993"/>
                  <a:pt x="4758643" y="60549"/>
                  <a:pt x="4752287" y="55327"/>
                </a:cubicBezTo>
                <a:cubicBezTo>
                  <a:pt x="4745930" y="50106"/>
                  <a:pt x="4747685" y="46987"/>
                  <a:pt x="4757551" y="45970"/>
                </a:cubicBezTo>
                <a:cubicBezTo>
                  <a:pt x="4767417" y="44953"/>
                  <a:pt x="4779937" y="43275"/>
                  <a:pt x="4795112" y="40937"/>
                </a:cubicBezTo>
                <a:cubicBezTo>
                  <a:pt x="4810286" y="38599"/>
                  <a:pt x="4826474" y="35276"/>
                  <a:pt x="4843676" y="30966"/>
                </a:cubicBezTo>
                <a:cubicBezTo>
                  <a:pt x="4852277" y="28811"/>
                  <a:pt x="4859680" y="27840"/>
                  <a:pt x="4865884" y="28052"/>
                </a:cubicBezTo>
                <a:close/>
                <a:moveTo>
                  <a:pt x="211625" y="26163"/>
                </a:moveTo>
                <a:cubicBezTo>
                  <a:pt x="226258" y="25370"/>
                  <a:pt x="236790" y="27789"/>
                  <a:pt x="243222" y="33422"/>
                </a:cubicBezTo>
                <a:cubicBezTo>
                  <a:pt x="251799" y="40931"/>
                  <a:pt x="254558" y="46404"/>
                  <a:pt x="251501" y="49839"/>
                </a:cubicBezTo>
                <a:cubicBezTo>
                  <a:pt x="248444" y="53275"/>
                  <a:pt x="239883" y="54602"/>
                  <a:pt x="225819" y="53820"/>
                </a:cubicBezTo>
                <a:cubicBezTo>
                  <a:pt x="211754" y="53039"/>
                  <a:pt x="198530" y="53039"/>
                  <a:pt x="186147" y="53820"/>
                </a:cubicBezTo>
                <a:cubicBezTo>
                  <a:pt x="173763" y="54602"/>
                  <a:pt x="155441" y="55984"/>
                  <a:pt x="131183" y="57969"/>
                </a:cubicBezTo>
                <a:cubicBezTo>
                  <a:pt x="138178" y="65509"/>
                  <a:pt x="140704" y="70777"/>
                  <a:pt x="138763" y="73773"/>
                </a:cubicBezTo>
                <a:cubicBezTo>
                  <a:pt x="136822" y="76768"/>
                  <a:pt x="135852" y="89148"/>
                  <a:pt x="135852" y="110914"/>
                </a:cubicBezTo>
                <a:cubicBezTo>
                  <a:pt x="153315" y="110914"/>
                  <a:pt x="168535" y="113007"/>
                  <a:pt x="181514" y="117193"/>
                </a:cubicBezTo>
                <a:cubicBezTo>
                  <a:pt x="194493" y="121379"/>
                  <a:pt x="201994" y="129763"/>
                  <a:pt x="204015" y="142345"/>
                </a:cubicBezTo>
                <a:cubicBezTo>
                  <a:pt x="206037" y="154927"/>
                  <a:pt x="197089" y="156323"/>
                  <a:pt x="177171" y="146531"/>
                </a:cubicBezTo>
                <a:cubicBezTo>
                  <a:pt x="157252" y="136739"/>
                  <a:pt x="143480" y="128792"/>
                  <a:pt x="135852" y="122691"/>
                </a:cubicBezTo>
                <a:cubicBezTo>
                  <a:pt x="136584" y="181316"/>
                  <a:pt x="135719" y="220685"/>
                  <a:pt x="133257" y="240795"/>
                </a:cubicBezTo>
                <a:cubicBezTo>
                  <a:pt x="130795" y="260905"/>
                  <a:pt x="126966" y="270961"/>
                  <a:pt x="121769" y="270961"/>
                </a:cubicBezTo>
                <a:cubicBezTo>
                  <a:pt x="117912" y="270961"/>
                  <a:pt x="113822" y="266353"/>
                  <a:pt x="109500" y="257138"/>
                </a:cubicBezTo>
                <a:cubicBezTo>
                  <a:pt x="105178" y="247923"/>
                  <a:pt x="103817" y="239992"/>
                  <a:pt x="105417" y="233344"/>
                </a:cubicBezTo>
                <a:cubicBezTo>
                  <a:pt x="107017" y="226697"/>
                  <a:pt x="108573" y="219596"/>
                  <a:pt x="110086" y="212043"/>
                </a:cubicBezTo>
                <a:cubicBezTo>
                  <a:pt x="111599" y="204490"/>
                  <a:pt x="112747" y="178811"/>
                  <a:pt x="113528" y="135006"/>
                </a:cubicBezTo>
                <a:cubicBezTo>
                  <a:pt x="114309" y="91201"/>
                  <a:pt x="111959" y="66477"/>
                  <a:pt x="106477" y="60834"/>
                </a:cubicBezTo>
                <a:cubicBezTo>
                  <a:pt x="67881" y="67060"/>
                  <a:pt x="43687" y="71143"/>
                  <a:pt x="33896" y="73084"/>
                </a:cubicBezTo>
                <a:cubicBezTo>
                  <a:pt x="24104" y="75025"/>
                  <a:pt x="14889" y="71500"/>
                  <a:pt x="6250" y="62508"/>
                </a:cubicBezTo>
                <a:cubicBezTo>
                  <a:pt x="-2388" y="53516"/>
                  <a:pt x="-2072" y="49414"/>
                  <a:pt x="7199" y="50202"/>
                </a:cubicBezTo>
                <a:cubicBezTo>
                  <a:pt x="16470" y="50989"/>
                  <a:pt x="32469" y="50230"/>
                  <a:pt x="55196" y="47923"/>
                </a:cubicBezTo>
                <a:cubicBezTo>
                  <a:pt x="77924" y="45616"/>
                  <a:pt x="101222" y="42702"/>
                  <a:pt x="125090" y="39179"/>
                </a:cubicBezTo>
                <a:cubicBezTo>
                  <a:pt x="148958" y="35657"/>
                  <a:pt x="172470" y="31939"/>
                  <a:pt x="195625" y="28027"/>
                </a:cubicBezTo>
                <a:cubicBezTo>
                  <a:pt x="201414" y="27048"/>
                  <a:pt x="206747" y="26427"/>
                  <a:pt x="211625" y="26163"/>
                </a:cubicBezTo>
                <a:close/>
                <a:moveTo>
                  <a:pt x="3731505" y="25762"/>
                </a:moveTo>
                <a:cubicBezTo>
                  <a:pt x="3736160" y="25811"/>
                  <a:pt x="3740426" y="26672"/>
                  <a:pt x="3744301" y="28343"/>
                </a:cubicBezTo>
                <a:cubicBezTo>
                  <a:pt x="3752053" y="31685"/>
                  <a:pt x="3758049" y="36379"/>
                  <a:pt x="3762291" y="42426"/>
                </a:cubicBezTo>
                <a:cubicBezTo>
                  <a:pt x="3766533" y="48472"/>
                  <a:pt x="3761627" y="51495"/>
                  <a:pt x="3747576" y="51495"/>
                </a:cubicBezTo>
                <a:cubicBezTo>
                  <a:pt x="3736761" y="51495"/>
                  <a:pt x="3725602" y="51684"/>
                  <a:pt x="3714099" y="52062"/>
                </a:cubicBezTo>
                <a:cubicBezTo>
                  <a:pt x="3702596" y="52441"/>
                  <a:pt x="3689266" y="53504"/>
                  <a:pt x="3674110" y="55253"/>
                </a:cubicBezTo>
                <a:cubicBezTo>
                  <a:pt x="3684218" y="63128"/>
                  <a:pt x="3687170" y="69143"/>
                  <a:pt x="3682966" y="73298"/>
                </a:cubicBezTo>
                <a:cubicBezTo>
                  <a:pt x="3678761" y="77453"/>
                  <a:pt x="3669956" y="88838"/>
                  <a:pt x="3656549" y="107454"/>
                </a:cubicBezTo>
                <a:cubicBezTo>
                  <a:pt x="3657317" y="142454"/>
                  <a:pt x="3657901" y="169156"/>
                  <a:pt x="3658297" y="187561"/>
                </a:cubicBezTo>
                <a:cubicBezTo>
                  <a:pt x="3658694" y="205966"/>
                  <a:pt x="3657696" y="223881"/>
                  <a:pt x="3655302" y="241307"/>
                </a:cubicBezTo>
                <a:cubicBezTo>
                  <a:pt x="3652908" y="258732"/>
                  <a:pt x="3647638" y="261305"/>
                  <a:pt x="3639489" y="249027"/>
                </a:cubicBezTo>
                <a:cubicBezTo>
                  <a:pt x="3631341" y="236749"/>
                  <a:pt x="3628628" y="225800"/>
                  <a:pt x="3631350" y="216182"/>
                </a:cubicBezTo>
                <a:cubicBezTo>
                  <a:pt x="3634072" y="206564"/>
                  <a:pt x="3635434" y="195616"/>
                  <a:pt x="3635434" y="183338"/>
                </a:cubicBezTo>
                <a:lnTo>
                  <a:pt x="3635434" y="129704"/>
                </a:lnTo>
                <a:cubicBezTo>
                  <a:pt x="3619261" y="154732"/>
                  <a:pt x="3602295" y="174148"/>
                  <a:pt x="3584534" y="187952"/>
                </a:cubicBezTo>
                <a:cubicBezTo>
                  <a:pt x="3566774" y="201755"/>
                  <a:pt x="3550196" y="211451"/>
                  <a:pt x="3534798" y="217038"/>
                </a:cubicBezTo>
                <a:cubicBezTo>
                  <a:pt x="3519400" y="222625"/>
                  <a:pt x="3519251" y="219308"/>
                  <a:pt x="3534351" y="207085"/>
                </a:cubicBezTo>
                <a:cubicBezTo>
                  <a:pt x="3549451" y="194863"/>
                  <a:pt x="3565667" y="179893"/>
                  <a:pt x="3583000" y="162176"/>
                </a:cubicBezTo>
                <a:cubicBezTo>
                  <a:pt x="3600332" y="144460"/>
                  <a:pt x="3615869" y="124954"/>
                  <a:pt x="3629611" y="103659"/>
                </a:cubicBezTo>
                <a:cubicBezTo>
                  <a:pt x="3628879" y="96081"/>
                  <a:pt x="3627140" y="89164"/>
                  <a:pt x="3624392" y="82907"/>
                </a:cubicBezTo>
                <a:cubicBezTo>
                  <a:pt x="3621645" y="76650"/>
                  <a:pt x="3623713" y="74362"/>
                  <a:pt x="3630597" y="76042"/>
                </a:cubicBezTo>
                <a:cubicBezTo>
                  <a:pt x="3637480" y="77723"/>
                  <a:pt x="3642583" y="79995"/>
                  <a:pt x="3645907" y="82860"/>
                </a:cubicBezTo>
                <a:cubicBezTo>
                  <a:pt x="3654490" y="68064"/>
                  <a:pt x="3658328" y="59166"/>
                  <a:pt x="3657423" y="56164"/>
                </a:cubicBezTo>
                <a:cubicBezTo>
                  <a:pt x="3612836" y="63159"/>
                  <a:pt x="3585257" y="67826"/>
                  <a:pt x="3574684" y="70163"/>
                </a:cubicBezTo>
                <a:cubicBezTo>
                  <a:pt x="3564111" y="72501"/>
                  <a:pt x="3554279" y="69630"/>
                  <a:pt x="3545188" y="61550"/>
                </a:cubicBezTo>
                <a:cubicBezTo>
                  <a:pt x="3536097" y="53470"/>
                  <a:pt x="3536761" y="49176"/>
                  <a:pt x="3547179" y="48667"/>
                </a:cubicBezTo>
                <a:cubicBezTo>
                  <a:pt x="3557597" y="48159"/>
                  <a:pt x="3567156" y="47529"/>
                  <a:pt x="3575856" y="46779"/>
                </a:cubicBezTo>
                <a:cubicBezTo>
                  <a:pt x="3584556" y="46029"/>
                  <a:pt x="3607432" y="43505"/>
                  <a:pt x="3644484" y="39207"/>
                </a:cubicBezTo>
                <a:cubicBezTo>
                  <a:pt x="3681536" y="34910"/>
                  <a:pt x="3705498" y="31189"/>
                  <a:pt x="3716368" y="28045"/>
                </a:cubicBezTo>
                <a:cubicBezTo>
                  <a:pt x="3721804" y="26473"/>
                  <a:pt x="3726849" y="25712"/>
                  <a:pt x="3731505" y="25762"/>
                </a:cubicBezTo>
                <a:close/>
                <a:moveTo>
                  <a:pt x="482622" y="23980"/>
                </a:moveTo>
                <a:cubicBezTo>
                  <a:pt x="488810" y="22765"/>
                  <a:pt x="495228" y="25174"/>
                  <a:pt x="501876" y="31208"/>
                </a:cubicBezTo>
                <a:cubicBezTo>
                  <a:pt x="508524" y="37241"/>
                  <a:pt x="507485" y="41734"/>
                  <a:pt x="498760" y="44686"/>
                </a:cubicBezTo>
                <a:cubicBezTo>
                  <a:pt x="490035" y="47638"/>
                  <a:pt x="467553" y="51551"/>
                  <a:pt x="431313" y="56425"/>
                </a:cubicBezTo>
                <a:cubicBezTo>
                  <a:pt x="439089" y="63085"/>
                  <a:pt x="439663" y="68650"/>
                  <a:pt x="433034" y="73121"/>
                </a:cubicBezTo>
                <a:cubicBezTo>
                  <a:pt x="426405" y="77592"/>
                  <a:pt x="414936" y="89012"/>
                  <a:pt x="398627" y="107380"/>
                </a:cubicBezTo>
                <a:cubicBezTo>
                  <a:pt x="423109" y="104304"/>
                  <a:pt x="444407" y="101417"/>
                  <a:pt x="462520" y="98720"/>
                </a:cubicBezTo>
                <a:cubicBezTo>
                  <a:pt x="480634" y="96022"/>
                  <a:pt x="492798" y="93483"/>
                  <a:pt x="499011" y="91102"/>
                </a:cubicBezTo>
                <a:cubicBezTo>
                  <a:pt x="505225" y="88720"/>
                  <a:pt x="511234" y="88801"/>
                  <a:pt x="517038" y="91344"/>
                </a:cubicBezTo>
                <a:cubicBezTo>
                  <a:pt x="522842" y="93886"/>
                  <a:pt x="529850" y="98816"/>
                  <a:pt x="538060" y="106133"/>
                </a:cubicBezTo>
                <a:cubicBezTo>
                  <a:pt x="546270" y="113451"/>
                  <a:pt x="548177" y="119506"/>
                  <a:pt x="543781" y="124300"/>
                </a:cubicBezTo>
                <a:cubicBezTo>
                  <a:pt x="539384" y="129093"/>
                  <a:pt x="536063" y="136916"/>
                  <a:pt x="533819" y="147768"/>
                </a:cubicBezTo>
                <a:cubicBezTo>
                  <a:pt x="531573" y="158620"/>
                  <a:pt x="529664" y="172297"/>
                  <a:pt x="528089" y="188798"/>
                </a:cubicBezTo>
                <a:cubicBezTo>
                  <a:pt x="526513" y="205299"/>
                  <a:pt x="523286" y="218840"/>
                  <a:pt x="518405" y="229419"/>
                </a:cubicBezTo>
                <a:cubicBezTo>
                  <a:pt x="513525" y="239998"/>
                  <a:pt x="507485" y="247424"/>
                  <a:pt x="500286" y="251697"/>
                </a:cubicBezTo>
                <a:cubicBezTo>
                  <a:pt x="493086" y="255969"/>
                  <a:pt x="488345" y="252614"/>
                  <a:pt x="486063" y="241632"/>
                </a:cubicBezTo>
                <a:cubicBezTo>
                  <a:pt x="483781" y="230650"/>
                  <a:pt x="481778" y="222858"/>
                  <a:pt x="480054" y="218257"/>
                </a:cubicBezTo>
                <a:cubicBezTo>
                  <a:pt x="470876" y="217587"/>
                  <a:pt x="452704" y="218421"/>
                  <a:pt x="425537" y="220759"/>
                </a:cubicBezTo>
                <a:cubicBezTo>
                  <a:pt x="398369" y="223097"/>
                  <a:pt x="375490" y="224979"/>
                  <a:pt x="356899" y="226405"/>
                </a:cubicBezTo>
                <a:cubicBezTo>
                  <a:pt x="350685" y="242094"/>
                  <a:pt x="345365" y="245387"/>
                  <a:pt x="340937" y="236284"/>
                </a:cubicBezTo>
                <a:cubicBezTo>
                  <a:pt x="336510" y="227180"/>
                  <a:pt x="333902" y="214397"/>
                  <a:pt x="333114" y="197932"/>
                </a:cubicBezTo>
                <a:cubicBezTo>
                  <a:pt x="332327" y="181468"/>
                  <a:pt x="330798" y="167162"/>
                  <a:pt x="328529" y="155014"/>
                </a:cubicBezTo>
                <a:cubicBezTo>
                  <a:pt x="326259" y="142866"/>
                  <a:pt x="322954" y="131695"/>
                  <a:pt x="318613" y="121500"/>
                </a:cubicBezTo>
                <a:cubicBezTo>
                  <a:pt x="314272" y="111305"/>
                  <a:pt x="315797" y="106815"/>
                  <a:pt x="323189" y="108031"/>
                </a:cubicBezTo>
                <a:cubicBezTo>
                  <a:pt x="330581" y="109246"/>
                  <a:pt x="336327" y="110415"/>
                  <a:pt x="340426" y="111538"/>
                </a:cubicBezTo>
                <a:cubicBezTo>
                  <a:pt x="344524" y="112660"/>
                  <a:pt x="358406" y="112155"/>
                  <a:pt x="382070" y="110021"/>
                </a:cubicBezTo>
                <a:cubicBezTo>
                  <a:pt x="393058" y="93179"/>
                  <a:pt x="399514" y="81484"/>
                  <a:pt x="401436" y="74935"/>
                </a:cubicBezTo>
                <a:cubicBezTo>
                  <a:pt x="403358" y="68387"/>
                  <a:pt x="404319" y="63296"/>
                  <a:pt x="404319" y="59662"/>
                </a:cubicBezTo>
                <a:cubicBezTo>
                  <a:pt x="400326" y="60394"/>
                  <a:pt x="395659" y="61159"/>
                  <a:pt x="390320" y="61959"/>
                </a:cubicBezTo>
                <a:cubicBezTo>
                  <a:pt x="384981" y="62759"/>
                  <a:pt x="380321" y="62948"/>
                  <a:pt x="376340" y="62527"/>
                </a:cubicBezTo>
                <a:cubicBezTo>
                  <a:pt x="372358" y="62105"/>
                  <a:pt x="367075" y="58778"/>
                  <a:pt x="360490" y="52546"/>
                </a:cubicBezTo>
                <a:cubicBezTo>
                  <a:pt x="353904" y="46314"/>
                  <a:pt x="358027" y="43198"/>
                  <a:pt x="372861" y="43198"/>
                </a:cubicBezTo>
                <a:cubicBezTo>
                  <a:pt x="385052" y="43198"/>
                  <a:pt x="401122" y="41471"/>
                  <a:pt x="421072" y="38017"/>
                </a:cubicBezTo>
                <a:cubicBezTo>
                  <a:pt x="441021" y="34563"/>
                  <a:pt x="454719" y="31663"/>
                  <a:pt x="462167" y="29319"/>
                </a:cubicBezTo>
                <a:cubicBezTo>
                  <a:pt x="469614" y="26975"/>
                  <a:pt x="476433" y="25196"/>
                  <a:pt x="482622" y="23980"/>
                </a:cubicBezTo>
                <a:close/>
                <a:moveTo>
                  <a:pt x="4023482" y="18334"/>
                </a:moveTo>
                <a:cubicBezTo>
                  <a:pt x="4027778" y="18864"/>
                  <a:pt x="4032445" y="20452"/>
                  <a:pt x="4037484" y="23097"/>
                </a:cubicBezTo>
                <a:cubicBezTo>
                  <a:pt x="4047561" y="28386"/>
                  <a:pt x="4055523" y="33456"/>
                  <a:pt x="4061370" y="38305"/>
                </a:cubicBezTo>
                <a:cubicBezTo>
                  <a:pt x="4067218" y="43154"/>
                  <a:pt x="4068567" y="47746"/>
                  <a:pt x="4065417" y="52081"/>
                </a:cubicBezTo>
                <a:cubicBezTo>
                  <a:pt x="4062267" y="56415"/>
                  <a:pt x="4060313" y="65379"/>
                  <a:pt x="4059557" y="78972"/>
                </a:cubicBezTo>
                <a:cubicBezTo>
                  <a:pt x="4058800" y="92565"/>
                  <a:pt x="4059200" y="115668"/>
                  <a:pt x="4060757" y="148280"/>
                </a:cubicBezTo>
                <a:cubicBezTo>
                  <a:pt x="4062313" y="180892"/>
                  <a:pt x="4063683" y="205551"/>
                  <a:pt x="4064868" y="222257"/>
                </a:cubicBezTo>
                <a:cubicBezTo>
                  <a:pt x="4066052" y="238962"/>
                  <a:pt x="4062465" y="253396"/>
                  <a:pt x="4054106" y="265556"/>
                </a:cubicBezTo>
                <a:cubicBezTo>
                  <a:pt x="4045747" y="277717"/>
                  <a:pt x="4038628" y="278126"/>
                  <a:pt x="4032749" y="266784"/>
                </a:cubicBezTo>
                <a:cubicBezTo>
                  <a:pt x="4026870" y="255442"/>
                  <a:pt x="4018186" y="244134"/>
                  <a:pt x="4006695" y="232861"/>
                </a:cubicBezTo>
                <a:cubicBezTo>
                  <a:pt x="3995204" y="221587"/>
                  <a:pt x="3996289" y="217894"/>
                  <a:pt x="4009950" y="221782"/>
                </a:cubicBezTo>
                <a:cubicBezTo>
                  <a:pt x="4023611" y="225670"/>
                  <a:pt x="4031202" y="226005"/>
                  <a:pt x="4032721" y="222787"/>
                </a:cubicBezTo>
                <a:cubicBezTo>
                  <a:pt x="4034240" y="219568"/>
                  <a:pt x="4035192" y="211439"/>
                  <a:pt x="4035577" y="198398"/>
                </a:cubicBezTo>
                <a:cubicBezTo>
                  <a:pt x="4035961" y="185356"/>
                  <a:pt x="4035192" y="158260"/>
                  <a:pt x="4033270" y="117109"/>
                </a:cubicBezTo>
                <a:cubicBezTo>
                  <a:pt x="4031348" y="75958"/>
                  <a:pt x="4028557" y="53554"/>
                  <a:pt x="4024898" y="49895"/>
                </a:cubicBezTo>
                <a:cubicBezTo>
                  <a:pt x="4021239" y="46236"/>
                  <a:pt x="4015448" y="44224"/>
                  <a:pt x="4007523" y="43858"/>
                </a:cubicBezTo>
                <a:cubicBezTo>
                  <a:pt x="3999597" y="43492"/>
                  <a:pt x="3986894" y="44283"/>
                  <a:pt x="3969413" y="46230"/>
                </a:cubicBezTo>
                <a:cubicBezTo>
                  <a:pt x="3951932" y="48177"/>
                  <a:pt x="3925965" y="50986"/>
                  <a:pt x="3891511" y="54657"/>
                </a:cubicBezTo>
                <a:cubicBezTo>
                  <a:pt x="3892268" y="109389"/>
                  <a:pt x="3892258" y="150850"/>
                  <a:pt x="3891483" y="179041"/>
                </a:cubicBezTo>
                <a:cubicBezTo>
                  <a:pt x="3890708" y="207231"/>
                  <a:pt x="3887911" y="228820"/>
                  <a:pt x="3883093" y="243809"/>
                </a:cubicBezTo>
                <a:cubicBezTo>
                  <a:pt x="3878275" y="258797"/>
                  <a:pt x="3872616" y="260112"/>
                  <a:pt x="3866117" y="247753"/>
                </a:cubicBezTo>
                <a:cubicBezTo>
                  <a:pt x="3859618" y="235394"/>
                  <a:pt x="3857538" y="225791"/>
                  <a:pt x="3859876" y="218945"/>
                </a:cubicBezTo>
                <a:cubicBezTo>
                  <a:pt x="3862214" y="212099"/>
                  <a:pt x="3864548" y="198171"/>
                  <a:pt x="3866880" y="177162"/>
                </a:cubicBezTo>
                <a:cubicBezTo>
                  <a:pt x="3869212" y="156152"/>
                  <a:pt x="3870377" y="130969"/>
                  <a:pt x="3870377" y="101613"/>
                </a:cubicBezTo>
                <a:cubicBezTo>
                  <a:pt x="3870377" y="72058"/>
                  <a:pt x="3868043" y="53178"/>
                  <a:pt x="3863373" y="44974"/>
                </a:cubicBezTo>
                <a:cubicBezTo>
                  <a:pt x="3858704" y="36770"/>
                  <a:pt x="3859656" y="33077"/>
                  <a:pt x="3866229" y="33896"/>
                </a:cubicBezTo>
                <a:cubicBezTo>
                  <a:pt x="3872802" y="34714"/>
                  <a:pt x="3878346" y="35688"/>
                  <a:pt x="3882860" y="36817"/>
                </a:cubicBezTo>
                <a:cubicBezTo>
                  <a:pt x="3887375" y="37945"/>
                  <a:pt x="3898931" y="37750"/>
                  <a:pt x="3917528" y="36231"/>
                </a:cubicBezTo>
                <a:cubicBezTo>
                  <a:pt x="3936125" y="34711"/>
                  <a:pt x="3954695" y="32405"/>
                  <a:pt x="3973236" y="29310"/>
                </a:cubicBezTo>
                <a:cubicBezTo>
                  <a:pt x="3991778" y="26216"/>
                  <a:pt x="4004602" y="23084"/>
                  <a:pt x="4011708" y="19915"/>
                </a:cubicBezTo>
                <a:cubicBezTo>
                  <a:pt x="4015262" y="18331"/>
                  <a:pt x="4019186" y="17804"/>
                  <a:pt x="4023482" y="18334"/>
                </a:cubicBezTo>
                <a:close/>
                <a:moveTo>
                  <a:pt x="1415772" y="17016"/>
                </a:moveTo>
                <a:cubicBezTo>
                  <a:pt x="1418142" y="16856"/>
                  <a:pt x="1420635" y="17314"/>
                  <a:pt x="1423252" y="18390"/>
                </a:cubicBezTo>
                <a:cubicBezTo>
                  <a:pt x="1428486" y="20542"/>
                  <a:pt x="1433050" y="23881"/>
                  <a:pt x="1436945" y="28408"/>
                </a:cubicBezTo>
                <a:cubicBezTo>
                  <a:pt x="1440839" y="32935"/>
                  <a:pt x="1440644" y="36423"/>
                  <a:pt x="1436359" y="38872"/>
                </a:cubicBezTo>
                <a:cubicBezTo>
                  <a:pt x="1432074" y="41322"/>
                  <a:pt x="1428049" y="45188"/>
                  <a:pt x="1424285" y="50472"/>
                </a:cubicBezTo>
                <a:cubicBezTo>
                  <a:pt x="1420521" y="55755"/>
                  <a:pt x="1416958" y="59525"/>
                  <a:pt x="1413597" y="61783"/>
                </a:cubicBezTo>
                <a:cubicBezTo>
                  <a:pt x="1421200" y="65330"/>
                  <a:pt x="1428725" y="68759"/>
                  <a:pt x="1436173" y="72070"/>
                </a:cubicBezTo>
                <a:cubicBezTo>
                  <a:pt x="1443620" y="75382"/>
                  <a:pt x="1447558" y="81729"/>
                  <a:pt x="1447986" y="91111"/>
                </a:cubicBezTo>
                <a:cubicBezTo>
                  <a:pt x="1448414" y="100493"/>
                  <a:pt x="1442470" y="101610"/>
                  <a:pt x="1430154" y="94460"/>
                </a:cubicBezTo>
                <a:cubicBezTo>
                  <a:pt x="1417839" y="87310"/>
                  <a:pt x="1407049" y="81546"/>
                  <a:pt x="1397784" y="77168"/>
                </a:cubicBezTo>
                <a:cubicBezTo>
                  <a:pt x="1388420" y="85490"/>
                  <a:pt x="1378381" y="91266"/>
                  <a:pt x="1367665" y="94497"/>
                </a:cubicBezTo>
                <a:cubicBezTo>
                  <a:pt x="1364986" y="95305"/>
                  <a:pt x="1362854" y="95792"/>
                  <a:pt x="1361268" y="95958"/>
                </a:cubicBezTo>
                <a:lnTo>
                  <a:pt x="1358943" y="95614"/>
                </a:lnTo>
                <a:lnTo>
                  <a:pt x="1390764" y="114319"/>
                </a:lnTo>
                <a:cubicBezTo>
                  <a:pt x="1400904" y="119981"/>
                  <a:pt x="1410509" y="125028"/>
                  <a:pt x="1419578" y="129462"/>
                </a:cubicBezTo>
                <a:cubicBezTo>
                  <a:pt x="1437717" y="138330"/>
                  <a:pt x="1455846" y="145557"/>
                  <a:pt x="1473966" y="151145"/>
                </a:cubicBezTo>
                <a:cubicBezTo>
                  <a:pt x="1492085" y="156732"/>
                  <a:pt x="1498349" y="160580"/>
                  <a:pt x="1492755" y="162688"/>
                </a:cubicBezTo>
                <a:cubicBezTo>
                  <a:pt x="1487162" y="164796"/>
                  <a:pt x="1477060" y="166635"/>
                  <a:pt x="1462450" y="168204"/>
                </a:cubicBezTo>
                <a:cubicBezTo>
                  <a:pt x="1447840" y="169773"/>
                  <a:pt x="1434408" y="166089"/>
                  <a:pt x="1422155" y="157154"/>
                </a:cubicBezTo>
                <a:cubicBezTo>
                  <a:pt x="1409901" y="148218"/>
                  <a:pt x="1398671" y="139827"/>
                  <a:pt x="1388464" y="131983"/>
                </a:cubicBezTo>
                <a:cubicBezTo>
                  <a:pt x="1378257" y="124138"/>
                  <a:pt x="1365923" y="114431"/>
                  <a:pt x="1351461" y="102859"/>
                </a:cubicBezTo>
                <a:cubicBezTo>
                  <a:pt x="1348758" y="108254"/>
                  <a:pt x="1344956" y="112843"/>
                  <a:pt x="1340058" y="116626"/>
                </a:cubicBezTo>
                <a:cubicBezTo>
                  <a:pt x="1347412" y="117668"/>
                  <a:pt x="1353142" y="119565"/>
                  <a:pt x="1357247" y="122318"/>
                </a:cubicBezTo>
                <a:cubicBezTo>
                  <a:pt x="1361352" y="125072"/>
                  <a:pt x="1363154" y="129521"/>
                  <a:pt x="1362651" y="135666"/>
                </a:cubicBezTo>
                <a:lnTo>
                  <a:pt x="1360684" y="141716"/>
                </a:lnTo>
                <a:lnTo>
                  <a:pt x="1373637" y="135071"/>
                </a:lnTo>
                <a:cubicBezTo>
                  <a:pt x="1377283" y="132175"/>
                  <a:pt x="1381639" y="131961"/>
                  <a:pt x="1386706" y="134429"/>
                </a:cubicBezTo>
                <a:cubicBezTo>
                  <a:pt x="1391772" y="136897"/>
                  <a:pt x="1396547" y="139626"/>
                  <a:pt x="1401031" y="142615"/>
                </a:cubicBezTo>
                <a:cubicBezTo>
                  <a:pt x="1405514" y="145604"/>
                  <a:pt x="1405933" y="149182"/>
                  <a:pt x="1402286" y="153349"/>
                </a:cubicBezTo>
                <a:cubicBezTo>
                  <a:pt x="1398640" y="157516"/>
                  <a:pt x="1395080" y="165187"/>
                  <a:pt x="1391608" y="176362"/>
                </a:cubicBezTo>
                <a:cubicBezTo>
                  <a:pt x="1388135" y="187536"/>
                  <a:pt x="1384216" y="195393"/>
                  <a:pt x="1379850" y="199932"/>
                </a:cubicBezTo>
                <a:cubicBezTo>
                  <a:pt x="1375485" y="204472"/>
                  <a:pt x="1371293" y="204019"/>
                  <a:pt x="1367274" y="198574"/>
                </a:cubicBezTo>
                <a:cubicBezTo>
                  <a:pt x="1346525" y="201687"/>
                  <a:pt x="1333174" y="203827"/>
                  <a:pt x="1327221" y="204992"/>
                </a:cubicBezTo>
                <a:cubicBezTo>
                  <a:pt x="1327221" y="217680"/>
                  <a:pt x="1326830" y="227348"/>
                  <a:pt x="1326049" y="233995"/>
                </a:cubicBezTo>
                <a:cubicBezTo>
                  <a:pt x="1325268" y="240643"/>
                  <a:pt x="1326074" y="242885"/>
                  <a:pt x="1328468" y="240721"/>
                </a:cubicBezTo>
                <a:cubicBezTo>
                  <a:pt x="1330861" y="238556"/>
                  <a:pt x="1338448" y="234860"/>
                  <a:pt x="1351229" y="229633"/>
                </a:cubicBezTo>
                <a:cubicBezTo>
                  <a:pt x="1364010" y="224405"/>
                  <a:pt x="1362977" y="228309"/>
                  <a:pt x="1348131" y="241344"/>
                </a:cubicBezTo>
                <a:cubicBezTo>
                  <a:pt x="1333286" y="254379"/>
                  <a:pt x="1322356" y="264130"/>
                  <a:pt x="1315343" y="270598"/>
                </a:cubicBezTo>
                <a:cubicBezTo>
                  <a:pt x="1308329" y="277066"/>
                  <a:pt x="1303083" y="276185"/>
                  <a:pt x="1299604" y="267956"/>
                </a:cubicBezTo>
                <a:cubicBezTo>
                  <a:pt x="1296125" y="259727"/>
                  <a:pt x="1295753" y="253780"/>
                  <a:pt x="1298488" y="250115"/>
                </a:cubicBezTo>
                <a:cubicBezTo>
                  <a:pt x="1301223" y="246450"/>
                  <a:pt x="1303753" y="237288"/>
                  <a:pt x="1306078" y="222629"/>
                </a:cubicBezTo>
                <a:cubicBezTo>
                  <a:pt x="1308404" y="207969"/>
                  <a:pt x="1309191" y="193976"/>
                  <a:pt x="1308441" y="180650"/>
                </a:cubicBezTo>
                <a:cubicBezTo>
                  <a:pt x="1307690" y="167323"/>
                  <a:pt x="1306615" y="159681"/>
                  <a:pt x="1305213" y="157721"/>
                </a:cubicBezTo>
                <a:cubicBezTo>
                  <a:pt x="1287007" y="176771"/>
                  <a:pt x="1265476" y="191260"/>
                  <a:pt x="1240622" y="201188"/>
                </a:cubicBezTo>
                <a:cubicBezTo>
                  <a:pt x="1215767" y="211116"/>
                  <a:pt x="1212031" y="209795"/>
                  <a:pt x="1229413" y="197225"/>
                </a:cubicBezTo>
                <a:cubicBezTo>
                  <a:pt x="1246795" y="184656"/>
                  <a:pt x="1261889" y="172746"/>
                  <a:pt x="1274694" y="161497"/>
                </a:cubicBezTo>
                <a:cubicBezTo>
                  <a:pt x="1287500" y="150249"/>
                  <a:pt x="1300013" y="136631"/>
                  <a:pt x="1312236" y="120644"/>
                </a:cubicBezTo>
                <a:cubicBezTo>
                  <a:pt x="1324458" y="104657"/>
                  <a:pt x="1329987" y="93198"/>
                  <a:pt x="1328821" y="86265"/>
                </a:cubicBezTo>
                <a:cubicBezTo>
                  <a:pt x="1327655" y="79332"/>
                  <a:pt x="1333819" y="77906"/>
                  <a:pt x="1347313" y="81986"/>
                </a:cubicBezTo>
                <a:lnTo>
                  <a:pt x="1360312" y="90605"/>
                </a:lnTo>
                <a:lnTo>
                  <a:pt x="1361749" y="88804"/>
                </a:lnTo>
                <a:cubicBezTo>
                  <a:pt x="1368521" y="81778"/>
                  <a:pt x="1376030" y="75159"/>
                  <a:pt x="1384278" y="68945"/>
                </a:cubicBezTo>
                <a:cubicBezTo>
                  <a:pt x="1378982" y="66998"/>
                  <a:pt x="1372793" y="63751"/>
                  <a:pt x="1365712" y="59206"/>
                </a:cubicBezTo>
                <a:cubicBezTo>
                  <a:pt x="1358630" y="54661"/>
                  <a:pt x="1357889" y="51827"/>
                  <a:pt x="1363489" y="50704"/>
                </a:cubicBezTo>
                <a:cubicBezTo>
                  <a:pt x="1369088" y="49582"/>
                  <a:pt x="1379020" y="50962"/>
                  <a:pt x="1393282" y="54843"/>
                </a:cubicBezTo>
                <a:cubicBezTo>
                  <a:pt x="1397735" y="50205"/>
                  <a:pt x="1401626" y="45957"/>
                  <a:pt x="1404956" y="42100"/>
                </a:cubicBezTo>
                <a:cubicBezTo>
                  <a:pt x="1408286" y="38243"/>
                  <a:pt x="1407170" y="37083"/>
                  <a:pt x="1401607" y="38621"/>
                </a:cubicBezTo>
                <a:cubicBezTo>
                  <a:pt x="1396045" y="40159"/>
                  <a:pt x="1390510" y="41520"/>
                  <a:pt x="1385004" y="42705"/>
                </a:cubicBezTo>
                <a:cubicBezTo>
                  <a:pt x="1379497" y="43889"/>
                  <a:pt x="1373330" y="41821"/>
                  <a:pt x="1366502" y="36500"/>
                </a:cubicBezTo>
                <a:cubicBezTo>
                  <a:pt x="1359675" y="31180"/>
                  <a:pt x="1360807" y="28253"/>
                  <a:pt x="1369898" y="27720"/>
                </a:cubicBezTo>
                <a:cubicBezTo>
                  <a:pt x="1378988" y="27186"/>
                  <a:pt x="1386721" y="26355"/>
                  <a:pt x="1393096" y="25227"/>
                </a:cubicBezTo>
                <a:cubicBezTo>
                  <a:pt x="1399471" y="24098"/>
                  <a:pt x="1404782" y="22138"/>
                  <a:pt x="1409030" y="19348"/>
                </a:cubicBezTo>
                <a:cubicBezTo>
                  <a:pt x="1411154" y="17953"/>
                  <a:pt x="1413401" y="17175"/>
                  <a:pt x="1415772" y="17016"/>
                </a:cubicBezTo>
                <a:close/>
                <a:moveTo>
                  <a:pt x="3306111" y="15280"/>
                </a:moveTo>
                <a:cubicBezTo>
                  <a:pt x="3309054" y="13803"/>
                  <a:pt x="3315253" y="16809"/>
                  <a:pt x="3324708" y="24296"/>
                </a:cubicBezTo>
                <a:cubicBezTo>
                  <a:pt x="3337315" y="34280"/>
                  <a:pt x="3339554" y="40491"/>
                  <a:pt x="3331424" y="42928"/>
                </a:cubicBezTo>
                <a:cubicBezTo>
                  <a:pt x="3323295" y="45365"/>
                  <a:pt x="3316752" y="47725"/>
                  <a:pt x="3311798" y="50007"/>
                </a:cubicBezTo>
                <a:cubicBezTo>
                  <a:pt x="3306843" y="52289"/>
                  <a:pt x="3300719" y="54881"/>
                  <a:pt x="3293427" y="57783"/>
                </a:cubicBezTo>
                <a:cubicBezTo>
                  <a:pt x="3303547" y="62545"/>
                  <a:pt x="3307829" y="66356"/>
                  <a:pt x="3306272" y="69215"/>
                </a:cubicBezTo>
                <a:cubicBezTo>
                  <a:pt x="3304716" y="72073"/>
                  <a:pt x="3303938" y="76622"/>
                  <a:pt x="3303938" y="82860"/>
                </a:cubicBezTo>
                <a:cubicBezTo>
                  <a:pt x="3307323" y="81571"/>
                  <a:pt x="3311596" y="79887"/>
                  <a:pt x="3316755" y="77810"/>
                </a:cubicBezTo>
                <a:cubicBezTo>
                  <a:pt x="3321915" y="75732"/>
                  <a:pt x="3326708" y="76873"/>
                  <a:pt x="3331136" y="81233"/>
                </a:cubicBezTo>
                <a:cubicBezTo>
                  <a:pt x="3335564" y="85592"/>
                  <a:pt x="3334451" y="89288"/>
                  <a:pt x="3327797" y="92320"/>
                </a:cubicBezTo>
                <a:cubicBezTo>
                  <a:pt x="3321143" y="95353"/>
                  <a:pt x="3313190" y="98190"/>
                  <a:pt x="3303938" y="100831"/>
                </a:cubicBezTo>
                <a:lnTo>
                  <a:pt x="3303938" y="124067"/>
                </a:lnTo>
                <a:cubicBezTo>
                  <a:pt x="3311714" y="124724"/>
                  <a:pt x="3319298" y="126802"/>
                  <a:pt x="3326690" y="130299"/>
                </a:cubicBezTo>
                <a:cubicBezTo>
                  <a:pt x="3334081" y="133797"/>
                  <a:pt x="3337272" y="139824"/>
                  <a:pt x="3336261" y="148382"/>
                </a:cubicBezTo>
                <a:cubicBezTo>
                  <a:pt x="3335251" y="156940"/>
                  <a:pt x="3330798" y="158967"/>
                  <a:pt x="3322904" y="154465"/>
                </a:cubicBezTo>
                <a:cubicBezTo>
                  <a:pt x="3315010" y="149963"/>
                  <a:pt x="3308688" y="144432"/>
                  <a:pt x="3303938" y="137871"/>
                </a:cubicBezTo>
                <a:lnTo>
                  <a:pt x="3303938" y="214852"/>
                </a:lnTo>
                <a:cubicBezTo>
                  <a:pt x="3303938" y="222232"/>
                  <a:pt x="3301767" y="230507"/>
                  <a:pt x="3297426" y="239679"/>
                </a:cubicBezTo>
                <a:cubicBezTo>
                  <a:pt x="3293086" y="248850"/>
                  <a:pt x="3288391" y="247656"/>
                  <a:pt x="3283343" y="236098"/>
                </a:cubicBezTo>
                <a:cubicBezTo>
                  <a:pt x="3278296" y="224539"/>
                  <a:pt x="3276745" y="214961"/>
                  <a:pt x="3278693" y="207364"/>
                </a:cubicBezTo>
                <a:cubicBezTo>
                  <a:pt x="3280640" y="199768"/>
                  <a:pt x="3281809" y="189378"/>
                  <a:pt x="3282199" y="176194"/>
                </a:cubicBezTo>
                <a:cubicBezTo>
                  <a:pt x="3282590" y="163011"/>
                  <a:pt x="3283170" y="147904"/>
                  <a:pt x="3283939" y="130876"/>
                </a:cubicBezTo>
                <a:cubicBezTo>
                  <a:pt x="3271834" y="161187"/>
                  <a:pt x="3254800" y="184135"/>
                  <a:pt x="3232835" y="199718"/>
                </a:cubicBezTo>
                <a:cubicBezTo>
                  <a:pt x="3210870" y="215302"/>
                  <a:pt x="3206557" y="215138"/>
                  <a:pt x="3219896" y="199225"/>
                </a:cubicBezTo>
                <a:cubicBezTo>
                  <a:pt x="3233235" y="183313"/>
                  <a:pt x="3245510" y="165885"/>
                  <a:pt x="3256722" y="146940"/>
                </a:cubicBezTo>
                <a:cubicBezTo>
                  <a:pt x="3267934" y="127996"/>
                  <a:pt x="3275065" y="114858"/>
                  <a:pt x="3278116" y="107529"/>
                </a:cubicBezTo>
                <a:cubicBezTo>
                  <a:pt x="3258644" y="115305"/>
                  <a:pt x="3246332" y="120167"/>
                  <a:pt x="3241179" y="122114"/>
                </a:cubicBezTo>
                <a:cubicBezTo>
                  <a:pt x="3236025" y="124061"/>
                  <a:pt x="3229024" y="121869"/>
                  <a:pt x="3220175" y="115537"/>
                </a:cubicBezTo>
                <a:cubicBezTo>
                  <a:pt x="3211326" y="109206"/>
                  <a:pt x="3212973" y="105312"/>
                  <a:pt x="3225114" y="103854"/>
                </a:cubicBezTo>
                <a:cubicBezTo>
                  <a:pt x="3237256" y="102397"/>
                  <a:pt x="3256511" y="97272"/>
                  <a:pt x="3282878" y="88479"/>
                </a:cubicBezTo>
                <a:cubicBezTo>
                  <a:pt x="3283585" y="79698"/>
                  <a:pt x="3282816" y="71649"/>
                  <a:pt x="3280572" y="64331"/>
                </a:cubicBezTo>
                <a:cubicBezTo>
                  <a:pt x="3267053" y="69751"/>
                  <a:pt x="3256065" y="72663"/>
                  <a:pt x="3247606" y="73066"/>
                </a:cubicBezTo>
                <a:cubicBezTo>
                  <a:pt x="3239148" y="73469"/>
                  <a:pt x="3238453" y="71218"/>
                  <a:pt x="3245523" y="66313"/>
                </a:cubicBezTo>
                <a:cubicBezTo>
                  <a:pt x="3252592" y="61407"/>
                  <a:pt x="3259584" y="57029"/>
                  <a:pt x="3266498" y="53178"/>
                </a:cubicBezTo>
                <a:cubicBezTo>
                  <a:pt x="3273412" y="49328"/>
                  <a:pt x="3281176" y="44032"/>
                  <a:pt x="3289790" y="37291"/>
                </a:cubicBezTo>
                <a:cubicBezTo>
                  <a:pt x="3298403" y="30550"/>
                  <a:pt x="3303225" y="24203"/>
                  <a:pt x="3304254" y="18250"/>
                </a:cubicBezTo>
                <a:cubicBezTo>
                  <a:pt x="3304511" y="16762"/>
                  <a:pt x="3305130" y="15772"/>
                  <a:pt x="3306111" y="15280"/>
                </a:cubicBezTo>
                <a:close/>
                <a:moveTo>
                  <a:pt x="1092059" y="13397"/>
                </a:moveTo>
                <a:cubicBezTo>
                  <a:pt x="1097879" y="13834"/>
                  <a:pt x="1106602" y="17613"/>
                  <a:pt x="1118229" y="24734"/>
                </a:cubicBezTo>
                <a:cubicBezTo>
                  <a:pt x="1133732" y="34228"/>
                  <a:pt x="1139183" y="40699"/>
                  <a:pt x="1134582" y="44146"/>
                </a:cubicBezTo>
                <a:cubicBezTo>
                  <a:pt x="1129980" y="47594"/>
                  <a:pt x="1124607" y="54307"/>
                  <a:pt x="1118462" y="64285"/>
                </a:cubicBezTo>
                <a:cubicBezTo>
                  <a:pt x="1112316" y="74262"/>
                  <a:pt x="1105523" y="85325"/>
                  <a:pt x="1098082" y="97473"/>
                </a:cubicBezTo>
                <a:cubicBezTo>
                  <a:pt x="1090640" y="109622"/>
                  <a:pt x="1083893" y="112583"/>
                  <a:pt x="1077841" y="106357"/>
                </a:cubicBezTo>
                <a:lnTo>
                  <a:pt x="1059777" y="108105"/>
                </a:lnTo>
                <a:cubicBezTo>
                  <a:pt x="1063659" y="111566"/>
                  <a:pt x="1064629" y="115751"/>
                  <a:pt x="1062688" y="120663"/>
                </a:cubicBezTo>
                <a:cubicBezTo>
                  <a:pt x="1060748" y="125574"/>
                  <a:pt x="1059777" y="130095"/>
                  <a:pt x="1059777" y="134225"/>
                </a:cubicBezTo>
                <a:cubicBezTo>
                  <a:pt x="1098745" y="131211"/>
                  <a:pt x="1123110" y="128901"/>
                  <a:pt x="1132870" y="127295"/>
                </a:cubicBezTo>
                <a:cubicBezTo>
                  <a:pt x="1142631" y="125689"/>
                  <a:pt x="1153042" y="126355"/>
                  <a:pt x="1164105" y="129295"/>
                </a:cubicBezTo>
                <a:cubicBezTo>
                  <a:pt x="1175168" y="132234"/>
                  <a:pt x="1181559" y="137511"/>
                  <a:pt x="1183276" y="145126"/>
                </a:cubicBezTo>
                <a:cubicBezTo>
                  <a:pt x="1184994" y="152741"/>
                  <a:pt x="1174136" y="155188"/>
                  <a:pt x="1150702" y="152465"/>
                </a:cubicBezTo>
                <a:cubicBezTo>
                  <a:pt x="1127267" y="149743"/>
                  <a:pt x="1096922" y="149852"/>
                  <a:pt x="1059665" y="152791"/>
                </a:cubicBezTo>
                <a:cubicBezTo>
                  <a:pt x="1058921" y="195133"/>
                  <a:pt x="1058155" y="222384"/>
                  <a:pt x="1057368" y="234544"/>
                </a:cubicBezTo>
                <a:cubicBezTo>
                  <a:pt x="1056580" y="246705"/>
                  <a:pt x="1055086" y="256980"/>
                  <a:pt x="1052884" y="265370"/>
                </a:cubicBezTo>
                <a:cubicBezTo>
                  <a:pt x="1050683" y="273760"/>
                  <a:pt x="1047505" y="277955"/>
                  <a:pt x="1043350" y="277955"/>
                </a:cubicBezTo>
                <a:cubicBezTo>
                  <a:pt x="1038687" y="277955"/>
                  <a:pt x="1036147" y="267634"/>
                  <a:pt x="1035732" y="246990"/>
                </a:cubicBezTo>
                <a:cubicBezTo>
                  <a:pt x="1035317" y="226346"/>
                  <a:pt x="1035109" y="195808"/>
                  <a:pt x="1035109" y="155377"/>
                </a:cubicBezTo>
                <a:cubicBezTo>
                  <a:pt x="1011110" y="158490"/>
                  <a:pt x="990553" y="161603"/>
                  <a:pt x="973438" y="164716"/>
                </a:cubicBezTo>
                <a:lnTo>
                  <a:pt x="940529" y="170483"/>
                </a:lnTo>
                <a:cubicBezTo>
                  <a:pt x="932095" y="171314"/>
                  <a:pt x="923959" y="167813"/>
                  <a:pt x="916121" y="159981"/>
                </a:cubicBezTo>
                <a:cubicBezTo>
                  <a:pt x="908282" y="152149"/>
                  <a:pt x="908031" y="148630"/>
                  <a:pt x="915367" y="149424"/>
                </a:cubicBezTo>
                <a:cubicBezTo>
                  <a:pt x="922703" y="150217"/>
                  <a:pt x="937422" y="149256"/>
                  <a:pt x="959523" y="146540"/>
                </a:cubicBezTo>
                <a:cubicBezTo>
                  <a:pt x="981624" y="143824"/>
                  <a:pt x="1006819" y="140649"/>
                  <a:pt x="1035109" y="137015"/>
                </a:cubicBezTo>
                <a:cubicBezTo>
                  <a:pt x="1035109" y="128544"/>
                  <a:pt x="1034172" y="119881"/>
                  <a:pt x="1032300" y="111026"/>
                </a:cubicBezTo>
                <a:lnTo>
                  <a:pt x="1017156" y="112105"/>
                </a:lnTo>
                <a:cubicBezTo>
                  <a:pt x="1009603" y="119162"/>
                  <a:pt x="1003514" y="116173"/>
                  <a:pt x="998888" y="103138"/>
                </a:cubicBezTo>
                <a:cubicBezTo>
                  <a:pt x="994262" y="90103"/>
                  <a:pt x="990615" y="77695"/>
                  <a:pt x="987949" y="65913"/>
                </a:cubicBezTo>
                <a:cubicBezTo>
                  <a:pt x="985282" y="54130"/>
                  <a:pt x="981580" y="44528"/>
                  <a:pt x="976842" y="37105"/>
                </a:cubicBezTo>
                <a:cubicBezTo>
                  <a:pt x="972105" y="29682"/>
                  <a:pt x="971494" y="25143"/>
                  <a:pt x="975010" y="23487"/>
                </a:cubicBezTo>
                <a:cubicBezTo>
                  <a:pt x="978526" y="21832"/>
                  <a:pt x="983469" y="21974"/>
                  <a:pt x="989837" y="23915"/>
                </a:cubicBezTo>
                <a:cubicBezTo>
                  <a:pt x="996206" y="25856"/>
                  <a:pt x="1005951" y="26073"/>
                  <a:pt x="1019073" y="24566"/>
                </a:cubicBezTo>
                <a:cubicBezTo>
                  <a:pt x="1032194" y="23059"/>
                  <a:pt x="1045536" y="21531"/>
                  <a:pt x="1059098" y="19980"/>
                </a:cubicBezTo>
                <a:cubicBezTo>
                  <a:pt x="1072660" y="18430"/>
                  <a:pt x="1082030" y="16461"/>
                  <a:pt x="1087208" y="14074"/>
                </a:cubicBezTo>
                <a:cubicBezTo>
                  <a:pt x="1088502" y="13477"/>
                  <a:pt x="1090119" y="13251"/>
                  <a:pt x="1092059" y="13397"/>
                </a:cubicBezTo>
                <a:close/>
                <a:moveTo>
                  <a:pt x="4493122" y="11819"/>
                </a:moveTo>
                <a:cubicBezTo>
                  <a:pt x="4494648" y="11693"/>
                  <a:pt x="4496607" y="11886"/>
                  <a:pt x="4499000" y="12400"/>
                </a:cubicBezTo>
                <a:cubicBezTo>
                  <a:pt x="4508568" y="14452"/>
                  <a:pt x="4515597" y="17103"/>
                  <a:pt x="4520087" y="20353"/>
                </a:cubicBezTo>
                <a:cubicBezTo>
                  <a:pt x="4524576" y="23602"/>
                  <a:pt x="4525637" y="28178"/>
                  <a:pt x="4523268" y="34082"/>
                </a:cubicBezTo>
                <a:cubicBezTo>
                  <a:pt x="4520899" y="39985"/>
                  <a:pt x="4518971" y="56636"/>
                  <a:pt x="4517482" y="84032"/>
                </a:cubicBezTo>
                <a:cubicBezTo>
                  <a:pt x="4519082" y="83338"/>
                  <a:pt x="4522570" y="82581"/>
                  <a:pt x="4527947" y="81763"/>
                </a:cubicBezTo>
                <a:cubicBezTo>
                  <a:pt x="4533323" y="80944"/>
                  <a:pt x="4537010" y="82712"/>
                  <a:pt x="4539007" y="87065"/>
                </a:cubicBezTo>
                <a:cubicBezTo>
                  <a:pt x="4541003" y="91418"/>
                  <a:pt x="4539890" y="95105"/>
                  <a:pt x="4535667" y="98125"/>
                </a:cubicBezTo>
                <a:cubicBezTo>
                  <a:pt x="4531444" y="101145"/>
                  <a:pt x="4525382" y="103640"/>
                  <a:pt x="4517482" y="105612"/>
                </a:cubicBezTo>
                <a:lnTo>
                  <a:pt x="4517482" y="136569"/>
                </a:lnTo>
                <a:cubicBezTo>
                  <a:pt x="4537710" y="128011"/>
                  <a:pt x="4546494" y="126504"/>
                  <a:pt x="4543834" y="132048"/>
                </a:cubicBezTo>
                <a:cubicBezTo>
                  <a:pt x="4541174" y="137592"/>
                  <a:pt x="4532384" y="145213"/>
                  <a:pt x="4517464" y="154912"/>
                </a:cubicBezTo>
                <a:cubicBezTo>
                  <a:pt x="4517656" y="164998"/>
                  <a:pt x="4517786" y="174037"/>
                  <a:pt x="4517855" y="182028"/>
                </a:cubicBezTo>
                <a:lnTo>
                  <a:pt x="4517857" y="184165"/>
                </a:lnTo>
                <a:lnTo>
                  <a:pt x="4526654" y="174757"/>
                </a:lnTo>
                <a:cubicBezTo>
                  <a:pt x="4530675" y="170577"/>
                  <a:pt x="4535304" y="165869"/>
                  <a:pt x="4540541" y="160632"/>
                </a:cubicBezTo>
                <a:cubicBezTo>
                  <a:pt x="4551015" y="150159"/>
                  <a:pt x="4561052" y="136528"/>
                  <a:pt x="4570651" y="119742"/>
                </a:cubicBezTo>
                <a:cubicBezTo>
                  <a:pt x="4580251" y="102955"/>
                  <a:pt x="4584272" y="90863"/>
                  <a:pt x="4582715" y="83465"/>
                </a:cubicBezTo>
                <a:cubicBezTo>
                  <a:pt x="4581159" y="76067"/>
                  <a:pt x="4583794" y="73400"/>
                  <a:pt x="4590622" y="75465"/>
                </a:cubicBezTo>
                <a:cubicBezTo>
                  <a:pt x="4597449" y="77530"/>
                  <a:pt x="4602531" y="79568"/>
                  <a:pt x="4605868" y="81577"/>
                </a:cubicBezTo>
                <a:cubicBezTo>
                  <a:pt x="4609204" y="83586"/>
                  <a:pt x="4610410" y="85964"/>
                  <a:pt x="4609486" y="88711"/>
                </a:cubicBezTo>
                <a:cubicBezTo>
                  <a:pt x="4608562" y="91458"/>
                  <a:pt x="4606686" y="94494"/>
                  <a:pt x="4603858" y="97818"/>
                </a:cubicBezTo>
                <a:cubicBezTo>
                  <a:pt x="4616868" y="106090"/>
                  <a:pt x="4629822" y="114917"/>
                  <a:pt x="4642721" y="124300"/>
                </a:cubicBezTo>
                <a:cubicBezTo>
                  <a:pt x="4655619" y="133682"/>
                  <a:pt x="4668015" y="141443"/>
                  <a:pt x="4679910" y="147582"/>
                </a:cubicBezTo>
                <a:cubicBezTo>
                  <a:pt x="4691803" y="153721"/>
                  <a:pt x="4701558" y="158598"/>
                  <a:pt x="4709173" y="162214"/>
                </a:cubicBezTo>
                <a:cubicBezTo>
                  <a:pt x="4716788" y="165829"/>
                  <a:pt x="4715802" y="168511"/>
                  <a:pt x="4706215" y="170260"/>
                </a:cubicBezTo>
                <a:cubicBezTo>
                  <a:pt x="4696628" y="172008"/>
                  <a:pt x="4686421" y="173078"/>
                  <a:pt x="4675594" y="173469"/>
                </a:cubicBezTo>
                <a:cubicBezTo>
                  <a:pt x="4664766" y="173859"/>
                  <a:pt x="4655864" y="169962"/>
                  <a:pt x="4648888" y="161776"/>
                </a:cubicBezTo>
                <a:cubicBezTo>
                  <a:pt x="4641912" y="153591"/>
                  <a:pt x="4625271" y="135893"/>
                  <a:pt x="4598966" y="108682"/>
                </a:cubicBezTo>
                <a:cubicBezTo>
                  <a:pt x="4594166" y="119063"/>
                  <a:pt x="4588920" y="128596"/>
                  <a:pt x="4583229" y="137280"/>
                </a:cubicBezTo>
                <a:lnTo>
                  <a:pt x="4575639" y="146974"/>
                </a:lnTo>
                <a:lnTo>
                  <a:pt x="4593124" y="142633"/>
                </a:lnTo>
                <a:cubicBezTo>
                  <a:pt x="4600007" y="140339"/>
                  <a:pt x="4606881" y="138172"/>
                  <a:pt x="4613746" y="136132"/>
                </a:cubicBezTo>
                <a:cubicBezTo>
                  <a:pt x="4620611" y="134091"/>
                  <a:pt x="4625934" y="135952"/>
                  <a:pt x="4629717" y="141713"/>
                </a:cubicBezTo>
                <a:cubicBezTo>
                  <a:pt x="4633500" y="147473"/>
                  <a:pt x="4631236" y="151771"/>
                  <a:pt x="4622927" y="154605"/>
                </a:cubicBezTo>
                <a:cubicBezTo>
                  <a:pt x="4614617" y="157439"/>
                  <a:pt x="4605523" y="159249"/>
                  <a:pt x="4595645" y="160037"/>
                </a:cubicBezTo>
                <a:cubicBezTo>
                  <a:pt x="4585766" y="160825"/>
                  <a:pt x="4578027" y="159370"/>
                  <a:pt x="4572428" y="155675"/>
                </a:cubicBezTo>
                <a:lnTo>
                  <a:pt x="4573233" y="150046"/>
                </a:lnTo>
                <a:lnTo>
                  <a:pt x="4564819" y="160791"/>
                </a:lnTo>
                <a:cubicBezTo>
                  <a:pt x="4551654" y="174768"/>
                  <a:pt x="4538892" y="183977"/>
                  <a:pt x="4526533" y="188417"/>
                </a:cubicBezTo>
                <a:cubicBezTo>
                  <a:pt x="4523443" y="189527"/>
                  <a:pt x="4520915" y="190303"/>
                  <a:pt x="4518948" y="190745"/>
                </a:cubicBezTo>
                <a:lnTo>
                  <a:pt x="4517863" y="190829"/>
                </a:lnTo>
                <a:lnTo>
                  <a:pt x="4517875" y="202858"/>
                </a:lnTo>
                <a:cubicBezTo>
                  <a:pt x="4517765" y="214649"/>
                  <a:pt x="4517408" y="222250"/>
                  <a:pt x="4516803" y="225661"/>
                </a:cubicBezTo>
                <a:cubicBezTo>
                  <a:pt x="4515594" y="232482"/>
                  <a:pt x="4512239" y="240181"/>
                  <a:pt x="4506739" y="248757"/>
                </a:cubicBezTo>
                <a:cubicBezTo>
                  <a:pt x="4501238" y="257333"/>
                  <a:pt x="4496100" y="257318"/>
                  <a:pt x="4491326" y="248711"/>
                </a:cubicBezTo>
                <a:cubicBezTo>
                  <a:pt x="4486551" y="240103"/>
                  <a:pt x="4480353" y="231713"/>
                  <a:pt x="4472731" y="223540"/>
                </a:cubicBezTo>
                <a:cubicBezTo>
                  <a:pt x="4465110" y="215367"/>
                  <a:pt x="4465678" y="212452"/>
                  <a:pt x="4474434" y="214797"/>
                </a:cubicBezTo>
                <a:cubicBezTo>
                  <a:pt x="4483190" y="217141"/>
                  <a:pt x="4488957" y="218313"/>
                  <a:pt x="4491735" y="218313"/>
                </a:cubicBezTo>
                <a:cubicBezTo>
                  <a:pt x="4493459" y="218313"/>
                  <a:pt x="4494851" y="215150"/>
                  <a:pt x="4495911" y="208825"/>
                </a:cubicBezTo>
                <a:cubicBezTo>
                  <a:pt x="4496972" y="202500"/>
                  <a:pt x="4497502" y="187412"/>
                  <a:pt x="4497502" y="163562"/>
                </a:cubicBezTo>
                <a:cubicBezTo>
                  <a:pt x="4476455" y="176324"/>
                  <a:pt x="4463417" y="185350"/>
                  <a:pt x="4458388" y="190640"/>
                </a:cubicBezTo>
                <a:cubicBezTo>
                  <a:pt x="4453359" y="195929"/>
                  <a:pt x="4446752" y="193554"/>
                  <a:pt x="4438566" y="183515"/>
                </a:cubicBezTo>
                <a:cubicBezTo>
                  <a:pt x="4430381" y="173475"/>
                  <a:pt x="4430390" y="168216"/>
                  <a:pt x="4438594" y="167739"/>
                </a:cubicBezTo>
                <a:cubicBezTo>
                  <a:pt x="4446798" y="167261"/>
                  <a:pt x="4455061" y="165320"/>
                  <a:pt x="4463383" y="161916"/>
                </a:cubicBezTo>
                <a:cubicBezTo>
                  <a:pt x="4471705" y="158512"/>
                  <a:pt x="4483078" y="152841"/>
                  <a:pt x="4497502" y="144903"/>
                </a:cubicBezTo>
                <a:lnTo>
                  <a:pt x="4497502" y="109854"/>
                </a:lnTo>
                <a:cubicBezTo>
                  <a:pt x="4491499" y="112186"/>
                  <a:pt x="4485066" y="114130"/>
                  <a:pt x="4478201" y="115686"/>
                </a:cubicBezTo>
                <a:cubicBezTo>
                  <a:pt x="4471336" y="117243"/>
                  <a:pt x="4464276" y="115776"/>
                  <a:pt x="4457021" y="111287"/>
                </a:cubicBezTo>
                <a:cubicBezTo>
                  <a:pt x="4449765" y="106797"/>
                  <a:pt x="4451192" y="103306"/>
                  <a:pt x="4461300" y="100813"/>
                </a:cubicBezTo>
                <a:cubicBezTo>
                  <a:pt x="4471407" y="98320"/>
                  <a:pt x="4483475" y="94971"/>
                  <a:pt x="4497502" y="90767"/>
                </a:cubicBezTo>
                <a:lnTo>
                  <a:pt x="4497502" y="51420"/>
                </a:lnTo>
                <a:cubicBezTo>
                  <a:pt x="4497502" y="39700"/>
                  <a:pt x="4495359" y="29754"/>
                  <a:pt x="4491075" y="21580"/>
                </a:cubicBezTo>
                <a:cubicBezTo>
                  <a:pt x="4487861" y="15451"/>
                  <a:pt x="4488543" y="12197"/>
                  <a:pt x="4493122" y="11819"/>
                </a:cubicBezTo>
                <a:close/>
                <a:moveTo>
                  <a:pt x="3388593" y="11776"/>
                </a:moveTo>
                <a:cubicBezTo>
                  <a:pt x="3396103" y="13413"/>
                  <a:pt x="3403132" y="15826"/>
                  <a:pt x="3409680" y="19013"/>
                </a:cubicBezTo>
                <a:cubicBezTo>
                  <a:pt x="3416228" y="22200"/>
                  <a:pt x="3418334" y="26402"/>
                  <a:pt x="3415996" y="31617"/>
                </a:cubicBezTo>
                <a:cubicBezTo>
                  <a:pt x="3413658" y="36832"/>
                  <a:pt x="3412489" y="53138"/>
                  <a:pt x="3412489" y="80535"/>
                </a:cubicBezTo>
                <a:cubicBezTo>
                  <a:pt x="3423750" y="78402"/>
                  <a:pt x="3431725" y="75729"/>
                  <a:pt x="3436413" y="72517"/>
                </a:cubicBezTo>
                <a:cubicBezTo>
                  <a:pt x="3441101" y="69305"/>
                  <a:pt x="3446819" y="69156"/>
                  <a:pt x="3453566" y="72070"/>
                </a:cubicBezTo>
                <a:cubicBezTo>
                  <a:pt x="3460313" y="74985"/>
                  <a:pt x="3466244" y="78541"/>
                  <a:pt x="3471360" y="82739"/>
                </a:cubicBezTo>
                <a:cubicBezTo>
                  <a:pt x="3476476" y="86938"/>
                  <a:pt x="3476426" y="91663"/>
                  <a:pt x="3471211" y="96915"/>
                </a:cubicBezTo>
                <a:cubicBezTo>
                  <a:pt x="3465996" y="102168"/>
                  <a:pt x="3460821" y="112955"/>
                  <a:pt x="3455686" y="129276"/>
                </a:cubicBezTo>
                <a:cubicBezTo>
                  <a:pt x="3463475" y="139384"/>
                  <a:pt x="3463782" y="144698"/>
                  <a:pt x="3456607" y="145219"/>
                </a:cubicBezTo>
                <a:cubicBezTo>
                  <a:pt x="3449432" y="145740"/>
                  <a:pt x="3434726" y="147433"/>
                  <a:pt x="3412489" y="150298"/>
                </a:cubicBezTo>
                <a:cubicBezTo>
                  <a:pt x="3412489" y="197005"/>
                  <a:pt x="3412086" y="225224"/>
                  <a:pt x="3411280" y="234953"/>
                </a:cubicBezTo>
                <a:cubicBezTo>
                  <a:pt x="3410474" y="244683"/>
                  <a:pt x="3409435" y="253362"/>
                  <a:pt x="3408164" y="260989"/>
                </a:cubicBezTo>
                <a:cubicBezTo>
                  <a:pt x="3406893" y="268616"/>
                  <a:pt x="3404025" y="272963"/>
                  <a:pt x="3399560" y="274030"/>
                </a:cubicBezTo>
                <a:cubicBezTo>
                  <a:pt x="3395095" y="275097"/>
                  <a:pt x="3392416" y="270210"/>
                  <a:pt x="3391523" y="259371"/>
                </a:cubicBezTo>
                <a:cubicBezTo>
                  <a:pt x="3390630" y="248531"/>
                  <a:pt x="3390183" y="237195"/>
                  <a:pt x="3390183" y="225363"/>
                </a:cubicBezTo>
                <a:lnTo>
                  <a:pt x="3390183" y="153051"/>
                </a:lnTo>
                <a:lnTo>
                  <a:pt x="3362501" y="157423"/>
                </a:lnTo>
                <a:cubicBezTo>
                  <a:pt x="3358074" y="166179"/>
                  <a:pt x="3354006" y="168018"/>
                  <a:pt x="3350298" y="162939"/>
                </a:cubicBezTo>
                <a:cubicBezTo>
                  <a:pt x="3346589" y="157860"/>
                  <a:pt x="3344351" y="152419"/>
                  <a:pt x="3343582" y="146615"/>
                </a:cubicBezTo>
                <a:cubicBezTo>
                  <a:pt x="3342813" y="140810"/>
                  <a:pt x="3341455" y="131887"/>
                  <a:pt x="3339508" y="119844"/>
                </a:cubicBezTo>
                <a:cubicBezTo>
                  <a:pt x="3337560" y="107801"/>
                  <a:pt x="3335012" y="98627"/>
                  <a:pt x="3331861" y="92320"/>
                </a:cubicBezTo>
                <a:cubicBezTo>
                  <a:pt x="3328711" y="86014"/>
                  <a:pt x="3330420" y="83468"/>
                  <a:pt x="3336987" y="84684"/>
                </a:cubicBezTo>
                <a:cubicBezTo>
                  <a:pt x="3343554" y="85899"/>
                  <a:pt x="3348130" y="86876"/>
                  <a:pt x="3350716" y="87614"/>
                </a:cubicBezTo>
                <a:cubicBezTo>
                  <a:pt x="3353302" y="88352"/>
                  <a:pt x="3357919" y="88538"/>
                  <a:pt x="3364566" y="88172"/>
                </a:cubicBezTo>
                <a:cubicBezTo>
                  <a:pt x="3371214" y="87806"/>
                  <a:pt x="3379753" y="86637"/>
                  <a:pt x="3390183" y="84665"/>
                </a:cubicBezTo>
                <a:cubicBezTo>
                  <a:pt x="3390183" y="67463"/>
                  <a:pt x="3389613" y="54121"/>
                  <a:pt x="3388472" y="44639"/>
                </a:cubicBezTo>
                <a:cubicBezTo>
                  <a:pt x="3387331" y="35158"/>
                  <a:pt x="3385188" y="26901"/>
                  <a:pt x="3382044" y="19869"/>
                </a:cubicBezTo>
                <a:cubicBezTo>
                  <a:pt x="3378900" y="12837"/>
                  <a:pt x="3381083" y="10139"/>
                  <a:pt x="3388593" y="11776"/>
                </a:cubicBezTo>
                <a:close/>
                <a:moveTo>
                  <a:pt x="4306127" y="10286"/>
                </a:moveTo>
                <a:cubicBezTo>
                  <a:pt x="4307760" y="10236"/>
                  <a:pt x="4309779" y="10569"/>
                  <a:pt x="4312183" y="11283"/>
                </a:cubicBezTo>
                <a:cubicBezTo>
                  <a:pt x="4321801" y="14142"/>
                  <a:pt x="4329022" y="17469"/>
                  <a:pt x="4333847" y="21264"/>
                </a:cubicBezTo>
                <a:cubicBezTo>
                  <a:pt x="4338671" y="25059"/>
                  <a:pt x="4339239" y="29226"/>
                  <a:pt x="4335549" y="33766"/>
                </a:cubicBezTo>
                <a:cubicBezTo>
                  <a:pt x="4331859" y="38305"/>
                  <a:pt x="4327500" y="45598"/>
                  <a:pt x="4322471" y="55643"/>
                </a:cubicBezTo>
                <a:cubicBezTo>
                  <a:pt x="4317442" y="65689"/>
                  <a:pt x="4310028" y="75934"/>
                  <a:pt x="4300230" y="86376"/>
                </a:cubicBezTo>
                <a:cubicBezTo>
                  <a:pt x="4324750" y="85694"/>
                  <a:pt x="4339908" y="83189"/>
                  <a:pt x="4345707" y="78861"/>
                </a:cubicBezTo>
                <a:cubicBezTo>
                  <a:pt x="4351505" y="74532"/>
                  <a:pt x="4358224" y="74036"/>
                  <a:pt x="4365864" y="77372"/>
                </a:cubicBezTo>
                <a:cubicBezTo>
                  <a:pt x="4373503" y="80709"/>
                  <a:pt x="4379652" y="84879"/>
                  <a:pt x="4384309" y="89883"/>
                </a:cubicBezTo>
                <a:cubicBezTo>
                  <a:pt x="4388966" y="94888"/>
                  <a:pt x="4389316" y="99545"/>
                  <a:pt x="4385360" y="103854"/>
                </a:cubicBezTo>
                <a:cubicBezTo>
                  <a:pt x="4381404" y="108164"/>
                  <a:pt x="4378660" y="118384"/>
                  <a:pt x="4377128" y="134513"/>
                </a:cubicBezTo>
                <a:cubicBezTo>
                  <a:pt x="4375596" y="150642"/>
                  <a:pt x="4374247" y="166865"/>
                  <a:pt x="4373082" y="183180"/>
                </a:cubicBezTo>
                <a:cubicBezTo>
                  <a:pt x="4371916" y="199495"/>
                  <a:pt x="4368474" y="213569"/>
                  <a:pt x="4362757" y="225401"/>
                </a:cubicBezTo>
                <a:cubicBezTo>
                  <a:pt x="4357039" y="237232"/>
                  <a:pt x="4348168" y="246227"/>
                  <a:pt x="4336144" y="252385"/>
                </a:cubicBezTo>
                <a:cubicBezTo>
                  <a:pt x="4324120" y="258543"/>
                  <a:pt x="4317653" y="256995"/>
                  <a:pt x="4316741" y="247743"/>
                </a:cubicBezTo>
                <a:cubicBezTo>
                  <a:pt x="4315829" y="238491"/>
                  <a:pt x="4310881" y="227962"/>
                  <a:pt x="4301895" y="216155"/>
                </a:cubicBezTo>
                <a:cubicBezTo>
                  <a:pt x="4292910" y="204348"/>
                  <a:pt x="4294125" y="201210"/>
                  <a:pt x="4305542" y="206741"/>
                </a:cubicBezTo>
                <a:cubicBezTo>
                  <a:pt x="4316958" y="212273"/>
                  <a:pt x="4324929" y="215386"/>
                  <a:pt x="4329457" y="216080"/>
                </a:cubicBezTo>
                <a:cubicBezTo>
                  <a:pt x="4333983" y="216775"/>
                  <a:pt x="4338197" y="212617"/>
                  <a:pt x="4342098" y="203606"/>
                </a:cubicBezTo>
                <a:cubicBezTo>
                  <a:pt x="4345998" y="194596"/>
                  <a:pt x="4348727" y="180950"/>
                  <a:pt x="4350283" y="162669"/>
                </a:cubicBezTo>
                <a:cubicBezTo>
                  <a:pt x="4351839" y="144388"/>
                  <a:pt x="4352618" y="129096"/>
                  <a:pt x="4352618" y="116793"/>
                </a:cubicBezTo>
                <a:cubicBezTo>
                  <a:pt x="4352618" y="105693"/>
                  <a:pt x="4351548" y="99427"/>
                  <a:pt x="4349409" y="97994"/>
                </a:cubicBezTo>
                <a:cubicBezTo>
                  <a:pt x="4347269" y="96562"/>
                  <a:pt x="4341952" y="96912"/>
                  <a:pt x="4333456" y="99045"/>
                </a:cubicBezTo>
                <a:lnTo>
                  <a:pt x="4309123" y="105147"/>
                </a:lnTo>
                <a:cubicBezTo>
                  <a:pt x="4303219" y="105954"/>
                  <a:pt x="4297973" y="104019"/>
                  <a:pt x="4293384" y="99343"/>
                </a:cubicBezTo>
                <a:cubicBezTo>
                  <a:pt x="4281515" y="112824"/>
                  <a:pt x="4269159" y="123199"/>
                  <a:pt x="4256317" y="130467"/>
                </a:cubicBezTo>
                <a:cubicBezTo>
                  <a:pt x="4253106" y="132284"/>
                  <a:pt x="4250689" y="133389"/>
                  <a:pt x="4249065" y="133784"/>
                </a:cubicBezTo>
                <a:lnTo>
                  <a:pt x="4247627" y="133236"/>
                </a:lnTo>
                <a:lnTo>
                  <a:pt x="4247352" y="138048"/>
                </a:lnTo>
                <a:cubicBezTo>
                  <a:pt x="4247174" y="144388"/>
                  <a:pt x="4247278" y="152227"/>
                  <a:pt x="4247666" y="161563"/>
                </a:cubicBezTo>
                <a:cubicBezTo>
                  <a:pt x="4248441" y="180234"/>
                  <a:pt x="4247827" y="194373"/>
                  <a:pt x="4245824" y="203979"/>
                </a:cubicBezTo>
                <a:cubicBezTo>
                  <a:pt x="4243821" y="213584"/>
                  <a:pt x="4241130" y="221311"/>
                  <a:pt x="4237750" y="227159"/>
                </a:cubicBezTo>
                <a:cubicBezTo>
                  <a:pt x="4234371" y="233006"/>
                  <a:pt x="4230752" y="233093"/>
                  <a:pt x="4226895" y="227419"/>
                </a:cubicBezTo>
                <a:cubicBezTo>
                  <a:pt x="4223038" y="221745"/>
                  <a:pt x="4220086" y="217032"/>
                  <a:pt x="4218040" y="213280"/>
                </a:cubicBezTo>
                <a:cubicBezTo>
                  <a:pt x="4215994" y="209529"/>
                  <a:pt x="4213994" y="207501"/>
                  <a:pt x="4212040" y="207197"/>
                </a:cubicBezTo>
                <a:cubicBezTo>
                  <a:pt x="4210087" y="206893"/>
                  <a:pt x="4200379" y="208167"/>
                  <a:pt x="4182917" y="211020"/>
                </a:cubicBezTo>
                <a:cubicBezTo>
                  <a:pt x="4178849" y="228408"/>
                  <a:pt x="4174207" y="233164"/>
                  <a:pt x="4168992" y="225289"/>
                </a:cubicBezTo>
                <a:cubicBezTo>
                  <a:pt x="4163777" y="217413"/>
                  <a:pt x="4161169" y="206927"/>
                  <a:pt x="4161169" y="193830"/>
                </a:cubicBezTo>
                <a:cubicBezTo>
                  <a:pt x="4161169" y="181490"/>
                  <a:pt x="4160788" y="166158"/>
                  <a:pt x="4160025" y="147833"/>
                </a:cubicBezTo>
                <a:cubicBezTo>
                  <a:pt x="4159262" y="129509"/>
                  <a:pt x="4156540" y="116244"/>
                  <a:pt x="4151858" y="108040"/>
                </a:cubicBezTo>
                <a:cubicBezTo>
                  <a:pt x="4147176" y="99836"/>
                  <a:pt x="4147973" y="95734"/>
                  <a:pt x="4154249" y="95734"/>
                </a:cubicBezTo>
                <a:cubicBezTo>
                  <a:pt x="4158391" y="95734"/>
                  <a:pt x="4163234" y="96112"/>
                  <a:pt x="4168778" y="96869"/>
                </a:cubicBezTo>
                <a:cubicBezTo>
                  <a:pt x="4174731" y="89390"/>
                  <a:pt x="4181373" y="77825"/>
                  <a:pt x="4188702" y="62173"/>
                </a:cubicBezTo>
                <a:cubicBezTo>
                  <a:pt x="4196032" y="46522"/>
                  <a:pt x="4198336" y="34190"/>
                  <a:pt x="4195614" y="25180"/>
                </a:cubicBezTo>
                <a:cubicBezTo>
                  <a:pt x="4192891" y="16170"/>
                  <a:pt x="4199746" y="15230"/>
                  <a:pt x="4216180" y="22362"/>
                </a:cubicBezTo>
                <a:cubicBezTo>
                  <a:pt x="4230194" y="29133"/>
                  <a:pt x="4234526" y="35096"/>
                  <a:pt x="4229174" y="40249"/>
                </a:cubicBezTo>
                <a:cubicBezTo>
                  <a:pt x="4223823" y="45402"/>
                  <a:pt x="4218059" y="52611"/>
                  <a:pt x="4211882" y="61876"/>
                </a:cubicBezTo>
                <a:cubicBezTo>
                  <a:pt x="4205706" y="71140"/>
                  <a:pt x="4196243" y="82805"/>
                  <a:pt x="4183493" y="96869"/>
                </a:cubicBezTo>
                <a:cubicBezTo>
                  <a:pt x="4198500" y="94711"/>
                  <a:pt x="4208930" y="91058"/>
                  <a:pt x="4214784" y="85911"/>
                </a:cubicBezTo>
                <a:cubicBezTo>
                  <a:pt x="4220638" y="80764"/>
                  <a:pt x="4226976" y="79853"/>
                  <a:pt x="4233797" y="83177"/>
                </a:cubicBezTo>
                <a:cubicBezTo>
                  <a:pt x="4240618" y="86500"/>
                  <a:pt x="4246587" y="89961"/>
                  <a:pt x="4251703" y="93557"/>
                </a:cubicBezTo>
                <a:cubicBezTo>
                  <a:pt x="4256819" y="97154"/>
                  <a:pt x="4257975" y="101374"/>
                  <a:pt x="4255173" y="106217"/>
                </a:cubicBezTo>
                <a:cubicBezTo>
                  <a:pt x="4252370" y="111060"/>
                  <a:pt x="4250224" y="116827"/>
                  <a:pt x="4248736" y="123518"/>
                </a:cubicBezTo>
                <a:cubicBezTo>
                  <a:pt x="4248364" y="125191"/>
                  <a:pt x="4248062" y="127238"/>
                  <a:pt x="4247832" y="129660"/>
                </a:cubicBezTo>
                <a:lnTo>
                  <a:pt x="4247814" y="129982"/>
                </a:lnTo>
                <a:lnTo>
                  <a:pt x="4248842" y="127617"/>
                </a:lnTo>
                <a:cubicBezTo>
                  <a:pt x="4250391" y="125167"/>
                  <a:pt x="4252734" y="122005"/>
                  <a:pt x="4255870" y="118133"/>
                </a:cubicBezTo>
                <a:cubicBezTo>
                  <a:pt x="4268415" y="102642"/>
                  <a:pt x="4279894" y="84935"/>
                  <a:pt x="4290305" y="65010"/>
                </a:cubicBezTo>
                <a:cubicBezTo>
                  <a:pt x="4300717" y="45086"/>
                  <a:pt x="4304562" y="30436"/>
                  <a:pt x="4301840" y="21059"/>
                </a:cubicBezTo>
                <a:cubicBezTo>
                  <a:pt x="4299798" y="14027"/>
                  <a:pt x="4301227" y="10436"/>
                  <a:pt x="4306127" y="10286"/>
                </a:cubicBezTo>
                <a:close/>
                <a:moveTo>
                  <a:pt x="772352" y="10286"/>
                </a:moveTo>
                <a:cubicBezTo>
                  <a:pt x="773985" y="10236"/>
                  <a:pt x="776004" y="10569"/>
                  <a:pt x="778408" y="11283"/>
                </a:cubicBezTo>
                <a:cubicBezTo>
                  <a:pt x="788026" y="14142"/>
                  <a:pt x="795247" y="17469"/>
                  <a:pt x="800072" y="21264"/>
                </a:cubicBezTo>
                <a:cubicBezTo>
                  <a:pt x="804896" y="25059"/>
                  <a:pt x="805464" y="29226"/>
                  <a:pt x="801774" y="33766"/>
                </a:cubicBezTo>
                <a:cubicBezTo>
                  <a:pt x="798084" y="38305"/>
                  <a:pt x="793725" y="45598"/>
                  <a:pt x="788696" y="55643"/>
                </a:cubicBezTo>
                <a:cubicBezTo>
                  <a:pt x="783667" y="65689"/>
                  <a:pt x="776253" y="75934"/>
                  <a:pt x="766455" y="86376"/>
                </a:cubicBezTo>
                <a:cubicBezTo>
                  <a:pt x="790975" y="85694"/>
                  <a:pt x="806134" y="83189"/>
                  <a:pt x="811932" y="78861"/>
                </a:cubicBezTo>
                <a:cubicBezTo>
                  <a:pt x="817730" y="74532"/>
                  <a:pt x="824449" y="74036"/>
                  <a:pt x="832089" y="77372"/>
                </a:cubicBezTo>
                <a:cubicBezTo>
                  <a:pt x="839728" y="80709"/>
                  <a:pt x="845877" y="84879"/>
                  <a:pt x="850534" y="89883"/>
                </a:cubicBezTo>
                <a:cubicBezTo>
                  <a:pt x="855191" y="94888"/>
                  <a:pt x="855541" y="99545"/>
                  <a:pt x="851585" y="103854"/>
                </a:cubicBezTo>
                <a:cubicBezTo>
                  <a:pt x="847629" y="108164"/>
                  <a:pt x="844885" y="118384"/>
                  <a:pt x="843353" y="134513"/>
                </a:cubicBezTo>
                <a:cubicBezTo>
                  <a:pt x="841821" y="150642"/>
                  <a:pt x="840473" y="166865"/>
                  <a:pt x="839307" y="183180"/>
                </a:cubicBezTo>
                <a:cubicBezTo>
                  <a:pt x="838141" y="199495"/>
                  <a:pt x="834699" y="213569"/>
                  <a:pt x="828982" y="225401"/>
                </a:cubicBezTo>
                <a:cubicBezTo>
                  <a:pt x="823264" y="237232"/>
                  <a:pt x="814394" y="246227"/>
                  <a:pt x="802369" y="252385"/>
                </a:cubicBezTo>
                <a:cubicBezTo>
                  <a:pt x="790345" y="258543"/>
                  <a:pt x="783877" y="256995"/>
                  <a:pt x="782966" y="247743"/>
                </a:cubicBezTo>
                <a:cubicBezTo>
                  <a:pt x="782054" y="238491"/>
                  <a:pt x="777106" y="227962"/>
                  <a:pt x="768120" y="216155"/>
                </a:cubicBezTo>
                <a:cubicBezTo>
                  <a:pt x="759135" y="204348"/>
                  <a:pt x="760350" y="201210"/>
                  <a:pt x="771767" y="206741"/>
                </a:cubicBezTo>
                <a:cubicBezTo>
                  <a:pt x="783183" y="212273"/>
                  <a:pt x="791155" y="215386"/>
                  <a:pt x="795682" y="216080"/>
                </a:cubicBezTo>
                <a:cubicBezTo>
                  <a:pt x="800208" y="216775"/>
                  <a:pt x="804422" y="212617"/>
                  <a:pt x="808323" y="203606"/>
                </a:cubicBezTo>
                <a:cubicBezTo>
                  <a:pt x="812223" y="194596"/>
                  <a:pt x="814952" y="180950"/>
                  <a:pt x="816508" y="162669"/>
                </a:cubicBezTo>
                <a:cubicBezTo>
                  <a:pt x="818065" y="144388"/>
                  <a:pt x="818843" y="129096"/>
                  <a:pt x="818843" y="116793"/>
                </a:cubicBezTo>
                <a:cubicBezTo>
                  <a:pt x="818843" y="105693"/>
                  <a:pt x="817773" y="99427"/>
                  <a:pt x="815634" y="97994"/>
                </a:cubicBezTo>
                <a:cubicBezTo>
                  <a:pt x="813494" y="96562"/>
                  <a:pt x="808177" y="96912"/>
                  <a:pt x="799681" y="99045"/>
                </a:cubicBezTo>
                <a:lnTo>
                  <a:pt x="775348" y="105147"/>
                </a:lnTo>
                <a:cubicBezTo>
                  <a:pt x="769444" y="105954"/>
                  <a:pt x="764198" y="104019"/>
                  <a:pt x="759609" y="99343"/>
                </a:cubicBezTo>
                <a:cubicBezTo>
                  <a:pt x="747740" y="112824"/>
                  <a:pt x="735384" y="123199"/>
                  <a:pt x="722542" y="130467"/>
                </a:cubicBezTo>
                <a:cubicBezTo>
                  <a:pt x="719331" y="132284"/>
                  <a:pt x="716914" y="133389"/>
                  <a:pt x="715290" y="133784"/>
                </a:cubicBezTo>
                <a:lnTo>
                  <a:pt x="713852" y="133236"/>
                </a:lnTo>
                <a:lnTo>
                  <a:pt x="713577" y="138048"/>
                </a:lnTo>
                <a:cubicBezTo>
                  <a:pt x="713399" y="144388"/>
                  <a:pt x="713503" y="152227"/>
                  <a:pt x="713891" y="161563"/>
                </a:cubicBezTo>
                <a:cubicBezTo>
                  <a:pt x="714666" y="180234"/>
                  <a:pt x="714052" y="194373"/>
                  <a:pt x="712049" y="203979"/>
                </a:cubicBezTo>
                <a:cubicBezTo>
                  <a:pt x="710046" y="213584"/>
                  <a:pt x="707355" y="221311"/>
                  <a:pt x="703976" y="227159"/>
                </a:cubicBezTo>
                <a:cubicBezTo>
                  <a:pt x="700596" y="233006"/>
                  <a:pt x="696977" y="233093"/>
                  <a:pt x="693120" y="227419"/>
                </a:cubicBezTo>
                <a:cubicBezTo>
                  <a:pt x="689263" y="221745"/>
                  <a:pt x="686311" y="217032"/>
                  <a:pt x="684265" y="213280"/>
                </a:cubicBezTo>
                <a:cubicBezTo>
                  <a:pt x="682219" y="209529"/>
                  <a:pt x="680219" y="207501"/>
                  <a:pt x="678265" y="207197"/>
                </a:cubicBezTo>
                <a:cubicBezTo>
                  <a:pt x="676312" y="206893"/>
                  <a:pt x="666604" y="208167"/>
                  <a:pt x="649141" y="211020"/>
                </a:cubicBezTo>
                <a:cubicBezTo>
                  <a:pt x="645074" y="228408"/>
                  <a:pt x="640432" y="233164"/>
                  <a:pt x="635217" y="225289"/>
                </a:cubicBezTo>
                <a:cubicBezTo>
                  <a:pt x="630002" y="217413"/>
                  <a:pt x="627394" y="206927"/>
                  <a:pt x="627394" y="193830"/>
                </a:cubicBezTo>
                <a:cubicBezTo>
                  <a:pt x="627394" y="181490"/>
                  <a:pt x="627013" y="166158"/>
                  <a:pt x="626250" y="147833"/>
                </a:cubicBezTo>
                <a:cubicBezTo>
                  <a:pt x="625487" y="129509"/>
                  <a:pt x="622765" y="116244"/>
                  <a:pt x="618083" y="108040"/>
                </a:cubicBezTo>
                <a:cubicBezTo>
                  <a:pt x="613401" y="99836"/>
                  <a:pt x="614198" y="95734"/>
                  <a:pt x="620474" y="95734"/>
                </a:cubicBezTo>
                <a:cubicBezTo>
                  <a:pt x="624616" y="95734"/>
                  <a:pt x="629459" y="96112"/>
                  <a:pt x="635003" y="96869"/>
                </a:cubicBezTo>
                <a:cubicBezTo>
                  <a:pt x="640956" y="89390"/>
                  <a:pt x="647597" y="77825"/>
                  <a:pt x="654927" y="62173"/>
                </a:cubicBezTo>
                <a:cubicBezTo>
                  <a:pt x="662257" y="46522"/>
                  <a:pt x="664561" y="34190"/>
                  <a:pt x="661839" y="25180"/>
                </a:cubicBezTo>
                <a:cubicBezTo>
                  <a:pt x="659116" y="16170"/>
                  <a:pt x="665972" y="15230"/>
                  <a:pt x="682405" y="22362"/>
                </a:cubicBezTo>
                <a:cubicBezTo>
                  <a:pt x="696419" y="29133"/>
                  <a:pt x="700751" y="35096"/>
                  <a:pt x="695399" y="40249"/>
                </a:cubicBezTo>
                <a:cubicBezTo>
                  <a:pt x="690048" y="45402"/>
                  <a:pt x="684283" y="52611"/>
                  <a:pt x="678107" y="61876"/>
                </a:cubicBezTo>
                <a:cubicBezTo>
                  <a:pt x="671931" y="71140"/>
                  <a:pt x="662468" y="82805"/>
                  <a:pt x="649718" y="96869"/>
                </a:cubicBezTo>
                <a:cubicBezTo>
                  <a:pt x="664725" y="94711"/>
                  <a:pt x="675156" y="91058"/>
                  <a:pt x="681010" y="85911"/>
                </a:cubicBezTo>
                <a:cubicBezTo>
                  <a:pt x="686863" y="80764"/>
                  <a:pt x="693201" y="79853"/>
                  <a:pt x="700022" y="83177"/>
                </a:cubicBezTo>
                <a:cubicBezTo>
                  <a:pt x="706844" y="86500"/>
                  <a:pt x="712812" y="89961"/>
                  <a:pt x="717928" y="93557"/>
                </a:cubicBezTo>
                <a:cubicBezTo>
                  <a:pt x="723044" y="97154"/>
                  <a:pt x="724201" y="101374"/>
                  <a:pt x="721398" y="106217"/>
                </a:cubicBezTo>
                <a:cubicBezTo>
                  <a:pt x="718595" y="111060"/>
                  <a:pt x="716449" y="116827"/>
                  <a:pt x="714961" y="123518"/>
                </a:cubicBezTo>
                <a:cubicBezTo>
                  <a:pt x="714589" y="125191"/>
                  <a:pt x="714287" y="127238"/>
                  <a:pt x="714057" y="129660"/>
                </a:cubicBezTo>
                <a:lnTo>
                  <a:pt x="714038" y="129982"/>
                </a:lnTo>
                <a:lnTo>
                  <a:pt x="715067" y="127617"/>
                </a:lnTo>
                <a:cubicBezTo>
                  <a:pt x="716616" y="125167"/>
                  <a:pt x="718959" y="122005"/>
                  <a:pt x="722095" y="118133"/>
                </a:cubicBezTo>
                <a:cubicBezTo>
                  <a:pt x="734640" y="102642"/>
                  <a:pt x="746118" y="84935"/>
                  <a:pt x="756530" y="65010"/>
                </a:cubicBezTo>
                <a:cubicBezTo>
                  <a:pt x="766942" y="45086"/>
                  <a:pt x="770787" y="30436"/>
                  <a:pt x="768065" y="21059"/>
                </a:cubicBezTo>
                <a:cubicBezTo>
                  <a:pt x="766023" y="14027"/>
                  <a:pt x="767452" y="10436"/>
                  <a:pt x="772352" y="10286"/>
                </a:cubicBezTo>
                <a:close/>
                <a:moveTo>
                  <a:pt x="4629196" y="10111"/>
                </a:moveTo>
                <a:cubicBezTo>
                  <a:pt x="4636836" y="12189"/>
                  <a:pt x="4643279" y="14911"/>
                  <a:pt x="4648525" y="18278"/>
                </a:cubicBezTo>
                <a:cubicBezTo>
                  <a:pt x="4653772" y="21645"/>
                  <a:pt x="4654754" y="25233"/>
                  <a:pt x="4651474" y="29040"/>
                </a:cubicBezTo>
                <a:cubicBezTo>
                  <a:pt x="4648193" y="32848"/>
                  <a:pt x="4644774" y="38727"/>
                  <a:pt x="4641214" y="46677"/>
                </a:cubicBezTo>
                <a:cubicBezTo>
                  <a:pt x="4642950" y="46739"/>
                  <a:pt x="4647419" y="45780"/>
                  <a:pt x="4654618" y="43802"/>
                </a:cubicBezTo>
                <a:cubicBezTo>
                  <a:pt x="4661818" y="41824"/>
                  <a:pt x="4669166" y="44187"/>
                  <a:pt x="4676663" y="50890"/>
                </a:cubicBezTo>
                <a:cubicBezTo>
                  <a:pt x="4684160" y="57594"/>
                  <a:pt x="4682995" y="61696"/>
                  <a:pt x="4673166" y="63196"/>
                </a:cubicBezTo>
                <a:cubicBezTo>
                  <a:pt x="4663337" y="64697"/>
                  <a:pt x="4651198" y="66167"/>
                  <a:pt x="4636749" y="67605"/>
                </a:cubicBezTo>
                <a:cubicBezTo>
                  <a:pt x="4632483" y="79698"/>
                  <a:pt x="4627078" y="88984"/>
                  <a:pt x="4620536" y="95464"/>
                </a:cubicBezTo>
                <a:cubicBezTo>
                  <a:pt x="4613994" y="101944"/>
                  <a:pt x="4611117" y="101027"/>
                  <a:pt x="4611904" y="92711"/>
                </a:cubicBezTo>
                <a:cubicBezTo>
                  <a:pt x="4612692" y="84395"/>
                  <a:pt x="4614245" y="76492"/>
                  <a:pt x="4616565" y="69001"/>
                </a:cubicBezTo>
                <a:cubicBezTo>
                  <a:pt x="4601756" y="71332"/>
                  <a:pt x="4589354" y="73447"/>
                  <a:pt x="4579358" y="75345"/>
                </a:cubicBezTo>
                <a:cubicBezTo>
                  <a:pt x="4580126" y="82153"/>
                  <a:pt x="4579181" y="89803"/>
                  <a:pt x="4576521" y="98292"/>
                </a:cubicBezTo>
                <a:cubicBezTo>
                  <a:pt x="4573860" y="106781"/>
                  <a:pt x="4568803" y="100131"/>
                  <a:pt x="4561349" y="78340"/>
                </a:cubicBezTo>
                <a:cubicBezTo>
                  <a:pt x="4556636" y="79109"/>
                  <a:pt x="4552283" y="80079"/>
                  <a:pt x="4548290" y="81251"/>
                </a:cubicBezTo>
                <a:cubicBezTo>
                  <a:pt x="4544296" y="82423"/>
                  <a:pt x="4539307" y="79968"/>
                  <a:pt x="4533323" y="73884"/>
                </a:cubicBezTo>
                <a:cubicBezTo>
                  <a:pt x="4527339" y="67801"/>
                  <a:pt x="4527726" y="64486"/>
                  <a:pt x="4534486" y="63941"/>
                </a:cubicBezTo>
                <a:cubicBezTo>
                  <a:pt x="4541245" y="63395"/>
                  <a:pt x="4549152" y="62490"/>
                  <a:pt x="4558205" y="61224"/>
                </a:cubicBezTo>
                <a:cubicBezTo>
                  <a:pt x="4556754" y="54168"/>
                  <a:pt x="4553666" y="47061"/>
                  <a:pt x="4548941" y="39905"/>
                </a:cubicBezTo>
                <a:cubicBezTo>
                  <a:pt x="4544215" y="32749"/>
                  <a:pt x="4545490" y="29577"/>
                  <a:pt x="4552764" y="30389"/>
                </a:cubicBezTo>
                <a:cubicBezTo>
                  <a:pt x="4560038" y="31202"/>
                  <a:pt x="4566481" y="32094"/>
                  <a:pt x="4572093" y="33068"/>
                </a:cubicBezTo>
                <a:cubicBezTo>
                  <a:pt x="4577705" y="34042"/>
                  <a:pt x="4579928" y="36646"/>
                  <a:pt x="4578762" y="40882"/>
                </a:cubicBezTo>
                <a:cubicBezTo>
                  <a:pt x="4577596" y="45117"/>
                  <a:pt x="4577299" y="50552"/>
                  <a:pt x="4577869" y="57188"/>
                </a:cubicBezTo>
                <a:cubicBezTo>
                  <a:pt x="4589986" y="54918"/>
                  <a:pt x="4603778" y="52729"/>
                  <a:pt x="4619243" y="50620"/>
                </a:cubicBezTo>
                <a:cubicBezTo>
                  <a:pt x="4622133" y="35118"/>
                  <a:pt x="4622604" y="23971"/>
                  <a:pt x="4620657" y="17181"/>
                </a:cubicBezTo>
                <a:cubicBezTo>
                  <a:pt x="4618710" y="10390"/>
                  <a:pt x="4621556" y="8034"/>
                  <a:pt x="4629196" y="10111"/>
                </a:cubicBezTo>
                <a:close/>
                <a:moveTo>
                  <a:pt x="2936630" y="1154"/>
                </a:moveTo>
                <a:cubicBezTo>
                  <a:pt x="2986078" y="41188"/>
                  <a:pt x="3010802" y="83456"/>
                  <a:pt x="3010802" y="127955"/>
                </a:cubicBezTo>
                <a:cubicBezTo>
                  <a:pt x="3012365" y="180082"/>
                  <a:pt x="2988007" y="223856"/>
                  <a:pt x="2937727" y="259278"/>
                </a:cubicBezTo>
                <a:lnTo>
                  <a:pt x="2921952" y="240544"/>
                </a:lnTo>
                <a:cubicBezTo>
                  <a:pt x="2963202" y="209612"/>
                  <a:pt x="2984211" y="173782"/>
                  <a:pt x="2984980" y="133053"/>
                </a:cubicBezTo>
                <a:cubicBezTo>
                  <a:pt x="2986543" y="91492"/>
                  <a:pt x="2965143" y="54087"/>
                  <a:pt x="2920780" y="20836"/>
                </a:cubicBezTo>
                <a:close/>
                <a:moveTo>
                  <a:pt x="2067994" y="1154"/>
                </a:moveTo>
                <a:lnTo>
                  <a:pt x="2083900" y="20836"/>
                </a:lnTo>
                <a:cubicBezTo>
                  <a:pt x="2039537" y="54087"/>
                  <a:pt x="2018118" y="91505"/>
                  <a:pt x="2019644" y="133090"/>
                </a:cubicBezTo>
                <a:cubicBezTo>
                  <a:pt x="2020413" y="173807"/>
                  <a:pt x="2041441" y="209619"/>
                  <a:pt x="2082728" y="240525"/>
                </a:cubicBezTo>
                <a:lnTo>
                  <a:pt x="2066897" y="259278"/>
                </a:lnTo>
                <a:cubicBezTo>
                  <a:pt x="2016655" y="223869"/>
                  <a:pt x="1992315" y="179487"/>
                  <a:pt x="1993878" y="126132"/>
                </a:cubicBezTo>
                <a:cubicBezTo>
                  <a:pt x="1993878" y="82811"/>
                  <a:pt x="2018583" y="41151"/>
                  <a:pt x="2067994" y="1154"/>
                </a:cubicBezTo>
                <a:close/>
                <a:moveTo>
                  <a:pt x="1292309" y="937"/>
                </a:moveTo>
                <a:cubicBezTo>
                  <a:pt x="1294221" y="3"/>
                  <a:pt x="1297772" y="162"/>
                  <a:pt x="1302962" y="1414"/>
                </a:cubicBezTo>
                <a:cubicBezTo>
                  <a:pt x="1313678" y="4192"/>
                  <a:pt x="1318620" y="7479"/>
                  <a:pt x="1317789" y="11274"/>
                </a:cubicBezTo>
                <a:lnTo>
                  <a:pt x="1316710" y="17488"/>
                </a:lnTo>
                <a:cubicBezTo>
                  <a:pt x="1321237" y="16855"/>
                  <a:pt x="1326058" y="15531"/>
                  <a:pt x="1331174" y="13516"/>
                </a:cubicBezTo>
                <a:cubicBezTo>
                  <a:pt x="1336290" y="11500"/>
                  <a:pt x="1340904" y="11420"/>
                  <a:pt x="1345015" y="13274"/>
                </a:cubicBezTo>
                <a:cubicBezTo>
                  <a:pt x="1349127" y="15128"/>
                  <a:pt x="1351663" y="17726"/>
                  <a:pt x="1352624" y="21069"/>
                </a:cubicBezTo>
                <a:cubicBezTo>
                  <a:pt x="1353585" y="24411"/>
                  <a:pt x="1349880" y="27003"/>
                  <a:pt x="1341509" y="28845"/>
                </a:cubicBezTo>
                <a:cubicBezTo>
                  <a:pt x="1333137" y="30687"/>
                  <a:pt x="1324796" y="31930"/>
                  <a:pt x="1316487" y="32575"/>
                </a:cubicBezTo>
                <a:lnTo>
                  <a:pt x="1315538" y="49039"/>
                </a:lnTo>
                <a:cubicBezTo>
                  <a:pt x="1316245" y="49039"/>
                  <a:pt x="1318099" y="48062"/>
                  <a:pt x="1321101" y="46109"/>
                </a:cubicBezTo>
                <a:cubicBezTo>
                  <a:pt x="1324102" y="44156"/>
                  <a:pt x="1328071" y="44286"/>
                  <a:pt x="1333007" y="46500"/>
                </a:cubicBezTo>
                <a:cubicBezTo>
                  <a:pt x="1337943" y="48714"/>
                  <a:pt x="1341713" y="52180"/>
                  <a:pt x="1344318" y="56899"/>
                </a:cubicBezTo>
                <a:cubicBezTo>
                  <a:pt x="1346922" y="61618"/>
                  <a:pt x="1346243" y="64728"/>
                  <a:pt x="1342281" y="66229"/>
                </a:cubicBezTo>
                <a:cubicBezTo>
                  <a:pt x="1338318" y="67730"/>
                  <a:pt x="1332328" y="73828"/>
                  <a:pt x="1324310" y="84525"/>
                </a:cubicBezTo>
                <a:cubicBezTo>
                  <a:pt x="1316292" y="95222"/>
                  <a:pt x="1307086" y="105368"/>
                  <a:pt x="1296693" y="114961"/>
                </a:cubicBezTo>
                <a:cubicBezTo>
                  <a:pt x="1286300" y="124554"/>
                  <a:pt x="1274369" y="130966"/>
                  <a:pt x="1260900" y="134197"/>
                </a:cubicBezTo>
                <a:cubicBezTo>
                  <a:pt x="1247431" y="137428"/>
                  <a:pt x="1245697" y="135471"/>
                  <a:pt x="1255700" y="128327"/>
                </a:cubicBezTo>
                <a:cubicBezTo>
                  <a:pt x="1265702" y="121184"/>
                  <a:pt x="1276415" y="111907"/>
                  <a:pt x="1287837" y="100496"/>
                </a:cubicBezTo>
                <a:lnTo>
                  <a:pt x="1295558" y="93892"/>
                </a:lnTo>
                <a:cubicBezTo>
                  <a:pt x="1291205" y="92354"/>
                  <a:pt x="1287657" y="90448"/>
                  <a:pt x="1284914" y="88172"/>
                </a:cubicBezTo>
                <a:lnTo>
                  <a:pt x="1280358" y="81950"/>
                </a:lnTo>
                <a:lnTo>
                  <a:pt x="1272415" y="88997"/>
                </a:lnTo>
                <a:cubicBezTo>
                  <a:pt x="1268667" y="91551"/>
                  <a:pt x="1264670" y="93551"/>
                  <a:pt x="1260425" y="94999"/>
                </a:cubicBezTo>
                <a:cubicBezTo>
                  <a:pt x="1251936" y="97895"/>
                  <a:pt x="1250655" y="95300"/>
                  <a:pt x="1256584" y="87214"/>
                </a:cubicBezTo>
                <a:cubicBezTo>
                  <a:pt x="1262512" y="79127"/>
                  <a:pt x="1267764" y="71122"/>
                  <a:pt x="1272341" y="63196"/>
                </a:cubicBezTo>
                <a:cubicBezTo>
                  <a:pt x="1276917" y="55271"/>
                  <a:pt x="1278818" y="48980"/>
                  <a:pt x="1278043" y="44323"/>
                </a:cubicBezTo>
                <a:cubicBezTo>
                  <a:pt x="1277268" y="39666"/>
                  <a:pt x="1278886" y="37762"/>
                  <a:pt x="1282898" y="38612"/>
                </a:cubicBezTo>
                <a:cubicBezTo>
                  <a:pt x="1286910" y="39461"/>
                  <a:pt x="1291409" y="41393"/>
                  <a:pt x="1296395" y="44407"/>
                </a:cubicBezTo>
                <a:lnTo>
                  <a:pt x="1296566" y="44831"/>
                </a:lnTo>
                <a:lnTo>
                  <a:pt x="1296163" y="28733"/>
                </a:lnTo>
                <a:cubicBezTo>
                  <a:pt x="1295784" y="20504"/>
                  <a:pt x="1294228" y="13268"/>
                  <a:pt x="1291493" y="7023"/>
                </a:cubicBezTo>
                <a:cubicBezTo>
                  <a:pt x="1290126" y="3901"/>
                  <a:pt x="1290398" y="1872"/>
                  <a:pt x="1292309" y="937"/>
                </a:cubicBezTo>
                <a:close/>
                <a:moveTo>
                  <a:pt x="1645955" y="0"/>
                </a:moveTo>
                <a:cubicBezTo>
                  <a:pt x="1649564" y="0"/>
                  <a:pt x="1656314" y="1814"/>
                  <a:pt x="1666205" y="5442"/>
                </a:cubicBezTo>
                <a:cubicBezTo>
                  <a:pt x="1676096" y="9070"/>
                  <a:pt x="1679597" y="13088"/>
                  <a:pt x="1676707" y="17497"/>
                </a:cubicBezTo>
                <a:cubicBezTo>
                  <a:pt x="1673817" y="21906"/>
                  <a:pt x="1671175" y="27298"/>
                  <a:pt x="1668782" y="33673"/>
                </a:cubicBezTo>
                <a:cubicBezTo>
                  <a:pt x="1666388" y="40047"/>
                  <a:pt x="1663473" y="45939"/>
                  <a:pt x="1660038" y="51346"/>
                </a:cubicBezTo>
                <a:cubicBezTo>
                  <a:pt x="1672850" y="49833"/>
                  <a:pt x="1686852" y="47907"/>
                  <a:pt x="1702045" y="45570"/>
                </a:cubicBezTo>
                <a:cubicBezTo>
                  <a:pt x="1717238" y="43232"/>
                  <a:pt x="1729395" y="41275"/>
                  <a:pt x="1738517" y="39700"/>
                </a:cubicBezTo>
                <a:cubicBezTo>
                  <a:pt x="1747639" y="38125"/>
                  <a:pt x="1756655" y="38165"/>
                  <a:pt x="1765566" y="39821"/>
                </a:cubicBezTo>
                <a:cubicBezTo>
                  <a:pt x="1774478" y="41477"/>
                  <a:pt x="1781100" y="45430"/>
                  <a:pt x="1785435" y="51681"/>
                </a:cubicBezTo>
                <a:cubicBezTo>
                  <a:pt x="1789770" y="57932"/>
                  <a:pt x="1789069" y="61603"/>
                  <a:pt x="1783333" y="62694"/>
                </a:cubicBezTo>
                <a:cubicBezTo>
                  <a:pt x="1777597" y="63786"/>
                  <a:pt x="1768431" y="63941"/>
                  <a:pt x="1755837" y="63159"/>
                </a:cubicBezTo>
                <a:cubicBezTo>
                  <a:pt x="1743242" y="62378"/>
                  <a:pt x="1728710" y="62567"/>
                  <a:pt x="1712239" y="63727"/>
                </a:cubicBezTo>
                <a:cubicBezTo>
                  <a:pt x="1695769" y="64886"/>
                  <a:pt x="1676818" y="66942"/>
                  <a:pt x="1655387" y="69894"/>
                </a:cubicBezTo>
                <a:cubicBezTo>
                  <a:pt x="1648876" y="84392"/>
                  <a:pt x="1642253" y="96230"/>
                  <a:pt x="1635519" y="105408"/>
                </a:cubicBezTo>
                <a:cubicBezTo>
                  <a:pt x="1637292" y="106722"/>
                  <a:pt x="1644923" y="105851"/>
                  <a:pt x="1658410" y="102794"/>
                </a:cubicBezTo>
                <a:cubicBezTo>
                  <a:pt x="1671898" y="99737"/>
                  <a:pt x="1681150" y="97207"/>
                  <a:pt x="1686167" y="95204"/>
                </a:cubicBezTo>
                <a:cubicBezTo>
                  <a:pt x="1691183" y="93201"/>
                  <a:pt x="1696727" y="93232"/>
                  <a:pt x="1702798" y="95297"/>
                </a:cubicBezTo>
                <a:cubicBezTo>
                  <a:pt x="1708869" y="97362"/>
                  <a:pt x="1714348" y="99765"/>
                  <a:pt x="1719234" y="102506"/>
                </a:cubicBezTo>
                <a:cubicBezTo>
                  <a:pt x="1724121" y="105247"/>
                  <a:pt x="1725200" y="111113"/>
                  <a:pt x="1722471" y="120105"/>
                </a:cubicBezTo>
                <a:cubicBezTo>
                  <a:pt x="1719743" y="129096"/>
                  <a:pt x="1718763" y="138752"/>
                  <a:pt x="1719532" y="149070"/>
                </a:cubicBezTo>
                <a:cubicBezTo>
                  <a:pt x="1720301" y="159389"/>
                  <a:pt x="1721073" y="171546"/>
                  <a:pt x="1721848" y="185542"/>
                </a:cubicBezTo>
                <a:cubicBezTo>
                  <a:pt x="1722623" y="199538"/>
                  <a:pt x="1723411" y="212301"/>
                  <a:pt x="1724211" y="223829"/>
                </a:cubicBezTo>
                <a:cubicBezTo>
                  <a:pt x="1725011" y="235356"/>
                  <a:pt x="1723739" y="245092"/>
                  <a:pt x="1720397" y="253036"/>
                </a:cubicBezTo>
                <a:cubicBezTo>
                  <a:pt x="1717055" y="260980"/>
                  <a:pt x="1712022" y="267510"/>
                  <a:pt x="1705300" y="272626"/>
                </a:cubicBezTo>
                <a:cubicBezTo>
                  <a:pt x="1698578" y="277742"/>
                  <a:pt x="1694241" y="276697"/>
                  <a:pt x="1692287" y="269491"/>
                </a:cubicBezTo>
                <a:cubicBezTo>
                  <a:pt x="1690334" y="262285"/>
                  <a:pt x="1685419" y="253700"/>
                  <a:pt x="1677544" y="243734"/>
                </a:cubicBezTo>
                <a:cubicBezTo>
                  <a:pt x="1669668" y="233769"/>
                  <a:pt x="1669789" y="229974"/>
                  <a:pt x="1677907" y="232349"/>
                </a:cubicBezTo>
                <a:cubicBezTo>
                  <a:pt x="1686024" y="234724"/>
                  <a:pt x="1691472" y="235893"/>
                  <a:pt x="1694250" y="235856"/>
                </a:cubicBezTo>
                <a:cubicBezTo>
                  <a:pt x="1697028" y="235818"/>
                  <a:pt x="1698417" y="226870"/>
                  <a:pt x="1698417" y="209011"/>
                </a:cubicBezTo>
                <a:cubicBezTo>
                  <a:pt x="1698417" y="188187"/>
                  <a:pt x="1697667" y="167296"/>
                  <a:pt x="1696166" y="146336"/>
                </a:cubicBezTo>
                <a:cubicBezTo>
                  <a:pt x="1694665" y="125376"/>
                  <a:pt x="1691723" y="114251"/>
                  <a:pt x="1687339" y="112961"/>
                </a:cubicBezTo>
                <a:cubicBezTo>
                  <a:pt x="1682954" y="111671"/>
                  <a:pt x="1666847" y="113922"/>
                  <a:pt x="1639016" y="119714"/>
                </a:cubicBezTo>
                <a:lnTo>
                  <a:pt x="1639016" y="143564"/>
                </a:lnTo>
                <a:cubicBezTo>
                  <a:pt x="1644634" y="143638"/>
                  <a:pt x="1653130" y="142100"/>
                  <a:pt x="1664503" y="138950"/>
                </a:cubicBezTo>
                <a:cubicBezTo>
                  <a:pt x="1675876" y="135800"/>
                  <a:pt x="1683227" y="137195"/>
                  <a:pt x="1686557" y="143136"/>
                </a:cubicBezTo>
                <a:cubicBezTo>
                  <a:pt x="1689887" y="149076"/>
                  <a:pt x="1685962" y="153188"/>
                  <a:pt x="1674781" y="155470"/>
                </a:cubicBezTo>
                <a:cubicBezTo>
                  <a:pt x="1663601" y="157752"/>
                  <a:pt x="1651679" y="158893"/>
                  <a:pt x="1639016" y="158893"/>
                </a:cubicBezTo>
                <a:cubicBezTo>
                  <a:pt x="1639016" y="166731"/>
                  <a:pt x="1638241" y="174855"/>
                  <a:pt x="1636691" y="183264"/>
                </a:cubicBezTo>
                <a:cubicBezTo>
                  <a:pt x="1647667" y="183326"/>
                  <a:pt x="1657620" y="181785"/>
                  <a:pt x="1666549" y="178641"/>
                </a:cubicBezTo>
                <a:cubicBezTo>
                  <a:pt x="1675479" y="175497"/>
                  <a:pt x="1682266" y="177090"/>
                  <a:pt x="1686911" y="183422"/>
                </a:cubicBezTo>
                <a:cubicBezTo>
                  <a:pt x="1691555" y="189753"/>
                  <a:pt x="1686238" y="194252"/>
                  <a:pt x="1670958" y="196919"/>
                </a:cubicBezTo>
                <a:cubicBezTo>
                  <a:pt x="1655679" y="199585"/>
                  <a:pt x="1644132" y="199362"/>
                  <a:pt x="1636319" y="196249"/>
                </a:cubicBezTo>
                <a:cubicBezTo>
                  <a:pt x="1634929" y="216353"/>
                  <a:pt x="1631144" y="232275"/>
                  <a:pt x="1624961" y="244013"/>
                </a:cubicBezTo>
                <a:cubicBezTo>
                  <a:pt x="1618778" y="255752"/>
                  <a:pt x="1613328" y="257578"/>
                  <a:pt x="1608609" y="249492"/>
                </a:cubicBezTo>
                <a:cubicBezTo>
                  <a:pt x="1603890" y="241406"/>
                  <a:pt x="1603291" y="233329"/>
                  <a:pt x="1606813" y="225261"/>
                </a:cubicBezTo>
                <a:cubicBezTo>
                  <a:pt x="1610336" y="217193"/>
                  <a:pt x="1613058" y="208164"/>
                  <a:pt x="1614980" y="198174"/>
                </a:cubicBezTo>
                <a:cubicBezTo>
                  <a:pt x="1616903" y="188184"/>
                  <a:pt x="1618447" y="174095"/>
                  <a:pt x="1619613" y="155907"/>
                </a:cubicBezTo>
                <a:cubicBezTo>
                  <a:pt x="1620778" y="137719"/>
                  <a:pt x="1621312" y="126262"/>
                  <a:pt x="1621212" y="121537"/>
                </a:cubicBezTo>
                <a:cubicBezTo>
                  <a:pt x="1612283" y="137821"/>
                  <a:pt x="1601657" y="151920"/>
                  <a:pt x="1589335" y="163832"/>
                </a:cubicBezTo>
                <a:cubicBezTo>
                  <a:pt x="1577014" y="175745"/>
                  <a:pt x="1562149" y="185682"/>
                  <a:pt x="1544743" y="193644"/>
                </a:cubicBezTo>
                <a:cubicBezTo>
                  <a:pt x="1527336" y="201607"/>
                  <a:pt x="1526130" y="198940"/>
                  <a:pt x="1541124" y="185645"/>
                </a:cubicBezTo>
                <a:cubicBezTo>
                  <a:pt x="1556119" y="172349"/>
                  <a:pt x="1571721" y="155857"/>
                  <a:pt x="1587931" y="136169"/>
                </a:cubicBezTo>
                <a:cubicBezTo>
                  <a:pt x="1604141" y="116480"/>
                  <a:pt x="1618788" y="94866"/>
                  <a:pt x="1631872" y="71326"/>
                </a:cubicBezTo>
                <a:cubicBezTo>
                  <a:pt x="1602094" y="75183"/>
                  <a:pt x="1582871" y="78095"/>
                  <a:pt x="1574201" y="80061"/>
                </a:cubicBezTo>
                <a:cubicBezTo>
                  <a:pt x="1565532" y="82026"/>
                  <a:pt x="1557216" y="79840"/>
                  <a:pt x="1549254" y="73503"/>
                </a:cubicBezTo>
                <a:cubicBezTo>
                  <a:pt x="1541292" y="67165"/>
                  <a:pt x="1539552" y="63652"/>
                  <a:pt x="1544036" y="62964"/>
                </a:cubicBezTo>
                <a:cubicBezTo>
                  <a:pt x="1548519" y="62276"/>
                  <a:pt x="1556981" y="61736"/>
                  <a:pt x="1569420" y="61345"/>
                </a:cubicBezTo>
                <a:cubicBezTo>
                  <a:pt x="1581860" y="60955"/>
                  <a:pt x="1604072" y="58533"/>
                  <a:pt x="1636058" y="54081"/>
                </a:cubicBezTo>
                <a:cubicBezTo>
                  <a:pt x="1644938" y="32364"/>
                  <a:pt x="1647629" y="17922"/>
                  <a:pt x="1644132" y="10753"/>
                </a:cubicBezTo>
                <a:cubicBezTo>
                  <a:pt x="1640635" y="3585"/>
                  <a:pt x="1641242" y="0"/>
                  <a:pt x="1645955" y="0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0" name="组合 4"/>
          <p:cNvGrpSpPr/>
          <p:nvPr/>
        </p:nvGrpSpPr>
        <p:grpSpPr bwMode="auto">
          <a:xfrm>
            <a:off x="2495602" y="2559591"/>
            <a:ext cx="5869929" cy="3015980"/>
            <a:chOff x="1589088" y="3294212"/>
            <a:chExt cx="6284912" cy="3511714"/>
          </a:xfrm>
        </p:grpSpPr>
        <p:pic>
          <p:nvPicPr>
            <p:cNvPr id="51" name="Picture 3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63" y="3727599"/>
              <a:ext cx="935037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3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275" y="3294212"/>
              <a:ext cx="681038" cy="108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3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088" y="5480199"/>
              <a:ext cx="134937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3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188" y="5545287"/>
              <a:ext cx="132080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4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713" y="5554812"/>
              <a:ext cx="1112837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4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275" y="5477024"/>
              <a:ext cx="110172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Box 1"/>
            <p:cNvSpPr txBox="1">
              <a:spLocks noChangeArrowheads="1"/>
            </p:cNvSpPr>
            <p:nvPr/>
          </p:nvSpPr>
          <p:spPr bwMode="auto">
            <a:xfrm>
              <a:off x="2494289" y="3805087"/>
              <a:ext cx="1079596" cy="58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豆浆</a:t>
              </a:r>
            </a:p>
          </p:txBody>
        </p:sp>
        <p:sp>
          <p:nvSpPr>
            <p:cNvPr id="58" name="TextBox 22"/>
            <p:cNvSpPr txBox="1">
              <a:spLocks noChangeArrowheads="1"/>
            </p:cNvSpPr>
            <p:nvPr/>
          </p:nvSpPr>
          <p:spPr bwMode="auto">
            <a:xfrm>
              <a:off x="5608508" y="3805087"/>
              <a:ext cx="1079596" cy="58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牛奶</a:t>
              </a:r>
            </a:p>
          </p:txBody>
        </p:sp>
        <p:sp>
          <p:nvSpPr>
            <p:cNvPr id="59" name="TextBox 24"/>
            <p:cNvSpPr txBox="1">
              <a:spLocks noChangeArrowheads="1"/>
            </p:cNvSpPr>
            <p:nvPr/>
          </p:nvSpPr>
          <p:spPr bwMode="auto">
            <a:xfrm>
              <a:off x="6789421" y="6217086"/>
              <a:ext cx="1079596" cy="58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面包</a:t>
              </a:r>
            </a:p>
          </p:txBody>
        </p:sp>
        <p:sp>
          <p:nvSpPr>
            <p:cNvPr id="60" name="TextBox 28"/>
            <p:cNvSpPr txBox="1">
              <a:spLocks noChangeArrowheads="1"/>
            </p:cNvSpPr>
            <p:nvPr/>
          </p:nvSpPr>
          <p:spPr bwMode="auto">
            <a:xfrm>
              <a:off x="5256393" y="6217086"/>
              <a:ext cx="1079596" cy="58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饼干</a:t>
              </a:r>
            </a:p>
          </p:txBody>
        </p:sp>
        <p:sp>
          <p:nvSpPr>
            <p:cNvPr id="61" name="TextBox 29"/>
            <p:cNvSpPr txBox="1">
              <a:spLocks noChangeArrowheads="1"/>
            </p:cNvSpPr>
            <p:nvPr/>
          </p:nvSpPr>
          <p:spPr bwMode="auto">
            <a:xfrm>
              <a:off x="3560598" y="6217086"/>
              <a:ext cx="1079596" cy="58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油条</a:t>
              </a:r>
            </a:p>
          </p:txBody>
        </p:sp>
        <p:sp>
          <p:nvSpPr>
            <p:cNvPr id="62" name="TextBox 30"/>
            <p:cNvSpPr txBox="1">
              <a:spLocks noChangeArrowheads="1"/>
            </p:cNvSpPr>
            <p:nvPr/>
          </p:nvSpPr>
          <p:spPr bwMode="auto">
            <a:xfrm>
              <a:off x="1721961" y="6217086"/>
              <a:ext cx="1079596" cy="58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蛋糕</a:t>
              </a:r>
            </a:p>
          </p:txBody>
        </p:sp>
      </p:grpSp>
      <p:cxnSp>
        <p:nvCxnSpPr>
          <p:cNvPr id="63" name="直接连接符 62"/>
          <p:cNvCxnSpPr>
            <a:cxnSpLocks noChangeShapeType="1"/>
          </p:cNvCxnSpPr>
          <p:nvPr/>
        </p:nvCxnSpPr>
        <p:spPr bwMode="auto">
          <a:xfrm flipH="1">
            <a:off x="3443525" y="3440622"/>
            <a:ext cx="1341438" cy="1050925"/>
          </a:xfrm>
          <a:prstGeom prst="line">
            <a:avLst/>
          </a:prstGeom>
          <a:noFill/>
          <a:ln w="19050" algn="ctr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直接连接符 63"/>
          <p:cNvCxnSpPr>
            <a:cxnSpLocks noChangeShapeType="1"/>
          </p:cNvCxnSpPr>
          <p:nvPr/>
        </p:nvCxnSpPr>
        <p:spPr bwMode="auto">
          <a:xfrm>
            <a:off x="4783375" y="3440620"/>
            <a:ext cx="71438" cy="1135062"/>
          </a:xfrm>
          <a:prstGeom prst="line">
            <a:avLst/>
          </a:prstGeom>
          <a:noFill/>
          <a:ln w="19050" algn="ctr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直接连接符 64"/>
          <p:cNvCxnSpPr>
            <a:cxnSpLocks noChangeShapeType="1"/>
          </p:cNvCxnSpPr>
          <p:nvPr/>
        </p:nvCxnSpPr>
        <p:spPr bwMode="auto">
          <a:xfrm flipH="1">
            <a:off x="3505438" y="3439034"/>
            <a:ext cx="2976562" cy="1096963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直接连接符 65"/>
          <p:cNvCxnSpPr>
            <a:cxnSpLocks noChangeShapeType="1"/>
          </p:cNvCxnSpPr>
          <p:nvPr/>
        </p:nvCxnSpPr>
        <p:spPr bwMode="auto">
          <a:xfrm flipH="1">
            <a:off x="4945302" y="3421570"/>
            <a:ext cx="1522413" cy="116205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直接连接符 66"/>
          <p:cNvCxnSpPr>
            <a:cxnSpLocks noChangeShapeType="1"/>
          </p:cNvCxnSpPr>
          <p:nvPr/>
        </p:nvCxnSpPr>
        <p:spPr bwMode="auto">
          <a:xfrm>
            <a:off x="4756388" y="3440620"/>
            <a:ext cx="1763712" cy="1135062"/>
          </a:xfrm>
          <a:prstGeom prst="line">
            <a:avLst/>
          </a:prstGeom>
          <a:noFill/>
          <a:ln w="19050" algn="ctr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直接连接符 67"/>
          <p:cNvCxnSpPr>
            <a:cxnSpLocks noChangeShapeType="1"/>
          </p:cNvCxnSpPr>
          <p:nvPr/>
        </p:nvCxnSpPr>
        <p:spPr bwMode="auto">
          <a:xfrm>
            <a:off x="4729402" y="3440620"/>
            <a:ext cx="3268663" cy="1060450"/>
          </a:xfrm>
          <a:prstGeom prst="line">
            <a:avLst/>
          </a:prstGeom>
          <a:noFill/>
          <a:ln w="19050" algn="ctr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直接连接符 68"/>
          <p:cNvCxnSpPr>
            <a:cxnSpLocks noChangeShapeType="1"/>
          </p:cNvCxnSpPr>
          <p:nvPr/>
        </p:nvCxnSpPr>
        <p:spPr bwMode="auto">
          <a:xfrm>
            <a:off x="6458190" y="3404107"/>
            <a:ext cx="103187" cy="116205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直接连接符 70"/>
          <p:cNvCxnSpPr>
            <a:cxnSpLocks noChangeShapeType="1"/>
          </p:cNvCxnSpPr>
          <p:nvPr/>
        </p:nvCxnSpPr>
        <p:spPr bwMode="auto">
          <a:xfrm>
            <a:off x="6458190" y="3386647"/>
            <a:ext cx="1647825" cy="108743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矩形 56"/>
          <p:cNvSpPr>
            <a:spLocks noChangeArrowheads="1"/>
          </p:cNvSpPr>
          <p:nvPr/>
        </p:nvSpPr>
        <p:spPr bwMode="auto">
          <a:xfrm>
            <a:off x="5321042" y="1417269"/>
            <a:ext cx="5921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"/>
          <p:cNvSpPr txBox="1">
            <a:spLocks noChangeArrowheads="1"/>
          </p:cNvSpPr>
          <p:nvPr/>
        </p:nvSpPr>
        <p:spPr bwMode="auto">
          <a:xfrm>
            <a:off x="1900743" y="1699044"/>
            <a:ext cx="2028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归纳总结：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270275" y="2222264"/>
            <a:ext cx="7364413" cy="169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解决搭配问题的方法：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可以运用简单符号或字母代替实物，并按照一定的顺序进行搭配，做到不重不漏。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263923" y="3801855"/>
            <a:ext cx="7377112" cy="169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组合问题和排列问题：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解决类似问题，要先考虑是排列问题还是组合问题。组合问题无顺序，排列问题有顺序。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415480" y="692696"/>
            <a:ext cx="11047494" cy="5876501"/>
            <a:chOff x="1516344" y="1196751"/>
            <a:chExt cx="11047494" cy="5876501"/>
          </a:xfrm>
        </p:grpSpPr>
        <p:grpSp>
          <p:nvGrpSpPr>
            <p:cNvPr id="8" name="组合 7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3" name="矩形: 圆角 12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334496" y="1696669"/>
            <a:ext cx="2861273" cy="285520"/>
          </a:xfrm>
          <a:custGeom>
            <a:avLst/>
            <a:gdLst/>
            <a:ahLst/>
            <a:cxnLst/>
            <a:rect l="l" t="t" r="r" b="b"/>
            <a:pathLst>
              <a:path w="2861273" h="285520">
                <a:moveTo>
                  <a:pt x="1272607" y="200175"/>
                </a:moveTo>
                <a:cubicBezTo>
                  <a:pt x="1276051" y="199619"/>
                  <a:pt x="1279859" y="199877"/>
                  <a:pt x="1284029" y="200950"/>
                </a:cubicBezTo>
                <a:cubicBezTo>
                  <a:pt x="1292370" y="203095"/>
                  <a:pt x="1297817" y="207607"/>
                  <a:pt x="1300372" y="214484"/>
                </a:cubicBezTo>
                <a:cubicBezTo>
                  <a:pt x="1302927" y="221361"/>
                  <a:pt x="1302568" y="229965"/>
                  <a:pt x="1299293" y="240296"/>
                </a:cubicBezTo>
                <a:cubicBezTo>
                  <a:pt x="1296019" y="250627"/>
                  <a:pt x="1290072" y="260509"/>
                  <a:pt x="1281453" y="269941"/>
                </a:cubicBezTo>
                <a:cubicBezTo>
                  <a:pt x="1272833" y="279373"/>
                  <a:pt x="1264523" y="284508"/>
                  <a:pt x="1256524" y="285345"/>
                </a:cubicBezTo>
                <a:cubicBezTo>
                  <a:pt x="1248524" y="286182"/>
                  <a:pt x="1246962" y="284033"/>
                  <a:pt x="1251836" y="278899"/>
                </a:cubicBezTo>
                <a:cubicBezTo>
                  <a:pt x="1256710" y="273764"/>
                  <a:pt x="1261203" y="268583"/>
                  <a:pt x="1265314" y="263355"/>
                </a:cubicBezTo>
                <a:cubicBezTo>
                  <a:pt x="1269425" y="258128"/>
                  <a:pt x="1273000" y="251868"/>
                  <a:pt x="1276039" y="244575"/>
                </a:cubicBezTo>
                <a:cubicBezTo>
                  <a:pt x="1270570" y="244575"/>
                  <a:pt x="1265971" y="243177"/>
                  <a:pt x="1262244" y="240380"/>
                </a:cubicBezTo>
                <a:cubicBezTo>
                  <a:pt x="1258518" y="237583"/>
                  <a:pt x="1255994" y="233925"/>
                  <a:pt x="1254673" y="229404"/>
                </a:cubicBezTo>
                <a:cubicBezTo>
                  <a:pt x="1253352" y="224883"/>
                  <a:pt x="1253110" y="220660"/>
                  <a:pt x="1253947" y="216735"/>
                </a:cubicBezTo>
                <a:cubicBezTo>
                  <a:pt x="1254784" y="212810"/>
                  <a:pt x="1257922" y="208661"/>
                  <a:pt x="1263361" y="204289"/>
                </a:cubicBezTo>
                <a:cubicBezTo>
                  <a:pt x="1266080" y="202103"/>
                  <a:pt x="1269162" y="200732"/>
                  <a:pt x="1272607" y="200175"/>
                </a:cubicBezTo>
                <a:close/>
                <a:moveTo>
                  <a:pt x="1989037" y="193694"/>
                </a:moveTo>
                <a:cubicBezTo>
                  <a:pt x="1983258" y="193372"/>
                  <a:pt x="1962459" y="195040"/>
                  <a:pt x="1926641" y="198699"/>
                </a:cubicBezTo>
                <a:cubicBezTo>
                  <a:pt x="1928167" y="212788"/>
                  <a:pt x="1929258" y="224142"/>
                  <a:pt x="1929915" y="232762"/>
                </a:cubicBezTo>
                <a:cubicBezTo>
                  <a:pt x="1966316" y="229686"/>
                  <a:pt x="1987096" y="227857"/>
                  <a:pt x="1992256" y="227274"/>
                </a:cubicBezTo>
                <a:cubicBezTo>
                  <a:pt x="1995121" y="212974"/>
                  <a:pt x="1996745" y="203883"/>
                  <a:pt x="1997130" y="200001"/>
                </a:cubicBezTo>
                <a:cubicBezTo>
                  <a:pt x="1997514" y="196119"/>
                  <a:pt x="1994817" y="194017"/>
                  <a:pt x="1989037" y="193694"/>
                </a:cubicBezTo>
                <a:close/>
                <a:moveTo>
                  <a:pt x="2821821" y="191369"/>
                </a:moveTo>
                <a:cubicBezTo>
                  <a:pt x="2818905" y="191533"/>
                  <a:pt x="2816069" y="192640"/>
                  <a:pt x="2813313" y="194690"/>
                </a:cubicBezTo>
                <a:cubicBezTo>
                  <a:pt x="2807800" y="198789"/>
                  <a:pt x="2805043" y="204252"/>
                  <a:pt x="2805043" y="211079"/>
                </a:cubicBezTo>
                <a:cubicBezTo>
                  <a:pt x="2805043" y="217907"/>
                  <a:pt x="2808113" y="223032"/>
                  <a:pt x="2814252" y="226455"/>
                </a:cubicBezTo>
                <a:cubicBezTo>
                  <a:pt x="2820391" y="229878"/>
                  <a:pt x="2826400" y="229705"/>
                  <a:pt x="2832279" y="225934"/>
                </a:cubicBezTo>
                <a:cubicBezTo>
                  <a:pt x="2838158" y="222152"/>
                  <a:pt x="2840920" y="216695"/>
                  <a:pt x="2840567" y="209563"/>
                </a:cubicBezTo>
                <a:cubicBezTo>
                  <a:pt x="2840213" y="202432"/>
                  <a:pt x="2836961" y="197145"/>
                  <a:pt x="2830809" y="193704"/>
                </a:cubicBezTo>
                <a:cubicBezTo>
                  <a:pt x="2827733" y="191983"/>
                  <a:pt x="2824737" y="191205"/>
                  <a:pt x="2821821" y="191369"/>
                </a:cubicBezTo>
                <a:close/>
                <a:moveTo>
                  <a:pt x="2823968" y="171547"/>
                </a:moveTo>
                <a:cubicBezTo>
                  <a:pt x="2828743" y="171652"/>
                  <a:pt x="2833624" y="172753"/>
                  <a:pt x="2838613" y="174849"/>
                </a:cubicBezTo>
                <a:cubicBezTo>
                  <a:pt x="2848591" y="179041"/>
                  <a:pt x="2855217" y="185683"/>
                  <a:pt x="2858491" y="194773"/>
                </a:cubicBezTo>
                <a:cubicBezTo>
                  <a:pt x="2861765" y="203864"/>
                  <a:pt x="2862150" y="212856"/>
                  <a:pt x="2859645" y="221749"/>
                </a:cubicBezTo>
                <a:cubicBezTo>
                  <a:pt x="2857139" y="230641"/>
                  <a:pt x="2852451" y="237447"/>
                  <a:pt x="2845580" y="242166"/>
                </a:cubicBezTo>
                <a:cubicBezTo>
                  <a:pt x="2838710" y="246885"/>
                  <a:pt x="2830545" y="249245"/>
                  <a:pt x="2821089" y="249245"/>
                </a:cubicBezTo>
                <a:cubicBezTo>
                  <a:pt x="2811632" y="249245"/>
                  <a:pt x="2803068" y="245406"/>
                  <a:pt x="2795397" y="237729"/>
                </a:cubicBezTo>
                <a:cubicBezTo>
                  <a:pt x="2787727" y="230052"/>
                  <a:pt x="2783891" y="221798"/>
                  <a:pt x="2783891" y="212968"/>
                </a:cubicBezTo>
                <a:cubicBezTo>
                  <a:pt x="2783891" y="204137"/>
                  <a:pt x="2785956" y="196414"/>
                  <a:pt x="2790086" y="189797"/>
                </a:cubicBezTo>
                <a:cubicBezTo>
                  <a:pt x="2794216" y="183180"/>
                  <a:pt x="2800842" y="177987"/>
                  <a:pt x="2809964" y="174217"/>
                </a:cubicBezTo>
                <a:cubicBezTo>
                  <a:pt x="2814525" y="172331"/>
                  <a:pt x="2819193" y="171442"/>
                  <a:pt x="2823968" y="171547"/>
                </a:cubicBezTo>
                <a:close/>
                <a:moveTo>
                  <a:pt x="413394" y="170970"/>
                </a:moveTo>
                <a:cubicBezTo>
                  <a:pt x="418553" y="170133"/>
                  <a:pt x="417294" y="173386"/>
                  <a:pt x="409617" y="180728"/>
                </a:cubicBezTo>
                <a:cubicBezTo>
                  <a:pt x="401940" y="188070"/>
                  <a:pt x="390267" y="197093"/>
                  <a:pt x="374596" y="207796"/>
                </a:cubicBezTo>
                <a:cubicBezTo>
                  <a:pt x="358926" y="218499"/>
                  <a:pt x="349113" y="225165"/>
                  <a:pt x="345156" y="227795"/>
                </a:cubicBezTo>
                <a:cubicBezTo>
                  <a:pt x="341200" y="230424"/>
                  <a:pt x="335144" y="228030"/>
                  <a:pt x="326990" y="220614"/>
                </a:cubicBezTo>
                <a:cubicBezTo>
                  <a:pt x="318835" y="213197"/>
                  <a:pt x="317279" y="208928"/>
                  <a:pt x="322320" y="207805"/>
                </a:cubicBezTo>
                <a:cubicBezTo>
                  <a:pt x="327362" y="206683"/>
                  <a:pt x="332717" y="205176"/>
                  <a:pt x="338385" y="203285"/>
                </a:cubicBezTo>
                <a:cubicBezTo>
                  <a:pt x="344052" y="201393"/>
                  <a:pt x="351891" y="198138"/>
                  <a:pt x="361899" y="193518"/>
                </a:cubicBezTo>
                <a:cubicBezTo>
                  <a:pt x="371908" y="188898"/>
                  <a:pt x="381749" y="184176"/>
                  <a:pt x="391423" y="179351"/>
                </a:cubicBezTo>
                <a:cubicBezTo>
                  <a:pt x="400911" y="174601"/>
                  <a:pt x="408234" y="171807"/>
                  <a:pt x="413394" y="170970"/>
                </a:cubicBezTo>
                <a:close/>
                <a:moveTo>
                  <a:pt x="2000739" y="170833"/>
                </a:moveTo>
                <a:cubicBezTo>
                  <a:pt x="2003467" y="170956"/>
                  <a:pt x="2006481" y="171835"/>
                  <a:pt x="2009780" y="173472"/>
                </a:cubicBezTo>
                <a:cubicBezTo>
                  <a:pt x="2016378" y="176747"/>
                  <a:pt x="2022849" y="180722"/>
                  <a:pt x="2029193" y="185397"/>
                </a:cubicBezTo>
                <a:cubicBezTo>
                  <a:pt x="2035537" y="190073"/>
                  <a:pt x="2035862" y="194687"/>
                  <a:pt x="2030170" y="199238"/>
                </a:cubicBezTo>
                <a:cubicBezTo>
                  <a:pt x="2024477" y="203790"/>
                  <a:pt x="2018375" y="213061"/>
                  <a:pt x="2011864" y="227051"/>
                </a:cubicBezTo>
                <a:cubicBezTo>
                  <a:pt x="2018090" y="236910"/>
                  <a:pt x="2019550" y="242488"/>
                  <a:pt x="2016245" y="243784"/>
                </a:cubicBezTo>
                <a:cubicBezTo>
                  <a:pt x="2012940" y="245080"/>
                  <a:pt x="2004590" y="245924"/>
                  <a:pt x="1991195" y="246314"/>
                </a:cubicBezTo>
                <a:cubicBezTo>
                  <a:pt x="1977801" y="246705"/>
                  <a:pt x="1957151" y="247638"/>
                  <a:pt x="1929246" y="249114"/>
                </a:cubicBezTo>
                <a:cubicBezTo>
                  <a:pt x="1923119" y="261653"/>
                  <a:pt x="1917860" y="259219"/>
                  <a:pt x="1913470" y="241812"/>
                </a:cubicBezTo>
                <a:cubicBezTo>
                  <a:pt x="1909079" y="224406"/>
                  <a:pt x="1906106" y="212388"/>
                  <a:pt x="1904549" y="205759"/>
                </a:cubicBezTo>
                <a:cubicBezTo>
                  <a:pt x="1902993" y="199130"/>
                  <a:pt x="1900816" y="193022"/>
                  <a:pt x="1898020" y="187434"/>
                </a:cubicBezTo>
                <a:cubicBezTo>
                  <a:pt x="1895223" y="181847"/>
                  <a:pt x="1897722" y="179866"/>
                  <a:pt x="1905517" y="181491"/>
                </a:cubicBezTo>
                <a:cubicBezTo>
                  <a:pt x="1913312" y="183115"/>
                  <a:pt x="1918425" y="184089"/>
                  <a:pt x="1920855" y="184411"/>
                </a:cubicBezTo>
                <a:cubicBezTo>
                  <a:pt x="1923286" y="184734"/>
                  <a:pt x="1934907" y="183565"/>
                  <a:pt x="1955718" y="180905"/>
                </a:cubicBezTo>
                <a:cubicBezTo>
                  <a:pt x="1976530" y="178244"/>
                  <a:pt x="1989093" y="175522"/>
                  <a:pt x="1993409" y="172738"/>
                </a:cubicBezTo>
                <a:cubicBezTo>
                  <a:pt x="1995567" y="171345"/>
                  <a:pt x="1998010" y="170711"/>
                  <a:pt x="2000739" y="170833"/>
                </a:cubicBezTo>
                <a:close/>
                <a:moveTo>
                  <a:pt x="2644319" y="167094"/>
                </a:moveTo>
                <a:cubicBezTo>
                  <a:pt x="2646232" y="167043"/>
                  <a:pt x="2648895" y="167625"/>
                  <a:pt x="2652308" y="168840"/>
                </a:cubicBezTo>
                <a:cubicBezTo>
                  <a:pt x="2665963" y="173702"/>
                  <a:pt x="2675519" y="178886"/>
                  <a:pt x="2680976" y="184393"/>
                </a:cubicBezTo>
                <a:cubicBezTo>
                  <a:pt x="2686433" y="189899"/>
                  <a:pt x="2688387" y="196832"/>
                  <a:pt x="2686837" y="205191"/>
                </a:cubicBezTo>
                <a:cubicBezTo>
                  <a:pt x="2685286" y="213551"/>
                  <a:pt x="2680505" y="214577"/>
                  <a:pt x="2672493" y="208270"/>
                </a:cubicBezTo>
                <a:cubicBezTo>
                  <a:pt x="2664481" y="201964"/>
                  <a:pt x="2656110" y="194091"/>
                  <a:pt x="2647378" y="184653"/>
                </a:cubicBezTo>
                <a:cubicBezTo>
                  <a:pt x="2639602" y="173100"/>
                  <a:pt x="2638582" y="167247"/>
                  <a:pt x="2644319" y="167094"/>
                </a:cubicBezTo>
                <a:close/>
                <a:moveTo>
                  <a:pt x="165965" y="146539"/>
                </a:moveTo>
                <a:cubicBezTo>
                  <a:pt x="162463" y="146502"/>
                  <a:pt x="158507" y="146863"/>
                  <a:pt x="154098" y="147623"/>
                </a:cubicBezTo>
                <a:cubicBezTo>
                  <a:pt x="145280" y="149142"/>
                  <a:pt x="133473" y="150956"/>
                  <a:pt x="118677" y="153064"/>
                </a:cubicBezTo>
                <a:lnTo>
                  <a:pt x="118677" y="167389"/>
                </a:lnTo>
                <a:cubicBezTo>
                  <a:pt x="126627" y="167451"/>
                  <a:pt x="136081" y="166105"/>
                  <a:pt x="147038" y="163352"/>
                </a:cubicBezTo>
                <a:cubicBezTo>
                  <a:pt x="157996" y="160599"/>
                  <a:pt x="165152" y="161975"/>
                  <a:pt x="168507" y="167482"/>
                </a:cubicBezTo>
                <a:cubicBezTo>
                  <a:pt x="171861" y="172989"/>
                  <a:pt x="166308" y="177292"/>
                  <a:pt x="151847" y="180393"/>
                </a:cubicBezTo>
                <a:cubicBezTo>
                  <a:pt x="137386" y="183494"/>
                  <a:pt x="126329" y="183872"/>
                  <a:pt x="118677" y="181528"/>
                </a:cubicBezTo>
                <a:lnTo>
                  <a:pt x="118677" y="198922"/>
                </a:lnTo>
                <a:cubicBezTo>
                  <a:pt x="127619" y="198922"/>
                  <a:pt x="137712" y="197362"/>
                  <a:pt x="148954" y="194243"/>
                </a:cubicBezTo>
                <a:cubicBezTo>
                  <a:pt x="160197" y="191124"/>
                  <a:pt x="167688" y="192798"/>
                  <a:pt x="171427" y="199266"/>
                </a:cubicBezTo>
                <a:cubicBezTo>
                  <a:pt x="175167" y="205734"/>
                  <a:pt x="168841" y="209842"/>
                  <a:pt x="152452" y="211591"/>
                </a:cubicBezTo>
                <a:cubicBezTo>
                  <a:pt x="136062" y="213340"/>
                  <a:pt x="124723" y="213439"/>
                  <a:pt x="118435" y="211889"/>
                </a:cubicBezTo>
                <a:lnTo>
                  <a:pt x="117505" y="229264"/>
                </a:lnTo>
                <a:cubicBezTo>
                  <a:pt x="126273" y="229326"/>
                  <a:pt x="137411" y="228173"/>
                  <a:pt x="150917" y="225804"/>
                </a:cubicBezTo>
                <a:cubicBezTo>
                  <a:pt x="164423" y="223435"/>
                  <a:pt x="173139" y="224198"/>
                  <a:pt x="177064" y="228092"/>
                </a:cubicBezTo>
                <a:cubicBezTo>
                  <a:pt x="180989" y="231987"/>
                  <a:pt x="183306" y="232353"/>
                  <a:pt x="184013" y="229190"/>
                </a:cubicBezTo>
                <a:cubicBezTo>
                  <a:pt x="184719" y="226027"/>
                  <a:pt x="185268" y="220803"/>
                  <a:pt x="185659" y="213517"/>
                </a:cubicBezTo>
                <a:cubicBezTo>
                  <a:pt x="186050" y="206230"/>
                  <a:pt x="185687" y="193880"/>
                  <a:pt x="184571" y="176468"/>
                </a:cubicBezTo>
                <a:cubicBezTo>
                  <a:pt x="183454" y="159055"/>
                  <a:pt x="180301" y="149514"/>
                  <a:pt x="175111" y="147846"/>
                </a:cubicBezTo>
                <a:cubicBezTo>
                  <a:pt x="172516" y="147012"/>
                  <a:pt x="169467" y="146576"/>
                  <a:pt x="165965" y="146539"/>
                </a:cubicBezTo>
                <a:close/>
                <a:moveTo>
                  <a:pt x="1974331" y="137689"/>
                </a:moveTo>
                <a:cubicBezTo>
                  <a:pt x="1980365" y="135698"/>
                  <a:pt x="1986960" y="137785"/>
                  <a:pt x="1994116" y="143949"/>
                </a:cubicBezTo>
                <a:cubicBezTo>
                  <a:pt x="2001272" y="150113"/>
                  <a:pt x="1999418" y="154416"/>
                  <a:pt x="1988554" y="156859"/>
                </a:cubicBezTo>
                <a:cubicBezTo>
                  <a:pt x="1977689" y="159303"/>
                  <a:pt x="1966905" y="161303"/>
                  <a:pt x="1956202" y="162859"/>
                </a:cubicBezTo>
                <a:cubicBezTo>
                  <a:pt x="1945499" y="164416"/>
                  <a:pt x="1937912" y="164323"/>
                  <a:pt x="1933441" y="162580"/>
                </a:cubicBezTo>
                <a:cubicBezTo>
                  <a:pt x="1928970" y="160838"/>
                  <a:pt x="1925528" y="157966"/>
                  <a:pt x="1923116" y="153967"/>
                </a:cubicBezTo>
                <a:cubicBezTo>
                  <a:pt x="1920704" y="149967"/>
                  <a:pt x="1923085" y="147719"/>
                  <a:pt x="1930260" y="147223"/>
                </a:cubicBezTo>
                <a:cubicBezTo>
                  <a:pt x="1937434" y="146727"/>
                  <a:pt x="1944842" y="145710"/>
                  <a:pt x="1952481" y="144172"/>
                </a:cubicBezTo>
                <a:cubicBezTo>
                  <a:pt x="1961014" y="141840"/>
                  <a:pt x="1968297" y="139679"/>
                  <a:pt x="1974331" y="137689"/>
                </a:cubicBezTo>
                <a:close/>
                <a:moveTo>
                  <a:pt x="2293009" y="113225"/>
                </a:moveTo>
                <a:cubicBezTo>
                  <a:pt x="2289010" y="113603"/>
                  <a:pt x="2280474" y="114840"/>
                  <a:pt x="2267402" y="116936"/>
                </a:cubicBezTo>
                <a:cubicBezTo>
                  <a:pt x="2254330" y="119032"/>
                  <a:pt x="2248169" y="120319"/>
                  <a:pt x="2248919" y="120797"/>
                </a:cubicBezTo>
                <a:cubicBezTo>
                  <a:pt x="2249669" y="121274"/>
                  <a:pt x="2251124" y="132911"/>
                  <a:pt x="2253282" y="155706"/>
                </a:cubicBezTo>
                <a:cubicBezTo>
                  <a:pt x="2272009" y="151961"/>
                  <a:pt x="2285001" y="148773"/>
                  <a:pt x="2292256" y="146144"/>
                </a:cubicBezTo>
                <a:cubicBezTo>
                  <a:pt x="2296758" y="123820"/>
                  <a:pt x="2297009" y="112847"/>
                  <a:pt x="2293009" y="113225"/>
                </a:cubicBezTo>
                <a:close/>
                <a:moveTo>
                  <a:pt x="2576408" y="109321"/>
                </a:moveTo>
                <a:cubicBezTo>
                  <a:pt x="2579557" y="109868"/>
                  <a:pt x="2582111" y="111293"/>
                  <a:pt x="2584071" y="113597"/>
                </a:cubicBezTo>
                <a:cubicBezTo>
                  <a:pt x="2587990" y="118204"/>
                  <a:pt x="2585478" y="121702"/>
                  <a:pt x="2576536" y="124089"/>
                </a:cubicBezTo>
                <a:cubicBezTo>
                  <a:pt x="2567594" y="126477"/>
                  <a:pt x="2555328" y="128824"/>
                  <a:pt x="2539739" y="131131"/>
                </a:cubicBezTo>
                <a:cubicBezTo>
                  <a:pt x="2545195" y="132991"/>
                  <a:pt x="2547924" y="136148"/>
                  <a:pt x="2547924" y="140600"/>
                </a:cubicBezTo>
                <a:lnTo>
                  <a:pt x="2547924" y="151037"/>
                </a:lnTo>
                <a:cubicBezTo>
                  <a:pt x="2550095" y="151161"/>
                  <a:pt x="2554398" y="149635"/>
                  <a:pt x="2560835" y="146460"/>
                </a:cubicBezTo>
                <a:cubicBezTo>
                  <a:pt x="2567272" y="143285"/>
                  <a:pt x="2573147" y="144141"/>
                  <a:pt x="2578462" y="149027"/>
                </a:cubicBezTo>
                <a:cubicBezTo>
                  <a:pt x="2583776" y="153914"/>
                  <a:pt x="2582427" y="157635"/>
                  <a:pt x="2574415" y="160190"/>
                </a:cubicBezTo>
                <a:cubicBezTo>
                  <a:pt x="2566403" y="162744"/>
                  <a:pt x="2557468" y="164022"/>
                  <a:pt x="2547608" y="164022"/>
                </a:cubicBezTo>
                <a:lnTo>
                  <a:pt x="2545580" y="188448"/>
                </a:lnTo>
                <a:lnTo>
                  <a:pt x="2583446" y="203737"/>
                </a:lnTo>
                <a:lnTo>
                  <a:pt x="2583392" y="203794"/>
                </a:lnTo>
                <a:lnTo>
                  <a:pt x="2583552" y="203779"/>
                </a:lnTo>
                <a:lnTo>
                  <a:pt x="2610778" y="214772"/>
                </a:lnTo>
                <a:cubicBezTo>
                  <a:pt x="2628193" y="221004"/>
                  <a:pt x="2641289" y="224694"/>
                  <a:pt x="2650067" y="225841"/>
                </a:cubicBezTo>
                <a:cubicBezTo>
                  <a:pt x="2667622" y="228136"/>
                  <a:pt x="2684133" y="229283"/>
                  <a:pt x="2699599" y="229283"/>
                </a:cubicBezTo>
                <a:cubicBezTo>
                  <a:pt x="2717545" y="229283"/>
                  <a:pt x="2725054" y="231190"/>
                  <a:pt x="2722127" y="235004"/>
                </a:cubicBezTo>
                <a:cubicBezTo>
                  <a:pt x="2719201" y="238817"/>
                  <a:pt x="2709378" y="243310"/>
                  <a:pt x="2692659" y="248482"/>
                </a:cubicBezTo>
                <a:cubicBezTo>
                  <a:pt x="2675941" y="253654"/>
                  <a:pt x="2662689" y="256239"/>
                  <a:pt x="2652904" y="256239"/>
                </a:cubicBezTo>
                <a:cubicBezTo>
                  <a:pt x="2642945" y="256239"/>
                  <a:pt x="2629448" y="252082"/>
                  <a:pt x="2612413" y="243766"/>
                </a:cubicBezTo>
                <a:cubicBezTo>
                  <a:pt x="2595378" y="235450"/>
                  <a:pt x="2576226" y="225103"/>
                  <a:pt x="2554956" y="212726"/>
                </a:cubicBezTo>
                <a:cubicBezTo>
                  <a:pt x="2533686" y="200348"/>
                  <a:pt x="2516670" y="191505"/>
                  <a:pt x="2503908" y="186197"/>
                </a:cubicBezTo>
                <a:cubicBezTo>
                  <a:pt x="2500820" y="192336"/>
                  <a:pt x="2495124" y="200351"/>
                  <a:pt x="2486821" y="210242"/>
                </a:cubicBezTo>
                <a:cubicBezTo>
                  <a:pt x="2478518" y="220133"/>
                  <a:pt x="2468118" y="228133"/>
                  <a:pt x="2455623" y="234241"/>
                </a:cubicBezTo>
                <a:cubicBezTo>
                  <a:pt x="2443127" y="240349"/>
                  <a:pt x="2443143" y="236433"/>
                  <a:pt x="2455669" y="222493"/>
                </a:cubicBezTo>
                <a:cubicBezTo>
                  <a:pt x="2468196" y="208552"/>
                  <a:pt x="2477339" y="194538"/>
                  <a:pt x="2483100" y="180449"/>
                </a:cubicBezTo>
                <a:cubicBezTo>
                  <a:pt x="2488861" y="166360"/>
                  <a:pt x="2491354" y="157157"/>
                  <a:pt x="2490579" y="152841"/>
                </a:cubicBezTo>
                <a:cubicBezTo>
                  <a:pt x="2489803" y="148525"/>
                  <a:pt x="2494303" y="148134"/>
                  <a:pt x="2504076" y="151669"/>
                </a:cubicBezTo>
                <a:cubicBezTo>
                  <a:pt x="2513849" y="155204"/>
                  <a:pt x="2518273" y="158624"/>
                  <a:pt x="2517349" y="161929"/>
                </a:cubicBezTo>
                <a:cubicBezTo>
                  <a:pt x="2516425" y="165234"/>
                  <a:pt x="2513383" y="169603"/>
                  <a:pt x="2508224" y="175035"/>
                </a:cubicBezTo>
                <a:cubicBezTo>
                  <a:pt x="2519399" y="179512"/>
                  <a:pt x="2525581" y="182024"/>
                  <a:pt x="2526772" y="182570"/>
                </a:cubicBezTo>
                <a:cubicBezTo>
                  <a:pt x="2526772" y="163532"/>
                  <a:pt x="2526400" y="151433"/>
                  <a:pt x="2525656" y="146274"/>
                </a:cubicBezTo>
                <a:cubicBezTo>
                  <a:pt x="2524912" y="141115"/>
                  <a:pt x="2524037" y="137692"/>
                  <a:pt x="2523033" y="136005"/>
                </a:cubicBezTo>
                <a:cubicBezTo>
                  <a:pt x="2498141" y="142938"/>
                  <a:pt x="2482523" y="147201"/>
                  <a:pt x="2476180" y="148795"/>
                </a:cubicBezTo>
                <a:cubicBezTo>
                  <a:pt x="2469836" y="150389"/>
                  <a:pt x="2462866" y="148128"/>
                  <a:pt x="2455269" y="142014"/>
                </a:cubicBezTo>
                <a:cubicBezTo>
                  <a:pt x="2447673" y="135900"/>
                  <a:pt x="2448836" y="132582"/>
                  <a:pt x="2458757" y="132061"/>
                </a:cubicBezTo>
                <a:cubicBezTo>
                  <a:pt x="2468679" y="131540"/>
                  <a:pt x="2486728" y="128390"/>
                  <a:pt x="2512903" y="122610"/>
                </a:cubicBezTo>
                <a:cubicBezTo>
                  <a:pt x="2539078" y="116831"/>
                  <a:pt x="2556503" y="112732"/>
                  <a:pt x="2565179" y="110314"/>
                </a:cubicBezTo>
                <a:cubicBezTo>
                  <a:pt x="2569516" y="109104"/>
                  <a:pt x="2573260" y="108773"/>
                  <a:pt x="2576408" y="109321"/>
                </a:cubicBezTo>
                <a:close/>
                <a:moveTo>
                  <a:pt x="1684423" y="106097"/>
                </a:moveTo>
                <a:cubicBezTo>
                  <a:pt x="1682709" y="105609"/>
                  <a:pt x="1680275" y="105656"/>
                  <a:pt x="1677121" y="106239"/>
                </a:cubicBezTo>
                <a:cubicBezTo>
                  <a:pt x="1670815" y="107405"/>
                  <a:pt x="1659395" y="109706"/>
                  <a:pt x="1642863" y="113141"/>
                </a:cubicBezTo>
                <a:cubicBezTo>
                  <a:pt x="1643570" y="120930"/>
                  <a:pt x="1644599" y="129283"/>
                  <a:pt x="1645951" y="138200"/>
                </a:cubicBezTo>
                <a:cubicBezTo>
                  <a:pt x="1661020" y="136737"/>
                  <a:pt x="1674402" y="134969"/>
                  <a:pt x="1686098" y="132898"/>
                </a:cubicBezTo>
                <a:cubicBezTo>
                  <a:pt x="1687524" y="120198"/>
                  <a:pt x="1687961" y="112289"/>
                  <a:pt x="1687409" y="109169"/>
                </a:cubicBezTo>
                <a:cubicBezTo>
                  <a:pt x="1687133" y="107610"/>
                  <a:pt x="1686138" y="106586"/>
                  <a:pt x="1684423" y="106097"/>
                </a:cubicBezTo>
                <a:close/>
                <a:moveTo>
                  <a:pt x="2633630" y="99747"/>
                </a:moveTo>
                <a:cubicBezTo>
                  <a:pt x="2638715" y="100578"/>
                  <a:pt x="2643407" y="102019"/>
                  <a:pt x="2647704" y="104072"/>
                </a:cubicBezTo>
                <a:cubicBezTo>
                  <a:pt x="2652001" y="106125"/>
                  <a:pt x="2653347" y="108835"/>
                  <a:pt x="2651741" y="112202"/>
                </a:cubicBezTo>
                <a:cubicBezTo>
                  <a:pt x="2650135" y="115569"/>
                  <a:pt x="2648758" y="122052"/>
                  <a:pt x="2647611" y="131652"/>
                </a:cubicBezTo>
                <a:cubicBezTo>
                  <a:pt x="2646464" y="141251"/>
                  <a:pt x="2644055" y="150947"/>
                  <a:pt x="2640384" y="160738"/>
                </a:cubicBezTo>
                <a:cubicBezTo>
                  <a:pt x="2636713" y="170530"/>
                  <a:pt x="2631001" y="179097"/>
                  <a:pt x="2623250" y="186439"/>
                </a:cubicBezTo>
                <a:cubicBezTo>
                  <a:pt x="2615498" y="193781"/>
                  <a:pt x="2605455" y="199276"/>
                  <a:pt x="2593121" y="202922"/>
                </a:cubicBezTo>
                <a:lnTo>
                  <a:pt x="2583552" y="203779"/>
                </a:lnTo>
                <a:lnTo>
                  <a:pt x="2583446" y="203737"/>
                </a:lnTo>
                <a:lnTo>
                  <a:pt x="2591205" y="195471"/>
                </a:lnTo>
                <a:cubicBezTo>
                  <a:pt x="2602262" y="186858"/>
                  <a:pt x="2610435" y="177450"/>
                  <a:pt x="2615725" y="167250"/>
                </a:cubicBezTo>
                <a:cubicBezTo>
                  <a:pt x="2621014" y="157049"/>
                  <a:pt x="2624632" y="145887"/>
                  <a:pt x="2626580" y="133763"/>
                </a:cubicBezTo>
                <a:cubicBezTo>
                  <a:pt x="2628527" y="121640"/>
                  <a:pt x="2628332" y="112540"/>
                  <a:pt x="2625994" y="106463"/>
                </a:cubicBezTo>
                <a:cubicBezTo>
                  <a:pt x="2623656" y="100385"/>
                  <a:pt x="2626202" y="98147"/>
                  <a:pt x="2633630" y="99747"/>
                </a:cubicBezTo>
                <a:close/>
                <a:moveTo>
                  <a:pt x="2302058" y="90864"/>
                </a:moveTo>
                <a:cubicBezTo>
                  <a:pt x="2304574" y="90578"/>
                  <a:pt x="2307089" y="90854"/>
                  <a:pt x="2309604" y="91691"/>
                </a:cubicBezTo>
                <a:cubicBezTo>
                  <a:pt x="2314633" y="93366"/>
                  <a:pt x="2321346" y="96962"/>
                  <a:pt x="2329742" y="102481"/>
                </a:cubicBezTo>
                <a:cubicBezTo>
                  <a:pt x="2338138" y="108000"/>
                  <a:pt x="2339084" y="113039"/>
                  <a:pt x="2332579" y="117597"/>
                </a:cubicBezTo>
                <a:cubicBezTo>
                  <a:pt x="2326074" y="122155"/>
                  <a:pt x="2319901" y="130647"/>
                  <a:pt x="2314059" y="143074"/>
                </a:cubicBezTo>
                <a:lnTo>
                  <a:pt x="2313166" y="144935"/>
                </a:lnTo>
                <a:cubicBezTo>
                  <a:pt x="2321724" y="155675"/>
                  <a:pt x="2321457" y="161532"/>
                  <a:pt x="2312366" y="162506"/>
                </a:cubicBezTo>
                <a:cubicBezTo>
                  <a:pt x="2303275" y="163479"/>
                  <a:pt x="2293620" y="164754"/>
                  <a:pt x="2283401" y="166329"/>
                </a:cubicBezTo>
                <a:cubicBezTo>
                  <a:pt x="2273181" y="167904"/>
                  <a:pt x="2263340" y="169367"/>
                  <a:pt x="2253877" y="170719"/>
                </a:cubicBezTo>
                <a:lnTo>
                  <a:pt x="2250268" y="181528"/>
                </a:lnTo>
                <a:cubicBezTo>
                  <a:pt x="2242740" y="181528"/>
                  <a:pt x="2236948" y="172207"/>
                  <a:pt x="2232892" y="153567"/>
                </a:cubicBezTo>
                <a:cubicBezTo>
                  <a:pt x="2228837" y="134926"/>
                  <a:pt x="2225612" y="123413"/>
                  <a:pt x="2223218" y="119029"/>
                </a:cubicBezTo>
                <a:cubicBezTo>
                  <a:pt x="2220825" y="114645"/>
                  <a:pt x="2219628" y="110940"/>
                  <a:pt x="2219628" y="107914"/>
                </a:cubicBezTo>
                <a:cubicBezTo>
                  <a:pt x="2219628" y="103201"/>
                  <a:pt x="2223739" y="101818"/>
                  <a:pt x="2231962" y="103765"/>
                </a:cubicBezTo>
                <a:cubicBezTo>
                  <a:pt x="2240185" y="105712"/>
                  <a:pt x="2251406" y="105176"/>
                  <a:pt x="2265625" y="102156"/>
                </a:cubicBezTo>
                <a:cubicBezTo>
                  <a:pt x="2279844" y="99136"/>
                  <a:pt x="2289472" y="96218"/>
                  <a:pt x="2294507" y="93403"/>
                </a:cubicBezTo>
                <a:cubicBezTo>
                  <a:pt x="2297025" y="91995"/>
                  <a:pt x="2299542" y="91149"/>
                  <a:pt x="2302058" y="90864"/>
                </a:cubicBezTo>
                <a:close/>
                <a:moveTo>
                  <a:pt x="678594" y="85089"/>
                </a:moveTo>
                <a:cubicBezTo>
                  <a:pt x="681535" y="84778"/>
                  <a:pt x="685284" y="85441"/>
                  <a:pt x="689842" y="87078"/>
                </a:cubicBezTo>
                <a:cubicBezTo>
                  <a:pt x="702232" y="91108"/>
                  <a:pt x="706213" y="95539"/>
                  <a:pt x="701786" y="100370"/>
                </a:cubicBezTo>
                <a:cubicBezTo>
                  <a:pt x="697358" y="105201"/>
                  <a:pt x="694226" y="110732"/>
                  <a:pt x="692391" y="116964"/>
                </a:cubicBezTo>
                <a:cubicBezTo>
                  <a:pt x="690555" y="123196"/>
                  <a:pt x="687727" y="143893"/>
                  <a:pt x="683908" y="179053"/>
                </a:cubicBezTo>
                <a:cubicBezTo>
                  <a:pt x="693941" y="173299"/>
                  <a:pt x="704037" y="168164"/>
                  <a:pt x="714194" y="163650"/>
                </a:cubicBezTo>
                <a:cubicBezTo>
                  <a:pt x="724352" y="159135"/>
                  <a:pt x="727291" y="159039"/>
                  <a:pt x="723012" y="163361"/>
                </a:cubicBezTo>
                <a:cubicBezTo>
                  <a:pt x="718733" y="167684"/>
                  <a:pt x="710622" y="175866"/>
                  <a:pt x="698679" y="187909"/>
                </a:cubicBezTo>
                <a:cubicBezTo>
                  <a:pt x="686735" y="199951"/>
                  <a:pt x="677725" y="210267"/>
                  <a:pt x="671648" y="218856"/>
                </a:cubicBezTo>
                <a:cubicBezTo>
                  <a:pt x="665571" y="227444"/>
                  <a:pt x="659652" y="226632"/>
                  <a:pt x="653891" y="216419"/>
                </a:cubicBezTo>
                <a:cubicBezTo>
                  <a:pt x="648130" y="206205"/>
                  <a:pt x="647429" y="199027"/>
                  <a:pt x="651789" y="194885"/>
                </a:cubicBezTo>
                <a:cubicBezTo>
                  <a:pt x="656148" y="190743"/>
                  <a:pt x="659649" y="184520"/>
                  <a:pt x="662290" y="176216"/>
                </a:cubicBezTo>
                <a:cubicBezTo>
                  <a:pt x="664932" y="167913"/>
                  <a:pt x="666839" y="157349"/>
                  <a:pt x="668011" y="144525"/>
                </a:cubicBezTo>
                <a:cubicBezTo>
                  <a:pt x="669183" y="131701"/>
                  <a:pt x="669961" y="122989"/>
                  <a:pt x="670346" y="118387"/>
                </a:cubicBezTo>
                <a:cubicBezTo>
                  <a:pt x="670730" y="113786"/>
                  <a:pt x="667840" y="112623"/>
                  <a:pt x="661676" y="114899"/>
                </a:cubicBezTo>
                <a:cubicBezTo>
                  <a:pt x="655512" y="117175"/>
                  <a:pt x="649488" y="119705"/>
                  <a:pt x="643603" y="122490"/>
                </a:cubicBezTo>
                <a:cubicBezTo>
                  <a:pt x="637718" y="125274"/>
                  <a:pt x="630491" y="123947"/>
                  <a:pt x="621921" y="118508"/>
                </a:cubicBezTo>
                <a:cubicBezTo>
                  <a:pt x="613351" y="113070"/>
                  <a:pt x="613769" y="109566"/>
                  <a:pt x="623176" y="107997"/>
                </a:cubicBezTo>
                <a:cubicBezTo>
                  <a:pt x="632584" y="106428"/>
                  <a:pt x="642443" y="103991"/>
                  <a:pt x="652756" y="100686"/>
                </a:cubicBezTo>
                <a:cubicBezTo>
                  <a:pt x="663069" y="97381"/>
                  <a:pt x="669549" y="93468"/>
                  <a:pt x="672197" y="88947"/>
                </a:cubicBezTo>
                <a:cubicBezTo>
                  <a:pt x="673521" y="86687"/>
                  <a:pt x="675653" y="85401"/>
                  <a:pt x="678594" y="85089"/>
                </a:cubicBezTo>
                <a:close/>
                <a:moveTo>
                  <a:pt x="1690758" y="81990"/>
                </a:moveTo>
                <a:cubicBezTo>
                  <a:pt x="1693427" y="81810"/>
                  <a:pt x="1696361" y="82346"/>
                  <a:pt x="1699557" y="83599"/>
                </a:cubicBezTo>
                <a:cubicBezTo>
                  <a:pt x="1705951" y="86104"/>
                  <a:pt x="1711718" y="89685"/>
                  <a:pt x="1716859" y="94342"/>
                </a:cubicBezTo>
                <a:cubicBezTo>
                  <a:pt x="1721999" y="98999"/>
                  <a:pt x="1722331" y="103560"/>
                  <a:pt x="1717854" y="108025"/>
                </a:cubicBezTo>
                <a:cubicBezTo>
                  <a:pt x="1713377" y="112490"/>
                  <a:pt x="1708614" y="120980"/>
                  <a:pt x="1703566" y="133493"/>
                </a:cubicBezTo>
                <a:cubicBezTo>
                  <a:pt x="1710561" y="144284"/>
                  <a:pt x="1709823" y="149930"/>
                  <a:pt x="1701353" y="150432"/>
                </a:cubicBezTo>
                <a:cubicBezTo>
                  <a:pt x="1692882" y="150934"/>
                  <a:pt x="1674725" y="152649"/>
                  <a:pt x="1646881" y="155576"/>
                </a:cubicBezTo>
                <a:cubicBezTo>
                  <a:pt x="1643235" y="166651"/>
                  <a:pt x="1639307" y="168251"/>
                  <a:pt x="1635096" y="160376"/>
                </a:cubicBezTo>
                <a:cubicBezTo>
                  <a:pt x="1630885" y="152500"/>
                  <a:pt x="1627438" y="142808"/>
                  <a:pt x="1624753" y="131298"/>
                </a:cubicBezTo>
                <a:cubicBezTo>
                  <a:pt x="1622067" y="119789"/>
                  <a:pt x="1618942" y="110869"/>
                  <a:pt x="1615376" y="104537"/>
                </a:cubicBezTo>
                <a:cubicBezTo>
                  <a:pt x="1611811" y="98206"/>
                  <a:pt x="1612775" y="95040"/>
                  <a:pt x="1618269" y="95040"/>
                </a:cubicBezTo>
                <a:cubicBezTo>
                  <a:pt x="1622523" y="95040"/>
                  <a:pt x="1626898" y="95424"/>
                  <a:pt x="1631394" y="96193"/>
                </a:cubicBezTo>
                <a:cubicBezTo>
                  <a:pt x="1635890" y="96962"/>
                  <a:pt x="1644633" y="96042"/>
                  <a:pt x="1657625" y="93431"/>
                </a:cubicBezTo>
                <a:cubicBezTo>
                  <a:pt x="1670616" y="90820"/>
                  <a:pt x="1679255" y="87902"/>
                  <a:pt x="1683540" y="84678"/>
                </a:cubicBezTo>
                <a:cubicBezTo>
                  <a:pt x="1685682" y="83066"/>
                  <a:pt x="1688088" y="82169"/>
                  <a:pt x="1690758" y="81990"/>
                </a:cubicBezTo>
                <a:close/>
                <a:moveTo>
                  <a:pt x="1951300" y="74167"/>
                </a:moveTo>
                <a:cubicBezTo>
                  <a:pt x="1956937" y="75841"/>
                  <a:pt x="1962409" y="78145"/>
                  <a:pt x="1967718" y="81078"/>
                </a:cubicBezTo>
                <a:cubicBezTo>
                  <a:pt x="1973026" y="84011"/>
                  <a:pt x="1974790" y="86662"/>
                  <a:pt x="1973010" y="89031"/>
                </a:cubicBezTo>
                <a:cubicBezTo>
                  <a:pt x="1971231" y="91400"/>
                  <a:pt x="1969392" y="94060"/>
                  <a:pt x="1967494" y="97012"/>
                </a:cubicBezTo>
                <a:cubicBezTo>
                  <a:pt x="2000100" y="119460"/>
                  <a:pt x="2023168" y="134355"/>
                  <a:pt x="2036699" y="141698"/>
                </a:cubicBezTo>
                <a:cubicBezTo>
                  <a:pt x="2050230" y="149040"/>
                  <a:pt x="2063054" y="154984"/>
                  <a:pt x="2075172" y="159529"/>
                </a:cubicBezTo>
                <a:cubicBezTo>
                  <a:pt x="2087289" y="164075"/>
                  <a:pt x="2099027" y="168663"/>
                  <a:pt x="2110388" y="173296"/>
                </a:cubicBezTo>
                <a:cubicBezTo>
                  <a:pt x="2121748" y="177928"/>
                  <a:pt x="2119482" y="181044"/>
                  <a:pt x="2103588" y="182644"/>
                </a:cubicBezTo>
                <a:cubicBezTo>
                  <a:pt x="2087695" y="184244"/>
                  <a:pt x="2074998" y="185044"/>
                  <a:pt x="2065498" y="185044"/>
                </a:cubicBezTo>
                <a:cubicBezTo>
                  <a:pt x="2056022" y="185044"/>
                  <a:pt x="2047657" y="182018"/>
                  <a:pt x="2040402" y="175965"/>
                </a:cubicBezTo>
                <a:cubicBezTo>
                  <a:pt x="2033146" y="169913"/>
                  <a:pt x="2023795" y="161737"/>
                  <a:pt x="2012347" y="151437"/>
                </a:cubicBezTo>
                <a:cubicBezTo>
                  <a:pt x="2000900" y="141136"/>
                  <a:pt x="1983729" y="125878"/>
                  <a:pt x="1960834" y="105663"/>
                </a:cubicBezTo>
                <a:cubicBezTo>
                  <a:pt x="1954732" y="113997"/>
                  <a:pt x="1946919" y="123519"/>
                  <a:pt x="1937394" y="134228"/>
                </a:cubicBezTo>
                <a:cubicBezTo>
                  <a:pt x="1927869" y="144938"/>
                  <a:pt x="1917783" y="154630"/>
                  <a:pt x="1907135" y="163306"/>
                </a:cubicBezTo>
                <a:cubicBezTo>
                  <a:pt x="1896488" y="171981"/>
                  <a:pt x="1885837" y="179475"/>
                  <a:pt x="1875184" y="185788"/>
                </a:cubicBezTo>
                <a:cubicBezTo>
                  <a:pt x="1864530" y="192101"/>
                  <a:pt x="1853687" y="196668"/>
                  <a:pt x="1842656" y="199489"/>
                </a:cubicBezTo>
                <a:cubicBezTo>
                  <a:pt x="1831624" y="202311"/>
                  <a:pt x="1831726" y="199548"/>
                  <a:pt x="1842963" y="191202"/>
                </a:cubicBezTo>
                <a:cubicBezTo>
                  <a:pt x="1854199" y="182855"/>
                  <a:pt x="1867528" y="172319"/>
                  <a:pt x="1882951" y="159594"/>
                </a:cubicBezTo>
                <a:cubicBezTo>
                  <a:pt x="1898373" y="146869"/>
                  <a:pt x="1912602" y="132483"/>
                  <a:pt x="1925637" y="116434"/>
                </a:cubicBezTo>
                <a:cubicBezTo>
                  <a:pt x="1938671" y="100385"/>
                  <a:pt x="1944798" y="88910"/>
                  <a:pt x="1944017" y="82008"/>
                </a:cubicBezTo>
                <a:cubicBezTo>
                  <a:pt x="1943235" y="75106"/>
                  <a:pt x="1945663" y="72493"/>
                  <a:pt x="1951300" y="74167"/>
                </a:cubicBezTo>
                <a:close/>
                <a:moveTo>
                  <a:pt x="1914800" y="62530"/>
                </a:moveTo>
                <a:cubicBezTo>
                  <a:pt x="1922558" y="64223"/>
                  <a:pt x="1928610" y="67280"/>
                  <a:pt x="1932957" y="71702"/>
                </a:cubicBezTo>
                <a:cubicBezTo>
                  <a:pt x="1937304" y="76123"/>
                  <a:pt x="1938442" y="82111"/>
                  <a:pt x="1936371" y="89664"/>
                </a:cubicBezTo>
                <a:cubicBezTo>
                  <a:pt x="1934300" y="97217"/>
                  <a:pt x="1928613" y="97930"/>
                  <a:pt x="1919311" y="91803"/>
                </a:cubicBezTo>
                <a:cubicBezTo>
                  <a:pt x="1913569" y="85255"/>
                  <a:pt x="1909442" y="78315"/>
                  <a:pt x="1906931" y="70986"/>
                </a:cubicBezTo>
                <a:cubicBezTo>
                  <a:pt x="1904419" y="63656"/>
                  <a:pt x="1907042" y="60837"/>
                  <a:pt x="1914800" y="62530"/>
                </a:cubicBezTo>
                <a:close/>
                <a:moveTo>
                  <a:pt x="520457" y="57835"/>
                </a:moveTo>
                <a:cubicBezTo>
                  <a:pt x="524389" y="58240"/>
                  <a:pt x="528283" y="59482"/>
                  <a:pt x="532140" y="61563"/>
                </a:cubicBezTo>
                <a:cubicBezTo>
                  <a:pt x="539854" y="65724"/>
                  <a:pt x="539613" y="69615"/>
                  <a:pt x="531415" y="73237"/>
                </a:cubicBezTo>
                <a:cubicBezTo>
                  <a:pt x="523217" y="76858"/>
                  <a:pt x="505915" y="81528"/>
                  <a:pt x="479511" y="87245"/>
                </a:cubicBezTo>
                <a:cubicBezTo>
                  <a:pt x="487287" y="89899"/>
                  <a:pt x="489634" y="93279"/>
                  <a:pt x="486552" y="97384"/>
                </a:cubicBezTo>
                <a:cubicBezTo>
                  <a:pt x="483470" y="101489"/>
                  <a:pt x="480615" y="105235"/>
                  <a:pt x="477985" y="108621"/>
                </a:cubicBezTo>
                <a:cubicBezTo>
                  <a:pt x="475356" y="112006"/>
                  <a:pt x="471645" y="116422"/>
                  <a:pt x="466851" y="121866"/>
                </a:cubicBezTo>
                <a:cubicBezTo>
                  <a:pt x="462058" y="127311"/>
                  <a:pt x="462845" y="129853"/>
                  <a:pt x="469214" y="129494"/>
                </a:cubicBezTo>
                <a:cubicBezTo>
                  <a:pt x="475582" y="129134"/>
                  <a:pt x="486357" y="127745"/>
                  <a:pt x="501537" y="125327"/>
                </a:cubicBezTo>
                <a:cubicBezTo>
                  <a:pt x="498213" y="123888"/>
                  <a:pt x="494660" y="119252"/>
                  <a:pt x="490878" y="111420"/>
                </a:cubicBezTo>
                <a:cubicBezTo>
                  <a:pt x="487095" y="103588"/>
                  <a:pt x="488189" y="100302"/>
                  <a:pt x="494161" y="101561"/>
                </a:cubicBezTo>
                <a:cubicBezTo>
                  <a:pt x="500133" y="102819"/>
                  <a:pt x="506647" y="105315"/>
                  <a:pt x="513704" y="109048"/>
                </a:cubicBezTo>
                <a:cubicBezTo>
                  <a:pt x="520761" y="112782"/>
                  <a:pt x="526165" y="117200"/>
                  <a:pt x="529917" y="122303"/>
                </a:cubicBezTo>
                <a:cubicBezTo>
                  <a:pt x="533669" y="127407"/>
                  <a:pt x="534258" y="133497"/>
                  <a:pt x="531684" y="140572"/>
                </a:cubicBezTo>
                <a:cubicBezTo>
                  <a:pt x="529111" y="147648"/>
                  <a:pt x="524522" y="148823"/>
                  <a:pt x="517918" y="144097"/>
                </a:cubicBezTo>
                <a:cubicBezTo>
                  <a:pt x="511314" y="139372"/>
                  <a:pt x="507956" y="136675"/>
                  <a:pt x="507844" y="136005"/>
                </a:cubicBezTo>
                <a:lnTo>
                  <a:pt x="490003" y="140023"/>
                </a:lnTo>
                <a:cubicBezTo>
                  <a:pt x="502455" y="146535"/>
                  <a:pt x="507484" y="151430"/>
                  <a:pt x="505091" y="154711"/>
                </a:cubicBezTo>
                <a:cubicBezTo>
                  <a:pt x="502697" y="157991"/>
                  <a:pt x="500558" y="167321"/>
                  <a:pt x="498672" y="182700"/>
                </a:cubicBezTo>
                <a:cubicBezTo>
                  <a:pt x="496787" y="198079"/>
                  <a:pt x="497429" y="208928"/>
                  <a:pt x="500598" y="215247"/>
                </a:cubicBezTo>
                <a:cubicBezTo>
                  <a:pt x="503767" y="221566"/>
                  <a:pt x="511847" y="224902"/>
                  <a:pt x="524838" y="225255"/>
                </a:cubicBezTo>
                <a:cubicBezTo>
                  <a:pt x="537830" y="225609"/>
                  <a:pt x="546933" y="223522"/>
                  <a:pt x="552148" y="218995"/>
                </a:cubicBezTo>
                <a:cubicBezTo>
                  <a:pt x="557363" y="214468"/>
                  <a:pt x="561599" y="204345"/>
                  <a:pt x="564854" y="188625"/>
                </a:cubicBezTo>
                <a:cubicBezTo>
                  <a:pt x="568110" y="172905"/>
                  <a:pt x="571028" y="173134"/>
                  <a:pt x="573607" y="189313"/>
                </a:cubicBezTo>
                <a:cubicBezTo>
                  <a:pt x="576187" y="205492"/>
                  <a:pt x="579241" y="216016"/>
                  <a:pt x="582770" y="220883"/>
                </a:cubicBezTo>
                <a:cubicBezTo>
                  <a:pt x="586298" y="225751"/>
                  <a:pt x="584766" y="230300"/>
                  <a:pt x="578175" y="234529"/>
                </a:cubicBezTo>
                <a:cubicBezTo>
                  <a:pt x="571583" y="238758"/>
                  <a:pt x="563258" y="242268"/>
                  <a:pt x="553199" y="245059"/>
                </a:cubicBezTo>
                <a:cubicBezTo>
                  <a:pt x="543141" y="247849"/>
                  <a:pt x="531551" y="248640"/>
                  <a:pt x="518429" y="247431"/>
                </a:cubicBezTo>
                <a:cubicBezTo>
                  <a:pt x="505308" y="246221"/>
                  <a:pt x="495516" y="242383"/>
                  <a:pt x="489054" y="235915"/>
                </a:cubicBezTo>
                <a:cubicBezTo>
                  <a:pt x="482593" y="229447"/>
                  <a:pt x="479362" y="218691"/>
                  <a:pt x="479362" y="203647"/>
                </a:cubicBezTo>
                <a:cubicBezTo>
                  <a:pt x="479362" y="188715"/>
                  <a:pt x="479753" y="177420"/>
                  <a:pt x="480534" y="169761"/>
                </a:cubicBezTo>
                <a:cubicBezTo>
                  <a:pt x="481315" y="162103"/>
                  <a:pt x="481219" y="155731"/>
                  <a:pt x="480246" y="150646"/>
                </a:cubicBezTo>
                <a:cubicBezTo>
                  <a:pt x="479272" y="145561"/>
                  <a:pt x="479598" y="143018"/>
                  <a:pt x="481222" y="143018"/>
                </a:cubicBezTo>
                <a:lnTo>
                  <a:pt x="465502" y="146107"/>
                </a:lnTo>
                <a:cubicBezTo>
                  <a:pt x="474060" y="151638"/>
                  <a:pt x="477486" y="156084"/>
                  <a:pt x="475781" y="159445"/>
                </a:cubicBezTo>
                <a:cubicBezTo>
                  <a:pt x="474075" y="162806"/>
                  <a:pt x="470029" y="169473"/>
                  <a:pt x="463642" y="179444"/>
                </a:cubicBezTo>
                <a:cubicBezTo>
                  <a:pt x="457255" y="189416"/>
                  <a:pt x="449094" y="199170"/>
                  <a:pt x="439160" y="208707"/>
                </a:cubicBezTo>
                <a:cubicBezTo>
                  <a:pt x="429226" y="218245"/>
                  <a:pt x="415933" y="226412"/>
                  <a:pt x="399283" y="233208"/>
                </a:cubicBezTo>
                <a:cubicBezTo>
                  <a:pt x="382633" y="240005"/>
                  <a:pt x="376857" y="240560"/>
                  <a:pt x="381954" y="234873"/>
                </a:cubicBezTo>
                <a:cubicBezTo>
                  <a:pt x="387051" y="229187"/>
                  <a:pt x="395504" y="221581"/>
                  <a:pt x="407311" y="212056"/>
                </a:cubicBezTo>
                <a:cubicBezTo>
                  <a:pt x="419118" y="202531"/>
                  <a:pt x="429604" y="191338"/>
                  <a:pt x="438769" y="178477"/>
                </a:cubicBezTo>
                <a:cubicBezTo>
                  <a:pt x="447934" y="165616"/>
                  <a:pt x="451823" y="156909"/>
                  <a:pt x="450433" y="152357"/>
                </a:cubicBezTo>
                <a:cubicBezTo>
                  <a:pt x="444542" y="155929"/>
                  <a:pt x="439640" y="158766"/>
                  <a:pt x="435727" y="160869"/>
                </a:cubicBezTo>
                <a:cubicBezTo>
                  <a:pt x="431814" y="162971"/>
                  <a:pt x="428382" y="160159"/>
                  <a:pt x="425430" y="152432"/>
                </a:cubicBezTo>
                <a:cubicBezTo>
                  <a:pt x="422479" y="144705"/>
                  <a:pt x="424082" y="139357"/>
                  <a:pt x="430239" y="136386"/>
                </a:cubicBezTo>
                <a:cubicBezTo>
                  <a:pt x="436397" y="133416"/>
                  <a:pt x="441488" y="129550"/>
                  <a:pt x="445513" y="124787"/>
                </a:cubicBezTo>
                <a:cubicBezTo>
                  <a:pt x="449537" y="120025"/>
                  <a:pt x="453463" y="113312"/>
                  <a:pt x="457289" y="104649"/>
                </a:cubicBezTo>
                <a:cubicBezTo>
                  <a:pt x="461115" y="95986"/>
                  <a:pt x="463158" y="91654"/>
                  <a:pt x="463419" y="91654"/>
                </a:cubicBezTo>
                <a:cubicBezTo>
                  <a:pt x="455667" y="92423"/>
                  <a:pt x="449720" y="92808"/>
                  <a:pt x="445578" y="92808"/>
                </a:cubicBezTo>
                <a:cubicBezTo>
                  <a:pt x="441014" y="92808"/>
                  <a:pt x="435582" y="90460"/>
                  <a:pt x="429281" y="85766"/>
                </a:cubicBezTo>
                <a:cubicBezTo>
                  <a:pt x="422981" y="81072"/>
                  <a:pt x="426137" y="77757"/>
                  <a:pt x="438750" y="75823"/>
                </a:cubicBezTo>
                <a:cubicBezTo>
                  <a:pt x="451364" y="73888"/>
                  <a:pt x="464147" y="71259"/>
                  <a:pt x="477102" y="67935"/>
                </a:cubicBezTo>
                <a:cubicBezTo>
                  <a:pt x="490056" y="64611"/>
                  <a:pt x="500539" y="61678"/>
                  <a:pt x="508551" y="59135"/>
                </a:cubicBezTo>
                <a:cubicBezTo>
                  <a:pt x="512557" y="57864"/>
                  <a:pt x="516526" y="57431"/>
                  <a:pt x="520457" y="57835"/>
                </a:cubicBezTo>
                <a:close/>
                <a:moveTo>
                  <a:pt x="1718442" y="56587"/>
                </a:moveTo>
                <a:cubicBezTo>
                  <a:pt x="1706026" y="57393"/>
                  <a:pt x="1688721" y="59352"/>
                  <a:pt x="1666527" y="62465"/>
                </a:cubicBezTo>
                <a:lnTo>
                  <a:pt x="1590327" y="71395"/>
                </a:lnTo>
                <a:cubicBezTo>
                  <a:pt x="1593403" y="104980"/>
                  <a:pt x="1596441" y="143205"/>
                  <a:pt x="1599442" y="186067"/>
                </a:cubicBezTo>
                <a:cubicBezTo>
                  <a:pt x="1645703" y="183016"/>
                  <a:pt x="1676762" y="180114"/>
                  <a:pt x="1692618" y="177361"/>
                </a:cubicBezTo>
                <a:cubicBezTo>
                  <a:pt x="1708475" y="174607"/>
                  <a:pt x="1719048" y="175758"/>
                  <a:pt x="1724337" y="180812"/>
                </a:cubicBezTo>
                <a:cubicBezTo>
                  <a:pt x="1729627" y="185866"/>
                  <a:pt x="1733301" y="185828"/>
                  <a:pt x="1735360" y="180700"/>
                </a:cubicBezTo>
                <a:cubicBezTo>
                  <a:pt x="1737419" y="175572"/>
                  <a:pt x="1739617" y="164794"/>
                  <a:pt x="1741955" y="148367"/>
                </a:cubicBezTo>
                <a:cubicBezTo>
                  <a:pt x="1744293" y="131940"/>
                  <a:pt x="1746041" y="113461"/>
                  <a:pt x="1747201" y="92929"/>
                </a:cubicBezTo>
                <a:cubicBezTo>
                  <a:pt x="1748361" y="72396"/>
                  <a:pt x="1746302" y="60630"/>
                  <a:pt x="1741025" y="57628"/>
                </a:cubicBezTo>
                <a:cubicBezTo>
                  <a:pt x="1738386" y="56128"/>
                  <a:pt x="1730859" y="55780"/>
                  <a:pt x="1718442" y="56587"/>
                </a:cubicBezTo>
                <a:close/>
                <a:moveTo>
                  <a:pt x="1998572" y="53168"/>
                </a:moveTo>
                <a:cubicBezTo>
                  <a:pt x="1999973" y="53044"/>
                  <a:pt x="2001781" y="53241"/>
                  <a:pt x="2003994" y="53759"/>
                </a:cubicBezTo>
                <a:cubicBezTo>
                  <a:pt x="2012850" y="55830"/>
                  <a:pt x="2019876" y="59058"/>
                  <a:pt x="2025072" y="63442"/>
                </a:cubicBezTo>
                <a:cubicBezTo>
                  <a:pt x="2030269" y="67826"/>
                  <a:pt x="2031841" y="74012"/>
                  <a:pt x="2029788" y="81999"/>
                </a:cubicBezTo>
                <a:cubicBezTo>
                  <a:pt x="2027736" y="89986"/>
                  <a:pt x="2022096" y="90972"/>
                  <a:pt x="2012868" y="84957"/>
                </a:cubicBezTo>
                <a:cubicBezTo>
                  <a:pt x="2006394" y="78483"/>
                  <a:pt x="2001083" y="71147"/>
                  <a:pt x="1996934" y="62949"/>
                </a:cubicBezTo>
                <a:cubicBezTo>
                  <a:pt x="1993823" y="56800"/>
                  <a:pt x="1994369" y="53540"/>
                  <a:pt x="1998572" y="53168"/>
                </a:cubicBezTo>
                <a:close/>
                <a:moveTo>
                  <a:pt x="2176505" y="51843"/>
                </a:moveTo>
                <a:cubicBezTo>
                  <a:pt x="2180449" y="51843"/>
                  <a:pt x="2185788" y="53951"/>
                  <a:pt x="2192523" y="58168"/>
                </a:cubicBezTo>
                <a:cubicBezTo>
                  <a:pt x="2199790" y="61876"/>
                  <a:pt x="2203024" y="65938"/>
                  <a:pt x="2202224" y="70353"/>
                </a:cubicBezTo>
                <a:cubicBezTo>
                  <a:pt x="2201424" y="74768"/>
                  <a:pt x="2200646" y="81859"/>
                  <a:pt x="2199890" y="91626"/>
                </a:cubicBezTo>
                <a:cubicBezTo>
                  <a:pt x="2199133" y="101393"/>
                  <a:pt x="2198755" y="124334"/>
                  <a:pt x="2198755" y="160450"/>
                </a:cubicBezTo>
                <a:cubicBezTo>
                  <a:pt x="2198755" y="195710"/>
                  <a:pt x="2197747" y="218977"/>
                  <a:pt x="2195732" y="230250"/>
                </a:cubicBezTo>
                <a:cubicBezTo>
                  <a:pt x="2193716" y="241524"/>
                  <a:pt x="2190520" y="249260"/>
                  <a:pt x="2186142" y="253458"/>
                </a:cubicBezTo>
                <a:cubicBezTo>
                  <a:pt x="2181763" y="257656"/>
                  <a:pt x="2177885" y="254116"/>
                  <a:pt x="2174505" y="242836"/>
                </a:cubicBezTo>
                <a:cubicBezTo>
                  <a:pt x="2171125" y="231556"/>
                  <a:pt x="2170412" y="222539"/>
                  <a:pt x="2172366" y="215786"/>
                </a:cubicBezTo>
                <a:cubicBezTo>
                  <a:pt x="2174319" y="209033"/>
                  <a:pt x="2176071" y="194814"/>
                  <a:pt x="2177621" y="173128"/>
                </a:cubicBezTo>
                <a:cubicBezTo>
                  <a:pt x="2179171" y="151443"/>
                  <a:pt x="2179559" y="129460"/>
                  <a:pt x="2178784" y="107179"/>
                </a:cubicBezTo>
                <a:cubicBezTo>
                  <a:pt x="2178009" y="84898"/>
                  <a:pt x="2176257" y="70105"/>
                  <a:pt x="2173528" y="62800"/>
                </a:cubicBezTo>
                <a:cubicBezTo>
                  <a:pt x="2170800" y="55495"/>
                  <a:pt x="2171792" y="51843"/>
                  <a:pt x="2176505" y="51843"/>
                </a:cubicBezTo>
                <a:close/>
                <a:moveTo>
                  <a:pt x="2552659" y="37071"/>
                </a:moveTo>
                <a:cubicBezTo>
                  <a:pt x="2551239" y="36104"/>
                  <a:pt x="2547245" y="36203"/>
                  <a:pt x="2540678" y="37369"/>
                </a:cubicBezTo>
                <a:cubicBezTo>
                  <a:pt x="2534111" y="38535"/>
                  <a:pt x="2526406" y="40321"/>
                  <a:pt x="2517563" y="42727"/>
                </a:cubicBezTo>
                <a:cubicBezTo>
                  <a:pt x="2518295" y="43893"/>
                  <a:pt x="2519330" y="49647"/>
                  <a:pt x="2520670" y="59991"/>
                </a:cubicBezTo>
                <a:cubicBezTo>
                  <a:pt x="2523113" y="60103"/>
                  <a:pt x="2527206" y="58769"/>
                  <a:pt x="2532948" y="55991"/>
                </a:cubicBezTo>
                <a:cubicBezTo>
                  <a:pt x="2538691" y="53213"/>
                  <a:pt x="2543788" y="54305"/>
                  <a:pt x="2548240" y="59265"/>
                </a:cubicBezTo>
                <a:cubicBezTo>
                  <a:pt x="2552693" y="64226"/>
                  <a:pt x="2550711" y="67944"/>
                  <a:pt x="2542297" y="70418"/>
                </a:cubicBezTo>
                <a:cubicBezTo>
                  <a:pt x="2533882" y="72893"/>
                  <a:pt x="2527194" y="74130"/>
                  <a:pt x="2522233" y="74130"/>
                </a:cubicBezTo>
                <a:lnTo>
                  <a:pt x="2524260" y="92677"/>
                </a:lnTo>
                <a:cubicBezTo>
                  <a:pt x="2539056" y="90606"/>
                  <a:pt x="2546873" y="88870"/>
                  <a:pt x="2547710" y="87468"/>
                </a:cubicBezTo>
                <a:cubicBezTo>
                  <a:pt x="2548547" y="86067"/>
                  <a:pt x="2549936" y="77559"/>
                  <a:pt x="2551877" y="61944"/>
                </a:cubicBezTo>
                <a:cubicBezTo>
                  <a:pt x="2553818" y="46330"/>
                  <a:pt x="2554079" y="38039"/>
                  <a:pt x="2552659" y="37071"/>
                </a:cubicBezTo>
                <a:close/>
                <a:moveTo>
                  <a:pt x="1745482" y="33227"/>
                </a:moveTo>
                <a:cubicBezTo>
                  <a:pt x="1749366" y="33263"/>
                  <a:pt x="1753244" y="34107"/>
                  <a:pt x="1757117" y="35760"/>
                </a:cubicBezTo>
                <a:cubicBezTo>
                  <a:pt x="1764862" y="39065"/>
                  <a:pt x="1772660" y="43983"/>
                  <a:pt x="1780511" y="50512"/>
                </a:cubicBezTo>
                <a:cubicBezTo>
                  <a:pt x="1788361" y="57042"/>
                  <a:pt x="1789338" y="63464"/>
                  <a:pt x="1783441" y="69776"/>
                </a:cubicBezTo>
                <a:cubicBezTo>
                  <a:pt x="1777543" y="76089"/>
                  <a:pt x="1773249" y="94625"/>
                  <a:pt x="1770558" y="125382"/>
                </a:cubicBezTo>
                <a:cubicBezTo>
                  <a:pt x="1767866" y="156140"/>
                  <a:pt x="1765327" y="177699"/>
                  <a:pt x="1762939" y="190057"/>
                </a:cubicBezTo>
                <a:cubicBezTo>
                  <a:pt x="1760552" y="202416"/>
                  <a:pt x="1755572" y="213619"/>
                  <a:pt x="1748001" y="223665"/>
                </a:cubicBezTo>
                <a:cubicBezTo>
                  <a:pt x="1740429" y="233711"/>
                  <a:pt x="1734430" y="234222"/>
                  <a:pt x="1730002" y="225200"/>
                </a:cubicBezTo>
                <a:cubicBezTo>
                  <a:pt x="1725574" y="216177"/>
                  <a:pt x="1722871" y="209535"/>
                  <a:pt x="1721891" y="205275"/>
                </a:cubicBezTo>
                <a:cubicBezTo>
                  <a:pt x="1720911" y="201015"/>
                  <a:pt x="1714893" y="198522"/>
                  <a:pt x="1703836" y="197797"/>
                </a:cubicBezTo>
                <a:cubicBezTo>
                  <a:pt x="1692779" y="197071"/>
                  <a:pt x="1679171" y="197480"/>
                  <a:pt x="1663011" y="199024"/>
                </a:cubicBezTo>
                <a:cubicBezTo>
                  <a:pt x="1646851" y="200568"/>
                  <a:pt x="1626008" y="202078"/>
                  <a:pt x="1600484" y="203554"/>
                </a:cubicBezTo>
                <a:cubicBezTo>
                  <a:pt x="1599790" y="210450"/>
                  <a:pt x="1597371" y="214924"/>
                  <a:pt x="1593229" y="216977"/>
                </a:cubicBezTo>
                <a:cubicBezTo>
                  <a:pt x="1589087" y="219029"/>
                  <a:pt x="1585605" y="215709"/>
                  <a:pt x="1582783" y="207015"/>
                </a:cubicBezTo>
                <a:cubicBezTo>
                  <a:pt x="1579962" y="198321"/>
                  <a:pt x="1577968" y="186777"/>
                  <a:pt x="1576802" y="172384"/>
                </a:cubicBezTo>
                <a:cubicBezTo>
                  <a:pt x="1575636" y="157991"/>
                  <a:pt x="1573308" y="138585"/>
                  <a:pt x="1569816" y="114164"/>
                </a:cubicBezTo>
                <a:cubicBezTo>
                  <a:pt x="1566325" y="89744"/>
                  <a:pt x="1562232" y="72663"/>
                  <a:pt x="1557538" y="62921"/>
                </a:cubicBezTo>
                <a:cubicBezTo>
                  <a:pt x="1552844" y="53179"/>
                  <a:pt x="1554484" y="49139"/>
                  <a:pt x="1562459" y="50801"/>
                </a:cubicBezTo>
                <a:cubicBezTo>
                  <a:pt x="1570433" y="52463"/>
                  <a:pt x="1576712" y="53632"/>
                  <a:pt x="1581295" y="54308"/>
                </a:cubicBezTo>
                <a:cubicBezTo>
                  <a:pt x="1585877" y="54984"/>
                  <a:pt x="1610496" y="52816"/>
                  <a:pt x="1655151" y="47806"/>
                </a:cubicBezTo>
                <a:cubicBezTo>
                  <a:pt x="1699805" y="42795"/>
                  <a:pt x="1726027" y="38709"/>
                  <a:pt x="1733816" y="35546"/>
                </a:cubicBezTo>
                <a:cubicBezTo>
                  <a:pt x="1737710" y="33965"/>
                  <a:pt x="1741599" y="33192"/>
                  <a:pt x="1745482" y="33227"/>
                </a:cubicBezTo>
                <a:close/>
                <a:moveTo>
                  <a:pt x="368736" y="21482"/>
                </a:moveTo>
                <a:cubicBezTo>
                  <a:pt x="372029" y="19919"/>
                  <a:pt x="377889" y="22068"/>
                  <a:pt x="386316" y="27928"/>
                </a:cubicBezTo>
                <a:cubicBezTo>
                  <a:pt x="394744" y="33788"/>
                  <a:pt x="397110" y="38814"/>
                  <a:pt x="393414" y="43006"/>
                </a:cubicBezTo>
                <a:cubicBezTo>
                  <a:pt x="389718" y="47198"/>
                  <a:pt x="386558" y="52109"/>
                  <a:pt x="383935" y="57740"/>
                </a:cubicBezTo>
                <a:cubicBezTo>
                  <a:pt x="381312" y="63371"/>
                  <a:pt x="377356" y="70248"/>
                  <a:pt x="372066" y="78371"/>
                </a:cubicBezTo>
                <a:cubicBezTo>
                  <a:pt x="366777" y="86495"/>
                  <a:pt x="362622" y="92284"/>
                  <a:pt x="359602" y="95738"/>
                </a:cubicBezTo>
                <a:cubicBezTo>
                  <a:pt x="356582" y="99192"/>
                  <a:pt x="353825" y="101685"/>
                  <a:pt x="351333" y="103216"/>
                </a:cubicBezTo>
                <a:cubicBezTo>
                  <a:pt x="348840" y="104748"/>
                  <a:pt x="350015" y="105334"/>
                  <a:pt x="354858" y="104974"/>
                </a:cubicBezTo>
                <a:cubicBezTo>
                  <a:pt x="359701" y="104615"/>
                  <a:pt x="367778" y="104081"/>
                  <a:pt x="379089" y="103374"/>
                </a:cubicBezTo>
                <a:cubicBezTo>
                  <a:pt x="388354" y="90538"/>
                  <a:pt x="392986" y="81156"/>
                  <a:pt x="392986" y="75227"/>
                </a:cubicBezTo>
                <a:cubicBezTo>
                  <a:pt x="392986" y="66620"/>
                  <a:pt x="396676" y="63578"/>
                  <a:pt x="404055" y="66102"/>
                </a:cubicBezTo>
                <a:cubicBezTo>
                  <a:pt x="411434" y="68626"/>
                  <a:pt x="417099" y="71826"/>
                  <a:pt x="421049" y="75702"/>
                </a:cubicBezTo>
                <a:cubicBezTo>
                  <a:pt x="424999" y="79577"/>
                  <a:pt x="424770" y="83686"/>
                  <a:pt x="420361" y="88026"/>
                </a:cubicBezTo>
                <a:cubicBezTo>
                  <a:pt x="415952" y="92367"/>
                  <a:pt x="412051" y="95669"/>
                  <a:pt x="408659" y="97933"/>
                </a:cubicBezTo>
                <a:cubicBezTo>
                  <a:pt x="405267" y="100196"/>
                  <a:pt x="397355" y="108841"/>
                  <a:pt x="384921" y="123866"/>
                </a:cubicBezTo>
                <a:cubicBezTo>
                  <a:pt x="372488" y="138892"/>
                  <a:pt x="366246" y="146404"/>
                  <a:pt x="366197" y="146404"/>
                </a:cubicBezTo>
                <a:cubicBezTo>
                  <a:pt x="368851" y="146404"/>
                  <a:pt x="378087" y="144063"/>
                  <a:pt x="393907" y="139382"/>
                </a:cubicBezTo>
                <a:cubicBezTo>
                  <a:pt x="409726" y="134700"/>
                  <a:pt x="416439" y="134607"/>
                  <a:pt x="414045" y="139102"/>
                </a:cubicBezTo>
                <a:cubicBezTo>
                  <a:pt x="411651" y="143598"/>
                  <a:pt x="401872" y="150137"/>
                  <a:pt x="384707" y="158720"/>
                </a:cubicBezTo>
                <a:cubicBezTo>
                  <a:pt x="367542" y="167302"/>
                  <a:pt x="356647" y="173640"/>
                  <a:pt x="352021" y="177733"/>
                </a:cubicBezTo>
                <a:cubicBezTo>
                  <a:pt x="347395" y="181825"/>
                  <a:pt x="343141" y="179047"/>
                  <a:pt x="339259" y="169398"/>
                </a:cubicBezTo>
                <a:cubicBezTo>
                  <a:pt x="335377" y="159749"/>
                  <a:pt x="336295" y="153449"/>
                  <a:pt x="342012" y="150497"/>
                </a:cubicBezTo>
                <a:cubicBezTo>
                  <a:pt x="347730" y="147545"/>
                  <a:pt x="358495" y="135968"/>
                  <a:pt x="374308" y="115764"/>
                </a:cubicBezTo>
                <a:cubicBezTo>
                  <a:pt x="374246" y="116025"/>
                  <a:pt x="370156" y="117293"/>
                  <a:pt x="362039" y="119569"/>
                </a:cubicBezTo>
                <a:cubicBezTo>
                  <a:pt x="353922" y="121845"/>
                  <a:pt x="345730" y="124570"/>
                  <a:pt x="337464" y="127745"/>
                </a:cubicBezTo>
                <a:cubicBezTo>
                  <a:pt x="329197" y="130920"/>
                  <a:pt x="324125" y="128058"/>
                  <a:pt x="322246" y="119159"/>
                </a:cubicBezTo>
                <a:cubicBezTo>
                  <a:pt x="320367" y="110261"/>
                  <a:pt x="322466" y="104165"/>
                  <a:pt x="328543" y="100872"/>
                </a:cubicBezTo>
                <a:cubicBezTo>
                  <a:pt x="334620" y="97579"/>
                  <a:pt x="340081" y="92392"/>
                  <a:pt x="344924" y="85310"/>
                </a:cubicBezTo>
                <a:cubicBezTo>
                  <a:pt x="349767" y="78229"/>
                  <a:pt x="354511" y="69119"/>
                  <a:pt x="359155" y="57982"/>
                </a:cubicBezTo>
                <a:cubicBezTo>
                  <a:pt x="363800" y="46844"/>
                  <a:pt x="365735" y="38368"/>
                  <a:pt x="364960" y="32551"/>
                </a:cubicBezTo>
                <a:cubicBezTo>
                  <a:pt x="364184" y="26734"/>
                  <a:pt x="365443" y="23044"/>
                  <a:pt x="368736" y="21482"/>
                </a:cubicBezTo>
                <a:close/>
                <a:moveTo>
                  <a:pt x="2352859" y="19517"/>
                </a:moveTo>
                <a:cubicBezTo>
                  <a:pt x="2357397" y="20126"/>
                  <a:pt x="2362931" y="22034"/>
                  <a:pt x="2369461" y="25240"/>
                </a:cubicBezTo>
                <a:cubicBezTo>
                  <a:pt x="2382508" y="31751"/>
                  <a:pt x="2387475" y="37239"/>
                  <a:pt x="2384362" y="41704"/>
                </a:cubicBezTo>
                <a:cubicBezTo>
                  <a:pt x="2381249" y="46169"/>
                  <a:pt x="2379692" y="60847"/>
                  <a:pt x="2379692" y="85738"/>
                </a:cubicBezTo>
                <a:cubicBezTo>
                  <a:pt x="2379692" y="112106"/>
                  <a:pt x="2379879" y="132669"/>
                  <a:pt x="2380251" y="147428"/>
                </a:cubicBezTo>
                <a:cubicBezTo>
                  <a:pt x="2380623" y="162186"/>
                  <a:pt x="2381791" y="179221"/>
                  <a:pt x="2383757" y="198531"/>
                </a:cubicBezTo>
                <a:cubicBezTo>
                  <a:pt x="2385723" y="217842"/>
                  <a:pt x="2383453" y="235208"/>
                  <a:pt x="2376948" y="250631"/>
                </a:cubicBezTo>
                <a:cubicBezTo>
                  <a:pt x="2370443" y="266053"/>
                  <a:pt x="2364692" y="269653"/>
                  <a:pt x="2359694" y="261430"/>
                </a:cubicBezTo>
                <a:cubicBezTo>
                  <a:pt x="2354695" y="253207"/>
                  <a:pt x="2346249" y="243260"/>
                  <a:pt x="2334356" y="231590"/>
                </a:cubicBezTo>
                <a:cubicBezTo>
                  <a:pt x="2322462" y="219919"/>
                  <a:pt x="2320248" y="214899"/>
                  <a:pt x="2327714" y="216530"/>
                </a:cubicBezTo>
                <a:cubicBezTo>
                  <a:pt x="2335180" y="218161"/>
                  <a:pt x="2341515" y="219522"/>
                  <a:pt x="2346718" y="220614"/>
                </a:cubicBezTo>
                <a:cubicBezTo>
                  <a:pt x="2351920" y="221705"/>
                  <a:pt x="2355192" y="219305"/>
                  <a:pt x="2356531" y="213414"/>
                </a:cubicBezTo>
                <a:cubicBezTo>
                  <a:pt x="2357871" y="207523"/>
                  <a:pt x="2358540" y="193763"/>
                  <a:pt x="2358540" y="172133"/>
                </a:cubicBezTo>
                <a:cubicBezTo>
                  <a:pt x="2358540" y="149672"/>
                  <a:pt x="2358156" y="127196"/>
                  <a:pt x="2357387" y="104705"/>
                </a:cubicBezTo>
                <a:cubicBezTo>
                  <a:pt x="2356618" y="82213"/>
                  <a:pt x="2355489" y="66884"/>
                  <a:pt x="2354001" y="58717"/>
                </a:cubicBezTo>
                <a:cubicBezTo>
                  <a:pt x="2352513" y="50550"/>
                  <a:pt x="2350894" y="45241"/>
                  <a:pt x="2349146" y="42792"/>
                </a:cubicBezTo>
                <a:cubicBezTo>
                  <a:pt x="2347397" y="40343"/>
                  <a:pt x="2338811" y="40646"/>
                  <a:pt x="2323389" y="43704"/>
                </a:cubicBezTo>
                <a:cubicBezTo>
                  <a:pt x="2307967" y="46761"/>
                  <a:pt x="2296079" y="49483"/>
                  <a:pt x="2287726" y="51871"/>
                </a:cubicBezTo>
                <a:cubicBezTo>
                  <a:pt x="2279373" y="54258"/>
                  <a:pt x="2271383" y="52320"/>
                  <a:pt x="2263755" y="46057"/>
                </a:cubicBezTo>
                <a:cubicBezTo>
                  <a:pt x="2256128" y="39794"/>
                  <a:pt x="2256618" y="36662"/>
                  <a:pt x="2265225" y="36662"/>
                </a:cubicBezTo>
                <a:cubicBezTo>
                  <a:pt x="2271240" y="36662"/>
                  <a:pt x="2284306" y="35143"/>
                  <a:pt x="2304423" y="32104"/>
                </a:cubicBezTo>
                <a:cubicBezTo>
                  <a:pt x="2324539" y="29066"/>
                  <a:pt x="2337143" y="25559"/>
                  <a:pt x="2342234" y="21584"/>
                </a:cubicBezTo>
                <a:cubicBezTo>
                  <a:pt x="2344780" y="19597"/>
                  <a:pt x="2348321" y="18907"/>
                  <a:pt x="2352859" y="19517"/>
                </a:cubicBezTo>
                <a:close/>
                <a:moveTo>
                  <a:pt x="2674233" y="19175"/>
                </a:moveTo>
                <a:cubicBezTo>
                  <a:pt x="2682028" y="17587"/>
                  <a:pt x="2688021" y="19519"/>
                  <a:pt x="2692213" y="24970"/>
                </a:cubicBezTo>
                <a:cubicBezTo>
                  <a:pt x="2696405" y="30421"/>
                  <a:pt x="2693825" y="34269"/>
                  <a:pt x="2684474" y="36513"/>
                </a:cubicBezTo>
                <a:cubicBezTo>
                  <a:pt x="2675122" y="38758"/>
                  <a:pt x="2659564" y="41803"/>
                  <a:pt x="2637798" y="45648"/>
                </a:cubicBezTo>
                <a:cubicBezTo>
                  <a:pt x="2645586" y="48860"/>
                  <a:pt x="2648005" y="52612"/>
                  <a:pt x="2645053" y="56903"/>
                </a:cubicBezTo>
                <a:cubicBezTo>
                  <a:pt x="2642101" y="61194"/>
                  <a:pt x="2636570" y="68449"/>
                  <a:pt x="2628459" y="78669"/>
                </a:cubicBezTo>
                <a:cubicBezTo>
                  <a:pt x="2641345" y="75742"/>
                  <a:pt x="2650389" y="72871"/>
                  <a:pt x="2655592" y="70055"/>
                </a:cubicBezTo>
                <a:cubicBezTo>
                  <a:pt x="2660795" y="67240"/>
                  <a:pt x="2667886" y="68242"/>
                  <a:pt x="2676865" y="73060"/>
                </a:cubicBezTo>
                <a:cubicBezTo>
                  <a:pt x="2685844" y="77878"/>
                  <a:pt x="2689509" y="82393"/>
                  <a:pt x="2687860" y="86603"/>
                </a:cubicBezTo>
                <a:cubicBezTo>
                  <a:pt x="2686210" y="90814"/>
                  <a:pt x="2684846" y="94541"/>
                  <a:pt x="2683767" y="97784"/>
                </a:cubicBezTo>
                <a:cubicBezTo>
                  <a:pt x="2682688" y="101027"/>
                  <a:pt x="2682533" y="108639"/>
                  <a:pt x="2683302" y="120620"/>
                </a:cubicBezTo>
                <a:cubicBezTo>
                  <a:pt x="2684071" y="132601"/>
                  <a:pt x="2683488" y="144969"/>
                  <a:pt x="2681553" y="157725"/>
                </a:cubicBezTo>
                <a:cubicBezTo>
                  <a:pt x="2679618" y="170480"/>
                  <a:pt x="2675516" y="173702"/>
                  <a:pt x="2669247" y="167389"/>
                </a:cubicBezTo>
                <a:cubicBezTo>
                  <a:pt x="2662978" y="161076"/>
                  <a:pt x="2660233" y="155970"/>
                  <a:pt x="2661015" y="152069"/>
                </a:cubicBezTo>
                <a:cubicBezTo>
                  <a:pt x="2661796" y="148169"/>
                  <a:pt x="2662379" y="138557"/>
                  <a:pt x="2662764" y="123234"/>
                </a:cubicBezTo>
                <a:cubicBezTo>
                  <a:pt x="2663148" y="107911"/>
                  <a:pt x="2662730" y="97843"/>
                  <a:pt x="2661508" y="93031"/>
                </a:cubicBezTo>
                <a:cubicBezTo>
                  <a:pt x="2660286" y="88219"/>
                  <a:pt x="2655973" y="86904"/>
                  <a:pt x="2648569" y="89087"/>
                </a:cubicBezTo>
                <a:lnTo>
                  <a:pt x="2613297" y="95710"/>
                </a:lnTo>
                <a:cubicBezTo>
                  <a:pt x="2613297" y="106996"/>
                  <a:pt x="2612838" y="122372"/>
                  <a:pt x="2611920" y="141837"/>
                </a:cubicBezTo>
                <a:cubicBezTo>
                  <a:pt x="2611002" y="161303"/>
                  <a:pt x="2607086" y="168325"/>
                  <a:pt x="2600172" y="162906"/>
                </a:cubicBezTo>
                <a:cubicBezTo>
                  <a:pt x="2593258" y="157486"/>
                  <a:pt x="2590194" y="151737"/>
                  <a:pt x="2590982" y="145660"/>
                </a:cubicBezTo>
                <a:cubicBezTo>
                  <a:pt x="2591769" y="139583"/>
                  <a:pt x="2592548" y="130393"/>
                  <a:pt x="2593317" y="118090"/>
                </a:cubicBezTo>
                <a:cubicBezTo>
                  <a:pt x="2594085" y="105787"/>
                  <a:pt x="2592913" y="96727"/>
                  <a:pt x="2589801" y="90910"/>
                </a:cubicBezTo>
                <a:cubicBezTo>
                  <a:pt x="2586688" y="85093"/>
                  <a:pt x="2588269" y="82185"/>
                  <a:pt x="2594544" y="82185"/>
                </a:cubicBezTo>
                <a:cubicBezTo>
                  <a:pt x="2598811" y="82185"/>
                  <a:pt x="2602175" y="82377"/>
                  <a:pt x="2604637" y="82762"/>
                </a:cubicBezTo>
                <a:cubicBezTo>
                  <a:pt x="2607099" y="83146"/>
                  <a:pt x="2610438" y="82873"/>
                  <a:pt x="2614655" y="81943"/>
                </a:cubicBezTo>
                <a:cubicBezTo>
                  <a:pt x="2619876" y="63588"/>
                  <a:pt x="2622053" y="52816"/>
                  <a:pt x="2621185" y="49629"/>
                </a:cubicBezTo>
                <a:cubicBezTo>
                  <a:pt x="2616311" y="51154"/>
                  <a:pt x="2611688" y="52119"/>
                  <a:pt x="2607316" y="52522"/>
                </a:cubicBezTo>
                <a:cubicBezTo>
                  <a:pt x="2602944" y="52925"/>
                  <a:pt x="2597375" y="50779"/>
                  <a:pt x="2590610" y="46085"/>
                </a:cubicBezTo>
                <a:cubicBezTo>
                  <a:pt x="2583844" y="41391"/>
                  <a:pt x="2585590" y="38271"/>
                  <a:pt x="2595847" y="36727"/>
                </a:cubicBezTo>
                <a:cubicBezTo>
                  <a:pt x="2606103" y="35183"/>
                  <a:pt x="2615703" y="33242"/>
                  <a:pt x="2624645" y="30904"/>
                </a:cubicBezTo>
                <a:cubicBezTo>
                  <a:pt x="2633587" y="28567"/>
                  <a:pt x="2642138" y="26424"/>
                  <a:pt x="2650299" y="24477"/>
                </a:cubicBezTo>
                <a:cubicBezTo>
                  <a:pt x="2658460" y="22530"/>
                  <a:pt x="2666438" y="20762"/>
                  <a:pt x="2674233" y="19175"/>
                </a:cubicBezTo>
                <a:close/>
                <a:moveTo>
                  <a:pt x="472093" y="18563"/>
                </a:moveTo>
                <a:cubicBezTo>
                  <a:pt x="475751" y="18645"/>
                  <a:pt x="480193" y="19318"/>
                  <a:pt x="485417" y="20579"/>
                </a:cubicBezTo>
                <a:cubicBezTo>
                  <a:pt x="495866" y="23103"/>
                  <a:pt x="502356" y="28353"/>
                  <a:pt x="504886" y="36327"/>
                </a:cubicBezTo>
                <a:cubicBezTo>
                  <a:pt x="507416" y="44302"/>
                  <a:pt x="505835" y="49291"/>
                  <a:pt x="500142" y="51294"/>
                </a:cubicBezTo>
                <a:cubicBezTo>
                  <a:pt x="494449" y="53297"/>
                  <a:pt x="485563" y="49716"/>
                  <a:pt x="473483" y="40550"/>
                </a:cubicBezTo>
                <a:cubicBezTo>
                  <a:pt x="462619" y="29103"/>
                  <a:pt x="459279" y="22282"/>
                  <a:pt x="463465" y="20086"/>
                </a:cubicBezTo>
                <a:cubicBezTo>
                  <a:pt x="465558" y="18989"/>
                  <a:pt x="468434" y="18481"/>
                  <a:pt x="472093" y="18563"/>
                </a:cubicBezTo>
                <a:close/>
                <a:moveTo>
                  <a:pt x="2200699" y="17156"/>
                </a:moveTo>
                <a:cubicBezTo>
                  <a:pt x="2205195" y="16133"/>
                  <a:pt x="2211566" y="17637"/>
                  <a:pt x="2219814" y="21668"/>
                </a:cubicBezTo>
                <a:cubicBezTo>
                  <a:pt x="2228471" y="25128"/>
                  <a:pt x="2235490" y="30269"/>
                  <a:pt x="2240873" y="37090"/>
                </a:cubicBezTo>
                <a:cubicBezTo>
                  <a:pt x="2246256" y="43911"/>
                  <a:pt x="2246966" y="50624"/>
                  <a:pt x="2243003" y="57228"/>
                </a:cubicBezTo>
                <a:cubicBezTo>
                  <a:pt x="2239041" y="63833"/>
                  <a:pt x="2233922" y="65014"/>
                  <a:pt x="2227646" y="60772"/>
                </a:cubicBezTo>
                <a:cubicBezTo>
                  <a:pt x="2221370" y="56531"/>
                  <a:pt x="2214186" y="48457"/>
                  <a:pt x="2206094" y="36551"/>
                </a:cubicBezTo>
                <a:cubicBezTo>
                  <a:pt x="2198001" y="24644"/>
                  <a:pt x="2196203" y="18180"/>
                  <a:pt x="2200699" y="17156"/>
                </a:cubicBezTo>
                <a:close/>
                <a:moveTo>
                  <a:pt x="2555286" y="17017"/>
                </a:moveTo>
                <a:cubicBezTo>
                  <a:pt x="2557507" y="16719"/>
                  <a:pt x="2559669" y="16887"/>
                  <a:pt x="2561774" y="17519"/>
                </a:cubicBezTo>
                <a:cubicBezTo>
                  <a:pt x="2565985" y="18784"/>
                  <a:pt x="2571538" y="21286"/>
                  <a:pt x="2578434" y="25026"/>
                </a:cubicBezTo>
                <a:cubicBezTo>
                  <a:pt x="2585330" y="28765"/>
                  <a:pt x="2587345" y="32359"/>
                  <a:pt x="2584480" y="35806"/>
                </a:cubicBezTo>
                <a:cubicBezTo>
                  <a:pt x="2581615" y="39254"/>
                  <a:pt x="2579280" y="44218"/>
                  <a:pt x="2577476" y="50699"/>
                </a:cubicBezTo>
                <a:cubicBezTo>
                  <a:pt x="2575671" y="57179"/>
                  <a:pt x="2573370" y="66418"/>
                  <a:pt x="2570574" y="78418"/>
                </a:cubicBezTo>
                <a:cubicBezTo>
                  <a:pt x="2567777" y="90417"/>
                  <a:pt x="2564354" y="98928"/>
                  <a:pt x="2560305" y="103951"/>
                </a:cubicBezTo>
                <a:cubicBezTo>
                  <a:pt x="2556255" y="108974"/>
                  <a:pt x="2552160" y="107988"/>
                  <a:pt x="2548017" y="100993"/>
                </a:cubicBezTo>
                <a:lnTo>
                  <a:pt x="2524112" y="106258"/>
                </a:lnTo>
                <a:cubicBezTo>
                  <a:pt x="2523268" y="111306"/>
                  <a:pt x="2520676" y="113830"/>
                  <a:pt x="2516335" y="113830"/>
                </a:cubicBezTo>
                <a:cubicBezTo>
                  <a:pt x="2512726" y="113830"/>
                  <a:pt x="2510060" y="108676"/>
                  <a:pt x="2508336" y="98370"/>
                </a:cubicBezTo>
                <a:cubicBezTo>
                  <a:pt x="2506612" y="88064"/>
                  <a:pt x="2504228" y="76821"/>
                  <a:pt x="2501183" y="64642"/>
                </a:cubicBezTo>
                <a:cubicBezTo>
                  <a:pt x="2498138" y="52463"/>
                  <a:pt x="2495220" y="43781"/>
                  <a:pt x="2492430" y="38597"/>
                </a:cubicBezTo>
                <a:cubicBezTo>
                  <a:pt x="2489639" y="33413"/>
                  <a:pt x="2491766" y="30821"/>
                  <a:pt x="2498811" y="30821"/>
                </a:cubicBezTo>
                <a:lnTo>
                  <a:pt x="2510494" y="30821"/>
                </a:lnTo>
                <a:cubicBezTo>
                  <a:pt x="2513197" y="30821"/>
                  <a:pt x="2519033" y="29515"/>
                  <a:pt x="2528000" y="26905"/>
                </a:cubicBezTo>
                <a:cubicBezTo>
                  <a:pt x="2536967" y="24294"/>
                  <a:pt x="2543785" y="21761"/>
                  <a:pt x="2548454" y="19305"/>
                </a:cubicBezTo>
                <a:cubicBezTo>
                  <a:pt x="2550789" y="18077"/>
                  <a:pt x="2553066" y="17315"/>
                  <a:pt x="2555286" y="17017"/>
                </a:cubicBezTo>
                <a:close/>
                <a:moveTo>
                  <a:pt x="673761" y="12654"/>
                </a:moveTo>
                <a:cubicBezTo>
                  <a:pt x="677108" y="12527"/>
                  <a:pt x="681340" y="12760"/>
                  <a:pt x="686456" y="13352"/>
                </a:cubicBezTo>
                <a:cubicBezTo>
                  <a:pt x="696874" y="14233"/>
                  <a:pt x="704502" y="16896"/>
                  <a:pt x="709339" y="21342"/>
                </a:cubicBezTo>
                <a:cubicBezTo>
                  <a:pt x="714175" y="25788"/>
                  <a:pt x="715624" y="32197"/>
                  <a:pt x="713683" y="40569"/>
                </a:cubicBezTo>
                <a:cubicBezTo>
                  <a:pt x="711742" y="48940"/>
                  <a:pt x="705516" y="50475"/>
                  <a:pt x="695005" y="45173"/>
                </a:cubicBezTo>
                <a:cubicBezTo>
                  <a:pt x="684494" y="39871"/>
                  <a:pt x="675325" y="32650"/>
                  <a:pt x="667499" y="23509"/>
                </a:cubicBezTo>
                <a:cubicBezTo>
                  <a:pt x="661630" y="16654"/>
                  <a:pt x="663717" y="13036"/>
                  <a:pt x="673761" y="12654"/>
                </a:cubicBezTo>
                <a:close/>
                <a:moveTo>
                  <a:pt x="1905212" y="12250"/>
                </a:moveTo>
                <a:cubicBezTo>
                  <a:pt x="1907949" y="11754"/>
                  <a:pt x="1912540" y="12856"/>
                  <a:pt x="1918986" y="15556"/>
                </a:cubicBezTo>
                <a:cubicBezTo>
                  <a:pt x="1931878" y="20958"/>
                  <a:pt x="1936619" y="25277"/>
                  <a:pt x="1933208" y="28514"/>
                </a:cubicBezTo>
                <a:cubicBezTo>
                  <a:pt x="1929797" y="31751"/>
                  <a:pt x="1926443" y="34851"/>
                  <a:pt x="1923144" y="37816"/>
                </a:cubicBezTo>
                <a:cubicBezTo>
                  <a:pt x="1929444" y="37121"/>
                  <a:pt x="1937912" y="35000"/>
                  <a:pt x="1948547" y="31453"/>
                </a:cubicBezTo>
                <a:cubicBezTo>
                  <a:pt x="1959182" y="27906"/>
                  <a:pt x="1966363" y="29484"/>
                  <a:pt x="1970090" y="36188"/>
                </a:cubicBezTo>
                <a:cubicBezTo>
                  <a:pt x="1973817" y="42891"/>
                  <a:pt x="1967361" y="47973"/>
                  <a:pt x="1950723" y="51433"/>
                </a:cubicBezTo>
                <a:cubicBezTo>
                  <a:pt x="1934086" y="54894"/>
                  <a:pt x="1922809" y="54292"/>
                  <a:pt x="1916893" y="49629"/>
                </a:cubicBezTo>
                <a:cubicBezTo>
                  <a:pt x="1902345" y="70155"/>
                  <a:pt x="1886495" y="84234"/>
                  <a:pt x="1869342" y="91868"/>
                </a:cubicBezTo>
                <a:cubicBezTo>
                  <a:pt x="1852190" y="99502"/>
                  <a:pt x="1848950" y="98057"/>
                  <a:pt x="1859622" y="87533"/>
                </a:cubicBezTo>
                <a:cubicBezTo>
                  <a:pt x="1870294" y="77010"/>
                  <a:pt x="1880607" y="64726"/>
                  <a:pt x="1890560" y="50680"/>
                </a:cubicBezTo>
                <a:cubicBezTo>
                  <a:pt x="1900512" y="36634"/>
                  <a:pt x="1904515" y="25919"/>
                  <a:pt x="1902568" y="18533"/>
                </a:cubicBezTo>
                <a:cubicBezTo>
                  <a:pt x="1901595" y="14840"/>
                  <a:pt x="1902476" y="12746"/>
                  <a:pt x="1905212" y="12250"/>
                </a:cubicBezTo>
                <a:close/>
                <a:moveTo>
                  <a:pt x="1993177" y="8124"/>
                </a:moveTo>
                <a:cubicBezTo>
                  <a:pt x="2000264" y="9352"/>
                  <a:pt x="2006512" y="11485"/>
                  <a:pt x="2011920" y="14524"/>
                </a:cubicBezTo>
                <a:cubicBezTo>
                  <a:pt x="2017327" y="17563"/>
                  <a:pt x="2018533" y="20660"/>
                  <a:pt x="2015538" y="23816"/>
                </a:cubicBezTo>
                <a:cubicBezTo>
                  <a:pt x="2012543" y="26973"/>
                  <a:pt x="2009762" y="29301"/>
                  <a:pt x="2007194" y="30802"/>
                </a:cubicBezTo>
                <a:cubicBezTo>
                  <a:pt x="2015107" y="30864"/>
                  <a:pt x="2024279" y="29128"/>
                  <a:pt x="2034709" y="25593"/>
                </a:cubicBezTo>
                <a:cubicBezTo>
                  <a:pt x="2045139" y="22058"/>
                  <a:pt x="2053083" y="23624"/>
                  <a:pt x="2058540" y="30290"/>
                </a:cubicBezTo>
                <a:cubicBezTo>
                  <a:pt x="2063997" y="36957"/>
                  <a:pt x="2058686" y="41846"/>
                  <a:pt x="2042606" y="44959"/>
                </a:cubicBezTo>
                <a:cubicBezTo>
                  <a:pt x="2026526" y="48072"/>
                  <a:pt x="2013123" y="47682"/>
                  <a:pt x="2002395" y="43787"/>
                </a:cubicBezTo>
                <a:cubicBezTo>
                  <a:pt x="1993862" y="54131"/>
                  <a:pt x="1983360" y="63330"/>
                  <a:pt x="1970890" y="71386"/>
                </a:cubicBezTo>
                <a:cubicBezTo>
                  <a:pt x="1958419" y="79441"/>
                  <a:pt x="1954946" y="79236"/>
                  <a:pt x="1960472" y="70772"/>
                </a:cubicBezTo>
                <a:cubicBezTo>
                  <a:pt x="1965997" y="62307"/>
                  <a:pt x="1970880" y="54413"/>
                  <a:pt x="1975122" y="47089"/>
                </a:cubicBezTo>
                <a:cubicBezTo>
                  <a:pt x="1979363" y="39766"/>
                  <a:pt x="1982439" y="33534"/>
                  <a:pt x="1984349" y="28393"/>
                </a:cubicBezTo>
                <a:cubicBezTo>
                  <a:pt x="1986259" y="23252"/>
                  <a:pt x="1986436" y="18282"/>
                  <a:pt x="1984879" y="13482"/>
                </a:cubicBezTo>
                <a:cubicBezTo>
                  <a:pt x="1983323" y="8682"/>
                  <a:pt x="1986089" y="6897"/>
                  <a:pt x="1993177" y="8124"/>
                </a:cubicBezTo>
                <a:close/>
                <a:moveTo>
                  <a:pt x="773285" y="2243"/>
                </a:moveTo>
                <a:cubicBezTo>
                  <a:pt x="774693" y="2124"/>
                  <a:pt x="776499" y="2373"/>
                  <a:pt x="778702" y="2990"/>
                </a:cubicBezTo>
                <a:cubicBezTo>
                  <a:pt x="787514" y="5458"/>
                  <a:pt x="795513" y="8896"/>
                  <a:pt x="802700" y="13305"/>
                </a:cubicBezTo>
                <a:cubicBezTo>
                  <a:pt x="809888" y="17715"/>
                  <a:pt x="811336" y="23478"/>
                  <a:pt x="807044" y="30597"/>
                </a:cubicBezTo>
                <a:cubicBezTo>
                  <a:pt x="802753" y="37716"/>
                  <a:pt x="800973" y="60357"/>
                  <a:pt x="801705" y="98519"/>
                </a:cubicBezTo>
                <a:cubicBezTo>
                  <a:pt x="819106" y="96249"/>
                  <a:pt x="831520" y="94125"/>
                  <a:pt x="838949" y="92147"/>
                </a:cubicBezTo>
                <a:cubicBezTo>
                  <a:pt x="846378" y="90169"/>
                  <a:pt x="854499" y="91741"/>
                  <a:pt x="863311" y="96863"/>
                </a:cubicBezTo>
                <a:cubicBezTo>
                  <a:pt x="872123" y="101985"/>
                  <a:pt x="872336" y="105892"/>
                  <a:pt x="863952" y="108583"/>
                </a:cubicBezTo>
                <a:cubicBezTo>
                  <a:pt x="855568" y="111275"/>
                  <a:pt x="834857" y="114090"/>
                  <a:pt x="801817" y="117029"/>
                </a:cubicBezTo>
                <a:cubicBezTo>
                  <a:pt x="801817" y="161901"/>
                  <a:pt x="801401" y="198612"/>
                  <a:pt x="800570" y="227162"/>
                </a:cubicBezTo>
                <a:cubicBezTo>
                  <a:pt x="799739" y="255712"/>
                  <a:pt x="795823" y="270226"/>
                  <a:pt x="788822" y="270704"/>
                </a:cubicBezTo>
                <a:cubicBezTo>
                  <a:pt x="781821" y="271181"/>
                  <a:pt x="778320" y="257002"/>
                  <a:pt x="778320" y="228167"/>
                </a:cubicBezTo>
                <a:lnTo>
                  <a:pt x="778320" y="119671"/>
                </a:lnTo>
                <a:cubicBezTo>
                  <a:pt x="761267" y="123454"/>
                  <a:pt x="748335" y="126344"/>
                  <a:pt x="739523" y="128340"/>
                </a:cubicBezTo>
                <a:cubicBezTo>
                  <a:pt x="730711" y="130337"/>
                  <a:pt x="722135" y="127894"/>
                  <a:pt x="713794" y="121011"/>
                </a:cubicBezTo>
                <a:cubicBezTo>
                  <a:pt x="705454" y="114127"/>
                  <a:pt x="705714" y="110419"/>
                  <a:pt x="714576" y="109886"/>
                </a:cubicBezTo>
                <a:cubicBezTo>
                  <a:pt x="723437" y="109352"/>
                  <a:pt x="732060" y="108701"/>
                  <a:pt x="740444" y="107932"/>
                </a:cubicBezTo>
                <a:cubicBezTo>
                  <a:pt x="748828" y="107163"/>
                  <a:pt x="761453" y="105371"/>
                  <a:pt x="778320" y="102556"/>
                </a:cubicBezTo>
                <a:cubicBezTo>
                  <a:pt x="778320" y="75109"/>
                  <a:pt x="778134" y="55694"/>
                  <a:pt x="777762" y="44308"/>
                </a:cubicBezTo>
                <a:cubicBezTo>
                  <a:pt x="777390" y="32923"/>
                  <a:pt x="775251" y="22573"/>
                  <a:pt x="771344" y="13259"/>
                </a:cubicBezTo>
                <a:cubicBezTo>
                  <a:pt x="768414" y="6273"/>
                  <a:pt x="769061" y="2601"/>
                  <a:pt x="773285" y="2243"/>
                </a:cubicBezTo>
                <a:close/>
                <a:moveTo>
                  <a:pt x="1040900" y="562"/>
                </a:moveTo>
                <a:cubicBezTo>
                  <a:pt x="1049203" y="2193"/>
                  <a:pt x="1055454" y="4205"/>
                  <a:pt x="1059652" y="6599"/>
                </a:cubicBezTo>
                <a:cubicBezTo>
                  <a:pt x="1063850" y="8993"/>
                  <a:pt x="1065351" y="12577"/>
                  <a:pt x="1064154" y="17352"/>
                </a:cubicBezTo>
                <a:cubicBezTo>
                  <a:pt x="1062957" y="22127"/>
                  <a:pt x="1061999" y="29723"/>
                  <a:pt x="1061280" y="40141"/>
                </a:cubicBezTo>
                <a:cubicBezTo>
                  <a:pt x="1075009" y="37189"/>
                  <a:pt x="1084717" y="34312"/>
                  <a:pt x="1090404" y="31509"/>
                </a:cubicBezTo>
                <a:cubicBezTo>
                  <a:pt x="1096090" y="28706"/>
                  <a:pt x="1102967" y="30619"/>
                  <a:pt x="1111035" y="37248"/>
                </a:cubicBezTo>
                <a:cubicBezTo>
                  <a:pt x="1119103" y="43877"/>
                  <a:pt x="1116594" y="48376"/>
                  <a:pt x="1103510" y="50745"/>
                </a:cubicBezTo>
                <a:cubicBezTo>
                  <a:pt x="1090426" y="53114"/>
                  <a:pt x="1076349" y="56010"/>
                  <a:pt x="1061280" y="59433"/>
                </a:cubicBezTo>
                <a:lnTo>
                  <a:pt x="1061280" y="75171"/>
                </a:lnTo>
                <a:cubicBezTo>
                  <a:pt x="1069118" y="72927"/>
                  <a:pt x="1076879" y="70614"/>
                  <a:pt x="1084562" y="68232"/>
                </a:cubicBezTo>
                <a:cubicBezTo>
                  <a:pt x="1092246" y="65851"/>
                  <a:pt x="1098847" y="67541"/>
                  <a:pt x="1104366" y="73302"/>
                </a:cubicBezTo>
                <a:cubicBezTo>
                  <a:pt x="1109885" y="79063"/>
                  <a:pt x="1107411" y="83335"/>
                  <a:pt x="1096943" y="86120"/>
                </a:cubicBezTo>
                <a:cubicBezTo>
                  <a:pt x="1086475" y="88904"/>
                  <a:pt x="1074526" y="91704"/>
                  <a:pt x="1061094" y="94519"/>
                </a:cubicBezTo>
                <a:lnTo>
                  <a:pt x="1060108" y="112527"/>
                </a:lnTo>
                <a:cubicBezTo>
                  <a:pt x="1084330" y="107938"/>
                  <a:pt x="1101197" y="104261"/>
                  <a:pt x="1110710" y="101495"/>
                </a:cubicBezTo>
                <a:cubicBezTo>
                  <a:pt x="1120222" y="98730"/>
                  <a:pt x="1128758" y="100261"/>
                  <a:pt x="1136317" y="106090"/>
                </a:cubicBezTo>
                <a:cubicBezTo>
                  <a:pt x="1143876" y="111920"/>
                  <a:pt x="1145842" y="115823"/>
                  <a:pt x="1142215" y="117801"/>
                </a:cubicBezTo>
                <a:cubicBezTo>
                  <a:pt x="1138587" y="119780"/>
                  <a:pt x="1133201" y="121169"/>
                  <a:pt x="1126057" y="121969"/>
                </a:cubicBezTo>
                <a:cubicBezTo>
                  <a:pt x="1118914" y="122769"/>
                  <a:pt x="1107845" y="124130"/>
                  <a:pt x="1092850" y="126052"/>
                </a:cubicBezTo>
                <a:cubicBezTo>
                  <a:pt x="1077856" y="127974"/>
                  <a:pt x="1060325" y="130542"/>
                  <a:pt x="1040258" y="133754"/>
                </a:cubicBezTo>
                <a:cubicBezTo>
                  <a:pt x="1043445" y="134870"/>
                  <a:pt x="1046013" y="136408"/>
                  <a:pt x="1047960" y="138368"/>
                </a:cubicBezTo>
                <a:cubicBezTo>
                  <a:pt x="1049833" y="142237"/>
                  <a:pt x="1049600" y="144897"/>
                  <a:pt x="1047262" y="146349"/>
                </a:cubicBezTo>
                <a:cubicBezTo>
                  <a:pt x="1044924" y="147800"/>
                  <a:pt x="1044989" y="149499"/>
                  <a:pt x="1047458" y="151446"/>
                </a:cubicBezTo>
                <a:cubicBezTo>
                  <a:pt x="1049926" y="153393"/>
                  <a:pt x="1057392" y="158707"/>
                  <a:pt x="1069856" y="167389"/>
                </a:cubicBezTo>
                <a:cubicBezTo>
                  <a:pt x="1080535" y="155222"/>
                  <a:pt x="1086618" y="147648"/>
                  <a:pt x="1088106" y="144665"/>
                </a:cubicBezTo>
                <a:cubicBezTo>
                  <a:pt x="1089595" y="141682"/>
                  <a:pt x="1090605" y="137915"/>
                  <a:pt x="1091139" y="133363"/>
                </a:cubicBezTo>
                <a:cubicBezTo>
                  <a:pt x="1091672" y="128812"/>
                  <a:pt x="1098112" y="129577"/>
                  <a:pt x="1110458" y="135661"/>
                </a:cubicBezTo>
                <a:cubicBezTo>
                  <a:pt x="1122805" y="141744"/>
                  <a:pt x="1124603" y="146941"/>
                  <a:pt x="1115853" y="151251"/>
                </a:cubicBezTo>
                <a:cubicBezTo>
                  <a:pt x="1107104" y="155560"/>
                  <a:pt x="1095138" y="163427"/>
                  <a:pt x="1079958" y="174849"/>
                </a:cubicBezTo>
                <a:cubicBezTo>
                  <a:pt x="1087474" y="179525"/>
                  <a:pt x="1095544" y="184805"/>
                  <a:pt x="1104170" y="190690"/>
                </a:cubicBezTo>
                <a:cubicBezTo>
                  <a:pt x="1112796" y="196575"/>
                  <a:pt x="1123174" y="202364"/>
                  <a:pt x="1135303" y="208056"/>
                </a:cubicBezTo>
                <a:cubicBezTo>
                  <a:pt x="1147433" y="213749"/>
                  <a:pt x="1160003" y="217408"/>
                  <a:pt x="1173013" y="219032"/>
                </a:cubicBezTo>
                <a:cubicBezTo>
                  <a:pt x="1186023" y="220657"/>
                  <a:pt x="1192832" y="222877"/>
                  <a:pt x="1193439" y="225693"/>
                </a:cubicBezTo>
                <a:cubicBezTo>
                  <a:pt x="1194047" y="228508"/>
                  <a:pt x="1187858" y="230988"/>
                  <a:pt x="1174873" y="233134"/>
                </a:cubicBezTo>
                <a:cubicBezTo>
                  <a:pt x="1161888" y="235280"/>
                  <a:pt x="1150803" y="236749"/>
                  <a:pt x="1141619" y="237543"/>
                </a:cubicBezTo>
                <a:cubicBezTo>
                  <a:pt x="1132435" y="238337"/>
                  <a:pt x="1124315" y="236055"/>
                  <a:pt x="1117258" y="230697"/>
                </a:cubicBezTo>
                <a:cubicBezTo>
                  <a:pt x="1110201" y="225339"/>
                  <a:pt x="1100447" y="217020"/>
                  <a:pt x="1087995" y="205740"/>
                </a:cubicBezTo>
                <a:cubicBezTo>
                  <a:pt x="1075543" y="194460"/>
                  <a:pt x="1058111" y="178223"/>
                  <a:pt x="1035700" y="157027"/>
                </a:cubicBezTo>
                <a:lnTo>
                  <a:pt x="1023924" y="169454"/>
                </a:lnTo>
                <a:cubicBezTo>
                  <a:pt x="1034813" y="174713"/>
                  <a:pt x="1039260" y="179209"/>
                  <a:pt x="1037263" y="182942"/>
                </a:cubicBezTo>
                <a:cubicBezTo>
                  <a:pt x="1035266" y="186675"/>
                  <a:pt x="1033899" y="191695"/>
                  <a:pt x="1033161" y="198001"/>
                </a:cubicBezTo>
                <a:cubicBezTo>
                  <a:pt x="1032423" y="204308"/>
                  <a:pt x="1032206" y="210317"/>
                  <a:pt x="1032510" y="216028"/>
                </a:cubicBezTo>
                <a:cubicBezTo>
                  <a:pt x="1032813" y="221739"/>
                  <a:pt x="1038047" y="221984"/>
                  <a:pt x="1048211" y="216763"/>
                </a:cubicBezTo>
                <a:cubicBezTo>
                  <a:pt x="1058375" y="211541"/>
                  <a:pt x="1066985" y="207260"/>
                  <a:pt x="1074042" y="203917"/>
                </a:cubicBezTo>
                <a:cubicBezTo>
                  <a:pt x="1081099" y="200575"/>
                  <a:pt x="1082079" y="202299"/>
                  <a:pt x="1076981" y="209089"/>
                </a:cubicBezTo>
                <a:cubicBezTo>
                  <a:pt x="1071884" y="215879"/>
                  <a:pt x="1063388" y="224263"/>
                  <a:pt x="1051495" y="234241"/>
                </a:cubicBezTo>
                <a:cubicBezTo>
                  <a:pt x="1039601" y="244219"/>
                  <a:pt x="1031765" y="252522"/>
                  <a:pt x="1027989" y="259151"/>
                </a:cubicBezTo>
                <a:cubicBezTo>
                  <a:pt x="1024212" y="265780"/>
                  <a:pt x="1019825" y="266797"/>
                  <a:pt x="1014827" y="262202"/>
                </a:cubicBezTo>
                <a:cubicBezTo>
                  <a:pt x="1009829" y="257607"/>
                  <a:pt x="1006375" y="253998"/>
                  <a:pt x="1004465" y="251375"/>
                </a:cubicBezTo>
                <a:cubicBezTo>
                  <a:pt x="1002555" y="248752"/>
                  <a:pt x="1003742" y="243567"/>
                  <a:pt x="1008027" y="235822"/>
                </a:cubicBezTo>
                <a:cubicBezTo>
                  <a:pt x="1012312" y="228077"/>
                  <a:pt x="1014647" y="217169"/>
                  <a:pt x="1015032" y="203099"/>
                </a:cubicBezTo>
                <a:cubicBezTo>
                  <a:pt x="1015416" y="189028"/>
                  <a:pt x="1015410" y="180281"/>
                  <a:pt x="1015013" y="176858"/>
                </a:cubicBezTo>
                <a:cubicBezTo>
                  <a:pt x="990965" y="202308"/>
                  <a:pt x="967735" y="218205"/>
                  <a:pt x="945324" y="224548"/>
                </a:cubicBezTo>
                <a:cubicBezTo>
                  <a:pt x="922913" y="230892"/>
                  <a:pt x="920219" y="228545"/>
                  <a:pt x="937241" y="217507"/>
                </a:cubicBezTo>
                <a:cubicBezTo>
                  <a:pt x="954263" y="206469"/>
                  <a:pt x="972957" y="191158"/>
                  <a:pt x="993321" y="171575"/>
                </a:cubicBezTo>
                <a:cubicBezTo>
                  <a:pt x="1007451" y="158013"/>
                  <a:pt x="1016693" y="147953"/>
                  <a:pt x="1021049" y="141395"/>
                </a:cubicBezTo>
                <a:lnTo>
                  <a:pt x="1023390" y="136766"/>
                </a:lnTo>
                <a:lnTo>
                  <a:pt x="997463" y="142702"/>
                </a:lnTo>
                <a:cubicBezTo>
                  <a:pt x="989992" y="144451"/>
                  <a:pt x="984801" y="145716"/>
                  <a:pt x="981889" y="146497"/>
                </a:cubicBezTo>
                <a:cubicBezTo>
                  <a:pt x="976067" y="148060"/>
                  <a:pt x="968752" y="145586"/>
                  <a:pt x="959947" y="139075"/>
                </a:cubicBezTo>
                <a:cubicBezTo>
                  <a:pt x="951141" y="132563"/>
                  <a:pt x="952288" y="129053"/>
                  <a:pt x="963388" y="128545"/>
                </a:cubicBezTo>
                <a:cubicBezTo>
                  <a:pt x="974488" y="128036"/>
                  <a:pt x="999287" y="124074"/>
                  <a:pt x="1037784" y="116657"/>
                </a:cubicBezTo>
                <a:lnTo>
                  <a:pt x="1037784" y="98649"/>
                </a:lnTo>
                <a:cubicBezTo>
                  <a:pt x="1030342" y="100212"/>
                  <a:pt x="1023533" y="101381"/>
                  <a:pt x="1017357" y="102156"/>
                </a:cubicBezTo>
                <a:cubicBezTo>
                  <a:pt x="1011181" y="102931"/>
                  <a:pt x="1004676" y="101244"/>
                  <a:pt x="997842" y="97096"/>
                </a:cubicBezTo>
                <a:cubicBezTo>
                  <a:pt x="991008" y="92947"/>
                  <a:pt x="992472" y="89837"/>
                  <a:pt x="1002232" y="87766"/>
                </a:cubicBezTo>
                <a:cubicBezTo>
                  <a:pt x="1011993" y="85695"/>
                  <a:pt x="1023844" y="82917"/>
                  <a:pt x="1037784" y="79432"/>
                </a:cubicBezTo>
                <a:lnTo>
                  <a:pt x="1037784" y="62465"/>
                </a:lnTo>
                <a:cubicBezTo>
                  <a:pt x="1027415" y="63978"/>
                  <a:pt x="1018538" y="65718"/>
                  <a:pt x="1011153" y="67684"/>
                </a:cubicBezTo>
                <a:cubicBezTo>
                  <a:pt x="1003767" y="69649"/>
                  <a:pt x="996242" y="68136"/>
                  <a:pt x="988577" y="63144"/>
                </a:cubicBezTo>
                <a:cubicBezTo>
                  <a:pt x="980913" y="58152"/>
                  <a:pt x="983790" y="54239"/>
                  <a:pt x="997209" y="51405"/>
                </a:cubicBezTo>
                <a:cubicBezTo>
                  <a:pt x="1010629" y="48572"/>
                  <a:pt x="1024154" y="46193"/>
                  <a:pt x="1037784" y="44271"/>
                </a:cubicBezTo>
                <a:cubicBezTo>
                  <a:pt x="1037784" y="35676"/>
                  <a:pt x="1037412" y="28573"/>
                  <a:pt x="1036668" y="22961"/>
                </a:cubicBezTo>
                <a:cubicBezTo>
                  <a:pt x="1035923" y="17349"/>
                  <a:pt x="1034367" y="11805"/>
                  <a:pt x="1031998" y="6329"/>
                </a:cubicBezTo>
                <a:cubicBezTo>
                  <a:pt x="1029629" y="854"/>
                  <a:pt x="1032596" y="-1069"/>
                  <a:pt x="1040900" y="562"/>
                </a:cubicBezTo>
                <a:close/>
                <a:moveTo>
                  <a:pt x="169851" y="225"/>
                </a:moveTo>
                <a:cubicBezTo>
                  <a:pt x="172173" y="-81"/>
                  <a:pt x="175188" y="708"/>
                  <a:pt x="178897" y="2590"/>
                </a:cubicBezTo>
                <a:cubicBezTo>
                  <a:pt x="186313" y="6354"/>
                  <a:pt x="192527" y="11107"/>
                  <a:pt x="197537" y="16849"/>
                </a:cubicBezTo>
                <a:cubicBezTo>
                  <a:pt x="202548" y="22592"/>
                  <a:pt x="201249" y="25984"/>
                  <a:pt x="193640" y="27026"/>
                </a:cubicBezTo>
                <a:cubicBezTo>
                  <a:pt x="186031" y="28067"/>
                  <a:pt x="177985" y="29937"/>
                  <a:pt x="169502" y="32635"/>
                </a:cubicBezTo>
                <a:cubicBezTo>
                  <a:pt x="161019" y="35332"/>
                  <a:pt x="149912" y="37723"/>
                  <a:pt x="136183" y="39806"/>
                </a:cubicBezTo>
                <a:cubicBezTo>
                  <a:pt x="145522" y="43700"/>
                  <a:pt x="148948" y="47756"/>
                  <a:pt x="146461" y="51973"/>
                </a:cubicBezTo>
                <a:cubicBezTo>
                  <a:pt x="143975" y="56190"/>
                  <a:pt x="141324" y="60419"/>
                  <a:pt x="138508" y="64660"/>
                </a:cubicBezTo>
                <a:cubicBezTo>
                  <a:pt x="153366" y="62416"/>
                  <a:pt x="165787" y="59715"/>
                  <a:pt x="175771" y="56559"/>
                </a:cubicBezTo>
                <a:cubicBezTo>
                  <a:pt x="185755" y="53402"/>
                  <a:pt x="193910" y="54937"/>
                  <a:pt x="200235" y="61163"/>
                </a:cubicBezTo>
                <a:cubicBezTo>
                  <a:pt x="206560" y="67389"/>
                  <a:pt x="204551" y="71497"/>
                  <a:pt x="194207" y="73488"/>
                </a:cubicBezTo>
                <a:cubicBezTo>
                  <a:pt x="183864" y="75478"/>
                  <a:pt x="175625" y="77047"/>
                  <a:pt x="169493" y="78195"/>
                </a:cubicBezTo>
                <a:cubicBezTo>
                  <a:pt x="163360" y="79342"/>
                  <a:pt x="151556" y="81007"/>
                  <a:pt x="134081" y="83190"/>
                </a:cubicBezTo>
                <a:cubicBezTo>
                  <a:pt x="131352" y="91375"/>
                  <a:pt x="127774" y="98041"/>
                  <a:pt x="123346" y="103188"/>
                </a:cubicBezTo>
                <a:lnTo>
                  <a:pt x="160070" y="98575"/>
                </a:lnTo>
                <a:cubicBezTo>
                  <a:pt x="170525" y="97074"/>
                  <a:pt x="184639" y="94745"/>
                  <a:pt x="202411" y="91589"/>
                </a:cubicBezTo>
                <a:cubicBezTo>
                  <a:pt x="220184" y="88433"/>
                  <a:pt x="232326" y="86854"/>
                  <a:pt x="238837" y="86854"/>
                </a:cubicBezTo>
                <a:cubicBezTo>
                  <a:pt x="247047" y="86854"/>
                  <a:pt x="253782" y="90101"/>
                  <a:pt x="259041" y="96593"/>
                </a:cubicBezTo>
                <a:cubicBezTo>
                  <a:pt x="264299" y="103086"/>
                  <a:pt x="260746" y="106804"/>
                  <a:pt x="248381" y="107746"/>
                </a:cubicBezTo>
                <a:cubicBezTo>
                  <a:pt x="236016" y="108689"/>
                  <a:pt x="219725" y="110134"/>
                  <a:pt x="199509" y="112081"/>
                </a:cubicBezTo>
                <a:cubicBezTo>
                  <a:pt x="179293" y="114028"/>
                  <a:pt x="152374" y="116868"/>
                  <a:pt x="118751" y="120601"/>
                </a:cubicBezTo>
                <a:cubicBezTo>
                  <a:pt x="116110" y="127187"/>
                  <a:pt x="112972" y="133028"/>
                  <a:pt x="109338" y="138126"/>
                </a:cubicBezTo>
                <a:cubicBezTo>
                  <a:pt x="110814" y="138287"/>
                  <a:pt x="112591" y="138535"/>
                  <a:pt x="114668" y="138870"/>
                </a:cubicBezTo>
                <a:cubicBezTo>
                  <a:pt x="116745" y="139205"/>
                  <a:pt x="126146" y="138253"/>
                  <a:pt x="142871" y="136014"/>
                </a:cubicBezTo>
                <a:cubicBezTo>
                  <a:pt x="159595" y="133776"/>
                  <a:pt x="169703" y="131050"/>
                  <a:pt x="173195" y="127838"/>
                </a:cubicBezTo>
                <a:cubicBezTo>
                  <a:pt x="176686" y="124626"/>
                  <a:pt x="184620" y="125844"/>
                  <a:pt x="196998" y="131494"/>
                </a:cubicBezTo>
                <a:cubicBezTo>
                  <a:pt x="209375" y="137143"/>
                  <a:pt x="213812" y="142591"/>
                  <a:pt x="210309" y="147837"/>
                </a:cubicBezTo>
                <a:cubicBezTo>
                  <a:pt x="206805" y="153083"/>
                  <a:pt x="206027" y="164530"/>
                  <a:pt x="207974" y="182179"/>
                </a:cubicBezTo>
                <a:cubicBezTo>
                  <a:pt x="209921" y="199827"/>
                  <a:pt x="210895" y="213210"/>
                  <a:pt x="210895" y="222325"/>
                </a:cubicBezTo>
                <a:cubicBezTo>
                  <a:pt x="210895" y="231156"/>
                  <a:pt x="209862" y="239292"/>
                  <a:pt x="207797" y="246733"/>
                </a:cubicBezTo>
                <a:cubicBezTo>
                  <a:pt x="205732" y="254174"/>
                  <a:pt x="202073" y="260540"/>
                  <a:pt x="196821" y="265830"/>
                </a:cubicBezTo>
                <a:cubicBezTo>
                  <a:pt x="191569" y="271119"/>
                  <a:pt x="187234" y="270614"/>
                  <a:pt x="183817" y="264313"/>
                </a:cubicBezTo>
                <a:cubicBezTo>
                  <a:pt x="180400" y="258013"/>
                  <a:pt x="176584" y="250652"/>
                  <a:pt x="172367" y="242231"/>
                </a:cubicBezTo>
                <a:cubicBezTo>
                  <a:pt x="157050" y="242231"/>
                  <a:pt x="138527" y="243676"/>
                  <a:pt x="116798" y="246566"/>
                </a:cubicBezTo>
                <a:cubicBezTo>
                  <a:pt x="111726" y="262354"/>
                  <a:pt x="106272" y="265467"/>
                  <a:pt x="100436" y="255905"/>
                </a:cubicBezTo>
                <a:cubicBezTo>
                  <a:pt x="94601" y="246342"/>
                  <a:pt x="92849" y="237155"/>
                  <a:pt x="95181" y="228344"/>
                </a:cubicBezTo>
                <a:cubicBezTo>
                  <a:pt x="97512" y="219532"/>
                  <a:pt x="98874" y="205539"/>
                  <a:pt x="99264" y="186365"/>
                </a:cubicBezTo>
                <a:cubicBezTo>
                  <a:pt x="99655" y="167191"/>
                  <a:pt x="99925" y="156239"/>
                  <a:pt x="100073" y="153511"/>
                </a:cubicBezTo>
                <a:cubicBezTo>
                  <a:pt x="86989" y="177633"/>
                  <a:pt x="73312" y="196234"/>
                  <a:pt x="59043" y="209312"/>
                </a:cubicBezTo>
                <a:cubicBezTo>
                  <a:pt x="44775" y="222390"/>
                  <a:pt x="29526" y="231925"/>
                  <a:pt x="13297" y="237915"/>
                </a:cubicBezTo>
                <a:cubicBezTo>
                  <a:pt x="-2931" y="243905"/>
                  <a:pt x="-4305" y="241400"/>
                  <a:pt x="9177" y="230399"/>
                </a:cubicBezTo>
                <a:cubicBezTo>
                  <a:pt x="22658" y="219398"/>
                  <a:pt x="36521" y="206010"/>
                  <a:pt x="50765" y="190234"/>
                </a:cubicBezTo>
                <a:cubicBezTo>
                  <a:pt x="65009" y="174458"/>
                  <a:pt x="80205" y="152103"/>
                  <a:pt x="96353" y="123169"/>
                </a:cubicBezTo>
                <a:cubicBezTo>
                  <a:pt x="66451" y="129382"/>
                  <a:pt x="47937" y="133075"/>
                  <a:pt x="40812" y="134247"/>
                </a:cubicBezTo>
                <a:cubicBezTo>
                  <a:pt x="33687" y="135419"/>
                  <a:pt x="25793" y="131897"/>
                  <a:pt x="17130" y="123680"/>
                </a:cubicBezTo>
                <a:cubicBezTo>
                  <a:pt x="8467" y="115464"/>
                  <a:pt x="8619" y="111941"/>
                  <a:pt x="17586" y="113113"/>
                </a:cubicBezTo>
                <a:cubicBezTo>
                  <a:pt x="26552" y="114285"/>
                  <a:pt x="36995" y="114295"/>
                  <a:pt x="48914" y="113141"/>
                </a:cubicBezTo>
                <a:cubicBezTo>
                  <a:pt x="60832" y="111988"/>
                  <a:pt x="78438" y="109954"/>
                  <a:pt x="101729" y="107039"/>
                </a:cubicBezTo>
                <a:cubicBezTo>
                  <a:pt x="105177" y="98767"/>
                  <a:pt x="108054" y="91301"/>
                  <a:pt x="110361" y="84641"/>
                </a:cubicBezTo>
                <a:cubicBezTo>
                  <a:pt x="104396" y="86203"/>
                  <a:pt x="98579" y="86985"/>
                  <a:pt x="92911" y="86985"/>
                </a:cubicBezTo>
                <a:cubicBezTo>
                  <a:pt x="86660" y="86985"/>
                  <a:pt x="81002" y="84529"/>
                  <a:pt x="75935" y="79618"/>
                </a:cubicBezTo>
                <a:cubicBezTo>
                  <a:pt x="70869" y="74706"/>
                  <a:pt x="71914" y="71975"/>
                  <a:pt x="79070" y="71423"/>
                </a:cubicBezTo>
                <a:cubicBezTo>
                  <a:pt x="86226" y="70871"/>
                  <a:pt x="98021" y="69522"/>
                  <a:pt x="114454" y="67377"/>
                </a:cubicBezTo>
                <a:cubicBezTo>
                  <a:pt x="117951" y="56897"/>
                  <a:pt x="119700" y="49034"/>
                  <a:pt x="119700" y="43787"/>
                </a:cubicBezTo>
                <a:cubicBezTo>
                  <a:pt x="116401" y="44531"/>
                  <a:pt x="110315" y="45300"/>
                  <a:pt x="101441" y="46094"/>
                </a:cubicBezTo>
                <a:cubicBezTo>
                  <a:pt x="92567" y="46888"/>
                  <a:pt x="83857" y="46556"/>
                  <a:pt x="75312" y="45099"/>
                </a:cubicBezTo>
                <a:cubicBezTo>
                  <a:pt x="66767" y="43642"/>
                  <a:pt x="72581" y="40352"/>
                  <a:pt x="92753" y="35230"/>
                </a:cubicBezTo>
                <a:cubicBezTo>
                  <a:pt x="112925" y="30108"/>
                  <a:pt x="129535" y="24939"/>
                  <a:pt x="142582" y="19724"/>
                </a:cubicBezTo>
                <a:cubicBezTo>
                  <a:pt x="155630" y="14509"/>
                  <a:pt x="163090" y="9408"/>
                  <a:pt x="164963" y="4422"/>
                </a:cubicBezTo>
                <a:cubicBezTo>
                  <a:pt x="165899" y="1929"/>
                  <a:pt x="167528" y="530"/>
                  <a:pt x="169851" y="2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4" name="Group 44"/>
          <p:cNvGraphicFramePr>
            <a:graphicFrameLocks noGrp="1"/>
          </p:cNvGraphicFramePr>
          <p:nvPr/>
        </p:nvGraphicFramePr>
        <p:xfrm>
          <a:off x="1734032" y="2274376"/>
          <a:ext cx="6165850" cy="1728789"/>
        </p:xfrm>
        <a:graphic>
          <a:graphicData uri="http://schemas.openxmlformats.org/drawingml/2006/table">
            <a:tbl>
              <a:tblPr/>
              <a:tblGrid>
                <a:gridCol w="141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　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    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星期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数量（个）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种类</a:t>
                      </a:r>
                    </a:p>
                  </a:txBody>
                  <a:tcPr marL="68578" marR="68578" marT="0" marB="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 </a:t>
                      </a: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星期一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 </a:t>
                      </a: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星期二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 </a:t>
                      </a: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星期三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 </a:t>
                      </a: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星期四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   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 </a:t>
                      </a: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星期五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4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A</a:t>
                      </a: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面包</a:t>
                      </a:r>
                    </a:p>
                  </a:txBody>
                  <a:tcPr marL="68578" marR="68578" marT="0" marB="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74</a:t>
                      </a: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40</a:t>
                      </a: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35</a:t>
                      </a: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27</a:t>
                      </a: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39</a:t>
                      </a: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B</a:t>
                      </a: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面包</a:t>
                      </a:r>
                    </a:p>
                  </a:txBody>
                  <a:tcPr marL="68578" marR="68578" marT="0" marB="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38</a:t>
                      </a: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63</a:t>
                      </a: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69</a:t>
                      </a: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74</a:t>
                      </a: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66</a:t>
                      </a: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5" name="Group 2"/>
          <p:cNvGrpSpPr/>
          <p:nvPr/>
        </p:nvGrpSpPr>
        <p:grpSpPr bwMode="auto">
          <a:xfrm>
            <a:off x="1707196" y="2273282"/>
            <a:ext cx="1412875" cy="865188"/>
            <a:chOff x="24" y="0"/>
            <a:chExt cx="1236" cy="1248"/>
          </a:xfrm>
        </p:grpSpPr>
        <p:sp>
          <p:nvSpPr>
            <p:cNvPr id="36" name="Line 4"/>
            <p:cNvSpPr>
              <a:spLocks noChangeShapeType="1"/>
            </p:cNvSpPr>
            <p:nvPr/>
          </p:nvSpPr>
          <p:spPr bwMode="auto">
            <a:xfrm>
              <a:off x="24" y="619"/>
              <a:ext cx="1236" cy="629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Line 3"/>
            <p:cNvSpPr>
              <a:spLocks noChangeShapeType="1"/>
            </p:cNvSpPr>
            <p:nvPr/>
          </p:nvSpPr>
          <p:spPr bwMode="auto">
            <a:xfrm>
              <a:off x="540" y="0"/>
              <a:ext cx="720" cy="1248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" name="文本框 1"/>
          <p:cNvSpPr txBox="1">
            <a:spLocks noChangeArrowheads="1"/>
          </p:cNvSpPr>
          <p:nvPr/>
        </p:nvSpPr>
        <p:spPr bwMode="auto">
          <a:xfrm>
            <a:off x="857033" y="4137314"/>
            <a:ext cx="8423395" cy="4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）A</a:t>
            </a:r>
            <a:r>
              <a:rPr kumimoji="0" lang="zh-CN" altLang="zh-C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面包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星期（     ）销售最多，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zh-C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面包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星期（     ）销售最少。</a:t>
            </a:r>
          </a:p>
        </p:txBody>
      </p:sp>
      <p:sp>
        <p:nvSpPr>
          <p:cNvPr id="39" name="文本框 1"/>
          <p:cNvSpPr txBox="1">
            <a:spLocks noChangeArrowheads="1"/>
          </p:cNvSpPr>
          <p:nvPr/>
        </p:nvSpPr>
        <p:spPr bwMode="auto">
          <a:xfrm>
            <a:off x="3147354" y="4170509"/>
            <a:ext cx="503238" cy="4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</a:t>
            </a:r>
            <a:endParaRPr kumimoji="0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1"/>
          <p:cNvSpPr txBox="1">
            <a:spLocks noChangeArrowheads="1"/>
          </p:cNvSpPr>
          <p:nvPr/>
        </p:nvSpPr>
        <p:spPr bwMode="auto">
          <a:xfrm>
            <a:off x="6876967" y="4147578"/>
            <a:ext cx="503238" cy="4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</a:t>
            </a:r>
            <a:endParaRPr kumimoji="0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文本框 1"/>
          <p:cNvSpPr txBox="1">
            <a:spLocks noChangeArrowheads="1"/>
          </p:cNvSpPr>
          <p:nvPr/>
        </p:nvSpPr>
        <p:spPr bwMode="auto">
          <a:xfrm>
            <a:off x="854503" y="4676454"/>
            <a:ext cx="7381875" cy="4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zh-C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面包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哪一天比前一天增加得最多？增加了多少？</a:t>
            </a:r>
          </a:p>
        </p:txBody>
      </p:sp>
      <p:sp>
        <p:nvSpPr>
          <p:cNvPr id="43" name="文本框 1"/>
          <p:cNvSpPr txBox="1">
            <a:spLocks noChangeArrowheads="1"/>
          </p:cNvSpPr>
          <p:nvPr/>
        </p:nvSpPr>
        <p:spPr bwMode="auto">
          <a:xfrm>
            <a:off x="1477655" y="5090920"/>
            <a:ext cx="7302500" cy="84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面包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星期二比前一天增加得最多，多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63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（个）。</a:t>
            </a:r>
            <a:endParaRPr kumimoji="0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78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42454" y="1416128"/>
            <a:ext cx="5313709" cy="290278"/>
          </a:xfrm>
          <a:custGeom>
            <a:avLst/>
            <a:gdLst/>
            <a:ahLst/>
            <a:cxnLst/>
            <a:rect l="l" t="t" r="r" b="b"/>
            <a:pathLst>
              <a:path w="5313709" h="290278">
                <a:moveTo>
                  <a:pt x="3725044" y="204933"/>
                </a:moveTo>
                <a:cubicBezTo>
                  <a:pt x="3728488" y="204377"/>
                  <a:pt x="3732296" y="204635"/>
                  <a:pt x="3736466" y="205708"/>
                </a:cubicBezTo>
                <a:cubicBezTo>
                  <a:pt x="3744807" y="207853"/>
                  <a:pt x="3750255" y="212365"/>
                  <a:pt x="3752809" y="219242"/>
                </a:cubicBezTo>
                <a:cubicBezTo>
                  <a:pt x="3755364" y="226119"/>
                  <a:pt x="3755005" y="234723"/>
                  <a:pt x="3751730" y="245054"/>
                </a:cubicBezTo>
                <a:cubicBezTo>
                  <a:pt x="3748456" y="255385"/>
                  <a:pt x="3742509" y="265267"/>
                  <a:pt x="3733890" y="274699"/>
                </a:cubicBezTo>
                <a:cubicBezTo>
                  <a:pt x="3725270" y="284131"/>
                  <a:pt x="3716960" y="289266"/>
                  <a:pt x="3708961" y="290103"/>
                </a:cubicBezTo>
                <a:cubicBezTo>
                  <a:pt x="3700961" y="290940"/>
                  <a:pt x="3699399" y="288791"/>
                  <a:pt x="3704273" y="283657"/>
                </a:cubicBezTo>
                <a:cubicBezTo>
                  <a:pt x="3709147" y="278522"/>
                  <a:pt x="3713640" y="273341"/>
                  <a:pt x="3717751" y="268113"/>
                </a:cubicBezTo>
                <a:cubicBezTo>
                  <a:pt x="3721862" y="262886"/>
                  <a:pt x="3725437" y="256626"/>
                  <a:pt x="3728476" y="249333"/>
                </a:cubicBezTo>
                <a:cubicBezTo>
                  <a:pt x="3723006" y="249333"/>
                  <a:pt x="3718408" y="247935"/>
                  <a:pt x="3714681" y="245138"/>
                </a:cubicBezTo>
                <a:cubicBezTo>
                  <a:pt x="3710955" y="242341"/>
                  <a:pt x="3708431" y="238683"/>
                  <a:pt x="3707110" y="234162"/>
                </a:cubicBezTo>
                <a:cubicBezTo>
                  <a:pt x="3705789" y="229641"/>
                  <a:pt x="3705547" y="225418"/>
                  <a:pt x="3706384" y="221493"/>
                </a:cubicBezTo>
                <a:cubicBezTo>
                  <a:pt x="3707221" y="217568"/>
                  <a:pt x="3710359" y="213419"/>
                  <a:pt x="3715798" y="209047"/>
                </a:cubicBezTo>
                <a:cubicBezTo>
                  <a:pt x="3718517" y="206861"/>
                  <a:pt x="3721599" y="205490"/>
                  <a:pt x="3725044" y="204933"/>
                </a:cubicBezTo>
                <a:close/>
                <a:moveTo>
                  <a:pt x="465187" y="203736"/>
                </a:moveTo>
                <a:cubicBezTo>
                  <a:pt x="473738" y="205336"/>
                  <a:pt x="482516" y="207773"/>
                  <a:pt x="491520" y="211047"/>
                </a:cubicBezTo>
                <a:cubicBezTo>
                  <a:pt x="501492" y="214371"/>
                  <a:pt x="508183" y="218622"/>
                  <a:pt x="511593" y="223800"/>
                </a:cubicBezTo>
                <a:cubicBezTo>
                  <a:pt x="515004" y="228978"/>
                  <a:pt x="515683" y="235501"/>
                  <a:pt x="513630" y="243371"/>
                </a:cubicBezTo>
                <a:cubicBezTo>
                  <a:pt x="511578" y="251240"/>
                  <a:pt x="506518" y="252158"/>
                  <a:pt x="498450" y="246124"/>
                </a:cubicBezTo>
                <a:cubicBezTo>
                  <a:pt x="490382" y="240090"/>
                  <a:pt x="483542" y="234832"/>
                  <a:pt x="477930" y="230348"/>
                </a:cubicBezTo>
                <a:cubicBezTo>
                  <a:pt x="472318" y="225865"/>
                  <a:pt x="466653" y="219909"/>
                  <a:pt x="460936" y="212480"/>
                </a:cubicBezTo>
                <a:cubicBezTo>
                  <a:pt x="455218" y="205051"/>
                  <a:pt x="456635" y="202136"/>
                  <a:pt x="465187" y="203736"/>
                </a:cubicBezTo>
                <a:close/>
                <a:moveTo>
                  <a:pt x="387245" y="199324"/>
                </a:moveTo>
                <a:cubicBezTo>
                  <a:pt x="390273" y="198334"/>
                  <a:pt x="391787" y="202527"/>
                  <a:pt x="391787" y="211903"/>
                </a:cubicBezTo>
                <a:cubicBezTo>
                  <a:pt x="391787" y="222755"/>
                  <a:pt x="387033" y="234236"/>
                  <a:pt x="377527" y="246347"/>
                </a:cubicBezTo>
                <a:cubicBezTo>
                  <a:pt x="368021" y="258458"/>
                  <a:pt x="361968" y="259993"/>
                  <a:pt x="359370" y="250952"/>
                </a:cubicBezTo>
                <a:cubicBezTo>
                  <a:pt x="356772" y="241910"/>
                  <a:pt x="357029" y="235399"/>
                  <a:pt x="360142" y="231418"/>
                </a:cubicBezTo>
                <a:cubicBezTo>
                  <a:pt x="363255" y="227437"/>
                  <a:pt x="366467" y="222966"/>
                  <a:pt x="369779" y="218005"/>
                </a:cubicBezTo>
                <a:cubicBezTo>
                  <a:pt x="373685" y="213292"/>
                  <a:pt x="378330" y="207971"/>
                  <a:pt x="383713" y="202043"/>
                </a:cubicBezTo>
                <a:cubicBezTo>
                  <a:pt x="385058" y="200561"/>
                  <a:pt x="386236" y="199655"/>
                  <a:pt x="387245" y="199324"/>
                </a:cubicBezTo>
                <a:close/>
                <a:moveTo>
                  <a:pt x="4441474" y="198452"/>
                </a:moveTo>
                <a:cubicBezTo>
                  <a:pt x="4435695" y="198130"/>
                  <a:pt x="4414896" y="199798"/>
                  <a:pt x="4379078" y="203457"/>
                </a:cubicBezTo>
                <a:cubicBezTo>
                  <a:pt x="4380604" y="217546"/>
                  <a:pt x="4381695" y="228900"/>
                  <a:pt x="4382352" y="237520"/>
                </a:cubicBezTo>
                <a:cubicBezTo>
                  <a:pt x="4418753" y="234444"/>
                  <a:pt x="4439534" y="232615"/>
                  <a:pt x="4444693" y="232032"/>
                </a:cubicBezTo>
                <a:cubicBezTo>
                  <a:pt x="4447558" y="217732"/>
                  <a:pt x="4449182" y="208641"/>
                  <a:pt x="4449567" y="204759"/>
                </a:cubicBezTo>
                <a:cubicBezTo>
                  <a:pt x="4449951" y="200877"/>
                  <a:pt x="4447254" y="198775"/>
                  <a:pt x="4441474" y="198452"/>
                </a:cubicBezTo>
                <a:close/>
                <a:moveTo>
                  <a:pt x="5274258" y="196127"/>
                </a:moveTo>
                <a:cubicBezTo>
                  <a:pt x="5271342" y="196291"/>
                  <a:pt x="5268506" y="197398"/>
                  <a:pt x="5265749" y="199448"/>
                </a:cubicBezTo>
                <a:cubicBezTo>
                  <a:pt x="5260236" y="203547"/>
                  <a:pt x="5257480" y="209010"/>
                  <a:pt x="5257480" y="215837"/>
                </a:cubicBezTo>
                <a:cubicBezTo>
                  <a:pt x="5257480" y="222665"/>
                  <a:pt x="5260550" y="227790"/>
                  <a:pt x="5266689" y="231213"/>
                </a:cubicBezTo>
                <a:cubicBezTo>
                  <a:pt x="5272828" y="234636"/>
                  <a:pt x="5278837" y="234463"/>
                  <a:pt x="5284716" y="230692"/>
                </a:cubicBezTo>
                <a:cubicBezTo>
                  <a:pt x="5290594" y="226910"/>
                  <a:pt x="5293357" y="221453"/>
                  <a:pt x="5293004" y="214321"/>
                </a:cubicBezTo>
                <a:cubicBezTo>
                  <a:pt x="5292650" y="207190"/>
                  <a:pt x="5289397" y="201903"/>
                  <a:pt x="5283246" y="198462"/>
                </a:cubicBezTo>
                <a:cubicBezTo>
                  <a:pt x="5280171" y="196741"/>
                  <a:pt x="5277174" y="195963"/>
                  <a:pt x="5274258" y="196127"/>
                </a:cubicBezTo>
                <a:close/>
                <a:moveTo>
                  <a:pt x="2215652" y="181499"/>
                </a:moveTo>
                <a:cubicBezTo>
                  <a:pt x="2217240" y="181331"/>
                  <a:pt x="2219300" y="181609"/>
                  <a:pt x="2221833" y="182333"/>
                </a:cubicBezTo>
                <a:cubicBezTo>
                  <a:pt x="2231966" y="185228"/>
                  <a:pt x="2239578" y="189287"/>
                  <a:pt x="2244669" y="194509"/>
                </a:cubicBezTo>
                <a:cubicBezTo>
                  <a:pt x="2249760" y="199730"/>
                  <a:pt x="2250535" y="206086"/>
                  <a:pt x="2246994" y="213577"/>
                </a:cubicBezTo>
                <a:cubicBezTo>
                  <a:pt x="2243453" y="221068"/>
                  <a:pt x="2238316" y="221896"/>
                  <a:pt x="2231581" y="216061"/>
                </a:cubicBezTo>
                <a:cubicBezTo>
                  <a:pt x="2224847" y="210225"/>
                  <a:pt x="2219030" y="203227"/>
                  <a:pt x="2214131" y="195067"/>
                </a:cubicBezTo>
                <a:cubicBezTo>
                  <a:pt x="2210383" y="186528"/>
                  <a:pt x="2210890" y="182005"/>
                  <a:pt x="2215652" y="181499"/>
                </a:cubicBezTo>
                <a:close/>
                <a:moveTo>
                  <a:pt x="5276405" y="176305"/>
                </a:moveTo>
                <a:cubicBezTo>
                  <a:pt x="5281179" y="176410"/>
                  <a:pt x="5286061" y="177511"/>
                  <a:pt x="5291050" y="179607"/>
                </a:cubicBezTo>
                <a:cubicBezTo>
                  <a:pt x="5301028" y="183799"/>
                  <a:pt x="5307654" y="190441"/>
                  <a:pt x="5310928" y="199531"/>
                </a:cubicBezTo>
                <a:cubicBezTo>
                  <a:pt x="5314202" y="208622"/>
                  <a:pt x="5314586" y="217614"/>
                  <a:pt x="5312081" y="226507"/>
                </a:cubicBezTo>
                <a:cubicBezTo>
                  <a:pt x="5309576" y="235399"/>
                  <a:pt x="5304888" y="242205"/>
                  <a:pt x="5298017" y="246924"/>
                </a:cubicBezTo>
                <a:cubicBezTo>
                  <a:pt x="5291146" y="251643"/>
                  <a:pt x="5282983" y="254003"/>
                  <a:pt x="5273526" y="254003"/>
                </a:cubicBezTo>
                <a:cubicBezTo>
                  <a:pt x="5264069" y="254003"/>
                  <a:pt x="5255505" y="250164"/>
                  <a:pt x="5247834" y="242487"/>
                </a:cubicBezTo>
                <a:cubicBezTo>
                  <a:pt x="5240163" y="234810"/>
                  <a:pt x="5236328" y="226556"/>
                  <a:pt x="5236328" y="217726"/>
                </a:cubicBezTo>
                <a:cubicBezTo>
                  <a:pt x="5236328" y="208895"/>
                  <a:pt x="5238393" y="201172"/>
                  <a:pt x="5242523" y="194555"/>
                </a:cubicBezTo>
                <a:cubicBezTo>
                  <a:pt x="5246653" y="187938"/>
                  <a:pt x="5253279" y="182745"/>
                  <a:pt x="5262401" y="178975"/>
                </a:cubicBezTo>
                <a:cubicBezTo>
                  <a:pt x="5266961" y="177089"/>
                  <a:pt x="5271630" y="176200"/>
                  <a:pt x="5276405" y="176305"/>
                </a:cubicBezTo>
                <a:close/>
                <a:moveTo>
                  <a:pt x="2875356" y="175728"/>
                </a:moveTo>
                <a:cubicBezTo>
                  <a:pt x="2880515" y="174891"/>
                  <a:pt x="2879257" y="178144"/>
                  <a:pt x="2871579" y="185486"/>
                </a:cubicBezTo>
                <a:cubicBezTo>
                  <a:pt x="2863902" y="192828"/>
                  <a:pt x="2852229" y="201851"/>
                  <a:pt x="2836558" y="212554"/>
                </a:cubicBezTo>
                <a:cubicBezTo>
                  <a:pt x="2820888" y="223257"/>
                  <a:pt x="2811075" y="229923"/>
                  <a:pt x="2807118" y="232553"/>
                </a:cubicBezTo>
                <a:cubicBezTo>
                  <a:pt x="2803162" y="235182"/>
                  <a:pt x="2797106" y="232788"/>
                  <a:pt x="2788952" y="225372"/>
                </a:cubicBezTo>
                <a:cubicBezTo>
                  <a:pt x="2780797" y="217955"/>
                  <a:pt x="2779241" y="213686"/>
                  <a:pt x="2784282" y="212563"/>
                </a:cubicBezTo>
                <a:cubicBezTo>
                  <a:pt x="2789324" y="211441"/>
                  <a:pt x="2794679" y="209934"/>
                  <a:pt x="2800347" y="208043"/>
                </a:cubicBezTo>
                <a:cubicBezTo>
                  <a:pt x="2806014" y="206151"/>
                  <a:pt x="2813853" y="202896"/>
                  <a:pt x="2823861" y="198276"/>
                </a:cubicBezTo>
                <a:cubicBezTo>
                  <a:pt x="2833870" y="193656"/>
                  <a:pt x="2843711" y="188934"/>
                  <a:pt x="2853385" y="184109"/>
                </a:cubicBezTo>
                <a:cubicBezTo>
                  <a:pt x="2862873" y="179359"/>
                  <a:pt x="2870197" y="176565"/>
                  <a:pt x="2875356" y="175728"/>
                </a:cubicBezTo>
                <a:close/>
                <a:moveTo>
                  <a:pt x="4453176" y="175591"/>
                </a:moveTo>
                <a:cubicBezTo>
                  <a:pt x="4455905" y="175714"/>
                  <a:pt x="4458918" y="176593"/>
                  <a:pt x="4462217" y="178230"/>
                </a:cubicBezTo>
                <a:cubicBezTo>
                  <a:pt x="4468815" y="181505"/>
                  <a:pt x="4475286" y="185480"/>
                  <a:pt x="4481630" y="190155"/>
                </a:cubicBezTo>
                <a:cubicBezTo>
                  <a:pt x="4487974" y="194831"/>
                  <a:pt x="4488299" y="199445"/>
                  <a:pt x="4482607" y="203996"/>
                </a:cubicBezTo>
                <a:cubicBezTo>
                  <a:pt x="4476914" y="208548"/>
                  <a:pt x="4470812" y="217819"/>
                  <a:pt x="4464301" y="231809"/>
                </a:cubicBezTo>
                <a:cubicBezTo>
                  <a:pt x="4470527" y="241668"/>
                  <a:pt x="4471987" y="247246"/>
                  <a:pt x="4468682" y="248542"/>
                </a:cubicBezTo>
                <a:cubicBezTo>
                  <a:pt x="4465377" y="249838"/>
                  <a:pt x="4457027" y="250682"/>
                  <a:pt x="4443632" y="251072"/>
                </a:cubicBezTo>
                <a:cubicBezTo>
                  <a:pt x="4430238" y="251463"/>
                  <a:pt x="4409588" y="252396"/>
                  <a:pt x="4381683" y="253872"/>
                </a:cubicBezTo>
                <a:cubicBezTo>
                  <a:pt x="4375556" y="266411"/>
                  <a:pt x="4370297" y="263977"/>
                  <a:pt x="4365907" y="246570"/>
                </a:cubicBezTo>
                <a:cubicBezTo>
                  <a:pt x="4361516" y="229164"/>
                  <a:pt x="4358543" y="217146"/>
                  <a:pt x="4356987" y="210517"/>
                </a:cubicBezTo>
                <a:cubicBezTo>
                  <a:pt x="4355430" y="203888"/>
                  <a:pt x="4353253" y="197780"/>
                  <a:pt x="4350457" y="192192"/>
                </a:cubicBezTo>
                <a:cubicBezTo>
                  <a:pt x="4347660" y="186605"/>
                  <a:pt x="4350159" y="184624"/>
                  <a:pt x="4357954" y="186249"/>
                </a:cubicBezTo>
                <a:cubicBezTo>
                  <a:pt x="4365749" y="187873"/>
                  <a:pt x="4370862" y="188847"/>
                  <a:pt x="4373292" y="189169"/>
                </a:cubicBezTo>
                <a:cubicBezTo>
                  <a:pt x="4375723" y="189492"/>
                  <a:pt x="4387344" y="188323"/>
                  <a:pt x="4408155" y="185663"/>
                </a:cubicBezTo>
                <a:cubicBezTo>
                  <a:pt x="4428967" y="183002"/>
                  <a:pt x="4441530" y="180280"/>
                  <a:pt x="4445846" y="177496"/>
                </a:cubicBezTo>
                <a:cubicBezTo>
                  <a:pt x="4448004" y="176103"/>
                  <a:pt x="4450447" y="175469"/>
                  <a:pt x="4453176" y="175591"/>
                </a:cubicBezTo>
                <a:close/>
                <a:moveTo>
                  <a:pt x="5106281" y="171852"/>
                </a:moveTo>
                <a:cubicBezTo>
                  <a:pt x="5108193" y="171801"/>
                  <a:pt x="5110856" y="172383"/>
                  <a:pt x="5114270" y="173598"/>
                </a:cubicBezTo>
                <a:cubicBezTo>
                  <a:pt x="5127925" y="178460"/>
                  <a:pt x="5137481" y="183644"/>
                  <a:pt x="5142938" y="189151"/>
                </a:cubicBezTo>
                <a:cubicBezTo>
                  <a:pt x="5148395" y="194657"/>
                  <a:pt x="5150349" y="201590"/>
                  <a:pt x="5148798" y="209949"/>
                </a:cubicBezTo>
                <a:cubicBezTo>
                  <a:pt x="5147248" y="218309"/>
                  <a:pt x="5142467" y="219335"/>
                  <a:pt x="5134455" y="213028"/>
                </a:cubicBezTo>
                <a:cubicBezTo>
                  <a:pt x="5126443" y="206722"/>
                  <a:pt x="5118072" y="198849"/>
                  <a:pt x="5109340" y="189411"/>
                </a:cubicBezTo>
                <a:cubicBezTo>
                  <a:pt x="5101564" y="177858"/>
                  <a:pt x="5100544" y="172005"/>
                  <a:pt x="5106281" y="171852"/>
                </a:cubicBezTo>
                <a:close/>
                <a:moveTo>
                  <a:pt x="2319748" y="169540"/>
                </a:moveTo>
                <a:cubicBezTo>
                  <a:pt x="2321813" y="169058"/>
                  <a:pt x="2325008" y="169654"/>
                  <a:pt x="2329334" y="171329"/>
                </a:cubicBezTo>
                <a:cubicBezTo>
                  <a:pt x="2337984" y="174677"/>
                  <a:pt x="2344039" y="178984"/>
                  <a:pt x="2347500" y="184249"/>
                </a:cubicBezTo>
                <a:cubicBezTo>
                  <a:pt x="2350960" y="189513"/>
                  <a:pt x="2349580" y="192893"/>
                  <a:pt x="2343360" y="194388"/>
                </a:cubicBezTo>
                <a:cubicBezTo>
                  <a:pt x="2337140" y="195882"/>
                  <a:pt x="2330264" y="198514"/>
                  <a:pt x="2322729" y="202285"/>
                </a:cubicBezTo>
                <a:cubicBezTo>
                  <a:pt x="2315195" y="206055"/>
                  <a:pt x="2307388" y="209391"/>
                  <a:pt x="2299307" y="212293"/>
                </a:cubicBezTo>
                <a:cubicBezTo>
                  <a:pt x="2291227" y="215196"/>
                  <a:pt x="2290592" y="212734"/>
                  <a:pt x="2297401" y="204908"/>
                </a:cubicBezTo>
                <a:cubicBezTo>
                  <a:pt x="2304210" y="197082"/>
                  <a:pt x="2309245" y="191135"/>
                  <a:pt x="2312507" y="187067"/>
                </a:cubicBezTo>
                <a:cubicBezTo>
                  <a:pt x="2315855" y="183780"/>
                  <a:pt x="2317334" y="179499"/>
                  <a:pt x="2316943" y="174221"/>
                </a:cubicBezTo>
                <a:cubicBezTo>
                  <a:pt x="2316748" y="171583"/>
                  <a:pt x="2317683" y="170022"/>
                  <a:pt x="2319748" y="169540"/>
                </a:cubicBezTo>
                <a:close/>
                <a:moveTo>
                  <a:pt x="468266" y="165775"/>
                </a:moveTo>
                <a:cubicBezTo>
                  <a:pt x="475496" y="163797"/>
                  <a:pt x="482652" y="166123"/>
                  <a:pt x="489734" y="172752"/>
                </a:cubicBezTo>
                <a:cubicBezTo>
                  <a:pt x="496816" y="179381"/>
                  <a:pt x="496624" y="183477"/>
                  <a:pt x="489157" y="185039"/>
                </a:cubicBezTo>
                <a:cubicBezTo>
                  <a:pt x="481691" y="186602"/>
                  <a:pt x="465581" y="188686"/>
                  <a:pt x="440826" y="191290"/>
                </a:cubicBezTo>
                <a:cubicBezTo>
                  <a:pt x="446270" y="193882"/>
                  <a:pt x="448410" y="196890"/>
                  <a:pt x="447244" y="200313"/>
                </a:cubicBezTo>
                <a:cubicBezTo>
                  <a:pt x="446078" y="203736"/>
                  <a:pt x="445495" y="208381"/>
                  <a:pt x="445495" y="214247"/>
                </a:cubicBezTo>
                <a:lnTo>
                  <a:pt x="445495" y="235250"/>
                </a:lnTo>
                <a:cubicBezTo>
                  <a:pt x="445495" y="243374"/>
                  <a:pt x="444435" y="250617"/>
                  <a:pt x="442314" y="256979"/>
                </a:cubicBezTo>
                <a:cubicBezTo>
                  <a:pt x="440193" y="263342"/>
                  <a:pt x="435979" y="268910"/>
                  <a:pt x="429673" y="273685"/>
                </a:cubicBezTo>
                <a:cubicBezTo>
                  <a:pt x="423366" y="278460"/>
                  <a:pt x="419230" y="277908"/>
                  <a:pt x="417264" y="272029"/>
                </a:cubicBezTo>
                <a:cubicBezTo>
                  <a:pt x="415298" y="266151"/>
                  <a:pt x="409761" y="259317"/>
                  <a:pt x="400651" y="251528"/>
                </a:cubicBezTo>
                <a:cubicBezTo>
                  <a:pt x="391542" y="243740"/>
                  <a:pt x="391814" y="240624"/>
                  <a:pt x="401470" y="242180"/>
                </a:cubicBezTo>
                <a:cubicBezTo>
                  <a:pt x="411125" y="243737"/>
                  <a:pt x="416780" y="244462"/>
                  <a:pt x="418436" y="244357"/>
                </a:cubicBezTo>
                <a:cubicBezTo>
                  <a:pt x="420092" y="244251"/>
                  <a:pt x="421100" y="240568"/>
                  <a:pt x="421459" y="233306"/>
                </a:cubicBezTo>
                <a:cubicBezTo>
                  <a:pt x="421819" y="226045"/>
                  <a:pt x="421999" y="218519"/>
                  <a:pt x="421999" y="210731"/>
                </a:cubicBezTo>
                <a:cubicBezTo>
                  <a:pt x="421999" y="202843"/>
                  <a:pt x="420988" y="197032"/>
                  <a:pt x="418966" y="193299"/>
                </a:cubicBezTo>
                <a:cubicBezTo>
                  <a:pt x="414365" y="194068"/>
                  <a:pt x="408124" y="195234"/>
                  <a:pt x="400242" y="196797"/>
                </a:cubicBezTo>
                <a:cubicBezTo>
                  <a:pt x="392360" y="198359"/>
                  <a:pt x="384872" y="195619"/>
                  <a:pt x="377778" y="188574"/>
                </a:cubicBezTo>
                <a:cubicBezTo>
                  <a:pt x="370684" y="181529"/>
                  <a:pt x="371050" y="178007"/>
                  <a:pt x="378876" y="178007"/>
                </a:cubicBezTo>
                <a:cubicBezTo>
                  <a:pt x="385027" y="178007"/>
                  <a:pt x="394763" y="177244"/>
                  <a:pt x="408083" y="175719"/>
                </a:cubicBezTo>
                <a:cubicBezTo>
                  <a:pt x="421403" y="174193"/>
                  <a:pt x="432956" y="172649"/>
                  <a:pt x="442742" y="171087"/>
                </a:cubicBezTo>
                <a:cubicBezTo>
                  <a:pt x="452527" y="169524"/>
                  <a:pt x="461035" y="167754"/>
                  <a:pt x="468266" y="165775"/>
                </a:cubicBezTo>
                <a:close/>
                <a:moveTo>
                  <a:pt x="1350789" y="157655"/>
                </a:moveTo>
                <a:cubicBezTo>
                  <a:pt x="1357145" y="158895"/>
                  <a:pt x="1362617" y="160960"/>
                  <a:pt x="1367206" y="163850"/>
                </a:cubicBezTo>
                <a:cubicBezTo>
                  <a:pt x="1371795" y="166740"/>
                  <a:pt x="1373627" y="169332"/>
                  <a:pt x="1372704" y="171626"/>
                </a:cubicBezTo>
                <a:cubicBezTo>
                  <a:pt x="1371780" y="173921"/>
                  <a:pt x="1370685" y="175260"/>
                  <a:pt x="1369420" y="175645"/>
                </a:cubicBezTo>
                <a:cubicBezTo>
                  <a:pt x="1385928" y="174938"/>
                  <a:pt x="1400085" y="173800"/>
                  <a:pt x="1411892" y="172231"/>
                </a:cubicBezTo>
                <a:cubicBezTo>
                  <a:pt x="1423699" y="170662"/>
                  <a:pt x="1434722" y="169285"/>
                  <a:pt x="1444960" y="168101"/>
                </a:cubicBezTo>
                <a:cubicBezTo>
                  <a:pt x="1455198" y="166916"/>
                  <a:pt x="1464562" y="166749"/>
                  <a:pt x="1473051" y="167599"/>
                </a:cubicBezTo>
                <a:cubicBezTo>
                  <a:pt x="1481540" y="168448"/>
                  <a:pt x="1488765" y="172749"/>
                  <a:pt x="1494724" y="180500"/>
                </a:cubicBezTo>
                <a:cubicBezTo>
                  <a:pt x="1500683" y="188252"/>
                  <a:pt x="1492957" y="191740"/>
                  <a:pt x="1471544" y="190965"/>
                </a:cubicBezTo>
                <a:cubicBezTo>
                  <a:pt x="1450131" y="190189"/>
                  <a:pt x="1417256" y="191210"/>
                  <a:pt x="1372917" y="194025"/>
                </a:cubicBezTo>
                <a:cubicBezTo>
                  <a:pt x="1378151" y="197559"/>
                  <a:pt x="1384157" y="202524"/>
                  <a:pt x="1390935" y="208917"/>
                </a:cubicBezTo>
                <a:cubicBezTo>
                  <a:pt x="1397713" y="215310"/>
                  <a:pt x="1405108" y="221180"/>
                  <a:pt x="1413120" y="226525"/>
                </a:cubicBezTo>
                <a:cubicBezTo>
                  <a:pt x="1421131" y="231871"/>
                  <a:pt x="1431035" y="237018"/>
                  <a:pt x="1442830" y="241966"/>
                </a:cubicBezTo>
                <a:cubicBezTo>
                  <a:pt x="1454624" y="246915"/>
                  <a:pt x="1468295" y="251032"/>
                  <a:pt x="1483841" y="254319"/>
                </a:cubicBezTo>
                <a:cubicBezTo>
                  <a:pt x="1499387" y="257605"/>
                  <a:pt x="1499087" y="260898"/>
                  <a:pt x="1482939" y="264197"/>
                </a:cubicBezTo>
                <a:cubicBezTo>
                  <a:pt x="1466791" y="267496"/>
                  <a:pt x="1452711" y="269540"/>
                  <a:pt x="1440699" y="270327"/>
                </a:cubicBezTo>
                <a:cubicBezTo>
                  <a:pt x="1428688" y="271115"/>
                  <a:pt x="1415656" y="263906"/>
                  <a:pt x="1401604" y="248701"/>
                </a:cubicBezTo>
                <a:cubicBezTo>
                  <a:pt x="1387552" y="233495"/>
                  <a:pt x="1375708" y="216975"/>
                  <a:pt x="1366071" y="199141"/>
                </a:cubicBezTo>
                <a:cubicBezTo>
                  <a:pt x="1362586" y="215921"/>
                  <a:pt x="1355421" y="229930"/>
                  <a:pt x="1344575" y="241166"/>
                </a:cubicBezTo>
                <a:cubicBezTo>
                  <a:pt x="1333729" y="252403"/>
                  <a:pt x="1324049" y="260049"/>
                  <a:pt x="1315535" y="264104"/>
                </a:cubicBezTo>
                <a:cubicBezTo>
                  <a:pt x="1307021" y="268160"/>
                  <a:pt x="1297701" y="270991"/>
                  <a:pt x="1287574" y="272597"/>
                </a:cubicBezTo>
                <a:cubicBezTo>
                  <a:pt x="1277447" y="274203"/>
                  <a:pt x="1276288" y="272175"/>
                  <a:pt x="1284095" y="266513"/>
                </a:cubicBezTo>
                <a:cubicBezTo>
                  <a:pt x="1291902" y="260852"/>
                  <a:pt x="1299003" y="255575"/>
                  <a:pt x="1305396" y="250682"/>
                </a:cubicBezTo>
                <a:cubicBezTo>
                  <a:pt x="1311789" y="245789"/>
                  <a:pt x="1319194" y="238180"/>
                  <a:pt x="1327609" y="227855"/>
                </a:cubicBezTo>
                <a:cubicBezTo>
                  <a:pt x="1336024" y="217530"/>
                  <a:pt x="1342129" y="206787"/>
                  <a:pt x="1345924" y="195625"/>
                </a:cubicBezTo>
                <a:cubicBezTo>
                  <a:pt x="1310552" y="201082"/>
                  <a:pt x="1287968" y="204589"/>
                  <a:pt x="1278170" y="206145"/>
                </a:cubicBezTo>
                <a:cubicBezTo>
                  <a:pt x="1268372" y="207702"/>
                  <a:pt x="1259315" y="204958"/>
                  <a:pt x="1250999" y="197913"/>
                </a:cubicBezTo>
                <a:cubicBezTo>
                  <a:pt x="1242684" y="190868"/>
                  <a:pt x="1244777" y="187346"/>
                  <a:pt x="1257278" y="187346"/>
                </a:cubicBezTo>
                <a:cubicBezTo>
                  <a:pt x="1267374" y="187346"/>
                  <a:pt x="1279438" y="186590"/>
                  <a:pt x="1293471" y="185077"/>
                </a:cubicBezTo>
                <a:cubicBezTo>
                  <a:pt x="1307505" y="183563"/>
                  <a:pt x="1324989" y="181362"/>
                  <a:pt x="1345924" y="178472"/>
                </a:cubicBezTo>
                <a:cubicBezTo>
                  <a:pt x="1345924" y="173288"/>
                  <a:pt x="1345145" y="168212"/>
                  <a:pt x="1343589" y="163245"/>
                </a:cubicBezTo>
                <a:cubicBezTo>
                  <a:pt x="1342033" y="158278"/>
                  <a:pt x="1344432" y="156415"/>
                  <a:pt x="1350789" y="157655"/>
                </a:cubicBezTo>
                <a:close/>
                <a:moveTo>
                  <a:pt x="2030636" y="144763"/>
                </a:moveTo>
                <a:cubicBezTo>
                  <a:pt x="2037562" y="143560"/>
                  <a:pt x="2044117" y="146297"/>
                  <a:pt x="2050299" y="152976"/>
                </a:cubicBezTo>
                <a:cubicBezTo>
                  <a:pt x="2056482" y="159655"/>
                  <a:pt x="2055623" y="163754"/>
                  <a:pt x="2047723" y="165273"/>
                </a:cubicBezTo>
                <a:cubicBezTo>
                  <a:pt x="2039822" y="166792"/>
                  <a:pt x="2029944" y="168147"/>
                  <a:pt x="2018087" y="169338"/>
                </a:cubicBezTo>
                <a:cubicBezTo>
                  <a:pt x="2006231" y="170529"/>
                  <a:pt x="1986982" y="172420"/>
                  <a:pt x="1960342" y="175012"/>
                </a:cubicBezTo>
                <a:cubicBezTo>
                  <a:pt x="1972013" y="183793"/>
                  <a:pt x="1974716" y="190462"/>
                  <a:pt x="1968453" y="195020"/>
                </a:cubicBezTo>
                <a:cubicBezTo>
                  <a:pt x="1962190" y="199578"/>
                  <a:pt x="1955852" y="205063"/>
                  <a:pt x="1949441" y="211475"/>
                </a:cubicBezTo>
                <a:cubicBezTo>
                  <a:pt x="1943029" y="217887"/>
                  <a:pt x="1937212" y="223053"/>
                  <a:pt x="1931990" y="226972"/>
                </a:cubicBezTo>
                <a:cubicBezTo>
                  <a:pt x="1926769" y="230891"/>
                  <a:pt x="1927203" y="232664"/>
                  <a:pt x="1933293" y="232292"/>
                </a:cubicBezTo>
                <a:cubicBezTo>
                  <a:pt x="1939382" y="231920"/>
                  <a:pt x="1949041" y="231151"/>
                  <a:pt x="1962268" y="229985"/>
                </a:cubicBezTo>
                <a:cubicBezTo>
                  <a:pt x="1975495" y="228820"/>
                  <a:pt x="1990759" y="227592"/>
                  <a:pt x="2008060" y="226302"/>
                </a:cubicBezTo>
                <a:cubicBezTo>
                  <a:pt x="2000457" y="214544"/>
                  <a:pt x="1994861" y="204914"/>
                  <a:pt x="1991271" y="197411"/>
                </a:cubicBezTo>
                <a:cubicBezTo>
                  <a:pt x="1987680" y="189907"/>
                  <a:pt x="1989947" y="187607"/>
                  <a:pt x="1998070" y="190509"/>
                </a:cubicBezTo>
                <a:cubicBezTo>
                  <a:pt x="2006193" y="193411"/>
                  <a:pt x="2015328" y="198719"/>
                  <a:pt x="2025473" y="206433"/>
                </a:cubicBezTo>
                <a:cubicBezTo>
                  <a:pt x="2035618" y="214148"/>
                  <a:pt x="2041890" y="223285"/>
                  <a:pt x="2044290" y="233846"/>
                </a:cubicBezTo>
                <a:cubicBezTo>
                  <a:pt x="2046690" y="244406"/>
                  <a:pt x="2046262" y="252936"/>
                  <a:pt x="2043007" y="259435"/>
                </a:cubicBezTo>
                <a:cubicBezTo>
                  <a:pt x="2039751" y="265934"/>
                  <a:pt x="2034775" y="265242"/>
                  <a:pt x="2028077" y="257360"/>
                </a:cubicBezTo>
                <a:cubicBezTo>
                  <a:pt x="2021380" y="249479"/>
                  <a:pt x="2016506" y="243299"/>
                  <a:pt x="2013455" y="238822"/>
                </a:cubicBezTo>
                <a:cubicBezTo>
                  <a:pt x="1984570" y="243498"/>
                  <a:pt x="1962444" y="247563"/>
                  <a:pt x="1947078" y="251017"/>
                </a:cubicBezTo>
                <a:cubicBezTo>
                  <a:pt x="1931711" y="254471"/>
                  <a:pt x="1919570" y="257971"/>
                  <a:pt x="1910652" y="261518"/>
                </a:cubicBezTo>
                <a:cubicBezTo>
                  <a:pt x="1901735" y="265065"/>
                  <a:pt x="1896479" y="264380"/>
                  <a:pt x="1894886" y="259463"/>
                </a:cubicBezTo>
                <a:cubicBezTo>
                  <a:pt x="1893292" y="254545"/>
                  <a:pt x="1892703" y="249677"/>
                  <a:pt x="1893118" y="244859"/>
                </a:cubicBezTo>
                <a:cubicBezTo>
                  <a:pt x="1893534" y="240041"/>
                  <a:pt x="1895992" y="236404"/>
                  <a:pt x="1900495" y="233948"/>
                </a:cubicBezTo>
                <a:cubicBezTo>
                  <a:pt x="1904997" y="231492"/>
                  <a:pt x="1913154" y="223214"/>
                  <a:pt x="1924967" y="209112"/>
                </a:cubicBezTo>
                <a:cubicBezTo>
                  <a:pt x="1936781" y="195011"/>
                  <a:pt x="1942687" y="184680"/>
                  <a:pt x="1942687" y="178119"/>
                </a:cubicBezTo>
                <a:cubicBezTo>
                  <a:pt x="1930769" y="180450"/>
                  <a:pt x="1920853" y="182395"/>
                  <a:pt x="1912940" y="183951"/>
                </a:cubicBezTo>
                <a:cubicBezTo>
                  <a:pt x="1905028" y="185508"/>
                  <a:pt x="1896724" y="182571"/>
                  <a:pt x="1888030" y="175142"/>
                </a:cubicBezTo>
                <a:cubicBezTo>
                  <a:pt x="1879336" y="167713"/>
                  <a:pt x="1880849" y="163999"/>
                  <a:pt x="1892569" y="163999"/>
                </a:cubicBezTo>
                <a:cubicBezTo>
                  <a:pt x="1902591" y="163999"/>
                  <a:pt x="1917231" y="162842"/>
                  <a:pt x="1936492" y="160529"/>
                </a:cubicBezTo>
                <a:cubicBezTo>
                  <a:pt x="1955753" y="158216"/>
                  <a:pt x="1974527" y="155311"/>
                  <a:pt x="1992815" y="151813"/>
                </a:cubicBezTo>
                <a:cubicBezTo>
                  <a:pt x="2011102" y="148316"/>
                  <a:pt x="2023709" y="145966"/>
                  <a:pt x="2030636" y="144763"/>
                </a:cubicBezTo>
                <a:close/>
                <a:moveTo>
                  <a:pt x="4426768" y="142447"/>
                </a:moveTo>
                <a:cubicBezTo>
                  <a:pt x="4432802" y="140456"/>
                  <a:pt x="4439397" y="142543"/>
                  <a:pt x="4446553" y="148707"/>
                </a:cubicBezTo>
                <a:cubicBezTo>
                  <a:pt x="4453709" y="154871"/>
                  <a:pt x="4451855" y="159174"/>
                  <a:pt x="4440991" y="161617"/>
                </a:cubicBezTo>
                <a:cubicBezTo>
                  <a:pt x="4430126" y="164061"/>
                  <a:pt x="4419342" y="166061"/>
                  <a:pt x="4408639" y="167617"/>
                </a:cubicBezTo>
                <a:cubicBezTo>
                  <a:pt x="4397936" y="169174"/>
                  <a:pt x="4390349" y="169081"/>
                  <a:pt x="4385878" y="167338"/>
                </a:cubicBezTo>
                <a:cubicBezTo>
                  <a:pt x="4381407" y="165596"/>
                  <a:pt x="4377965" y="162724"/>
                  <a:pt x="4375553" y="158725"/>
                </a:cubicBezTo>
                <a:cubicBezTo>
                  <a:pt x="4373140" y="154725"/>
                  <a:pt x="4375522" y="152477"/>
                  <a:pt x="4382697" y="151981"/>
                </a:cubicBezTo>
                <a:cubicBezTo>
                  <a:pt x="4389871" y="151485"/>
                  <a:pt x="4397279" y="150468"/>
                  <a:pt x="4404918" y="148930"/>
                </a:cubicBezTo>
                <a:cubicBezTo>
                  <a:pt x="4413451" y="146598"/>
                  <a:pt x="4420735" y="144437"/>
                  <a:pt x="4426768" y="142447"/>
                </a:cubicBezTo>
                <a:close/>
                <a:moveTo>
                  <a:pt x="457838" y="136393"/>
                </a:moveTo>
                <a:cubicBezTo>
                  <a:pt x="461060" y="137235"/>
                  <a:pt x="463615" y="139002"/>
                  <a:pt x="465503" y="141693"/>
                </a:cubicBezTo>
                <a:cubicBezTo>
                  <a:pt x="469280" y="147076"/>
                  <a:pt x="466607" y="151178"/>
                  <a:pt x="457485" y="153999"/>
                </a:cubicBezTo>
                <a:cubicBezTo>
                  <a:pt x="448363" y="156821"/>
                  <a:pt x="440103" y="158629"/>
                  <a:pt x="432705" y="159422"/>
                </a:cubicBezTo>
                <a:cubicBezTo>
                  <a:pt x="425307" y="160216"/>
                  <a:pt x="417782" y="158908"/>
                  <a:pt x="410130" y="155497"/>
                </a:cubicBezTo>
                <a:cubicBezTo>
                  <a:pt x="402477" y="152086"/>
                  <a:pt x="400983" y="149370"/>
                  <a:pt x="405646" y="147349"/>
                </a:cubicBezTo>
                <a:cubicBezTo>
                  <a:pt x="410310" y="145327"/>
                  <a:pt x="415897" y="143510"/>
                  <a:pt x="422408" y="141898"/>
                </a:cubicBezTo>
                <a:cubicBezTo>
                  <a:pt x="429142" y="140410"/>
                  <a:pt x="437064" y="138658"/>
                  <a:pt x="446174" y="136642"/>
                </a:cubicBezTo>
                <a:cubicBezTo>
                  <a:pt x="450729" y="135635"/>
                  <a:pt x="454617" y="135552"/>
                  <a:pt x="457838" y="136393"/>
                </a:cubicBezTo>
                <a:close/>
                <a:moveTo>
                  <a:pt x="2631929" y="136168"/>
                </a:moveTo>
                <a:lnTo>
                  <a:pt x="2628450" y="136856"/>
                </a:lnTo>
                <a:cubicBezTo>
                  <a:pt x="2625052" y="145005"/>
                  <a:pt x="2619558" y="154430"/>
                  <a:pt x="2611967" y="165134"/>
                </a:cubicBezTo>
                <a:cubicBezTo>
                  <a:pt x="2615056" y="165245"/>
                  <a:pt x="2623179" y="164253"/>
                  <a:pt x="2636338" y="162157"/>
                </a:cubicBezTo>
                <a:cubicBezTo>
                  <a:pt x="2636338" y="151764"/>
                  <a:pt x="2634781" y="143631"/>
                  <a:pt x="2631668" y="137758"/>
                </a:cubicBezTo>
                <a:close/>
                <a:moveTo>
                  <a:pt x="1015879" y="126754"/>
                </a:moveTo>
                <a:cubicBezTo>
                  <a:pt x="1010050" y="127499"/>
                  <a:pt x="999836" y="128894"/>
                  <a:pt x="985239" y="130940"/>
                </a:cubicBezTo>
                <a:cubicBezTo>
                  <a:pt x="987521" y="151094"/>
                  <a:pt x="989056" y="167853"/>
                  <a:pt x="989843" y="181216"/>
                </a:cubicBezTo>
                <a:cubicBezTo>
                  <a:pt x="990631" y="194580"/>
                  <a:pt x="991359" y="205962"/>
                  <a:pt x="992029" y="215363"/>
                </a:cubicBezTo>
                <a:cubicBezTo>
                  <a:pt x="997635" y="215363"/>
                  <a:pt x="1008164" y="214687"/>
                  <a:pt x="1023618" y="213335"/>
                </a:cubicBezTo>
                <a:cubicBezTo>
                  <a:pt x="1023618" y="176996"/>
                  <a:pt x="1022855" y="154443"/>
                  <a:pt x="1021330" y="145674"/>
                </a:cubicBezTo>
                <a:cubicBezTo>
                  <a:pt x="1019804" y="136906"/>
                  <a:pt x="1017987" y="130599"/>
                  <a:pt x="1015879" y="126754"/>
                </a:cubicBezTo>
                <a:close/>
                <a:moveTo>
                  <a:pt x="1073587" y="120913"/>
                </a:moveTo>
                <a:cubicBezTo>
                  <a:pt x="1058816" y="122439"/>
                  <a:pt x="1046488" y="123747"/>
                  <a:pt x="1036603" y="124838"/>
                </a:cubicBezTo>
                <a:cubicBezTo>
                  <a:pt x="1038848" y="125669"/>
                  <a:pt x="1040187" y="126937"/>
                  <a:pt x="1040622" y="128643"/>
                </a:cubicBezTo>
                <a:cubicBezTo>
                  <a:pt x="1041055" y="130348"/>
                  <a:pt x="1041273" y="133954"/>
                  <a:pt x="1041273" y="139461"/>
                </a:cubicBezTo>
                <a:cubicBezTo>
                  <a:pt x="1045998" y="139535"/>
                  <a:pt x="1051684" y="138385"/>
                  <a:pt x="1058332" y="136010"/>
                </a:cubicBezTo>
                <a:cubicBezTo>
                  <a:pt x="1064980" y="133635"/>
                  <a:pt x="1070220" y="135402"/>
                  <a:pt x="1074052" y="141312"/>
                </a:cubicBezTo>
                <a:cubicBezTo>
                  <a:pt x="1077884" y="147221"/>
                  <a:pt x="1075376" y="151138"/>
                  <a:pt x="1066527" y="153060"/>
                </a:cubicBezTo>
                <a:cubicBezTo>
                  <a:pt x="1057678" y="154982"/>
                  <a:pt x="1049260" y="155943"/>
                  <a:pt x="1041273" y="155943"/>
                </a:cubicBezTo>
                <a:lnTo>
                  <a:pt x="1041273" y="172147"/>
                </a:lnTo>
                <a:cubicBezTo>
                  <a:pt x="1045961" y="172234"/>
                  <a:pt x="1051235" y="171282"/>
                  <a:pt x="1057095" y="169291"/>
                </a:cubicBezTo>
                <a:cubicBezTo>
                  <a:pt x="1062955" y="167301"/>
                  <a:pt x="1067814" y="168994"/>
                  <a:pt x="1071671" y="174370"/>
                </a:cubicBezTo>
                <a:cubicBezTo>
                  <a:pt x="1075528" y="179747"/>
                  <a:pt x="1073658" y="183663"/>
                  <a:pt x="1066062" y="186118"/>
                </a:cubicBezTo>
                <a:cubicBezTo>
                  <a:pt x="1058465" y="188574"/>
                  <a:pt x="1050202" y="189802"/>
                  <a:pt x="1041273" y="189802"/>
                </a:cubicBezTo>
                <a:lnTo>
                  <a:pt x="1041273" y="210675"/>
                </a:lnTo>
                <a:lnTo>
                  <a:pt x="1072824" y="207587"/>
                </a:lnTo>
                <a:cubicBezTo>
                  <a:pt x="1074263" y="192369"/>
                  <a:pt x="1075177" y="175579"/>
                  <a:pt x="1075568" y="157218"/>
                </a:cubicBezTo>
                <a:cubicBezTo>
                  <a:pt x="1075959" y="138856"/>
                  <a:pt x="1075298" y="126754"/>
                  <a:pt x="1073587" y="120913"/>
                </a:cubicBezTo>
                <a:close/>
                <a:moveTo>
                  <a:pt x="4754972" y="117983"/>
                </a:moveTo>
                <a:cubicBezTo>
                  <a:pt x="4750972" y="118361"/>
                  <a:pt x="4742436" y="119598"/>
                  <a:pt x="4729364" y="121694"/>
                </a:cubicBezTo>
                <a:cubicBezTo>
                  <a:pt x="4716292" y="123790"/>
                  <a:pt x="4710131" y="125077"/>
                  <a:pt x="4710881" y="125555"/>
                </a:cubicBezTo>
                <a:cubicBezTo>
                  <a:pt x="4711631" y="126032"/>
                  <a:pt x="4713086" y="137669"/>
                  <a:pt x="4715244" y="160464"/>
                </a:cubicBezTo>
                <a:cubicBezTo>
                  <a:pt x="4733971" y="156719"/>
                  <a:pt x="4746963" y="153531"/>
                  <a:pt x="4754218" y="150902"/>
                </a:cubicBezTo>
                <a:cubicBezTo>
                  <a:pt x="4758720" y="128578"/>
                  <a:pt x="4758971" y="117605"/>
                  <a:pt x="4754972" y="117983"/>
                </a:cubicBezTo>
                <a:close/>
                <a:moveTo>
                  <a:pt x="1135016" y="114132"/>
                </a:moveTo>
                <a:cubicBezTo>
                  <a:pt x="1131456" y="113208"/>
                  <a:pt x="1118105" y="114377"/>
                  <a:pt x="1094962" y="117639"/>
                </a:cubicBezTo>
                <a:cubicBezTo>
                  <a:pt x="1102751" y="123642"/>
                  <a:pt x="1105452" y="128788"/>
                  <a:pt x="1103064" y="133080"/>
                </a:cubicBezTo>
                <a:cubicBezTo>
                  <a:pt x="1100677" y="137371"/>
                  <a:pt x="1098714" y="145098"/>
                  <a:pt x="1097176" y="156260"/>
                </a:cubicBezTo>
                <a:cubicBezTo>
                  <a:pt x="1095638" y="167422"/>
                  <a:pt x="1094125" y="183613"/>
                  <a:pt x="1092637" y="204833"/>
                </a:cubicBezTo>
                <a:cubicBezTo>
                  <a:pt x="1104469" y="203271"/>
                  <a:pt x="1112918" y="203373"/>
                  <a:pt x="1117984" y="205140"/>
                </a:cubicBezTo>
                <a:cubicBezTo>
                  <a:pt x="1123051" y="206908"/>
                  <a:pt x="1126071" y="209438"/>
                  <a:pt x="1127044" y="212731"/>
                </a:cubicBezTo>
                <a:cubicBezTo>
                  <a:pt x="1128018" y="216023"/>
                  <a:pt x="1129897" y="211444"/>
                  <a:pt x="1132681" y="198992"/>
                </a:cubicBezTo>
                <a:cubicBezTo>
                  <a:pt x="1135465" y="186540"/>
                  <a:pt x="1137440" y="173676"/>
                  <a:pt x="1138606" y="160399"/>
                </a:cubicBezTo>
                <a:cubicBezTo>
                  <a:pt x="1139772" y="147122"/>
                  <a:pt x="1140355" y="135883"/>
                  <a:pt x="1140355" y="126680"/>
                </a:cubicBezTo>
                <a:cubicBezTo>
                  <a:pt x="1140355" y="119239"/>
                  <a:pt x="1138575" y="115056"/>
                  <a:pt x="1135016" y="114132"/>
                </a:cubicBezTo>
                <a:close/>
                <a:moveTo>
                  <a:pt x="5038370" y="114079"/>
                </a:moveTo>
                <a:cubicBezTo>
                  <a:pt x="5041519" y="114626"/>
                  <a:pt x="5044073" y="116051"/>
                  <a:pt x="5046033" y="118355"/>
                </a:cubicBezTo>
                <a:cubicBezTo>
                  <a:pt x="5049951" y="122962"/>
                  <a:pt x="5047440" y="126460"/>
                  <a:pt x="5038498" y="128847"/>
                </a:cubicBezTo>
                <a:cubicBezTo>
                  <a:pt x="5029556" y="131235"/>
                  <a:pt x="5017290" y="133582"/>
                  <a:pt x="5001700" y="135889"/>
                </a:cubicBezTo>
                <a:cubicBezTo>
                  <a:pt x="5007158" y="137749"/>
                  <a:pt x="5009886" y="140906"/>
                  <a:pt x="5009886" y="145358"/>
                </a:cubicBezTo>
                <a:lnTo>
                  <a:pt x="5009886" y="155795"/>
                </a:lnTo>
                <a:cubicBezTo>
                  <a:pt x="5012056" y="155919"/>
                  <a:pt x="5016360" y="154393"/>
                  <a:pt x="5022797" y="151218"/>
                </a:cubicBezTo>
                <a:cubicBezTo>
                  <a:pt x="5029234" y="148043"/>
                  <a:pt x="5035109" y="148899"/>
                  <a:pt x="5040424" y="153785"/>
                </a:cubicBezTo>
                <a:cubicBezTo>
                  <a:pt x="5045738" y="158672"/>
                  <a:pt x="5044389" y="162393"/>
                  <a:pt x="5036377" y="164948"/>
                </a:cubicBezTo>
                <a:cubicBezTo>
                  <a:pt x="5028366" y="167502"/>
                  <a:pt x="5019430" y="168780"/>
                  <a:pt x="5009570" y="168780"/>
                </a:cubicBezTo>
                <a:lnTo>
                  <a:pt x="5007542" y="193206"/>
                </a:lnTo>
                <a:lnTo>
                  <a:pt x="5045407" y="208495"/>
                </a:lnTo>
                <a:lnTo>
                  <a:pt x="5045354" y="208552"/>
                </a:lnTo>
                <a:lnTo>
                  <a:pt x="5045514" y="208538"/>
                </a:lnTo>
                <a:lnTo>
                  <a:pt x="5072740" y="219530"/>
                </a:lnTo>
                <a:cubicBezTo>
                  <a:pt x="5090155" y="225762"/>
                  <a:pt x="5103251" y="229452"/>
                  <a:pt x="5112029" y="230599"/>
                </a:cubicBezTo>
                <a:cubicBezTo>
                  <a:pt x="5129584" y="232894"/>
                  <a:pt x="5146094" y="234041"/>
                  <a:pt x="5161560" y="234041"/>
                </a:cubicBezTo>
                <a:cubicBezTo>
                  <a:pt x="5179506" y="234041"/>
                  <a:pt x="5187016" y="235948"/>
                  <a:pt x="5184089" y="239762"/>
                </a:cubicBezTo>
                <a:cubicBezTo>
                  <a:pt x="5181162" y="243575"/>
                  <a:pt x="5171339" y="248068"/>
                  <a:pt x="5154621" y="253240"/>
                </a:cubicBezTo>
                <a:cubicBezTo>
                  <a:pt x="5137903" y="258412"/>
                  <a:pt x="5124651" y="260997"/>
                  <a:pt x="5114866" y="260997"/>
                </a:cubicBezTo>
                <a:cubicBezTo>
                  <a:pt x="5104906" y="260997"/>
                  <a:pt x="5091409" y="256840"/>
                  <a:pt x="5074375" y="248524"/>
                </a:cubicBezTo>
                <a:cubicBezTo>
                  <a:pt x="5057341" y="240208"/>
                  <a:pt x="5038188" y="229861"/>
                  <a:pt x="5016918" y="217484"/>
                </a:cubicBezTo>
                <a:cubicBezTo>
                  <a:pt x="4995648" y="205106"/>
                  <a:pt x="4978632" y="196263"/>
                  <a:pt x="4965870" y="190955"/>
                </a:cubicBezTo>
                <a:cubicBezTo>
                  <a:pt x="4962782" y="197094"/>
                  <a:pt x="4957086" y="205109"/>
                  <a:pt x="4948783" y="215000"/>
                </a:cubicBezTo>
                <a:cubicBezTo>
                  <a:pt x="4940479" y="224891"/>
                  <a:pt x="4930080" y="232891"/>
                  <a:pt x="4917585" y="238999"/>
                </a:cubicBezTo>
                <a:cubicBezTo>
                  <a:pt x="4905089" y="245107"/>
                  <a:pt x="4905105" y="241191"/>
                  <a:pt x="4917631" y="227251"/>
                </a:cubicBezTo>
                <a:cubicBezTo>
                  <a:pt x="4930158" y="213310"/>
                  <a:pt x="4939301" y="199296"/>
                  <a:pt x="4945062" y="185207"/>
                </a:cubicBezTo>
                <a:cubicBezTo>
                  <a:pt x="4950823" y="171118"/>
                  <a:pt x="4953316" y="161915"/>
                  <a:pt x="4952541" y="157599"/>
                </a:cubicBezTo>
                <a:cubicBezTo>
                  <a:pt x="4951766" y="153283"/>
                  <a:pt x="4956264" y="152892"/>
                  <a:pt x="4966037" y="156427"/>
                </a:cubicBezTo>
                <a:cubicBezTo>
                  <a:pt x="4975811" y="159962"/>
                  <a:pt x="4980235" y="163382"/>
                  <a:pt x="4979311" y="166687"/>
                </a:cubicBezTo>
                <a:cubicBezTo>
                  <a:pt x="4978387" y="169992"/>
                  <a:pt x="4975346" y="174361"/>
                  <a:pt x="4970186" y="179793"/>
                </a:cubicBezTo>
                <a:cubicBezTo>
                  <a:pt x="4981360" y="184270"/>
                  <a:pt x="4987543" y="186782"/>
                  <a:pt x="4988734" y="187328"/>
                </a:cubicBezTo>
                <a:cubicBezTo>
                  <a:pt x="4988734" y="168290"/>
                  <a:pt x="4988362" y="156191"/>
                  <a:pt x="4987617" y="151032"/>
                </a:cubicBezTo>
                <a:cubicBezTo>
                  <a:pt x="4986873" y="145873"/>
                  <a:pt x="4985999" y="142450"/>
                  <a:pt x="4984994" y="140763"/>
                </a:cubicBezTo>
                <a:cubicBezTo>
                  <a:pt x="4960103" y="147696"/>
                  <a:pt x="4944485" y="151959"/>
                  <a:pt x="4938141" y="153553"/>
                </a:cubicBezTo>
                <a:cubicBezTo>
                  <a:pt x="4931798" y="155147"/>
                  <a:pt x="4924828" y="152886"/>
                  <a:pt x="4917231" y="146772"/>
                </a:cubicBezTo>
                <a:cubicBezTo>
                  <a:pt x="4909634" y="140658"/>
                  <a:pt x="4910797" y="137340"/>
                  <a:pt x="4920719" y="136819"/>
                </a:cubicBezTo>
                <a:cubicBezTo>
                  <a:pt x="4930641" y="136298"/>
                  <a:pt x="4948690" y="133148"/>
                  <a:pt x="4974865" y="127368"/>
                </a:cubicBezTo>
                <a:cubicBezTo>
                  <a:pt x="5001040" y="121589"/>
                  <a:pt x="5018465" y="117490"/>
                  <a:pt x="5027141" y="115072"/>
                </a:cubicBezTo>
                <a:cubicBezTo>
                  <a:pt x="5031479" y="113862"/>
                  <a:pt x="5035222" y="113531"/>
                  <a:pt x="5038370" y="114079"/>
                </a:cubicBezTo>
                <a:close/>
                <a:moveTo>
                  <a:pt x="4136860" y="110855"/>
                </a:moveTo>
                <a:cubicBezTo>
                  <a:pt x="4135146" y="110367"/>
                  <a:pt x="4132712" y="110414"/>
                  <a:pt x="4129559" y="110997"/>
                </a:cubicBezTo>
                <a:cubicBezTo>
                  <a:pt x="4123252" y="112163"/>
                  <a:pt x="4111833" y="114464"/>
                  <a:pt x="4095300" y="117899"/>
                </a:cubicBezTo>
                <a:cubicBezTo>
                  <a:pt x="4096007" y="125688"/>
                  <a:pt x="4097036" y="134041"/>
                  <a:pt x="4098388" y="142958"/>
                </a:cubicBezTo>
                <a:cubicBezTo>
                  <a:pt x="4113457" y="141495"/>
                  <a:pt x="4126839" y="139727"/>
                  <a:pt x="4138535" y="137656"/>
                </a:cubicBezTo>
                <a:cubicBezTo>
                  <a:pt x="4139961" y="124956"/>
                  <a:pt x="4140398" y="117047"/>
                  <a:pt x="4139846" y="113927"/>
                </a:cubicBezTo>
                <a:cubicBezTo>
                  <a:pt x="4139570" y="112368"/>
                  <a:pt x="4138575" y="111344"/>
                  <a:pt x="4136860" y="110855"/>
                </a:cubicBezTo>
                <a:close/>
                <a:moveTo>
                  <a:pt x="1590306" y="104660"/>
                </a:moveTo>
                <a:cubicBezTo>
                  <a:pt x="1593917" y="104913"/>
                  <a:pt x="1598349" y="106408"/>
                  <a:pt x="1603601" y="109146"/>
                </a:cubicBezTo>
                <a:cubicBezTo>
                  <a:pt x="1614106" y="114622"/>
                  <a:pt x="1616372" y="119846"/>
                  <a:pt x="1610401" y="124820"/>
                </a:cubicBezTo>
                <a:cubicBezTo>
                  <a:pt x="1604429" y="129793"/>
                  <a:pt x="1600538" y="136202"/>
                  <a:pt x="1598727" y="144046"/>
                </a:cubicBezTo>
                <a:cubicBezTo>
                  <a:pt x="1596916" y="151891"/>
                  <a:pt x="1598150" y="159884"/>
                  <a:pt x="1602429" y="168026"/>
                </a:cubicBezTo>
                <a:cubicBezTo>
                  <a:pt x="1606708" y="176169"/>
                  <a:pt x="1607682" y="186025"/>
                  <a:pt x="1605350" y="197597"/>
                </a:cubicBezTo>
                <a:cubicBezTo>
                  <a:pt x="1640213" y="207196"/>
                  <a:pt x="1664977" y="213543"/>
                  <a:pt x="1679643" y="216637"/>
                </a:cubicBezTo>
                <a:cubicBezTo>
                  <a:pt x="1694309" y="219732"/>
                  <a:pt x="1711418" y="221853"/>
                  <a:pt x="1730970" y="223000"/>
                </a:cubicBezTo>
                <a:cubicBezTo>
                  <a:pt x="1750522" y="224147"/>
                  <a:pt x="1770856" y="223350"/>
                  <a:pt x="1791971" y="220609"/>
                </a:cubicBezTo>
                <a:cubicBezTo>
                  <a:pt x="1813086" y="217868"/>
                  <a:pt x="1819538" y="220671"/>
                  <a:pt x="1811328" y="229018"/>
                </a:cubicBezTo>
                <a:lnTo>
                  <a:pt x="1778381" y="244943"/>
                </a:lnTo>
                <a:cubicBezTo>
                  <a:pt x="1761464" y="253314"/>
                  <a:pt x="1749071" y="257106"/>
                  <a:pt x="1741202" y="256319"/>
                </a:cubicBezTo>
                <a:cubicBezTo>
                  <a:pt x="1733333" y="255531"/>
                  <a:pt x="1717052" y="250955"/>
                  <a:pt x="1692358" y="242589"/>
                </a:cubicBezTo>
                <a:cubicBezTo>
                  <a:pt x="1667665" y="234224"/>
                  <a:pt x="1647887" y="227613"/>
                  <a:pt x="1633023" y="222758"/>
                </a:cubicBezTo>
                <a:cubicBezTo>
                  <a:pt x="1618158" y="217902"/>
                  <a:pt x="1607753" y="214696"/>
                  <a:pt x="1601806" y="213140"/>
                </a:cubicBezTo>
                <a:cubicBezTo>
                  <a:pt x="1595859" y="211583"/>
                  <a:pt x="1589909" y="212526"/>
                  <a:pt x="1583956" y="215968"/>
                </a:cubicBezTo>
                <a:cubicBezTo>
                  <a:pt x="1578003" y="219409"/>
                  <a:pt x="1572009" y="222522"/>
                  <a:pt x="1565976" y="225307"/>
                </a:cubicBezTo>
                <a:cubicBezTo>
                  <a:pt x="1559942" y="228091"/>
                  <a:pt x="1553297" y="226069"/>
                  <a:pt x="1546042" y="219242"/>
                </a:cubicBezTo>
                <a:cubicBezTo>
                  <a:pt x="1538786" y="212414"/>
                  <a:pt x="1537946" y="208715"/>
                  <a:pt x="1543521" y="208145"/>
                </a:cubicBezTo>
                <a:cubicBezTo>
                  <a:pt x="1549096" y="207574"/>
                  <a:pt x="1564441" y="203965"/>
                  <a:pt x="1589556" y="197318"/>
                </a:cubicBezTo>
                <a:cubicBezTo>
                  <a:pt x="1589865" y="196884"/>
                  <a:pt x="1589084" y="192828"/>
                  <a:pt x="1587211" y="185151"/>
                </a:cubicBezTo>
                <a:cubicBezTo>
                  <a:pt x="1585339" y="177474"/>
                  <a:pt x="1582812" y="171000"/>
                  <a:pt x="1579631" y="165729"/>
                </a:cubicBezTo>
                <a:cubicBezTo>
                  <a:pt x="1576449" y="160458"/>
                  <a:pt x="1575829" y="153423"/>
                  <a:pt x="1577770" y="144623"/>
                </a:cubicBezTo>
                <a:cubicBezTo>
                  <a:pt x="1579711" y="135824"/>
                  <a:pt x="1577711" y="132007"/>
                  <a:pt x="1571771" y="133173"/>
                </a:cubicBezTo>
                <a:cubicBezTo>
                  <a:pt x="1565830" y="134339"/>
                  <a:pt x="1559412" y="133086"/>
                  <a:pt x="1552516" y="129415"/>
                </a:cubicBezTo>
                <a:cubicBezTo>
                  <a:pt x="1545620" y="125744"/>
                  <a:pt x="1544674" y="123229"/>
                  <a:pt x="1549679" y="121871"/>
                </a:cubicBezTo>
                <a:cubicBezTo>
                  <a:pt x="1554683" y="120513"/>
                  <a:pt x="1560326" y="118916"/>
                  <a:pt x="1566608" y="117081"/>
                </a:cubicBezTo>
                <a:cubicBezTo>
                  <a:pt x="1572890" y="115245"/>
                  <a:pt x="1578000" y="112095"/>
                  <a:pt x="1581937" y="107630"/>
                </a:cubicBezTo>
                <a:cubicBezTo>
                  <a:pt x="1583906" y="105398"/>
                  <a:pt x="1586696" y="104408"/>
                  <a:pt x="1590306" y="104660"/>
                </a:cubicBezTo>
                <a:close/>
                <a:moveTo>
                  <a:pt x="5095592" y="104505"/>
                </a:moveTo>
                <a:cubicBezTo>
                  <a:pt x="5100677" y="105336"/>
                  <a:pt x="5105368" y="106777"/>
                  <a:pt x="5109666" y="108830"/>
                </a:cubicBezTo>
                <a:cubicBezTo>
                  <a:pt x="5113963" y="110883"/>
                  <a:pt x="5115309" y="113593"/>
                  <a:pt x="5113703" y="116960"/>
                </a:cubicBezTo>
                <a:cubicBezTo>
                  <a:pt x="5112097" y="120327"/>
                  <a:pt x="5110720" y="126810"/>
                  <a:pt x="5109573" y="136410"/>
                </a:cubicBezTo>
                <a:cubicBezTo>
                  <a:pt x="5108426" y="146009"/>
                  <a:pt x="5106017" y="155705"/>
                  <a:pt x="5102345" y="165496"/>
                </a:cubicBezTo>
                <a:cubicBezTo>
                  <a:pt x="5098674" y="175288"/>
                  <a:pt x="5092963" y="183855"/>
                  <a:pt x="5085212" y="191197"/>
                </a:cubicBezTo>
                <a:cubicBezTo>
                  <a:pt x="5077460" y="198539"/>
                  <a:pt x="5067417" y="204034"/>
                  <a:pt x="5055083" y="207680"/>
                </a:cubicBezTo>
                <a:lnTo>
                  <a:pt x="5045514" y="208538"/>
                </a:lnTo>
                <a:lnTo>
                  <a:pt x="5045407" y="208495"/>
                </a:lnTo>
                <a:lnTo>
                  <a:pt x="5053167" y="200229"/>
                </a:lnTo>
                <a:cubicBezTo>
                  <a:pt x="5064224" y="191616"/>
                  <a:pt x="5072397" y="182208"/>
                  <a:pt x="5077686" y="172008"/>
                </a:cubicBezTo>
                <a:cubicBezTo>
                  <a:pt x="5082976" y="161807"/>
                  <a:pt x="5086595" y="150645"/>
                  <a:pt x="5088542" y="138521"/>
                </a:cubicBezTo>
                <a:cubicBezTo>
                  <a:pt x="5090489" y="126398"/>
                  <a:pt x="5090293" y="117298"/>
                  <a:pt x="5087956" y="111221"/>
                </a:cubicBezTo>
                <a:cubicBezTo>
                  <a:pt x="5085618" y="105143"/>
                  <a:pt x="5088163" y="102905"/>
                  <a:pt x="5095592" y="104505"/>
                </a:cubicBezTo>
                <a:close/>
                <a:moveTo>
                  <a:pt x="2000519" y="103295"/>
                </a:moveTo>
                <a:cubicBezTo>
                  <a:pt x="2003915" y="104461"/>
                  <a:pt x="2007068" y="106805"/>
                  <a:pt x="2009976" y="110328"/>
                </a:cubicBezTo>
                <a:cubicBezTo>
                  <a:pt x="2015793" y="117372"/>
                  <a:pt x="2007821" y="123040"/>
                  <a:pt x="1986062" y="127331"/>
                </a:cubicBezTo>
                <a:cubicBezTo>
                  <a:pt x="1964302" y="131622"/>
                  <a:pt x="1950476" y="133563"/>
                  <a:pt x="1944585" y="133154"/>
                </a:cubicBezTo>
                <a:cubicBezTo>
                  <a:pt x="1938694" y="132745"/>
                  <a:pt x="1933209" y="130444"/>
                  <a:pt x="1928130" y="126252"/>
                </a:cubicBezTo>
                <a:cubicBezTo>
                  <a:pt x="1923051" y="122060"/>
                  <a:pt x="1924905" y="118984"/>
                  <a:pt x="1933693" y="117025"/>
                </a:cubicBezTo>
                <a:cubicBezTo>
                  <a:pt x="1942480" y="115065"/>
                  <a:pt x="1952225" y="112845"/>
                  <a:pt x="1962928" y="110365"/>
                </a:cubicBezTo>
                <a:cubicBezTo>
                  <a:pt x="1972937" y="108058"/>
                  <a:pt x="1981826" y="105714"/>
                  <a:pt x="1989596" y="103333"/>
                </a:cubicBezTo>
                <a:cubicBezTo>
                  <a:pt x="1993481" y="102142"/>
                  <a:pt x="1997122" y="102130"/>
                  <a:pt x="2000519" y="103295"/>
                </a:cubicBezTo>
                <a:close/>
                <a:moveTo>
                  <a:pt x="2312986" y="99093"/>
                </a:moveTo>
                <a:cubicBezTo>
                  <a:pt x="2316496" y="99780"/>
                  <a:pt x="2319743" y="101410"/>
                  <a:pt x="2322729" y="103984"/>
                </a:cubicBezTo>
                <a:cubicBezTo>
                  <a:pt x="2328701" y="109131"/>
                  <a:pt x="2327597" y="113406"/>
                  <a:pt x="2319418" y="116811"/>
                </a:cubicBezTo>
                <a:cubicBezTo>
                  <a:pt x="2311238" y="120215"/>
                  <a:pt x="2298207" y="123412"/>
                  <a:pt x="2280323" y="126401"/>
                </a:cubicBezTo>
                <a:cubicBezTo>
                  <a:pt x="2287317" y="129440"/>
                  <a:pt x="2290018" y="132571"/>
                  <a:pt x="2288424" y="135796"/>
                </a:cubicBezTo>
                <a:cubicBezTo>
                  <a:pt x="2286831" y="139020"/>
                  <a:pt x="2285687" y="143746"/>
                  <a:pt x="2284992" y="149972"/>
                </a:cubicBezTo>
                <a:cubicBezTo>
                  <a:pt x="2295273" y="148471"/>
                  <a:pt x="2305028" y="146539"/>
                  <a:pt x="2314255" y="144177"/>
                </a:cubicBezTo>
                <a:cubicBezTo>
                  <a:pt x="2323483" y="141814"/>
                  <a:pt x="2331222" y="144040"/>
                  <a:pt x="2337472" y="150855"/>
                </a:cubicBezTo>
                <a:cubicBezTo>
                  <a:pt x="2343723" y="157670"/>
                  <a:pt x="2340375" y="161769"/>
                  <a:pt x="2327427" y="163152"/>
                </a:cubicBezTo>
                <a:cubicBezTo>
                  <a:pt x="2314479" y="164535"/>
                  <a:pt x="2300278" y="166281"/>
                  <a:pt x="2284825" y="168389"/>
                </a:cubicBezTo>
                <a:lnTo>
                  <a:pt x="2282648" y="225837"/>
                </a:lnTo>
                <a:cubicBezTo>
                  <a:pt x="2309288" y="224349"/>
                  <a:pt x="2329526" y="222420"/>
                  <a:pt x="2343360" y="220051"/>
                </a:cubicBezTo>
                <a:cubicBezTo>
                  <a:pt x="2357195" y="217682"/>
                  <a:pt x="2368435" y="219726"/>
                  <a:pt x="2377079" y="226181"/>
                </a:cubicBezTo>
                <a:cubicBezTo>
                  <a:pt x="2385724" y="232636"/>
                  <a:pt x="2387640" y="237526"/>
                  <a:pt x="2382828" y="240850"/>
                </a:cubicBezTo>
                <a:cubicBezTo>
                  <a:pt x="2378016" y="244174"/>
                  <a:pt x="2368450" y="245250"/>
                  <a:pt x="2354132" y="244078"/>
                </a:cubicBezTo>
                <a:cubicBezTo>
                  <a:pt x="2339814" y="242906"/>
                  <a:pt x="2319768" y="243287"/>
                  <a:pt x="2293996" y="245222"/>
                </a:cubicBezTo>
                <a:cubicBezTo>
                  <a:pt x="2268224" y="247156"/>
                  <a:pt x="2248480" y="249104"/>
                  <a:pt x="2234763" y="251063"/>
                </a:cubicBezTo>
                <a:cubicBezTo>
                  <a:pt x="2221045" y="253023"/>
                  <a:pt x="2210460" y="254781"/>
                  <a:pt x="2203006" y="256337"/>
                </a:cubicBezTo>
                <a:cubicBezTo>
                  <a:pt x="2195553" y="257894"/>
                  <a:pt x="2187485" y="254564"/>
                  <a:pt x="2178803" y="246347"/>
                </a:cubicBezTo>
                <a:cubicBezTo>
                  <a:pt x="2170122" y="238131"/>
                  <a:pt x="2171951" y="234416"/>
                  <a:pt x="2184291" y="235204"/>
                </a:cubicBezTo>
                <a:cubicBezTo>
                  <a:pt x="2196632" y="235991"/>
                  <a:pt x="2222366" y="233805"/>
                  <a:pt x="2261496" y="228646"/>
                </a:cubicBezTo>
                <a:lnTo>
                  <a:pt x="2261496" y="171124"/>
                </a:lnTo>
                <a:cubicBezTo>
                  <a:pt x="2249416" y="172662"/>
                  <a:pt x="2241227" y="173825"/>
                  <a:pt x="2236930" y="174612"/>
                </a:cubicBezTo>
                <a:cubicBezTo>
                  <a:pt x="2232632" y="175400"/>
                  <a:pt x="2226896" y="172925"/>
                  <a:pt x="2219721" y="167189"/>
                </a:cubicBezTo>
                <a:cubicBezTo>
                  <a:pt x="2212547" y="161453"/>
                  <a:pt x="2214296" y="158328"/>
                  <a:pt x="2224968" y="157813"/>
                </a:cubicBezTo>
                <a:cubicBezTo>
                  <a:pt x="2235640" y="157298"/>
                  <a:pt x="2248207" y="156012"/>
                  <a:pt x="2262668" y="153953"/>
                </a:cubicBezTo>
                <a:cubicBezTo>
                  <a:pt x="2262668" y="140298"/>
                  <a:pt x="2261967" y="132013"/>
                  <a:pt x="2260566" y="129099"/>
                </a:cubicBezTo>
                <a:cubicBezTo>
                  <a:pt x="2250644" y="129867"/>
                  <a:pt x="2241705" y="127982"/>
                  <a:pt x="2233749" y="123443"/>
                </a:cubicBezTo>
                <a:cubicBezTo>
                  <a:pt x="2225792" y="118904"/>
                  <a:pt x="2227272" y="115378"/>
                  <a:pt x="2238186" y="112867"/>
                </a:cubicBezTo>
                <a:cubicBezTo>
                  <a:pt x="2249099" y="110355"/>
                  <a:pt x="2260392" y="108160"/>
                  <a:pt x="2272063" y="106281"/>
                </a:cubicBezTo>
                <a:cubicBezTo>
                  <a:pt x="2283733" y="104402"/>
                  <a:pt x="2293602" y="102263"/>
                  <a:pt x="2301670" y="99863"/>
                </a:cubicBezTo>
                <a:cubicBezTo>
                  <a:pt x="2305704" y="98663"/>
                  <a:pt x="2309476" y="98407"/>
                  <a:pt x="2312986" y="99093"/>
                </a:cubicBezTo>
                <a:close/>
                <a:moveTo>
                  <a:pt x="390298" y="97566"/>
                </a:moveTo>
                <a:cubicBezTo>
                  <a:pt x="388128" y="100914"/>
                  <a:pt x="385127" y="103643"/>
                  <a:pt x="381294" y="105751"/>
                </a:cubicBezTo>
                <a:cubicBezTo>
                  <a:pt x="387805" y="106805"/>
                  <a:pt x="392156" y="109859"/>
                  <a:pt x="394345" y="114913"/>
                </a:cubicBezTo>
                <a:lnTo>
                  <a:pt x="393525" y="124491"/>
                </a:lnTo>
                <a:lnTo>
                  <a:pt x="399396" y="115760"/>
                </a:lnTo>
                <a:cubicBezTo>
                  <a:pt x="404356" y="106768"/>
                  <a:pt x="406632" y="101879"/>
                  <a:pt x="406223" y="101091"/>
                </a:cubicBezTo>
                <a:cubicBezTo>
                  <a:pt x="405814" y="100303"/>
                  <a:pt x="404096" y="99910"/>
                  <a:pt x="401070" y="99910"/>
                </a:cubicBezTo>
                <a:cubicBezTo>
                  <a:pt x="395762" y="99910"/>
                  <a:pt x="392171" y="99128"/>
                  <a:pt x="390298" y="97566"/>
                </a:cubicBezTo>
                <a:close/>
                <a:moveTo>
                  <a:pt x="4764020" y="95622"/>
                </a:moveTo>
                <a:cubicBezTo>
                  <a:pt x="4766536" y="95336"/>
                  <a:pt x="4769051" y="95612"/>
                  <a:pt x="4771566" y="96449"/>
                </a:cubicBezTo>
                <a:cubicBezTo>
                  <a:pt x="4776595" y="98124"/>
                  <a:pt x="4783308" y="101720"/>
                  <a:pt x="4791704" y="107239"/>
                </a:cubicBezTo>
                <a:cubicBezTo>
                  <a:pt x="4800100" y="112758"/>
                  <a:pt x="4801046" y="117797"/>
                  <a:pt x="4794541" y="122355"/>
                </a:cubicBezTo>
                <a:cubicBezTo>
                  <a:pt x="4788036" y="126913"/>
                  <a:pt x="4781863" y="135405"/>
                  <a:pt x="4776021" y="147832"/>
                </a:cubicBezTo>
                <a:lnTo>
                  <a:pt x="4775128" y="149693"/>
                </a:lnTo>
                <a:cubicBezTo>
                  <a:pt x="4783686" y="160433"/>
                  <a:pt x="4783419" y="166290"/>
                  <a:pt x="4774328" y="167264"/>
                </a:cubicBezTo>
                <a:cubicBezTo>
                  <a:pt x="4765237" y="168237"/>
                  <a:pt x="4755582" y="169512"/>
                  <a:pt x="4745363" y="171087"/>
                </a:cubicBezTo>
                <a:cubicBezTo>
                  <a:pt x="4735143" y="172662"/>
                  <a:pt x="4725302" y="174125"/>
                  <a:pt x="4715839" y="175477"/>
                </a:cubicBezTo>
                <a:lnTo>
                  <a:pt x="4712230" y="186286"/>
                </a:lnTo>
                <a:cubicBezTo>
                  <a:pt x="4704702" y="186286"/>
                  <a:pt x="4698910" y="176965"/>
                  <a:pt x="4694854" y="158325"/>
                </a:cubicBezTo>
                <a:cubicBezTo>
                  <a:pt x="4690799" y="139684"/>
                  <a:pt x="4687574" y="128171"/>
                  <a:pt x="4685180" y="123787"/>
                </a:cubicBezTo>
                <a:cubicBezTo>
                  <a:pt x="4682787" y="119403"/>
                  <a:pt x="4681590" y="115698"/>
                  <a:pt x="4681590" y="112672"/>
                </a:cubicBezTo>
                <a:cubicBezTo>
                  <a:pt x="4681590" y="107959"/>
                  <a:pt x="4685701" y="106576"/>
                  <a:pt x="4693924" y="108523"/>
                </a:cubicBezTo>
                <a:cubicBezTo>
                  <a:pt x="4702147" y="110470"/>
                  <a:pt x="4713368" y="109934"/>
                  <a:pt x="4727587" y="106914"/>
                </a:cubicBezTo>
                <a:cubicBezTo>
                  <a:pt x="4741806" y="103894"/>
                  <a:pt x="4751434" y="100976"/>
                  <a:pt x="4756469" y="98161"/>
                </a:cubicBezTo>
                <a:cubicBezTo>
                  <a:pt x="4758987" y="96753"/>
                  <a:pt x="4761504" y="95907"/>
                  <a:pt x="4764020" y="95622"/>
                </a:cubicBezTo>
                <a:close/>
                <a:moveTo>
                  <a:pt x="3140556" y="89847"/>
                </a:moveTo>
                <a:cubicBezTo>
                  <a:pt x="3143497" y="89536"/>
                  <a:pt x="3147246" y="90199"/>
                  <a:pt x="3151804" y="91836"/>
                </a:cubicBezTo>
                <a:cubicBezTo>
                  <a:pt x="3164194" y="95866"/>
                  <a:pt x="3168175" y="100297"/>
                  <a:pt x="3163748" y="105128"/>
                </a:cubicBezTo>
                <a:cubicBezTo>
                  <a:pt x="3159320" y="109959"/>
                  <a:pt x="3156188" y="115490"/>
                  <a:pt x="3154353" y="121722"/>
                </a:cubicBezTo>
                <a:cubicBezTo>
                  <a:pt x="3152517" y="127954"/>
                  <a:pt x="3149689" y="148651"/>
                  <a:pt x="3145870" y="183811"/>
                </a:cubicBezTo>
                <a:cubicBezTo>
                  <a:pt x="3155903" y="178057"/>
                  <a:pt x="3165999" y="172922"/>
                  <a:pt x="3176156" y="168408"/>
                </a:cubicBezTo>
                <a:cubicBezTo>
                  <a:pt x="3186314" y="163893"/>
                  <a:pt x="3189253" y="163797"/>
                  <a:pt x="3184974" y="168119"/>
                </a:cubicBezTo>
                <a:cubicBezTo>
                  <a:pt x="3180695" y="172442"/>
                  <a:pt x="3172584" y="180624"/>
                  <a:pt x="3160641" y="192667"/>
                </a:cubicBezTo>
                <a:cubicBezTo>
                  <a:pt x="3148697" y="204709"/>
                  <a:pt x="3139687" y="215025"/>
                  <a:pt x="3133610" y="223614"/>
                </a:cubicBezTo>
                <a:cubicBezTo>
                  <a:pt x="3127533" y="232202"/>
                  <a:pt x="3121614" y="231390"/>
                  <a:pt x="3115853" y="221177"/>
                </a:cubicBezTo>
                <a:cubicBezTo>
                  <a:pt x="3110092" y="210963"/>
                  <a:pt x="3109391" y="203785"/>
                  <a:pt x="3113751" y="199643"/>
                </a:cubicBezTo>
                <a:cubicBezTo>
                  <a:pt x="3118110" y="195501"/>
                  <a:pt x="3121611" y="189278"/>
                  <a:pt x="3124252" y="180974"/>
                </a:cubicBezTo>
                <a:cubicBezTo>
                  <a:pt x="3126894" y="172671"/>
                  <a:pt x="3128801" y="162107"/>
                  <a:pt x="3129973" y="149283"/>
                </a:cubicBezTo>
                <a:cubicBezTo>
                  <a:pt x="3131145" y="136459"/>
                  <a:pt x="3131923" y="127747"/>
                  <a:pt x="3132308" y="123145"/>
                </a:cubicBezTo>
                <a:cubicBezTo>
                  <a:pt x="3132692" y="118544"/>
                  <a:pt x="3129802" y="117381"/>
                  <a:pt x="3123638" y="119657"/>
                </a:cubicBezTo>
                <a:cubicBezTo>
                  <a:pt x="3117475" y="121933"/>
                  <a:pt x="3111450" y="124463"/>
                  <a:pt x="3105565" y="127247"/>
                </a:cubicBezTo>
                <a:cubicBezTo>
                  <a:pt x="3099680" y="130032"/>
                  <a:pt x="3092453" y="128705"/>
                  <a:pt x="3083883" y="123266"/>
                </a:cubicBezTo>
                <a:cubicBezTo>
                  <a:pt x="3075313" y="117828"/>
                  <a:pt x="3075731" y="114324"/>
                  <a:pt x="3085138" y="112755"/>
                </a:cubicBezTo>
                <a:cubicBezTo>
                  <a:pt x="3094546" y="111186"/>
                  <a:pt x="3104406" y="108749"/>
                  <a:pt x="3114718" y="105444"/>
                </a:cubicBezTo>
                <a:cubicBezTo>
                  <a:pt x="3125030" y="102139"/>
                  <a:pt x="3131511" y="98226"/>
                  <a:pt x="3134159" y="93705"/>
                </a:cubicBezTo>
                <a:cubicBezTo>
                  <a:pt x="3135482" y="91445"/>
                  <a:pt x="3137615" y="90159"/>
                  <a:pt x="3140556" y="89847"/>
                </a:cubicBezTo>
                <a:close/>
                <a:moveTo>
                  <a:pt x="4143195" y="86748"/>
                </a:moveTo>
                <a:cubicBezTo>
                  <a:pt x="4145865" y="86568"/>
                  <a:pt x="4148797" y="87104"/>
                  <a:pt x="4151994" y="88357"/>
                </a:cubicBezTo>
                <a:cubicBezTo>
                  <a:pt x="4158388" y="90862"/>
                  <a:pt x="4164155" y="94443"/>
                  <a:pt x="4169296" y="99100"/>
                </a:cubicBezTo>
                <a:cubicBezTo>
                  <a:pt x="4174436" y="103757"/>
                  <a:pt x="4174768" y="108318"/>
                  <a:pt x="4170291" y="112783"/>
                </a:cubicBezTo>
                <a:cubicBezTo>
                  <a:pt x="4165814" y="117248"/>
                  <a:pt x="4161051" y="125738"/>
                  <a:pt x="4156003" y="138251"/>
                </a:cubicBezTo>
                <a:cubicBezTo>
                  <a:pt x="4162998" y="149042"/>
                  <a:pt x="4162260" y="154688"/>
                  <a:pt x="4153790" y="155190"/>
                </a:cubicBezTo>
                <a:cubicBezTo>
                  <a:pt x="4145319" y="155692"/>
                  <a:pt x="4127162" y="157407"/>
                  <a:pt x="4099319" y="160334"/>
                </a:cubicBezTo>
                <a:cubicBezTo>
                  <a:pt x="4095672" y="171409"/>
                  <a:pt x="4091744" y="173009"/>
                  <a:pt x="4087533" y="165134"/>
                </a:cubicBezTo>
                <a:cubicBezTo>
                  <a:pt x="4083323" y="157258"/>
                  <a:pt x="4079875" y="147566"/>
                  <a:pt x="4077190" y="136056"/>
                </a:cubicBezTo>
                <a:cubicBezTo>
                  <a:pt x="4074505" y="124547"/>
                  <a:pt x="4071379" y="115627"/>
                  <a:pt x="4067813" y="109295"/>
                </a:cubicBezTo>
                <a:cubicBezTo>
                  <a:pt x="4064248" y="102964"/>
                  <a:pt x="4065212" y="99798"/>
                  <a:pt x="4070706" y="99798"/>
                </a:cubicBezTo>
                <a:cubicBezTo>
                  <a:pt x="4074960" y="99798"/>
                  <a:pt x="4079335" y="100182"/>
                  <a:pt x="4083831" y="100951"/>
                </a:cubicBezTo>
                <a:cubicBezTo>
                  <a:pt x="4088327" y="101720"/>
                  <a:pt x="4097071" y="100800"/>
                  <a:pt x="4110062" y="98189"/>
                </a:cubicBezTo>
                <a:cubicBezTo>
                  <a:pt x="4123053" y="95578"/>
                  <a:pt x="4131692" y="92660"/>
                  <a:pt x="4135977" y="89436"/>
                </a:cubicBezTo>
                <a:cubicBezTo>
                  <a:pt x="4138119" y="87824"/>
                  <a:pt x="4140525" y="86927"/>
                  <a:pt x="4143195" y="86748"/>
                </a:cubicBezTo>
                <a:close/>
                <a:moveTo>
                  <a:pt x="1758652" y="79967"/>
                </a:moveTo>
                <a:cubicBezTo>
                  <a:pt x="1765653" y="79161"/>
                  <a:pt x="1772009" y="82149"/>
                  <a:pt x="1777721" y="88934"/>
                </a:cubicBezTo>
                <a:cubicBezTo>
                  <a:pt x="1783432" y="95718"/>
                  <a:pt x="1780697" y="99826"/>
                  <a:pt x="1769517" y="101258"/>
                </a:cubicBezTo>
                <a:cubicBezTo>
                  <a:pt x="1758336" y="102691"/>
                  <a:pt x="1736684" y="105125"/>
                  <a:pt x="1704562" y="108560"/>
                </a:cubicBezTo>
                <a:cubicBezTo>
                  <a:pt x="1709238" y="112479"/>
                  <a:pt x="1709089" y="117078"/>
                  <a:pt x="1704116" y="122355"/>
                </a:cubicBezTo>
                <a:cubicBezTo>
                  <a:pt x="1699142" y="127632"/>
                  <a:pt x="1694185" y="133880"/>
                  <a:pt x="1689242" y="141098"/>
                </a:cubicBezTo>
                <a:cubicBezTo>
                  <a:pt x="1684300" y="148316"/>
                  <a:pt x="1679783" y="154716"/>
                  <a:pt x="1675690" y="160297"/>
                </a:cubicBezTo>
                <a:cubicBezTo>
                  <a:pt x="1671597" y="165878"/>
                  <a:pt x="1670307" y="168668"/>
                  <a:pt x="1671820" y="168668"/>
                </a:cubicBezTo>
                <a:cubicBezTo>
                  <a:pt x="1676260" y="168668"/>
                  <a:pt x="1695689" y="165425"/>
                  <a:pt x="1730105" y="158939"/>
                </a:cubicBezTo>
                <a:cubicBezTo>
                  <a:pt x="1728071" y="155019"/>
                  <a:pt x="1725619" y="151060"/>
                  <a:pt x="1722748" y="147060"/>
                </a:cubicBezTo>
                <a:cubicBezTo>
                  <a:pt x="1719876" y="143060"/>
                  <a:pt x="1719666" y="139433"/>
                  <a:pt x="1722115" y="136177"/>
                </a:cubicBezTo>
                <a:cubicBezTo>
                  <a:pt x="1724564" y="132922"/>
                  <a:pt x="1732148" y="135414"/>
                  <a:pt x="1744867" y="143656"/>
                </a:cubicBezTo>
                <a:cubicBezTo>
                  <a:pt x="1757586" y="151897"/>
                  <a:pt x="1764751" y="160734"/>
                  <a:pt x="1766363" y="170166"/>
                </a:cubicBezTo>
                <a:cubicBezTo>
                  <a:pt x="1767976" y="179598"/>
                  <a:pt x="1767157" y="187755"/>
                  <a:pt x="1763908" y="194639"/>
                </a:cubicBezTo>
                <a:cubicBezTo>
                  <a:pt x="1760658" y="201522"/>
                  <a:pt x="1756023" y="201345"/>
                  <a:pt x="1750002" y="194109"/>
                </a:cubicBezTo>
                <a:cubicBezTo>
                  <a:pt x="1743980" y="186872"/>
                  <a:pt x="1738737" y="179210"/>
                  <a:pt x="1734272" y="171124"/>
                </a:cubicBezTo>
                <a:cubicBezTo>
                  <a:pt x="1702101" y="180302"/>
                  <a:pt x="1681342" y="187030"/>
                  <a:pt x="1671997" y="191309"/>
                </a:cubicBezTo>
                <a:cubicBezTo>
                  <a:pt x="1662652" y="195588"/>
                  <a:pt x="1655582" y="198741"/>
                  <a:pt x="1650789" y="200769"/>
                </a:cubicBezTo>
                <a:cubicBezTo>
                  <a:pt x="1645996" y="202796"/>
                  <a:pt x="1642647" y="199364"/>
                  <a:pt x="1640743" y="190472"/>
                </a:cubicBezTo>
                <a:cubicBezTo>
                  <a:pt x="1638839" y="181579"/>
                  <a:pt x="1640113" y="175893"/>
                  <a:pt x="1644566" y="173412"/>
                </a:cubicBezTo>
                <a:cubicBezTo>
                  <a:pt x="1649019" y="170932"/>
                  <a:pt x="1655831" y="161286"/>
                  <a:pt x="1665002" y="144474"/>
                </a:cubicBezTo>
                <a:cubicBezTo>
                  <a:pt x="1674174" y="127663"/>
                  <a:pt x="1679144" y="116312"/>
                  <a:pt x="1679913" y="110421"/>
                </a:cubicBezTo>
                <a:cubicBezTo>
                  <a:pt x="1670400" y="113496"/>
                  <a:pt x="1661492" y="115431"/>
                  <a:pt x="1653189" y="116225"/>
                </a:cubicBezTo>
                <a:cubicBezTo>
                  <a:pt x="1644885" y="117019"/>
                  <a:pt x="1636951" y="114768"/>
                  <a:pt x="1629386" y="109472"/>
                </a:cubicBezTo>
                <a:cubicBezTo>
                  <a:pt x="1621820" y="104176"/>
                  <a:pt x="1622394" y="101249"/>
                  <a:pt x="1631106" y="100691"/>
                </a:cubicBezTo>
                <a:cubicBezTo>
                  <a:pt x="1639819" y="100133"/>
                  <a:pt x="1653632" y="98090"/>
                  <a:pt x="1672546" y="94561"/>
                </a:cubicBezTo>
                <a:cubicBezTo>
                  <a:pt x="1691459" y="91033"/>
                  <a:pt x="1708788" y="87920"/>
                  <a:pt x="1724533" y="85222"/>
                </a:cubicBezTo>
                <a:cubicBezTo>
                  <a:pt x="1740278" y="82525"/>
                  <a:pt x="1751651" y="80773"/>
                  <a:pt x="1758652" y="79967"/>
                </a:cubicBezTo>
                <a:close/>
                <a:moveTo>
                  <a:pt x="4403737" y="78925"/>
                </a:moveTo>
                <a:cubicBezTo>
                  <a:pt x="4409374" y="80599"/>
                  <a:pt x="4414847" y="82903"/>
                  <a:pt x="4420155" y="85836"/>
                </a:cubicBezTo>
                <a:cubicBezTo>
                  <a:pt x="4425463" y="88769"/>
                  <a:pt x="4427227" y="91420"/>
                  <a:pt x="4425447" y="93789"/>
                </a:cubicBezTo>
                <a:cubicBezTo>
                  <a:pt x="4423668" y="96158"/>
                  <a:pt x="4421829" y="98818"/>
                  <a:pt x="4419932" y="101770"/>
                </a:cubicBezTo>
                <a:cubicBezTo>
                  <a:pt x="4452537" y="124218"/>
                  <a:pt x="4475606" y="139113"/>
                  <a:pt x="4489137" y="146456"/>
                </a:cubicBezTo>
                <a:cubicBezTo>
                  <a:pt x="4502667" y="153798"/>
                  <a:pt x="4515492" y="159742"/>
                  <a:pt x="4527609" y="164287"/>
                </a:cubicBezTo>
                <a:cubicBezTo>
                  <a:pt x="4539726" y="168833"/>
                  <a:pt x="4551464" y="173421"/>
                  <a:pt x="4562825" y="178054"/>
                </a:cubicBezTo>
                <a:cubicBezTo>
                  <a:pt x="4574186" y="182686"/>
                  <a:pt x="4571919" y="185802"/>
                  <a:pt x="4556026" y="187402"/>
                </a:cubicBezTo>
                <a:cubicBezTo>
                  <a:pt x="4540132" y="189002"/>
                  <a:pt x="4527435" y="189802"/>
                  <a:pt x="4517935" y="189802"/>
                </a:cubicBezTo>
                <a:cubicBezTo>
                  <a:pt x="4508460" y="189802"/>
                  <a:pt x="4500094" y="186776"/>
                  <a:pt x="4492839" y="180723"/>
                </a:cubicBezTo>
                <a:cubicBezTo>
                  <a:pt x="4485583" y="174671"/>
                  <a:pt x="4476232" y="166495"/>
                  <a:pt x="4464785" y="156195"/>
                </a:cubicBezTo>
                <a:cubicBezTo>
                  <a:pt x="4453337" y="145894"/>
                  <a:pt x="4436166" y="130636"/>
                  <a:pt x="4413271" y="110421"/>
                </a:cubicBezTo>
                <a:cubicBezTo>
                  <a:pt x="4407169" y="118755"/>
                  <a:pt x="4399356" y="128277"/>
                  <a:pt x="4389831" y="138986"/>
                </a:cubicBezTo>
                <a:cubicBezTo>
                  <a:pt x="4380306" y="149696"/>
                  <a:pt x="4370220" y="159388"/>
                  <a:pt x="4359572" y="168064"/>
                </a:cubicBezTo>
                <a:cubicBezTo>
                  <a:pt x="4348925" y="176739"/>
                  <a:pt x="4338275" y="184233"/>
                  <a:pt x="4327621" y="190546"/>
                </a:cubicBezTo>
                <a:cubicBezTo>
                  <a:pt x="4316967" y="196859"/>
                  <a:pt x="4306125" y="201426"/>
                  <a:pt x="4295093" y="204247"/>
                </a:cubicBezTo>
                <a:cubicBezTo>
                  <a:pt x="4284061" y="207069"/>
                  <a:pt x="4284163" y="204306"/>
                  <a:pt x="4295400" y="195960"/>
                </a:cubicBezTo>
                <a:cubicBezTo>
                  <a:pt x="4306636" y="187613"/>
                  <a:pt x="4319966" y="177077"/>
                  <a:pt x="4335388" y="164352"/>
                </a:cubicBezTo>
                <a:cubicBezTo>
                  <a:pt x="4350810" y="151627"/>
                  <a:pt x="4365039" y="137241"/>
                  <a:pt x="4378074" y="121192"/>
                </a:cubicBezTo>
                <a:cubicBezTo>
                  <a:pt x="4391109" y="105143"/>
                  <a:pt x="4397235" y="93668"/>
                  <a:pt x="4396454" y="86766"/>
                </a:cubicBezTo>
                <a:cubicBezTo>
                  <a:pt x="4395673" y="79864"/>
                  <a:pt x="4398100" y="77251"/>
                  <a:pt x="4403737" y="78925"/>
                </a:cubicBezTo>
                <a:close/>
                <a:moveTo>
                  <a:pt x="2619688" y="75390"/>
                </a:moveTo>
                <a:cubicBezTo>
                  <a:pt x="2612482" y="76953"/>
                  <a:pt x="2604848" y="78652"/>
                  <a:pt x="2596787" y="80488"/>
                </a:cubicBezTo>
                <a:cubicBezTo>
                  <a:pt x="2598312" y="97132"/>
                  <a:pt x="2599763" y="112120"/>
                  <a:pt x="2601140" y="125452"/>
                </a:cubicBezTo>
                <a:cubicBezTo>
                  <a:pt x="2603546" y="124671"/>
                  <a:pt x="2607651" y="124082"/>
                  <a:pt x="2613456" y="123685"/>
                </a:cubicBezTo>
                <a:cubicBezTo>
                  <a:pt x="2614745" y="119183"/>
                  <a:pt x="2616147" y="113980"/>
                  <a:pt x="2617660" y="108077"/>
                </a:cubicBezTo>
                <a:cubicBezTo>
                  <a:pt x="2612873" y="108077"/>
                  <a:pt x="2608954" y="106362"/>
                  <a:pt x="2605903" y="102933"/>
                </a:cubicBezTo>
                <a:cubicBezTo>
                  <a:pt x="2602852" y="99503"/>
                  <a:pt x="2603664" y="96952"/>
                  <a:pt x="2608340" y="95277"/>
                </a:cubicBezTo>
                <a:lnTo>
                  <a:pt x="2618925" y="91426"/>
                </a:lnTo>
                <a:cubicBezTo>
                  <a:pt x="2619644" y="81790"/>
                  <a:pt x="2619899" y="76444"/>
                  <a:pt x="2619688" y="75390"/>
                </a:cubicBezTo>
                <a:close/>
                <a:moveTo>
                  <a:pt x="1334179" y="74345"/>
                </a:moveTo>
                <a:cubicBezTo>
                  <a:pt x="1335922" y="74428"/>
                  <a:pt x="1338113" y="74900"/>
                  <a:pt x="1340752" y="75762"/>
                </a:cubicBezTo>
                <a:cubicBezTo>
                  <a:pt x="1351306" y="79210"/>
                  <a:pt x="1356329" y="84875"/>
                  <a:pt x="1355821" y="92757"/>
                </a:cubicBezTo>
                <a:cubicBezTo>
                  <a:pt x="1355312" y="100638"/>
                  <a:pt x="1351176" y="103717"/>
                  <a:pt x="1343412" y="101993"/>
                </a:cubicBezTo>
                <a:cubicBezTo>
                  <a:pt x="1338613" y="99103"/>
                  <a:pt x="1334331" y="93147"/>
                  <a:pt x="1330567" y="84125"/>
                </a:cubicBezTo>
                <a:cubicBezTo>
                  <a:pt x="1327744" y="77358"/>
                  <a:pt x="1328948" y="74098"/>
                  <a:pt x="1334179" y="74345"/>
                </a:cubicBezTo>
                <a:close/>
                <a:moveTo>
                  <a:pt x="2662622" y="67679"/>
                </a:moveTo>
                <a:cubicBezTo>
                  <a:pt x="2660649" y="67561"/>
                  <a:pt x="2657813" y="67986"/>
                  <a:pt x="2654114" y="68953"/>
                </a:cubicBezTo>
                <a:cubicBezTo>
                  <a:pt x="2646715" y="70888"/>
                  <a:pt x="2640840" y="71874"/>
                  <a:pt x="2636487" y="71911"/>
                </a:cubicBezTo>
                <a:cubicBezTo>
                  <a:pt x="2641931" y="72879"/>
                  <a:pt x="2644238" y="75012"/>
                  <a:pt x="2643407" y="78311"/>
                </a:cubicBezTo>
                <a:cubicBezTo>
                  <a:pt x="2642576" y="81610"/>
                  <a:pt x="2641826" y="83706"/>
                  <a:pt x="2641156" y="84599"/>
                </a:cubicBezTo>
                <a:cubicBezTo>
                  <a:pt x="2642955" y="83830"/>
                  <a:pt x="2646043" y="83446"/>
                  <a:pt x="2650421" y="83446"/>
                </a:cubicBezTo>
                <a:cubicBezTo>
                  <a:pt x="2656696" y="83446"/>
                  <a:pt x="2659589" y="85579"/>
                  <a:pt x="2659099" y="89845"/>
                </a:cubicBezTo>
                <a:cubicBezTo>
                  <a:pt x="2658610" y="94112"/>
                  <a:pt x="2656696" y="97197"/>
                  <a:pt x="2653360" y="99100"/>
                </a:cubicBezTo>
                <a:cubicBezTo>
                  <a:pt x="2650024" y="101004"/>
                  <a:pt x="2645305" y="102979"/>
                  <a:pt x="2639203" y="105026"/>
                </a:cubicBezTo>
                <a:cubicBezTo>
                  <a:pt x="2638161" y="108039"/>
                  <a:pt x="2636084" y="113292"/>
                  <a:pt x="2632971" y="120783"/>
                </a:cubicBezTo>
                <a:cubicBezTo>
                  <a:pt x="2640127" y="119295"/>
                  <a:pt x="2647699" y="117546"/>
                  <a:pt x="2655686" y="115537"/>
                </a:cubicBezTo>
                <a:cubicBezTo>
                  <a:pt x="2661465" y="101807"/>
                  <a:pt x="2664745" y="91330"/>
                  <a:pt x="2665527" y="84106"/>
                </a:cubicBezTo>
                <a:cubicBezTo>
                  <a:pt x="2666308" y="76882"/>
                  <a:pt x="2666451" y="72066"/>
                  <a:pt x="2665955" y="69660"/>
                </a:cubicBezTo>
                <a:cubicBezTo>
                  <a:pt x="2665707" y="68457"/>
                  <a:pt x="2664596" y="67797"/>
                  <a:pt x="2662622" y="67679"/>
                </a:cubicBezTo>
                <a:close/>
                <a:moveTo>
                  <a:pt x="4367237" y="67288"/>
                </a:moveTo>
                <a:cubicBezTo>
                  <a:pt x="4374995" y="68981"/>
                  <a:pt x="4381047" y="72038"/>
                  <a:pt x="4385394" y="76460"/>
                </a:cubicBezTo>
                <a:cubicBezTo>
                  <a:pt x="4389741" y="80881"/>
                  <a:pt x="4390879" y="86869"/>
                  <a:pt x="4388808" y="94422"/>
                </a:cubicBezTo>
                <a:cubicBezTo>
                  <a:pt x="4386737" y="101975"/>
                  <a:pt x="4381050" y="102688"/>
                  <a:pt x="4371748" y="96561"/>
                </a:cubicBezTo>
                <a:cubicBezTo>
                  <a:pt x="4366006" y="90013"/>
                  <a:pt x="4361879" y="83073"/>
                  <a:pt x="4359368" y="75744"/>
                </a:cubicBezTo>
                <a:cubicBezTo>
                  <a:pt x="4356856" y="68414"/>
                  <a:pt x="4359479" y="65595"/>
                  <a:pt x="4367237" y="67288"/>
                </a:cubicBezTo>
                <a:close/>
                <a:moveTo>
                  <a:pt x="162331" y="63689"/>
                </a:moveTo>
                <a:cubicBezTo>
                  <a:pt x="170628" y="65313"/>
                  <a:pt x="177266" y="67558"/>
                  <a:pt x="182246" y="70423"/>
                </a:cubicBezTo>
                <a:cubicBezTo>
                  <a:pt x="187225" y="73288"/>
                  <a:pt x="188723" y="76761"/>
                  <a:pt x="186739" y="80841"/>
                </a:cubicBezTo>
                <a:cubicBezTo>
                  <a:pt x="184754" y="84921"/>
                  <a:pt x="183384" y="90164"/>
                  <a:pt x="182628" y="96570"/>
                </a:cubicBezTo>
                <a:cubicBezTo>
                  <a:pt x="181871" y="102976"/>
                  <a:pt x="180919" y="110349"/>
                  <a:pt x="179772" y="118690"/>
                </a:cubicBezTo>
                <a:cubicBezTo>
                  <a:pt x="178624" y="127030"/>
                  <a:pt x="176494" y="139473"/>
                  <a:pt x="173381" y="156018"/>
                </a:cubicBezTo>
                <a:cubicBezTo>
                  <a:pt x="185833" y="162442"/>
                  <a:pt x="191455" y="167124"/>
                  <a:pt x="190245" y="170063"/>
                </a:cubicBezTo>
                <a:cubicBezTo>
                  <a:pt x="189036" y="173003"/>
                  <a:pt x="187675" y="182004"/>
                  <a:pt x="186162" y="197066"/>
                </a:cubicBezTo>
                <a:cubicBezTo>
                  <a:pt x="184649" y="212129"/>
                  <a:pt x="185616" y="222073"/>
                  <a:pt x="189064" y="226897"/>
                </a:cubicBezTo>
                <a:cubicBezTo>
                  <a:pt x="192512" y="231722"/>
                  <a:pt x="200887" y="234317"/>
                  <a:pt x="214188" y="234683"/>
                </a:cubicBezTo>
                <a:cubicBezTo>
                  <a:pt x="227490" y="235049"/>
                  <a:pt x="237077" y="233849"/>
                  <a:pt x="242949" y="231083"/>
                </a:cubicBezTo>
                <a:cubicBezTo>
                  <a:pt x="248822" y="228317"/>
                  <a:pt x="252883" y="223183"/>
                  <a:pt x="255134" y="215679"/>
                </a:cubicBezTo>
                <a:cubicBezTo>
                  <a:pt x="257386" y="208176"/>
                  <a:pt x="260520" y="199432"/>
                  <a:pt x="264539" y="189448"/>
                </a:cubicBezTo>
                <a:cubicBezTo>
                  <a:pt x="268557" y="179464"/>
                  <a:pt x="270895" y="182004"/>
                  <a:pt x="271552" y="197066"/>
                </a:cubicBezTo>
                <a:cubicBezTo>
                  <a:pt x="272209" y="212129"/>
                  <a:pt x="273912" y="222662"/>
                  <a:pt x="276659" y="228665"/>
                </a:cubicBezTo>
                <a:cubicBezTo>
                  <a:pt x="279406" y="234667"/>
                  <a:pt x="277307" y="240369"/>
                  <a:pt x="270361" y="245770"/>
                </a:cubicBezTo>
                <a:cubicBezTo>
                  <a:pt x="263416" y="251172"/>
                  <a:pt x="252245" y="254868"/>
                  <a:pt x="236847" y="256858"/>
                </a:cubicBezTo>
                <a:cubicBezTo>
                  <a:pt x="221450" y="258849"/>
                  <a:pt x="207109" y="257785"/>
                  <a:pt x="193827" y="253668"/>
                </a:cubicBezTo>
                <a:cubicBezTo>
                  <a:pt x="180544" y="249550"/>
                  <a:pt x="172625" y="243203"/>
                  <a:pt x="170070" y="234627"/>
                </a:cubicBezTo>
                <a:cubicBezTo>
                  <a:pt x="167515" y="226051"/>
                  <a:pt x="166820" y="213124"/>
                  <a:pt x="167986" y="195848"/>
                </a:cubicBezTo>
                <a:cubicBezTo>
                  <a:pt x="169152" y="178572"/>
                  <a:pt x="169630" y="169549"/>
                  <a:pt x="169419" y="168780"/>
                </a:cubicBezTo>
                <a:cubicBezTo>
                  <a:pt x="163875" y="183402"/>
                  <a:pt x="154077" y="196735"/>
                  <a:pt x="140025" y="208777"/>
                </a:cubicBezTo>
                <a:cubicBezTo>
                  <a:pt x="125973" y="220820"/>
                  <a:pt x="110873" y="229034"/>
                  <a:pt x="94726" y="233418"/>
                </a:cubicBezTo>
                <a:cubicBezTo>
                  <a:pt x="78578" y="237802"/>
                  <a:pt x="78792" y="234103"/>
                  <a:pt x="95367" y="222321"/>
                </a:cubicBezTo>
                <a:cubicBezTo>
                  <a:pt x="111943" y="210539"/>
                  <a:pt x="125384" y="197591"/>
                  <a:pt x="135691" y="183477"/>
                </a:cubicBezTo>
                <a:cubicBezTo>
                  <a:pt x="145997" y="169363"/>
                  <a:pt x="152496" y="154995"/>
                  <a:pt x="155187" y="140372"/>
                </a:cubicBezTo>
                <a:cubicBezTo>
                  <a:pt x="157878" y="125750"/>
                  <a:pt x="159419" y="112399"/>
                  <a:pt x="159810" y="100319"/>
                </a:cubicBezTo>
                <a:cubicBezTo>
                  <a:pt x="160201" y="88239"/>
                  <a:pt x="158644" y="78708"/>
                  <a:pt x="155141" y="71725"/>
                </a:cubicBezTo>
                <a:cubicBezTo>
                  <a:pt x="151637" y="64743"/>
                  <a:pt x="154034" y="62064"/>
                  <a:pt x="162331" y="63689"/>
                </a:cubicBezTo>
                <a:close/>
                <a:moveTo>
                  <a:pt x="2982419" y="62593"/>
                </a:moveTo>
                <a:cubicBezTo>
                  <a:pt x="2986351" y="62998"/>
                  <a:pt x="2990245" y="64240"/>
                  <a:pt x="2994102" y="66321"/>
                </a:cubicBezTo>
                <a:cubicBezTo>
                  <a:pt x="3001816" y="70482"/>
                  <a:pt x="3001575" y="74373"/>
                  <a:pt x="2993377" y="77995"/>
                </a:cubicBezTo>
                <a:cubicBezTo>
                  <a:pt x="2985179" y="81616"/>
                  <a:pt x="2967877" y="86286"/>
                  <a:pt x="2941473" y="92003"/>
                </a:cubicBezTo>
                <a:cubicBezTo>
                  <a:pt x="2949249" y="94657"/>
                  <a:pt x="2951596" y="98037"/>
                  <a:pt x="2948514" y="102142"/>
                </a:cubicBezTo>
                <a:cubicBezTo>
                  <a:pt x="2945432" y="106247"/>
                  <a:pt x="2942577" y="109993"/>
                  <a:pt x="2939947" y="113379"/>
                </a:cubicBezTo>
                <a:cubicBezTo>
                  <a:pt x="2937318" y="116764"/>
                  <a:pt x="2933607" y="121180"/>
                  <a:pt x="2928813" y="126624"/>
                </a:cubicBezTo>
                <a:cubicBezTo>
                  <a:pt x="2924019" y="132069"/>
                  <a:pt x="2924807" y="134611"/>
                  <a:pt x="2931176" y="134252"/>
                </a:cubicBezTo>
                <a:cubicBezTo>
                  <a:pt x="2937544" y="133892"/>
                  <a:pt x="2948319" y="132503"/>
                  <a:pt x="2963499" y="130085"/>
                </a:cubicBezTo>
                <a:cubicBezTo>
                  <a:pt x="2960175" y="128646"/>
                  <a:pt x="2956622" y="124010"/>
                  <a:pt x="2952840" y="116178"/>
                </a:cubicBezTo>
                <a:cubicBezTo>
                  <a:pt x="2949057" y="108346"/>
                  <a:pt x="2950151" y="105060"/>
                  <a:pt x="2956123" y="106319"/>
                </a:cubicBezTo>
                <a:cubicBezTo>
                  <a:pt x="2962095" y="107577"/>
                  <a:pt x="2968609" y="110073"/>
                  <a:pt x="2975666" y="113806"/>
                </a:cubicBezTo>
                <a:cubicBezTo>
                  <a:pt x="2982723" y="117540"/>
                  <a:pt x="2988127" y="121958"/>
                  <a:pt x="2991879" y="127061"/>
                </a:cubicBezTo>
                <a:cubicBezTo>
                  <a:pt x="2995631" y="132165"/>
                  <a:pt x="2996220" y="138255"/>
                  <a:pt x="2993646" y="145330"/>
                </a:cubicBezTo>
                <a:cubicBezTo>
                  <a:pt x="2991073" y="152406"/>
                  <a:pt x="2986484" y="153581"/>
                  <a:pt x="2979880" y="148855"/>
                </a:cubicBezTo>
                <a:cubicBezTo>
                  <a:pt x="2973276" y="144130"/>
                  <a:pt x="2969918" y="141433"/>
                  <a:pt x="2969806" y="140763"/>
                </a:cubicBezTo>
                <a:lnTo>
                  <a:pt x="2951965" y="144781"/>
                </a:lnTo>
                <a:cubicBezTo>
                  <a:pt x="2964417" y="151293"/>
                  <a:pt x="2969446" y="156188"/>
                  <a:pt x="2967053" y="159469"/>
                </a:cubicBezTo>
                <a:cubicBezTo>
                  <a:pt x="2964659" y="162749"/>
                  <a:pt x="2962519" y="172079"/>
                  <a:pt x="2960634" y="187458"/>
                </a:cubicBezTo>
                <a:cubicBezTo>
                  <a:pt x="2958749" y="202837"/>
                  <a:pt x="2959391" y="213686"/>
                  <a:pt x="2962560" y="220005"/>
                </a:cubicBezTo>
                <a:cubicBezTo>
                  <a:pt x="2965729" y="226324"/>
                  <a:pt x="2973809" y="229660"/>
                  <a:pt x="2986800" y="230013"/>
                </a:cubicBezTo>
                <a:cubicBezTo>
                  <a:pt x="2999792" y="230367"/>
                  <a:pt x="3008895" y="228280"/>
                  <a:pt x="3014110" y="223753"/>
                </a:cubicBezTo>
                <a:cubicBezTo>
                  <a:pt x="3019325" y="219226"/>
                  <a:pt x="3023561" y="209103"/>
                  <a:pt x="3026816" y="193383"/>
                </a:cubicBezTo>
                <a:cubicBezTo>
                  <a:pt x="3030072" y="177663"/>
                  <a:pt x="3032990" y="177892"/>
                  <a:pt x="3035569" y="194071"/>
                </a:cubicBezTo>
                <a:cubicBezTo>
                  <a:pt x="3038149" y="210250"/>
                  <a:pt x="3041203" y="220774"/>
                  <a:pt x="3044732" y="225641"/>
                </a:cubicBezTo>
                <a:cubicBezTo>
                  <a:pt x="3048260" y="230509"/>
                  <a:pt x="3046728" y="235058"/>
                  <a:pt x="3040137" y="239287"/>
                </a:cubicBezTo>
                <a:cubicBezTo>
                  <a:pt x="3033545" y="243516"/>
                  <a:pt x="3025220" y="247026"/>
                  <a:pt x="3015161" y="249817"/>
                </a:cubicBezTo>
                <a:cubicBezTo>
                  <a:pt x="3005103" y="252607"/>
                  <a:pt x="2993513" y="253398"/>
                  <a:pt x="2980391" y="252189"/>
                </a:cubicBezTo>
                <a:cubicBezTo>
                  <a:pt x="2967270" y="250979"/>
                  <a:pt x="2957478" y="247141"/>
                  <a:pt x="2951016" y="240673"/>
                </a:cubicBezTo>
                <a:cubicBezTo>
                  <a:pt x="2944555" y="234205"/>
                  <a:pt x="2941324" y="223449"/>
                  <a:pt x="2941324" y="208405"/>
                </a:cubicBezTo>
                <a:cubicBezTo>
                  <a:pt x="2941324" y="193473"/>
                  <a:pt x="2941715" y="182178"/>
                  <a:pt x="2942496" y="174519"/>
                </a:cubicBezTo>
                <a:cubicBezTo>
                  <a:pt x="2943277" y="166861"/>
                  <a:pt x="2943181" y="160489"/>
                  <a:pt x="2942208" y="155404"/>
                </a:cubicBezTo>
                <a:cubicBezTo>
                  <a:pt x="2941234" y="150319"/>
                  <a:pt x="2941560" y="147776"/>
                  <a:pt x="2943184" y="147776"/>
                </a:cubicBezTo>
                <a:lnTo>
                  <a:pt x="2927464" y="150865"/>
                </a:lnTo>
                <a:cubicBezTo>
                  <a:pt x="2936022" y="156396"/>
                  <a:pt x="2939448" y="160842"/>
                  <a:pt x="2937743" y="164203"/>
                </a:cubicBezTo>
                <a:cubicBezTo>
                  <a:pt x="2936037" y="167564"/>
                  <a:pt x="2931991" y="174231"/>
                  <a:pt x="2925604" y="184202"/>
                </a:cubicBezTo>
                <a:cubicBezTo>
                  <a:pt x="2919217" y="194174"/>
                  <a:pt x="2911056" y="203928"/>
                  <a:pt x="2901122" y="213465"/>
                </a:cubicBezTo>
                <a:cubicBezTo>
                  <a:pt x="2891187" y="223003"/>
                  <a:pt x="2877895" y="231170"/>
                  <a:pt x="2861245" y="237966"/>
                </a:cubicBezTo>
                <a:cubicBezTo>
                  <a:pt x="2844595" y="244763"/>
                  <a:pt x="2838819" y="245318"/>
                  <a:pt x="2843916" y="239631"/>
                </a:cubicBezTo>
                <a:cubicBezTo>
                  <a:pt x="2849013" y="233945"/>
                  <a:pt x="2857465" y="226339"/>
                  <a:pt x="2869273" y="216814"/>
                </a:cubicBezTo>
                <a:cubicBezTo>
                  <a:pt x="2881080" y="207289"/>
                  <a:pt x="2891566" y="196096"/>
                  <a:pt x="2900731" y="183235"/>
                </a:cubicBezTo>
                <a:cubicBezTo>
                  <a:pt x="2909897" y="170374"/>
                  <a:pt x="2913785" y="161667"/>
                  <a:pt x="2912395" y="157115"/>
                </a:cubicBezTo>
                <a:cubicBezTo>
                  <a:pt x="2906504" y="160687"/>
                  <a:pt x="2901602" y="163524"/>
                  <a:pt x="2897689" y="165627"/>
                </a:cubicBezTo>
                <a:cubicBezTo>
                  <a:pt x="2893777" y="167729"/>
                  <a:pt x="2890344" y="164917"/>
                  <a:pt x="2887392" y="157190"/>
                </a:cubicBezTo>
                <a:cubicBezTo>
                  <a:pt x="2884441" y="149463"/>
                  <a:pt x="2886044" y="144115"/>
                  <a:pt x="2892201" y="141144"/>
                </a:cubicBezTo>
                <a:cubicBezTo>
                  <a:pt x="2898359" y="138174"/>
                  <a:pt x="2903450" y="134308"/>
                  <a:pt x="2907475" y="129545"/>
                </a:cubicBezTo>
                <a:cubicBezTo>
                  <a:pt x="2911499" y="124783"/>
                  <a:pt x="2915425" y="118070"/>
                  <a:pt x="2919251" y="109407"/>
                </a:cubicBezTo>
                <a:cubicBezTo>
                  <a:pt x="2923077" y="100744"/>
                  <a:pt x="2925120" y="96412"/>
                  <a:pt x="2925381" y="96412"/>
                </a:cubicBezTo>
                <a:cubicBezTo>
                  <a:pt x="2917629" y="97181"/>
                  <a:pt x="2911682" y="97566"/>
                  <a:pt x="2907540" y="97566"/>
                </a:cubicBezTo>
                <a:cubicBezTo>
                  <a:pt x="2902976" y="97566"/>
                  <a:pt x="2897544" y="95218"/>
                  <a:pt x="2891243" y="90524"/>
                </a:cubicBezTo>
                <a:cubicBezTo>
                  <a:pt x="2884943" y="85830"/>
                  <a:pt x="2888099" y="82515"/>
                  <a:pt x="2900712" y="80581"/>
                </a:cubicBezTo>
                <a:cubicBezTo>
                  <a:pt x="2913326" y="78646"/>
                  <a:pt x="2926109" y="76017"/>
                  <a:pt x="2939064" y="72693"/>
                </a:cubicBezTo>
                <a:cubicBezTo>
                  <a:pt x="2952018" y="69369"/>
                  <a:pt x="2962501" y="66436"/>
                  <a:pt x="2970513" y="63893"/>
                </a:cubicBezTo>
                <a:cubicBezTo>
                  <a:pt x="2974519" y="62622"/>
                  <a:pt x="2978488" y="62189"/>
                  <a:pt x="2982419" y="62593"/>
                </a:cubicBezTo>
                <a:close/>
                <a:moveTo>
                  <a:pt x="4170879" y="61345"/>
                </a:moveTo>
                <a:cubicBezTo>
                  <a:pt x="4158463" y="62151"/>
                  <a:pt x="4141158" y="64110"/>
                  <a:pt x="4118964" y="67223"/>
                </a:cubicBezTo>
                <a:lnTo>
                  <a:pt x="4042764" y="76153"/>
                </a:lnTo>
                <a:cubicBezTo>
                  <a:pt x="4045839" y="109738"/>
                  <a:pt x="4048878" y="147963"/>
                  <a:pt x="4051879" y="190825"/>
                </a:cubicBezTo>
                <a:cubicBezTo>
                  <a:pt x="4098140" y="187774"/>
                  <a:pt x="4129199" y="184872"/>
                  <a:pt x="4145055" y="182119"/>
                </a:cubicBezTo>
                <a:cubicBezTo>
                  <a:pt x="4160912" y="179365"/>
                  <a:pt x="4171485" y="180516"/>
                  <a:pt x="4176774" y="185570"/>
                </a:cubicBezTo>
                <a:cubicBezTo>
                  <a:pt x="4182064" y="190624"/>
                  <a:pt x="4185738" y="190586"/>
                  <a:pt x="4187797" y="185458"/>
                </a:cubicBezTo>
                <a:cubicBezTo>
                  <a:pt x="4189856" y="180330"/>
                  <a:pt x="4192054" y="169552"/>
                  <a:pt x="4194392" y="153125"/>
                </a:cubicBezTo>
                <a:cubicBezTo>
                  <a:pt x="4196730" y="136698"/>
                  <a:pt x="4198478" y="118219"/>
                  <a:pt x="4199638" y="97687"/>
                </a:cubicBezTo>
                <a:cubicBezTo>
                  <a:pt x="4200798" y="77154"/>
                  <a:pt x="4198739" y="65388"/>
                  <a:pt x="4193462" y="62386"/>
                </a:cubicBezTo>
                <a:cubicBezTo>
                  <a:pt x="4190823" y="60886"/>
                  <a:pt x="4183296" y="60538"/>
                  <a:pt x="4170879" y="61345"/>
                </a:cubicBezTo>
                <a:close/>
                <a:moveTo>
                  <a:pt x="4451009" y="57926"/>
                </a:moveTo>
                <a:cubicBezTo>
                  <a:pt x="4452410" y="57802"/>
                  <a:pt x="4454218" y="57999"/>
                  <a:pt x="4456432" y="58517"/>
                </a:cubicBezTo>
                <a:cubicBezTo>
                  <a:pt x="4465287" y="60588"/>
                  <a:pt x="4472313" y="63816"/>
                  <a:pt x="4477509" y="68200"/>
                </a:cubicBezTo>
                <a:cubicBezTo>
                  <a:pt x="4482706" y="72584"/>
                  <a:pt x="4484278" y="78770"/>
                  <a:pt x="4482225" y="86757"/>
                </a:cubicBezTo>
                <a:cubicBezTo>
                  <a:pt x="4480173" y="94744"/>
                  <a:pt x="4474533" y="95730"/>
                  <a:pt x="4465305" y="89715"/>
                </a:cubicBezTo>
                <a:cubicBezTo>
                  <a:pt x="4458831" y="83241"/>
                  <a:pt x="4453520" y="75905"/>
                  <a:pt x="4449372" y="67707"/>
                </a:cubicBezTo>
                <a:cubicBezTo>
                  <a:pt x="4446260" y="61558"/>
                  <a:pt x="4446806" y="58298"/>
                  <a:pt x="4451009" y="57926"/>
                </a:cubicBezTo>
                <a:close/>
                <a:moveTo>
                  <a:pt x="4638467" y="56601"/>
                </a:moveTo>
                <a:cubicBezTo>
                  <a:pt x="4642411" y="56601"/>
                  <a:pt x="4647750" y="58709"/>
                  <a:pt x="4654485" y="62926"/>
                </a:cubicBezTo>
                <a:cubicBezTo>
                  <a:pt x="4661753" y="66634"/>
                  <a:pt x="4664986" y="70696"/>
                  <a:pt x="4664186" y="75111"/>
                </a:cubicBezTo>
                <a:cubicBezTo>
                  <a:pt x="4663386" y="79526"/>
                  <a:pt x="4662608" y="86617"/>
                  <a:pt x="4661852" y="96384"/>
                </a:cubicBezTo>
                <a:cubicBezTo>
                  <a:pt x="4661095" y="106151"/>
                  <a:pt x="4660717" y="129092"/>
                  <a:pt x="4660717" y="165208"/>
                </a:cubicBezTo>
                <a:cubicBezTo>
                  <a:pt x="4660717" y="200468"/>
                  <a:pt x="4659709" y="223735"/>
                  <a:pt x="4657694" y="235008"/>
                </a:cubicBezTo>
                <a:cubicBezTo>
                  <a:pt x="4655678" y="246282"/>
                  <a:pt x="4652482" y="254018"/>
                  <a:pt x="4648104" y="258216"/>
                </a:cubicBezTo>
                <a:cubicBezTo>
                  <a:pt x="4643726" y="262414"/>
                  <a:pt x="4639847" y="258874"/>
                  <a:pt x="4636467" y="247594"/>
                </a:cubicBezTo>
                <a:cubicBezTo>
                  <a:pt x="4633087" y="236314"/>
                  <a:pt x="4632374" y="227297"/>
                  <a:pt x="4634328" y="220544"/>
                </a:cubicBezTo>
                <a:cubicBezTo>
                  <a:pt x="4636281" y="213791"/>
                  <a:pt x="4638033" y="199572"/>
                  <a:pt x="4639583" y="177886"/>
                </a:cubicBezTo>
                <a:cubicBezTo>
                  <a:pt x="4641133" y="156201"/>
                  <a:pt x="4641521" y="134218"/>
                  <a:pt x="4640746" y="111937"/>
                </a:cubicBezTo>
                <a:cubicBezTo>
                  <a:pt x="4639971" y="89656"/>
                  <a:pt x="4638219" y="74863"/>
                  <a:pt x="4635490" y="67558"/>
                </a:cubicBezTo>
                <a:cubicBezTo>
                  <a:pt x="4632762" y="60253"/>
                  <a:pt x="4633754" y="56601"/>
                  <a:pt x="4638467" y="56601"/>
                </a:cubicBezTo>
                <a:close/>
                <a:moveTo>
                  <a:pt x="390131" y="55005"/>
                </a:moveTo>
                <a:cubicBezTo>
                  <a:pt x="392977" y="55195"/>
                  <a:pt x="397113" y="57196"/>
                  <a:pt x="402539" y="61010"/>
                </a:cubicBezTo>
                <a:cubicBezTo>
                  <a:pt x="411717" y="68637"/>
                  <a:pt x="414359" y="73967"/>
                  <a:pt x="410465" y="76999"/>
                </a:cubicBezTo>
                <a:cubicBezTo>
                  <a:pt x="406570" y="80032"/>
                  <a:pt x="402292" y="83142"/>
                  <a:pt x="397628" y="86329"/>
                </a:cubicBezTo>
                <a:cubicBezTo>
                  <a:pt x="403891" y="85945"/>
                  <a:pt x="409339" y="84587"/>
                  <a:pt x="413971" y="82255"/>
                </a:cubicBezTo>
                <a:cubicBezTo>
                  <a:pt x="418604" y="79923"/>
                  <a:pt x="422727" y="79880"/>
                  <a:pt x="426343" y="82125"/>
                </a:cubicBezTo>
                <a:cubicBezTo>
                  <a:pt x="429958" y="84369"/>
                  <a:pt x="433471" y="87560"/>
                  <a:pt x="436882" y="91696"/>
                </a:cubicBezTo>
                <a:cubicBezTo>
                  <a:pt x="440292" y="95832"/>
                  <a:pt x="439858" y="98902"/>
                  <a:pt x="435579" y="100905"/>
                </a:cubicBezTo>
                <a:cubicBezTo>
                  <a:pt x="431300" y="102908"/>
                  <a:pt x="423577" y="112762"/>
                  <a:pt x="412409" y="130466"/>
                </a:cubicBezTo>
                <a:cubicBezTo>
                  <a:pt x="401240" y="148170"/>
                  <a:pt x="388134" y="164151"/>
                  <a:pt x="373090" y="178407"/>
                </a:cubicBezTo>
                <a:cubicBezTo>
                  <a:pt x="358046" y="192664"/>
                  <a:pt x="342202" y="202796"/>
                  <a:pt x="325558" y="208805"/>
                </a:cubicBezTo>
                <a:cubicBezTo>
                  <a:pt x="308914" y="214814"/>
                  <a:pt x="308874" y="210963"/>
                  <a:pt x="325437" y="197253"/>
                </a:cubicBezTo>
                <a:lnTo>
                  <a:pt x="365853" y="158071"/>
                </a:lnTo>
                <a:lnTo>
                  <a:pt x="364667" y="158122"/>
                </a:lnTo>
                <a:cubicBezTo>
                  <a:pt x="361644" y="157240"/>
                  <a:pt x="357934" y="154362"/>
                  <a:pt x="353538" y="149488"/>
                </a:cubicBezTo>
                <a:cubicBezTo>
                  <a:pt x="350152" y="142716"/>
                  <a:pt x="348459" y="137452"/>
                  <a:pt x="348459" y="133694"/>
                </a:cubicBezTo>
                <a:cubicBezTo>
                  <a:pt x="348459" y="128199"/>
                  <a:pt x="351848" y="126751"/>
                  <a:pt x="358626" y="129350"/>
                </a:cubicBezTo>
                <a:cubicBezTo>
                  <a:pt x="365404" y="131948"/>
                  <a:pt x="370098" y="135281"/>
                  <a:pt x="372709" y="139349"/>
                </a:cubicBezTo>
                <a:lnTo>
                  <a:pt x="371858" y="152072"/>
                </a:lnTo>
                <a:lnTo>
                  <a:pt x="388605" y="131805"/>
                </a:lnTo>
                <a:lnTo>
                  <a:pt x="389044" y="131154"/>
                </a:lnTo>
                <a:lnTo>
                  <a:pt x="388075" y="131729"/>
                </a:lnTo>
                <a:cubicBezTo>
                  <a:pt x="386172" y="131671"/>
                  <a:pt x="384060" y="130550"/>
                  <a:pt x="381741" y="128364"/>
                </a:cubicBezTo>
                <a:cubicBezTo>
                  <a:pt x="377102" y="123992"/>
                  <a:pt x="373772" y="119567"/>
                  <a:pt x="371751" y="115090"/>
                </a:cubicBezTo>
                <a:cubicBezTo>
                  <a:pt x="344552" y="130655"/>
                  <a:pt x="337430" y="131253"/>
                  <a:pt x="350384" y="116885"/>
                </a:cubicBezTo>
                <a:cubicBezTo>
                  <a:pt x="363339" y="102517"/>
                  <a:pt x="372290" y="91141"/>
                  <a:pt x="377239" y="82757"/>
                </a:cubicBezTo>
                <a:cubicBezTo>
                  <a:pt x="382187" y="74373"/>
                  <a:pt x="384928" y="66746"/>
                  <a:pt x="385461" y="59875"/>
                </a:cubicBezTo>
                <a:cubicBezTo>
                  <a:pt x="385728" y="56439"/>
                  <a:pt x="387285" y="54816"/>
                  <a:pt x="390131" y="55005"/>
                </a:cubicBezTo>
                <a:close/>
                <a:moveTo>
                  <a:pt x="82280" y="46650"/>
                </a:moveTo>
                <a:cubicBezTo>
                  <a:pt x="84407" y="46546"/>
                  <a:pt x="86782" y="47026"/>
                  <a:pt x="89405" y="48090"/>
                </a:cubicBezTo>
                <a:cubicBezTo>
                  <a:pt x="94651" y="50217"/>
                  <a:pt x="99842" y="53373"/>
                  <a:pt x="104976" y="57559"/>
                </a:cubicBezTo>
                <a:cubicBezTo>
                  <a:pt x="110111" y="61745"/>
                  <a:pt x="110464" y="66271"/>
                  <a:pt x="106037" y="71139"/>
                </a:cubicBezTo>
                <a:cubicBezTo>
                  <a:pt x="101609" y="76007"/>
                  <a:pt x="97290" y="85709"/>
                  <a:pt x="93079" y="100244"/>
                </a:cubicBezTo>
                <a:cubicBezTo>
                  <a:pt x="88869" y="114780"/>
                  <a:pt x="84506" y="127021"/>
                  <a:pt x="79992" y="136968"/>
                </a:cubicBezTo>
                <a:cubicBezTo>
                  <a:pt x="85126" y="141842"/>
                  <a:pt x="90301" y="148564"/>
                  <a:pt x="95516" y="157134"/>
                </a:cubicBezTo>
                <a:cubicBezTo>
                  <a:pt x="100731" y="165704"/>
                  <a:pt x="101296" y="174069"/>
                  <a:pt x="97209" y="182230"/>
                </a:cubicBezTo>
                <a:cubicBezTo>
                  <a:pt x="93123" y="190391"/>
                  <a:pt x="87216" y="190168"/>
                  <a:pt x="79490" y="181560"/>
                </a:cubicBezTo>
                <a:lnTo>
                  <a:pt x="66876" y="159441"/>
                </a:lnTo>
                <a:cubicBezTo>
                  <a:pt x="59447" y="171124"/>
                  <a:pt x="51379" y="181319"/>
                  <a:pt x="42673" y="190025"/>
                </a:cubicBezTo>
                <a:cubicBezTo>
                  <a:pt x="33967" y="198732"/>
                  <a:pt x="23394" y="206123"/>
                  <a:pt x="10954" y="212200"/>
                </a:cubicBezTo>
                <a:cubicBezTo>
                  <a:pt x="-1485" y="218278"/>
                  <a:pt x="-3330" y="216427"/>
                  <a:pt x="5420" y="206647"/>
                </a:cubicBezTo>
                <a:cubicBezTo>
                  <a:pt x="14170" y="196868"/>
                  <a:pt x="23149" y="186035"/>
                  <a:pt x="32358" y="174147"/>
                </a:cubicBezTo>
                <a:cubicBezTo>
                  <a:pt x="41566" y="162259"/>
                  <a:pt x="48447" y="151720"/>
                  <a:pt x="52998" y="142530"/>
                </a:cubicBezTo>
                <a:cubicBezTo>
                  <a:pt x="40546" y="126965"/>
                  <a:pt x="32568" y="116141"/>
                  <a:pt x="29065" y="110058"/>
                </a:cubicBezTo>
                <a:cubicBezTo>
                  <a:pt x="25561" y="103974"/>
                  <a:pt x="28066" y="102579"/>
                  <a:pt x="36580" y="105872"/>
                </a:cubicBezTo>
                <a:cubicBezTo>
                  <a:pt x="45095" y="109165"/>
                  <a:pt x="53941" y="114910"/>
                  <a:pt x="63118" y="123108"/>
                </a:cubicBezTo>
                <a:cubicBezTo>
                  <a:pt x="66517" y="114352"/>
                  <a:pt x="69571" y="103655"/>
                  <a:pt x="72281" y="91017"/>
                </a:cubicBezTo>
                <a:cubicBezTo>
                  <a:pt x="74990" y="78379"/>
                  <a:pt x="75592" y="71837"/>
                  <a:pt x="74085" y="71390"/>
                </a:cubicBezTo>
                <a:cubicBezTo>
                  <a:pt x="72578" y="70944"/>
                  <a:pt x="69084" y="71611"/>
                  <a:pt x="63602" y="73390"/>
                </a:cubicBezTo>
                <a:cubicBezTo>
                  <a:pt x="58120" y="75170"/>
                  <a:pt x="52201" y="76922"/>
                  <a:pt x="45845" y="78646"/>
                </a:cubicBezTo>
                <a:cubicBezTo>
                  <a:pt x="39489" y="80370"/>
                  <a:pt x="32670" y="78863"/>
                  <a:pt x="25390" y="74125"/>
                </a:cubicBezTo>
                <a:cubicBezTo>
                  <a:pt x="18110" y="69387"/>
                  <a:pt x="18771" y="66467"/>
                  <a:pt x="27372" y="65363"/>
                </a:cubicBezTo>
                <a:cubicBezTo>
                  <a:pt x="35973" y="64259"/>
                  <a:pt x="43882" y="62569"/>
                  <a:pt x="51100" y="60293"/>
                </a:cubicBezTo>
                <a:cubicBezTo>
                  <a:pt x="58319" y="58018"/>
                  <a:pt x="63565" y="56154"/>
                  <a:pt x="66839" y="54703"/>
                </a:cubicBezTo>
                <a:cubicBezTo>
                  <a:pt x="70113" y="53252"/>
                  <a:pt x="73381" y="51255"/>
                  <a:pt x="76643" y="48713"/>
                </a:cubicBezTo>
                <a:cubicBezTo>
                  <a:pt x="78274" y="47442"/>
                  <a:pt x="80153" y="46754"/>
                  <a:pt x="82280" y="46650"/>
                </a:cubicBezTo>
                <a:close/>
                <a:moveTo>
                  <a:pt x="5014621" y="41829"/>
                </a:moveTo>
                <a:cubicBezTo>
                  <a:pt x="5013200" y="40862"/>
                  <a:pt x="5009207" y="40961"/>
                  <a:pt x="5002640" y="42127"/>
                </a:cubicBezTo>
                <a:cubicBezTo>
                  <a:pt x="4996073" y="43293"/>
                  <a:pt x="4988368" y="45079"/>
                  <a:pt x="4979525" y="47485"/>
                </a:cubicBezTo>
                <a:cubicBezTo>
                  <a:pt x="4980257" y="48651"/>
                  <a:pt x="4981292" y="54405"/>
                  <a:pt x="4982632" y="64749"/>
                </a:cubicBezTo>
                <a:cubicBezTo>
                  <a:pt x="4985075" y="64861"/>
                  <a:pt x="4989168" y="63527"/>
                  <a:pt x="4994910" y="60749"/>
                </a:cubicBezTo>
                <a:cubicBezTo>
                  <a:pt x="5000652" y="57971"/>
                  <a:pt x="5005750" y="59063"/>
                  <a:pt x="5010202" y="64023"/>
                </a:cubicBezTo>
                <a:cubicBezTo>
                  <a:pt x="5014655" y="68984"/>
                  <a:pt x="5012674" y="72702"/>
                  <a:pt x="5004258" y="75176"/>
                </a:cubicBezTo>
                <a:cubicBezTo>
                  <a:pt x="4995843" y="77651"/>
                  <a:pt x="4989155" y="78888"/>
                  <a:pt x="4984194" y="78888"/>
                </a:cubicBezTo>
                <a:lnTo>
                  <a:pt x="4986222" y="97435"/>
                </a:lnTo>
                <a:cubicBezTo>
                  <a:pt x="5001018" y="95364"/>
                  <a:pt x="5008835" y="93628"/>
                  <a:pt x="5009672" y="92226"/>
                </a:cubicBezTo>
                <a:cubicBezTo>
                  <a:pt x="5010509" y="90825"/>
                  <a:pt x="5011898" y="82317"/>
                  <a:pt x="5013839" y="66702"/>
                </a:cubicBezTo>
                <a:cubicBezTo>
                  <a:pt x="5015780" y="51088"/>
                  <a:pt x="5016041" y="42797"/>
                  <a:pt x="5014621" y="41829"/>
                </a:cubicBezTo>
                <a:close/>
                <a:moveTo>
                  <a:pt x="4197919" y="37985"/>
                </a:moveTo>
                <a:cubicBezTo>
                  <a:pt x="4201803" y="38021"/>
                  <a:pt x="4205681" y="38865"/>
                  <a:pt x="4209554" y="40518"/>
                </a:cubicBezTo>
                <a:cubicBezTo>
                  <a:pt x="4217299" y="43823"/>
                  <a:pt x="4225097" y="48741"/>
                  <a:pt x="4232948" y="55270"/>
                </a:cubicBezTo>
                <a:cubicBezTo>
                  <a:pt x="4240798" y="61800"/>
                  <a:pt x="4241775" y="68222"/>
                  <a:pt x="4235878" y="74534"/>
                </a:cubicBezTo>
                <a:cubicBezTo>
                  <a:pt x="4229980" y="80847"/>
                  <a:pt x="4225686" y="99383"/>
                  <a:pt x="4222995" y="130140"/>
                </a:cubicBezTo>
                <a:cubicBezTo>
                  <a:pt x="4220303" y="160898"/>
                  <a:pt x="4217764" y="182457"/>
                  <a:pt x="4215377" y="194815"/>
                </a:cubicBezTo>
                <a:cubicBezTo>
                  <a:pt x="4212989" y="207174"/>
                  <a:pt x="4208010" y="218377"/>
                  <a:pt x="4200438" y="228423"/>
                </a:cubicBezTo>
                <a:cubicBezTo>
                  <a:pt x="4192866" y="238469"/>
                  <a:pt x="4186867" y="238980"/>
                  <a:pt x="4182439" y="229958"/>
                </a:cubicBezTo>
                <a:cubicBezTo>
                  <a:pt x="4178011" y="220935"/>
                  <a:pt x="4175308" y="214293"/>
                  <a:pt x="4174328" y="210033"/>
                </a:cubicBezTo>
                <a:cubicBezTo>
                  <a:pt x="4173348" y="205773"/>
                  <a:pt x="4167330" y="203280"/>
                  <a:pt x="4156273" y="202555"/>
                </a:cubicBezTo>
                <a:cubicBezTo>
                  <a:pt x="4145217" y="201829"/>
                  <a:pt x="4131608" y="202238"/>
                  <a:pt x="4115448" y="203782"/>
                </a:cubicBezTo>
                <a:cubicBezTo>
                  <a:pt x="4099287" y="205326"/>
                  <a:pt x="4078445" y="206836"/>
                  <a:pt x="4052921" y="208312"/>
                </a:cubicBezTo>
                <a:cubicBezTo>
                  <a:pt x="4052227" y="215208"/>
                  <a:pt x="4049808" y="219682"/>
                  <a:pt x="4045666" y="221735"/>
                </a:cubicBezTo>
                <a:cubicBezTo>
                  <a:pt x="4041523" y="223787"/>
                  <a:pt x="4038042" y="220467"/>
                  <a:pt x="4035220" y="211773"/>
                </a:cubicBezTo>
                <a:cubicBezTo>
                  <a:pt x="4032398" y="203079"/>
                  <a:pt x="4030405" y="191535"/>
                  <a:pt x="4029239" y="177142"/>
                </a:cubicBezTo>
                <a:cubicBezTo>
                  <a:pt x="4028073" y="162749"/>
                  <a:pt x="4025745" y="143343"/>
                  <a:pt x="4022253" y="118922"/>
                </a:cubicBezTo>
                <a:cubicBezTo>
                  <a:pt x="4018762" y="94502"/>
                  <a:pt x="4014669" y="77421"/>
                  <a:pt x="4009975" y="67679"/>
                </a:cubicBezTo>
                <a:cubicBezTo>
                  <a:pt x="4005281" y="57937"/>
                  <a:pt x="4006921" y="53897"/>
                  <a:pt x="4014896" y="55559"/>
                </a:cubicBezTo>
                <a:cubicBezTo>
                  <a:pt x="4022870" y="57221"/>
                  <a:pt x="4029149" y="58390"/>
                  <a:pt x="4033732" y="59066"/>
                </a:cubicBezTo>
                <a:cubicBezTo>
                  <a:pt x="4038314" y="59742"/>
                  <a:pt x="4062933" y="57574"/>
                  <a:pt x="4107588" y="52564"/>
                </a:cubicBezTo>
                <a:cubicBezTo>
                  <a:pt x="4152242" y="47553"/>
                  <a:pt x="4178464" y="43467"/>
                  <a:pt x="4186253" y="40304"/>
                </a:cubicBezTo>
                <a:cubicBezTo>
                  <a:pt x="4190147" y="38723"/>
                  <a:pt x="4194036" y="37950"/>
                  <a:pt x="4197919" y="37985"/>
                </a:cubicBezTo>
                <a:close/>
                <a:moveTo>
                  <a:pt x="1578265" y="33311"/>
                </a:moveTo>
                <a:cubicBezTo>
                  <a:pt x="1581845" y="32857"/>
                  <a:pt x="1587732" y="33985"/>
                  <a:pt x="1595927" y="36695"/>
                </a:cubicBezTo>
                <a:cubicBezTo>
                  <a:pt x="1612317" y="42115"/>
                  <a:pt x="1619340" y="51671"/>
                  <a:pt x="1616996" y="65363"/>
                </a:cubicBezTo>
                <a:cubicBezTo>
                  <a:pt x="1614652" y="79055"/>
                  <a:pt x="1606720" y="80041"/>
                  <a:pt x="1593202" y="68321"/>
                </a:cubicBezTo>
                <a:cubicBezTo>
                  <a:pt x="1582771" y="56291"/>
                  <a:pt x="1576521" y="46657"/>
                  <a:pt x="1574449" y="39420"/>
                </a:cubicBezTo>
                <a:cubicBezTo>
                  <a:pt x="1573414" y="35802"/>
                  <a:pt x="1574686" y="33766"/>
                  <a:pt x="1578265" y="33311"/>
                </a:cubicBezTo>
                <a:close/>
                <a:moveTo>
                  <a:pt x="1726800" y="31556"/>
                </a:moveTo>
                <a:cubicBezTo>
                  <a:pt x="1732915" y="31316"/>
                  <a:pt x="1738156" y="33825"/>
                  <a:pt x="1742523" y="39085"/>
                </a:cubicBezTo>
                <a:cubicBezTo>
                  <a:pt x="1748346" y="46099"/>
                  <a:pt x="1739329" y="52151"/>
                  <a:pt x="1715473" y="57242"/>
                </a:cubicBezTo>
                <a:cubicBezTo>
                  <a:pt x="1691617" y="62334"/>
                  <a:pt x="1676279" y="63627"/>
                  <a:pt x="1669458" y="61121"/>
                </a:cubicBezTo>
                <a:cubicBezTo>
                  <a:pt x="1662637" y="58616"/>
                  <a:pt x="1658199" y="55866"/>
                  <a:pt x="1656147" y="52871"/>
                </a:cubicBezTo>
                <a:cubicBezTo>
                  <a:pt x="1654094" y="49875"/>
                  <a:pt x="1662264" y="46536"/>
                  <a:pt x="1680657" y="42853"/>
                </a:cubicBezTo>
                <a:cubicBezTo>
                  <a:pt x="1698219" y="38859"/>
                  <a:pt x="1711464" y="35479"/>
                  <a:pt x="1720394" y="32714"/>
                </a:cubicBezTo>
                <a:cubicBezTo>
                  <a:pt x="1722626" y="32022"/>
                  <a:pt x="1724762" y="31636"/>
                  <a:pt x="1726800" y="31556"/>
                </a:cubicBezTo>
                <a:close/>
                <a:moveTo>
                  <a:pt x="836579" y="29055"/>
                </a:moveTo>
                <a:cubicBezTo>
                  <a:pt x="851211" y="28262"/>
                  <a:pt x="861744" y="30681"/>
                  <a:pt x="868176" y="36314"/>
                </a:cubicBezTo>
                <a:cubicBezTo>
                  <a:pt x="876752" y="43823"/>
                  <a:pt x="879512" y="49296"/>
                  <a:pt x="876455" y="52731"/>
                </a:cubicBezTo>
                <a:cubicBezTo>
                  <a:pt x="873398" y="56167"/>
                  <a:pt x="864837" y="57494"/>
                  <a:pt x="850773" y="56712"/>
                </a:cubicBezTo>
                <a:cubicBezTo>
                  <a:pt x="836708" y="55931"/>
                  <a:pt x="823484" y="55931"/>
                  <a:pt x="811101" y="56712"/>
                </a:cubicBezTo>
                <a:cubicBezTo>
                  <a:pt x="798717" y="57494"/>
                  <a:pt x="780395" y="58876"/>
                  <a:pt x="756136" y="60861"/>
                </a:cubicBezTo>
                <a:cubicBezTo>
                  <a:pt x="763131" y="68401"/>
                  <a:pt x="765658" y="73669"/>
                  <a:pt x="763717" y="76665"/>
                </a:cubicBezTo>
                <a:cubicBezTo>
                  <a:pt x="761776" y="79660"/>
                  <a:pt x="760806" y="92040"/>
                  <a:pt x="760806" y="113806"/>
                </a:cubicBezTo>
                <a:cubicBezTo>
                  <a:pt x="778268" y="113806"/>
                  <a:pt x="793489" y="115899"/>
                  <a:pt x="806468" y="120085"/>
                </a:cubicBezTo>
                <a:cubicBezTo>
                  <a:pt x="819448" y="124271"/>
                  <a:pt x="826948" y="132655"/>
                  <a:pt x="828969" y="145237"/>
                </a:cubicBezTo>
                <a:cubicBezTo>
                  <a:pt x="830991" y="157819"/>
                  <a:pt x="822043" y="159215"/>
                  <a:pt x="802124" y="149423"/>
                </a:cubicBezTo>
                <a:cubicBezTo>
                  <a:pt x="782206" y="139631"/>
                  <a:pt x="768433" y="131684"/>
                  <a:pt x="760806" y="125582"/>
                </a:cubicBezTo>
                <a:cubicBezTo>
                  <a:pt x="761538" y="184208"/>
                  <a:pt x="760673" y="223577"/>
                  <a:pt x="758211" y="243687"/>
                </a:cubicBezTo>
                <a:cubicBezTo>
                  <a:pt x="755749" y="263797"/>
                  <a:pt x="751920" y="273853"/>
                  <a:pt x="746723" y="273853"/>
                </a:cubicBezTo>
                <a:cubicBezTo>
                  <a:pt x="742866" y="273853"/>
                  <a:pt x="738776" y="269245"/>
                  <a:pt x="734454" y="260030"/>
                </a:cubicBezTo>
                <a:cubicBezTo>
                  <a:pt x="730132" y="250815"/>
                  <a:pt x="728771" y="242884"/>
                  <a:pt x="730371" y="236236"/>
                </a:cubicBezTo>
                <a:cubicBezTo>
                  <a:pt x="731971" y="229589"/>
                  <a:pt x="733527" y="222488"/>
                  <a:pt x="735040" y="214935"/>
                </a:cubicBezTo>
                <a:cubicBezTo>
                  <a:pt x="736553" y="207382"/>
                  <a:pt x="737700" y="181703"/>
                  <a:pt x="738482" y="137898"/>
                </a:cubicBezTo>
                <a:cubicBezTo>
                  <a:pt x="739263" y="94093"/>
                  <a:pt x="736913" y="69369"/>
                  <a:pt x="731431" y="63726"/>
                </a:cubicBezTo>
                <a:cubicBezTo>
                  <a:pt x="692835" y="69952"/>
                  <a:pt x="668641" y="74035"/>
                  <a:pt x="658849" y="75976"/>
                </a:cubicBezTo>
                <a:cubicBezTo>
                  <a:pt x="649058" y="77917"/>
                  <a:pt x="639843" y="74392"/>
                  <a:pt x="631205" y="65400"/>
                </a:cubicBezTo>
                <a:cubicBezTo>
                  <a:pt x="622566" y="56408"/>
                  <a:pt x="622883" y="52306"/>
                  <a:pt x="632153" y="53094"/>
                </a:cubicBezTo>
                <a:cubicBezTo>
                  <a:pt x="641424" y="53881"/>
                  <a:pt x="657423" y="53122"/>
                  <a:pt x="680151" y="50815"/>
                </a:cubicBezTo>
                <a:cubicBezTo>
                  <a:pt x="702878" y="48508"/>
                  <a:pt x="726175" y="45594"/>
                  <a:pt x="750044" y="42071"/>
                </a:cubicBezTo>
                <a:cubicBezTo>
                  <a:pt x="773912" y="38549"/>
                  <a:pt x="797424" y="34831"/>
                  <a:pt x="820579" y="30918"/>
                </a:cubicBezTo>
                <a:cubicBezTo>
                  <a:pt x="826368" y="29940"/>
                  <a:pt x="831701" y="29319"/>
                  <a:pt x="836579" y="29055"/>
                </a:cubicBezTo>
                <a:close/>
                <a:moveTo>
                  <a:pt x="1117100" y="26872"/>
                </a:moveTo>
                <a:cubicBezTo>
                  <a:pt x="1123289" y="25657"/>
                  <a:pt x="1129708" y="28066"/>
                  <a:pt x="1136355" y="34100"/>
                </a:cubicBezTo>
                <a:cubicBezTo>
                  <a:pt x="1143003" y="40133"/>
                  <a:pt x="1141964" y="44626"/>
                  <a:pt x="1133239" y="47578"/>
                </a:cubicBezTo>
                <a:cubicBezTo>
                  <a:pt x="1124514" y="50530"/>
                  <a:pt x="1102032" y="54443"/>
                  <a:pt x="1065792" y="59317"/>
                </a:cubicBezTo>
                <a:cubicBezTo>
                  <a:pt x="1073568" y="65977"/>
                  <a:pt x="1074142" y="71542"/>
                  <a:pt x="1067513" y="76013"/>
                </a:cubicBezTo>
                <a:cubicBezTo>
                  <a:pt x="1060884" y="80484"/>
                  <a:pt x="1049415" y="91904"/>
                  <a:pt x="1033106" y="110272"/>
                </a:cubicBezTo>
                <a:cubicBezTo>
                  <a:pt x="1057588" y="107196"/>
                  <a:pt x="1078886" y="104309"/>
                  <a:pt x="1096999" y="101612"/>
                </a:cubicBezTo>
                <a:cubicBezTo>
                  <a:pt x="1115113" y="98914"/>
                  <a:pt x="1127277" y="96375"/>
                  <a:pt x="1133490" y="93994"/>
                </a:cubicBezTo>
                <a:cubicBezTo>
                  <a:pt x="1139704" y="91612"/>
                  <a:pt x="1145713" y="91693"/>
                  <a:pt x="1151517" y="94236"/>
                </a:cubicBezTo>
                <a:cubicBezTo>
                  <a:pt x="1157321" y="96778"/>
                  <a:pt x="1164329" y="101708"/>
                  <a:pt x="1172539" y="109025"/>
                </a:cubicBezTo>
                <a:cubicBezTo>
                  <a:pt x="1180749" y="116343"/>
                  <a:pt x="1182656" y="122398"/>
                  <a:pt x="1178260" y="127192"/>
                </a:cubicBezTo>
                <a:cubicBezTo>
                  <a:pt x="1173863" y="131985"/>
                  <a:pt x="1170542" y="139808"/>
                  <a:pt x="1168297" y="150660"/>
                </a:cubicBezTo>
                <a:cubicBezTo>
                  <a:pt x="1166053" y="161512"/>
                  <a:pt x="1164143" y="175189"/>
                  <a:pt x="1162567" y="191690"/>
                </a:cubicBezTo>
                <a:cubicBezTo>
                  <a:pt x="1160992" y="208191"/>
                  <a:pt x="1157765" y="221732"/>
                  <a:pt x="1152884" y="232311"/>
                </a:cubicBezTo>
                <a:cubicBezTo>
                  <a:pt x="1148004" y="242890"/>
                  <a:pt x="1141964" y="250316"/>
                  <a:pt x="1134765" y="254589"/>
                </a:cubicBezTo>
                <a:cubicBezTo>
                  <a:pt x="1127565" y="258861"/>
                  <a:pt x="1122824" y="255506"/>
                  <a:pt x="1120542" y="244524"/>
                </a:cubicBezTo>
                <a:cubicBezTo>
                  <a:pt x="1118260" y="233542"/>
                  <a:pt x="1116257" y="225750"/>
                  <a:pt x="1114533" y="221149"/>
                </a:cubicBezTo>
                <a:cubicBezTo>
                  <a:pt x="1105355" y="220479"/>
                  <a:pt x="1087183" y="221313"/>
                  <a:pt x="1060016" y="223651"/>
                </a:cubicBezTo>
                <a:cubicBezTo>
                  <a:pt x="1032848" y="225989"/>
                  <a:pt x="1009969" y="227871"/>
                  <a:pt x="991378" y="229297"/>
                </a:cubicBezTo>
                <a:cubicBezTo>
                  <a:pt x="985164" y="244986"/>
                  <a:pt x="979844" y="248279"/>
                  <a:pt x="975416" y="239176"/>
                </a:cubicBezTo>
                <a:cubicBezTo>
                  <a:pt x="970989" y="230072"/>
                  <a:pt x="968381" y="217289"/>
                  <a:pt x="967593" y="200824"/>
                </a:cubicBezTo>
                <a:cubicBezTo>
                  <a:pt x="966806" y="184360"/>
                  <a:pt x="965277" y="170054"/>
                  <a:pt x="963008" y="157906"/>
                </a:cubicBezTo>
                <a:cubicBezTo>
                  <a:pt x="960738" y="145758"/>
                  <a:pt x="957433" y="134587"/>
                  <a:pt x="953092" y="124392"/>
                </a:cubicBezTo>
                <a:cubicBezTo>
                  <a:pt x="948751" y="114197"/>
                  <a:pt x="950277" y="109707"/>
                  <a:pt x="957668" y="110923"/>
                </a:cubicBezTo>
                <a:cubicBezTo>
                  <a:pt x="965060" y="112138"/>
                  <a:pt x="970806" y="113307"/>
                  <a:pt x="974905" y="114430"/>
                </a:cubicBezTo>
                <a:cubicBezTo>
                  <a:pt x="979003" y="115552"/>
                  <a:pt x="992885" y="115047"/>
                  <a:pt x="1016548" y="112913"/>
                </a:cubicBezTo>
                <a:cubicBezTo>
                  <a:pt x="1027537" y="96071"/>
                  <a:pt x="1033992" y="84376"/>
                  <a:pt x="1035915" y="77827"/>
                </a:cubicBezTo>
                <a:cubicBezTo>
                  <a:pt x="1037837" y="71279"/>
                  <a:pt x="1038798" y="66188"/>
                  <a:pt x="1038798" y="62554"/>
                </a:cubicBezTo>
                <a:cubicBezTo>
                  <a:pt x="1034805" y="63285"/>
                  <a:pt x="1030138" y="64051"/>
                  <a:pt x="1024799" y="64851"/>
                </a:cubicBezTo>
                <a:cubicBezTo>
                  <a:pt x="1019460" y="65651"/>
                  <a:pt x="1014800" y="65840"/>
                  <a:pt x="1010819" y="65419"/>
                </a:cubicBezTo>
                <a:cubicBezTo>
                  <a:pt x="1006837" y="64997"/>
                  <a:pt x="1001554" y="61670"/>
                  <a:pt x="994969" y="55438"/>
                </a:cubicBezTo>
                <a:cubicBezTo>
                  <a:pt x="988383" y="49206"/>
                  <a:pt x="992507" y="46090"/>
                  <a:pt x="1007340" y="46090"/>
                </a:cubicBezTo>
                <a:cubicBezTo>
                  <a:pt x="1019531" y="46090"/>
                  <a:pt x="1035602" y="44363"/>
                  <a:pt x="1055551" y="40909"/>
                </a:cubicBezTo>
                <a:cubicBezTo>
                  <a:pt x="1075500" y="37455"/>
                  <a:pt x="1089198" y="34555"/>
                  <a:pt x="1096646" y="32211"/>
                </a:cubicBezTo>
                <a:cubicBezTo>
                  <a:pt x="1104094" y="29867"/>
                  <a:pt x="1110912" y="28088"/>
                  <a:pt x="1117100" y="26872"/>
                </a:cubicBezTo>
                <a:close/>
                <a:moveTo>
                  <a:pt x="2830698" y="26240"/>
                </a:moveTo>
                <a:cubicBezTo>
                  <a:pt x="2833991" y="24677"/>
                  <a:pt x="2839851" y="26826"/>
                  <a:pt x="2848278" y="32686"/>
                </a:cubicBezTo>
                <a:cubicBezTo>
                  <a:pt x="2856706" y="38546"/>
                  <a:pt x="2859072" y="43572"/>
                  <a:pt x="2855376" y="47764"/>
                </a:cubicBezTo>
                <a:cubicBezTo>
                  <a:pt x="2851680" y="51956"/>
                  <a:pt x="2848520" y="56867"/>
                  <a:pt x="2845897" y="62498"/>
                </a:cubicBezTo>
                <a:cubicBezTo>
                  <a:pt x="2843274" y="68129"/>
                  <a:pt x="2839318" y="75006"/>
                  <a:pt x="2834028" y="83129"/>
                </a:cubicBezTo>
                <a:cubicBezTo>
                  <a:pt x="2828739" y="91253"/>
                  <a:pt x="2824584" y="97042"/>
                  <a:pt x="2821564" y="100496"/>
                </a:cubicBezTo>
                <a:cubicBezTo>
                  <a:pt x="2818544" y="103950"/>
                  <a:pt x="2815787" y="106443"/>
                  <a:pt x="2813295" y="107974"/>
                </a:cubicBezTo>
                <a:cubicBezTo>
                  <a:pt x="2810802" y="109506"/>
                  <a:pt x="2811977" y="110092"/>
                  <a:pt x="2816820" y="109732"/>
                </a:cubicBezTo>
                <a:cubicBezTo>
                  <a:pt x="2821663" y="109373"/>
                  <a:pt x="2829740" y="108839"/>
                  <a:pt x="2841051" y="108132"/>
                </a:cubicBezTo>
                <a:cubicBezTo>
                  <a:pt x="2850316" y="95296"/>
                  <a:pt x="2854948" y="85914"/>
                  <a:pt x="2854948" y="79985"/>
                </a:cubicBezTo>
                <a:cubicBezTo>
                  <a:pt x="2854948" y="71378"/>
                  <a:pt x="2858637" y="68336"/>
                  <a:pt x="2866017" y="70860"/>
                </a:cubicBezTo>
                <a:cubicBezTo>
                  <a:pt x="2873396" y="73384"/>
                  <a:pt x="2879061" y="76584"/>
                  <a:pt x="2883011" y="80460"/>
                </a:cubicBezTo>
                <a:cubicBezTo>
                  <a:pt x="2886961" y="84335"/>
                  <a:pt x="2886732" y="88444"/>
                  <a:pt x="2882323" y="92784"/>
                </a:cubicBezTo>
                <a:cubicBezTo>
                  <a:pt x="2877914" y="97125"/>
                  <a:pt x="2874013" y="100427"/>
                  <a:pt x="2870621" y="102691"/>
                </a:cubicBezTo>
                <a:cubicBezTo>
                  <a:pt x="2867229" y="104954"/>
                  <a:pt x="2859316" y="113599"/>
                  <a:pt x="2846883" y="128624"/>
                </a:cubicBezTo>
                <a:cubicBezTo>
                  <a:pt x="2834450" y="143650"/>
                  <a:pt x="2828208" y="151162"/>
                  <a:pt x="2828159" y="151162"/>
                </a:cubicBezTo>
                <a:cubicBezTo>
                  <a:pt x="2830813" y="151162"/>
                  <a:pt x="2840050" y="148821"/>
                  <a:pt x="2855869" y="144140"/>
                </a:cubicBezTo>
                <a:cubicBezTo>
                  <a:pt x="2871688" y="139458"/>
                  <a:pt x="2878401" y="139365"/>
                  <a:pt x="2876007" y="143860"/>
                </a:cubicBezTo>
                <a:cubicBezTo>
                  <a:pt x="2873613" y="148356"/>
                  <a:pt x="2863834" y="154895"/>
                  <a:pt x="2846669" y="163478"/>
                </a:cubicBezTo>
                <a:cubicBezTo>
                  <a:pt x="2829504" y="172060"/>
                  <a:pt x="2818609" y="178398"/>
                  <a:pt x="2813983" y="182491"/>
                </a:cubicBezTo>
                <a:cubicBezTo>
                  <a:pt x="2809357" y="186583"/>
                  <a:pt x="2805103" y="183805"/>
                  <a:pt x="2801221" y="174156"/>
                </a:cubicBezTo>
                <a:cubicBezTo>
                  <a:pt x="2797339" y="164507"/>
                  <a:pt x="2798257" y="158207"/>
                  <a:pt x="2803974" y="155255"/>
                </a:cubicBezTo>
                <a:cubicBezTo>
                  <a:pt x="2809692" y="152303"/>
                  <a:pt x="2820457" y="140726"/>
                  <a:pt x="2836270" y="120522"/>
                </a:cubicBezTo>
                <a:cubicBezTo>
                  <a:pt x="2836208" y="120783"/>
                  <a:pt x="2832118" y="122051"/>
                  <a:pt x="2824001" y="124327"/>
                </a:cubicBezTo>
                <a:cubicBezTo>
                  <a:pt x="2815884" y="126603"/>
                  <a:pt x="2807692" y="129328"/>
                  <a:pt x="2799426" y="132503"/>
                </a:cubicBezTo>
                <a:cubicBezTo>
                  <a:pt x="2791160" y="135678"/>
                  <a:pt x="2786087" y="132816"/>
                  <a:pt x="2784208" y="123917"/>
                </a:cubicBezTo>
                <a:cubicBezTo>
                  <a:pt x="2782329" y="115019"/>
                  <a:pt x="2784428" y="108923"/>
                  <a:pt x="2790505" y="105630"/>
                </a:cubicBezTo>
                <a:cubicBezTo>
                  <a:pt x="2796583" y="102337"/>
                  <a:pt x="2802043" y="97150"/>
                  <a:pt x="2806886" y="90068"/>
                </a:cubicBezTo>
                <a:cubicBezTo>
                  <a:pt x="2811729" y="82987"/>
                  <a:pt x="2816473" y="73877"/>
                  <a:pt x="2821117" y="62740"/>
                </a:cubicBezTo>
                <a:cubicBezTo>
                  <a:pt x="2825762" y="51602"/>
                  <a:pt x="2827697" y="43126"/>
                  <a:pt x="2826922" y="37309"/>
                </a:cubicBezTo>
                <a:cubicBezTo>
                  <a:pt x="2826146" y="31492"/>
                  <a:pt x="2827405" y="27802"/>
                  <a:pt x="2830698" y="26240"/>
                </a:cubicBezTo>
                <a:close/>
                <a:moveTo>
                  <a:pt x="198040" y="24993"/>
                </a:moveTo>
                <a:cubicBezTo>
                  <a:pt x="200567" y="25102"/>
                  <a:pt x="203147" y="25967"/>
                  <a:pt x="205780" y="27588"/>
                </a:cubicBezTo>
                <a:cubicBezTo>
                  <a:pt x="211044" y="30832"/>
                  <a:pt x="216495" y="34295"/>
                  <a:pt x="222132" y="37979"/>
                </a:cubicBezTo>
                <a:cubicBezTo>
                  <a:pt x="227769" y="41662"/>
                  <a:pt x="229552" y="45197"/>
                  <a:pt x="227480" y="48583"/>
                </a:cubicBezTo>
                <a:cubicBezTo>
                  <a:pt x="225409" y="51968"/>
                  <a:pt x="223657" y="56170"/>
                  <a:pt x="222225" y="61186"/>
                </a:cubicBezTo>
                <a:cubicBezTo>
                  <a:pt x="220792" y="66203"/>
                  <a:pt x="220076" y="77530"/>
                  <a:pt x="220076" y="95166"/>
                </a:cubicBezTo>
                <a:lnTo>
                  <a:pt x="220076" y="139535"/>
                </a:lnTo>
                <a:cubicBezTo>
                  <a:pt x="220076" y="151615"/>
                  <a:pt x="218157" y="161649"/>
                  <a:pt x="214318" y="169636"/>
                </a:cubicBezTo>
                <a:cubicBezTo>
                  <a:pt x="210480" y="177623"/>
                  <a:pt x="205981" y="176844"/>
                  <a:pt x="200822" y="167301"/>
                </a:cubicBezTo>
                <a:cubicBezTo>
                  <a:pt x="195662" y="157757"/>
                  <a:pt x="194056" y="147411"/>
                  <a:pt x="196003" y="136261"/>
                </a:cubicBezTo>
                <a:cubicBezTo>
                  <a:pt x="197951" y="125111"/>
                  <a:pt x="199119" y="108467"/>
                  <a:pt x="199510" y="86329"/>
                </a:cubicBezTo>
                <a:cubicBezTo>
                  <a:pt x="199901" y="64191"/>
                  <a:pt x="199054" y="51581"/>
                  <a:pt x="196971" y="48499"/>
                </a:cubicBezTo>
                <a:cubicBezTo>
                  <a:pt x="194887" y="45417"/>
                  <a:pt x="188360" y="44849"/>
                  <a:pt x="177390" y="46797"/>
                </a:cubicBezTo>
                <a:cubicBezTo>
                  <a:pt x="166420" y="48744"/>
                  <a:pt x="154579" y="51063"/>
                  <a:pt x="141867" y="53754"/>
                </a:cubicBezTo>
                <a:cubicBezTo>
                  <a:pt x="141867" y="83210"/>
                  <a:pt x="141659" y="105367"/>
                  <a:pt x="141244" y="120225"/>
                </a:cubicBezTo>
                <a:cubicBezTo>
                  <a:pt x="140828" y="135083"/>
                  <a:pt x="139281" y="147085"/>
                  <a:pt x="136602" y="156232"/>
                </a:cubicBezTo>
                <a:cubicBezTo>
                  <a:pt x="133923" y="165379"/>
                  <a:pt x="129632" y="165565"/>
                  <a:pt x="123729" y="156790"/>
                </a:cubicBezTo>
                <a:cubicBezTo>
                  <a:pt x="117825" y="148015"/>
                  <a:pt x="115652" y="140760"/>
                  <a:pt x="117208" y="135024"/>
                </a:cubicBezTo>
                <a:cubicBezTo>
                  <a:pt x="118765" y="129288"/>
                  <a:pt x="119738" y="122355"/>
                  <a:pt x="120129" y="114225"/>
                </a:cubicBezTo>
                <a:cubicBezTo>
                  <a:pt x="120519" y="106095"/>
                  <a:pt x="120523" y="94056"/>
                  <a:pt x="120138" y="78106"/>
                </a:cubicBezTo>
                <a:cubicBezTo>
                  <a:pt x="119754" y="62157"/>
                  <a:pt x="118197" y="50883"/>
                  <a:pt x="115469" y="44285"/>
                </a:cubicBezTo>
                <a:cubicBezTo>
                  <a:pt x="112740" y="37687"/>
                  <a:pt x="114579" y="35172"/>
                  <a:pt x="120985" y="36741"/>
                </a:cubicBezTo>
                <a:cubicBezTo>
                  <a:pt x="127391" y="38310"/>
                  <a:pt x="131989" y="39095"/>
                  <a:pt x="134779" y="39095"/>
                </a:cubicBezTo>
                <a:cubicBezTo>
                  <a:pt x="137718" y="39095"/>
                  <a:pt x="146549" y="37771"/>
                  <a:pt x="161270" y="35123"/>
                </a:cubicBezTo>
                <a:cubicBezTo>
                  <a:pt x="175992" y="32475"/>
                  <a:pt x="185774" y="29746"/>
                  <a:pt x="190617" y="26937"/>
                </a:cubicBezTo>
                <a:cubicBezTo>
                  <a:pt x="193039" y="25533"/>
                  <a:pt x="195514" y="24885"/>
                  <a:pt x="198040" y="24993"/>
                </a:cubicBezTo>
                <a:close/>
                <a:moveTo>
                  <a:pt x="4814821" y="24275"/>
                </a:moveTo>
                <a:cubicBezTo>
                  <a:pt x="4819359" y="24884"/>
                  <a:pt x="4824893" y="26792"/>
                  <a:pt x="4831422" y="29998"/>
                </a:cubicBezTo>
                <a:cubicBezTo>
                  <a:pt x="4844470" y="36509"/>
                  <a:pt x="4849437" y="41997"/>
                  <a:pt x="4846324" y="46462"/>
                </a:cubicBezTo>
                <a:cubicBezTo>
                  <a:pt x="4843211" y="50927"/>
                  <a:pt x="4841654" y="65605"/>
                  <a:pt x="4841654" y="90496"/>
                </a:cubicBezTo>
                <a:cubicBezTo>
                  <a:pt x="4841654" y="116864"/>
                  <a:pt x="4841840" y="137427"/>
                  <a:pt x="4842212" y="152186"/>
                </a:cubicBezTo>
                <a:cubicBezTo>
                  <a:pt x="4842584" y="166944"/>
                  <a:pt x="4843754" y="183979"/>
                  <a:pt x="4845719" y="203289"/>
                </a:cubicBezTo>
                <a:cubicBezTo>
                  <a:pt x="4847685" y="222600"/>
                  <a:pt x="4845416" y="239966"/>
                  <a:pt x="4838910" y="255389"/>
                </a:cubicBezTo>
                <a:cubicBezTo>
                  <a:pt x="4832405" y="270811"/>
                  <a:pt x="4826654" y="274411"/>
                  <a:pt x="4821656" y="266188"/>
                </a:cubicBezTo>
                <a:cubicBezTo>
                  <a:pt x="4816658" y="257965"/>
                  <a:pt x="4808212" y="248018"/>
                  <a:pt x="4796318" y="236348"/>
                </a:cubicBezTo>
                <a:cubicBezTo>
                  <a:pt x="4784424" y="224677"/>
                  <a:pt x="4782210" y="219657"/>
                  <a:pt x="4789676" y="221288"/>
                </a:cubicBezTo>
                <a:cubicBezTo>
                  <a:pt x="4797142" y="222919"/>
                  <a:pt x="4803477" y="224280"/>
                  <a:pt x="4808680" y="225372"/>
                </a:cubicBezTo>
                <a:cubicBezTo>
                  <a:pt x="4813883" y="226463"/>
                  <a:pt x="4817153" y="224063"/>
                  <a:pt x="4818493" y="218172"/>
                </a:cubicBezTo>
                <a:cubicBezTo>
                  <a:pt x="4819832" y="212281"/>
                  <a:pt x="4820502" y="198521"/>
                  <a:pt x="4820502" y="176891"/>
                </a:cubicBezTo>
                <a:cubicBezTo>
                  <a:pt x="4820502" y="154430"/>
                  <a:pt x="4820118" y="131954"/>
                  <a:pt x="4819349" y="109463"/>
                </a:cubicBezTo>
                <a:cubicBezTo>
                  <a:pt x="4818580" y="86971"/>
                  <a:pt x="4817451" y="71642"/>
                  <a:pt x="4815963" y="63475"/>
                </a:cubicBezTo>
                <a:cubicBezTo>
                  <a:pt x="4814475" y="55308"/>
                  <a:pt x="4812856" y="49999"/>
                  <a:pt x="4811107" y="47550"/>
                </a:cubicBezTo>
                <a:cubicBezTo>
                  <a:pt x="4809359" y="45101"/>
                  <a:pt x="4800773" y="45404"/>
                  <a:pt x="4785351" y="48462"/>
                </a:cubicBezTo>
                <a:cubicBezTo>
                  <a:pt x="4769929" y="51519"/>
                  <a:pt x="4758041" y="54241"/>
                  <a:pt x="4749688" y="56629"/>
                </a:cubicBezTo>
                <a:cubicBezTo>
                  <a:pt x="4741335" y="59016"/>
                  <a:pt x="4733345" y="57078"/>
                  <a:pt x="4725717" y="50815"/>
                </a:cubicBezTo>
                <a:cubicBezTo>
                  <a:pt x="4718090" y="44552"/>
                  <a:pt x="4718580" y="41420"/>
                  <a:pt x="4727187" y="41420"/>
                </a:cubicBezTo>
                <a:cubicBezTo>
                  <a:pt x="4733202" y="41420"/>
                  <a:pt x="4746268" y="39901"/>
                  <a:pt x="4766385" y="36862"/>
                </a:cubicBezTo>
                <a:cubicBezTo>
                  <a:pt x="4786501" y="33824"/>
                  <a:pt x="4799105" y="30317"/>
                  <a:pt x="4804196" y="26342"/>
                </a:cubicBezTo>
                <a:cubicBezTo>
                  <a:pt x="4806742" y="24355"/>
                  <a:pt x="4810284" y="23665"/>
                  <a:pt x="4814821" y="24275"/>
                </a:cubicBezTo>
                <a:close/>
                <a:moveTo>
                  <a:pt x="5136194" y="23933"/>
                </a:moveTo>
                <a:cubicBezTo>
                  <a:pt x="5143989" y="22345"/>
                  <a:pt x="5149983" y="24277"/>
                  <a:pt x="5154175" y="29728"/>
                </a:cubicBezTo>
                <a:cubicBezTo>
                  <a:pt x="5158367" y="35179"/>
                  <a:pt x="5155787" y="39027"/>
                  <a:pt x="5146436" y="41271"/>
                </a:cubicBezTo>
                <a:cubicBezTo>
                  <a:pt x="5137085" y="43516"/>
                  <a:pt x="5121526" y="46561"/>
                  <a:pt x="5099759" y="50406"/>
                </a:cubicBezTo>
                <a:cubicBezTo>
                  <a:pt x="5107548" y="53618"/>
                  <a:pt x="5109966" y="57370"/>
                  <a:pt x="5107015" y="61661"/>
                </a:cubicBezTo>
                <a:cubicBezTo>
                  <a:pt x="5104063" y="65952"/>
                  <a:pt x="5098532" y="73207"/>
                  <a:pt x="5090421" y="83427"/>
                </a:cubicBezTo>
                <a:cubicBezTo>
                  <a:pt x="5103306" y="80500"/>
                  <a:pt x="5112351" y="77629"/>
                  <a:pt x="5117554" y="74813"/>
                </a:cubicBezTo>
                <a:cubicBezTo>
                  <a:pt x="5122756" y="71998"/>
                  <a:pt x="5129848" y="73000"/>
                  <a:pt x="5138827" y="77818"/>
                </a:cubicBezTo>
                <a:cubicBezTo>
                  <a:pt x="5147806" y="82636"/>
                  <a:pt x="5151471" y="87151"/>
                  <a:pt x="5149822" y="91361"/>
                </a:cubicBezTo>
                <a:cubicBezTo>
                  <a:pt x="5148172" y="95572"/>
                  <a:pt x="5146808" y="99299"/>
                  <a:pt x="5145729" y="102542"/>
                </a:cubicBezTo>
                <a:cubicBezTo>
                  <a:pt x="5144650" y="105785"/>
                  <a:pt x="5144495" y="113397"/>
                  <a:pt x="5145264" y="125378"/>
                </a:cubicBezTo>
                <a:cubicBezTo>
                  <a:pt x="5146033" y="137359"/>
                  <a:pt x="5145450" y="149727"/>
                  <a:pt x="5143515" y="162483"/>
                </a:cubicBezTo>
                <a:cubicBezTo>
                  <a:pt x="5141580" y="175238"/>
                  <a:pt x="5137478" y="178460"/>
                  <a:pt x="5131209" y="172147"/>
                </a:cubicBezTo>
                <a:cubicBezTo>
                  <a:pt x="5124939" y="165834"/>
                  <a:pt x="5122195" y="160728"/>
                  <a:pt x="5122977" y="156827"/>
                </a:cubicBezTo>
                <a:cubicBezTo>
                  <a:pt x="5123758" y="152927"/>
                  <a:pt x="5124341" y="143315"/>
                  <a:pt x="5124725" y="127992"/>
                </a:cubicBezTo>
                <a:cubicBezTo>
                  <a:pt x="5125110" y="112669"/>
                  <a:pt x="5124691" y="102601"/>
                  <a:pt x="5123470" y="97789"/>
                </a:cubicBezTo>
                <a:cubicBezTo>
                  <a:pt x="5122248" y="92977"/>
                  <a:pt x="5117935" y="91662"/>
                  <a:pt x="5110531" y="93845"/>
                </a:cubicBezTo>
                <a:lnTo>
                  <a:pt x="5075259" y="100468"/>
                </a:lnTo>
                <a:cubicBezTo>
                  <a:pt x="5075259" y="111754"/>
                  <a:pt x="5074800" y="127130"/>
                  <a:pt x="5073882" y="146595"/>
                </a:cubicBezTo>
                <a:cubicBezTo>
                  <a:pt x="5072964" y="166061"/>
                  <a:pt x="5069048" y="173083"/>
                  <a:pt x="5062134" y="167664"/>
                </a:cubicBezTo>
                <a:cubicBezTo>
                  <a:pt x="5055220" y="162244"/>
                  <a:pt x="5052156" y="156495"/>
                  <a:pt x="5052944" y="150418"/>
                </a:cubicBezTo>
                <a:cubicBezTo>
                  <a:pt x="5053731" y="144341"/>
                  <a:pt x="5054509" y="135151"/>
                  <a:pt x="5055278" y="122848"/>
                </a:cubicBezTo>
                <a:cubicBezTo>
                  <a:pt x="5056048" y="110545"/>
                  <a:pt x="5054876" y="101485"/>
                  <a:pt x="5051762" y="95668"/>
                </a:cubicBezTo>
                <a:cubicBezTo>
                  <a:pt x="5048649" y="89851"/>
                  <a:pt x="5050231" y="86943"/>
                  <a:pt x="5056506" y="86943"/>
                </a:cubicBezTo>
                <a:cubicBezTo>
                  <a:pt x="5060773" y="86943"/>
                  <a:pt x="5064137" y="87135"/>
                  <a:pt x="5066599" y="87520"/>
                </a:cubicBezTo>
                <a:cubicBezTo>
                  <a:pt x="5069061" y="87904"/>
                  <a:pt x="5072400" y="87631"/>
                  <a:pt x="5076617" y="86701"/>
                </a:cubicBezTo>
                <a:cubicBezTo>
                  <a:pt x="5081838" y="68346"/>
                  <a:pt x="5084015" y="57574"/>
                  <a:pt x="5083147" y="54387"/>
                </a:cubicBezTo>
                <a:cubicBezTo>
                  <a:pt x="5078272" y="55912"/>
                  <a:pt x="5073649" y="56877"/>
                  <a:pt x="5069278" y="57280"/>
                </a:cubicBezTo>
                <a:cubicBezTo>
                  <a:pt x="5064906" y="57683"/>
                  <a:pt x="5059337" y="55537"/>
                  <a:pt x="5052572" y="50843"/>
                </a:cubicBezTo>
                <a:cubicBezTo>
                  <a:pt x="5045806" y="46149"/>
                  <a:pt x="5047552" y="43029"/>
                  <a:pt x="5057809" y="41485"/>
                </a:cubicBezTo>
                <a:cubicBezTo>
                  <a:pt x="5068065" y="39941"/>
                  <a:pt x="5077665" y="38000"/>
                  <a:pt x="5086607" y="35662"/>
                </a:cubicBezTo>
                <a:cubicBezTo>
                  <a:pt x="5095549" y="33325"/>
                  <a:pt x="5104101" y="31182"/>
                  <a:pt x="5112261" y="29235"/>
                </a:cubicBezTo>
                <a:cubicBezTo>
                  <a:pt x="5120422" y="27288"/>
                  <a:pt x="5128400" y="25520"/>
                  <a:pt x="5136194" y="23933"/>
                </a:cubicBezTo>
                <a:close/>
                <a:moveTo>
                  <a:pt x="2934055" y="23321"/>
                </a:moveTo>
                <a:cubicBezTo>
                  <a:pt x="2937713" y="23403"/>
                  <a:pt x="2942155" y="24076"/>
                  <a:pt x="2947379" y="25337"/>
                </a:cubicBezTo>
                <a:cubicBezTo>
                  <a:pt x="2957828" y="27861"/>
                  <a:pt x="2964318" y="33111"/>
                  <a:pt x="2966848" y="41085"/>
                </a:cubicBezTo>
                <a:cubicBezTo>
                  <a:pt x="2969378" y="49060"/>
                  <a:pt x="2967797" y="54049"/>
                  <a:pt x="2962104" y="56052"/>
                </a:cubicBezTo>
                <a:cubicBezTo>
                  <a:pt x="2956411" y="58055"/>
                  <a:pt x="2947525" y="54474"/>
                  <a:pt x="2935445" y="45308"/>
                </a:cubicBezTo>
                <a:cubicBezTo>
                  <a:pt x="2924581" y="33861"/>
                  <a:pt x="2921241" y="27040"/>
                  <a:pt x="2925427" y="24844"/>
                </a:cubicBezTo>
                <a:cubicBezTo>
                  <a:pt x="2927520" y="23747"/>
                  <a:pt x="2930396" y="23239"/>
                  <a:pt x="2934055" y="23321"/>
                </a:cubicBezTo>
                <a:close/>
                <a:moveTo>
                  <a:pt x="4662661" y="21914"/>
                </a:moveTo>
                <a:cubicBezTo>
                  <a:pt x="4667157" y="20891"/>
                  <a:pt x="4673529" y="22395"/>
                  <a:pt x="4681776" y="26426"/>
                </a:cubicBezTo>
                <a:cubicBezTo>
                  <a:pt x="4690433" y="29886"/>
                  <a:pt x="4697453" y="35027"/>
                  <a:pt x="4702835" y="41848"/>
                </a:cubicBezTo>
                <a:cubicBezTo>
                  <a:pt x="4708218" y="48669"/>
                  <a:pt x="4708928" y="55382"/>
                  <a:pt x="4704965" y="61986"/>
                </a:cubicBezTo>
                <a:cubicBezTo>
                  <a:pt x="4701003" y="68591"/>
                  <a:pt x="4695884" y="69772"/>
                  <a:pt x="4689608" y="65530"/>
                </a:cubicBezTo>
                <a:cubicBezTo>
                  <a:pt x="4683333" y="61289"/>
                  <a:pt x="4676148" y="53215"/>
                  <a:pt x="4668056" y="41309"/>
                </a:cubicBezTo>
                <a:cubicBezTo>
                  <a:pt x="4659963" y="29402"/>
                  <a:pt x="4658165" y="22938"/>
                  <a:pt x="4662661" y="21914"/>
                </a:cubicBezTo>
                <a:close/>
                <a:moveTo>
                  <a:pt x="5017248" y="21775"/>
                </a:moveTo>
                <a:cubicBezTo>
                  <a:pt x="5019468" y="21477"/>
                  <a:pt x="5021631" y="21645"/>
                  <a:pt x="5023736" y="22277"/>
                </a:cubicBezTo>
                <a:cubicBezTo>
                  <a:pt x="5027947" y="23542"/>
                  <a:pt x="5033500" y="26044"/>
                  <a:pt x="5040396" y="29784"/>
                </a:cubicBezTo>
                <a:cubicBezTo>
                  <a:pt x="5047291" y="33523"/>
                  <a:pt x="5049307" y="37117"/>
                  <a:pt x="5046442" y="40564"/>
                </a:cubicBezTo>
                <a:cubicBezTo>
                  <a:pt x="5043577" y="44012"/>
                  <a:pt x="5041242" y="48976"/>
                  <a:pt x="5039438" y="55457"/>
                </a:cubicBezTo>
                <a:cubicBezTo>
                  <a:pt x="5037633" y="61937"/>
                  <a:pt x="5035333" y="71176"/>
                  <a:pt x="5032536" y="83176"/>
                </a:cubicBezTo>
                <a:cubicBezTo>
                  <a:pt x="5029739" y="95175"/>
                  <a:pt x="5026316" y="103686"/>
                  <a:pt x="5022267" y="108709"/>
                </a:cubicBezTo>
                <a:cubicBezTo>
                  <a:pt x="5018217" y="113732"/>
                  <a:pt x="5014121" y="112746"/>
                  <a:pt x="5009979" y="105751"/>
                </a:cubicBezTo>
                <a:lnTo>
                  <a:pt x="4986073" y="111016"/>
                </a:lnTo>
                <a:cubicBezTo>
                  <a:pt x="4985230" y="116064"/>
                  <a:pt x="4982638" y="118588"/>
                  <a:pt x="4978297" y="118588"/>
                </a:cubicBezTo>
                <a:cubicBezTo>
                  <a:pt x="4974688" y="118588"/>
                  <a:pt x="4972021" y="113434"/>
                  <a:pt x="4970298" y="103128"/>
                </a:cubicBezTo>
                <a:cubicBezTo>
                  <a:pt x="4968574" y="92822"/>
                  <a:pt x="4966189" y="81579"/>
                  <a:pt x="4963145" y="69400"/>
                </a:cubicBezTo>
                <a:cubicBezTo>
                  <a:pt x="4960100" y="57221"/>
                  <a:pt x="4957182" y="48539"/>
                  <a:pt x="4954392" y="43355"/>
                </a:cubicBezTo>
                <a:cubicBezTo>
                  <a:pt x="4951601" y="38171"/>
                  <a:pt x="4953728" y="35579"/>
                  <a:pt x="4960773" y="35579"/>
                </a:cubicBezTo>
                <a:lnTo>
                  <a:pt x="4972456" y="35579"/>
                </a:lnTo>
                <a:cubicBezTo>
                  <a:pt x="4975160" y="35579"/>
                  <a:pt x="4980995" y="34273"/>
                  <a:pt x="4989962" y="31663"/>
                </a:cubicBezTo>
                <a:cubicBezTo>
                  <a:pt x="4998928" y="29052"/>
                  <a:pt x="5005747" y="26519"/>
                  <a:pt x="5010416" y="24063"/>
                </a:cubicBezTo>
                <a:cubicBezTo>
                  <a:pt x="5012751" y="22835"/>
                  <a:pt x="5015028" y="22073"/>
                  <a:pt x="5017248" y="21775"/>
                </a:cubicBezTo>
                <a:close/>
                <a:moveTo>
                  <a:pt x="2535014" y="19942"/>
                </a:moveTo>
                <a:cubicBezTo>
                  <a:pt x="2540614" y="21201"/>
                  <a:pt x="2546861" y="23629"/>
                  <a:pt x="2553757" y="27226"/>
                </a:cubicBezTo>
                <a:cubicBezTo>
                  <a:pt x="2560653" y="30822"/>
                  <a:pt x="2562135" y="36425"/>
                  <a:pt x="2558203" y="44034"/>
                </a:cubicBezTo>
                <a:cubicBezTo>
                  <a:pt x="2554272" y="51643"/>
                  <a:pt x="2551177" y="63608"/>
                  <a:pt x="2548920" y="79929"/>
                </a:cubicBezTo>
                <a:cubicBezTo>
                  <a:pt x="2559040" y="78367"/>
                  <a:pt x="2564100" y="80723"/>
                  <a:pt x="2564100" y="86999"/>
                </a:cubicBezTo>
                <a:cubicBezTo>
                  <a:pt x="2564100" y="92716"/>
                  <a:pt x="2558730" y="97076"/>
                  <a:pt x="2547990" y="100077"/>
                </a:cubicBezTo>
                <a:cubicBezTo>
                  <a:pt x="2537249" y="103078"/>
                  <a:pt x="2528977" y="104579"/>
                  <a:pt x="2523173" y="104579"/>
                </a:cubicBezTo>
                <a:cubicBezTo>
                  <a:pt x="2518844" y="104579"/>
                  <a:pt x="2514975" y="104821"/>
                  <a:pt x="2511564" y="105305"/>
                </a:cubicBezTo>
                <a:lnTo>
                  <a:pt x="2511564" y="130122"/>
                </a:lnTo>
                <a:cubicBezTo>
                  <a:pt x="2522602" y="129489"/>
                  <a:pt x="2529901" y="127384"/>
                  <a:pt x="2533460" y="123806"/>
                </a:cubicBezTo>
                <a:cubicBezTo>
                  <a:pt x="2537020" y="120228"/>
                  <a:pt x="2542821" y="120969"/>
                  <a:pt x="2550864" y="126029"/>
                </a:cubicBezTo>
                <a:cubicBezTo>
                  <a:pt x="2558907" y="131089"/>
                  <a:pt x="2561360" y="135452"/>
                  <a:pt x="2558222" y="139117"/>
                </a:cubicBezTo>
                <a:cubicBezTo>
                  <a:pt x="2555084" y="142781"/>
                  <a:pt x="2553326" y="155516"/>
                  <a:pt x="2552948" y="177319"/>
                </a:cubicBezTo>
                <a:cubicBezTo>
                  <a:pt x="2552569" y="199122"/>
                  <a:pt x="2552176" y="211850"/>
                  <a:pt x="2551766" y="215503"/>
                </a:cubicBezTo>
                <a:cubicBezTo>
                  <a:pt x="2551357" y="219155"/>
                  <a:pt x="2549497" y="224733"/>
                  <a:pt x="2546185" y="232236"/>
                </a:cubicBezTo>
                <a:cubicBezTo>
                  <a:pt x="2542874" y="239740"/>
                  <a:pt x="2538976" y="239895"/>
                  <a:pt x="2534493" y="232702"/>
                </a:cubicBezTo>
                <a:cubicBezTo>
                  <a:pt x="2530010" y="225508"/>
                  <a:pt x="2528357" y="217831"/>
                  <a:pt x="2529535" y="209670"/>
                </a:cubicBezTo>
                <a:cubicBezTo>
                  <a:pt x="2530713" y="201510"/>
                  <a:pt x="2531492" y="193420"/>
                  <a:pt x="2531870" y="185402"/>
                </a:cubicBezTo>
                <a:cubicBezTo>
                  <a:pt x="2532248" y="177384"/>
                  <a:pt x="2532437" y="167540"/>
                  <a:pt x="2532437" y="155869"/>
                </a:cubicBezTo>
                <a:cubicBezTo>
                  <a:pt x="2532437" y="145798"/>
                  <a:pt x="2530177" y="141346"/>
                  <a:pt x="2525656" y="142512"/>
                </a:cubicBezTo>
                <a:cubicBezTo>
                  <a:pt x="2521136" y="143678"/>
                  <a:pt x="2516351" y="144260"/>
                  <a:pt x="2511304" y="144260"/>
                </a:cubicBezTo>
                <a:cubicBezTo>
                  <a:pt x="2509853" y="168941"/>
                  <a:pt x="2505726" y="189886"/>
                  <a:pt x="2498923" y="207094"/>
                </a:cubicBezTo>
                <a:cubicBezTo>
                  <a:pt x="2492120" y="224302"/>
                  <a:pt x="2482388" y="237005"/>
                  <a:pt x="2469725" y="245203"/>
                </a:cubicBezTo>
                <a:cubicBezTo>
                  <a:pt x="2457062" y="253401"/>
                  <a:pt x="2453490" y="253268"/>
                  <a:pt x="2459009" y="244803"/>
                </a:cubicBezTo>
                <a:cubicBezTo>
                  <a:pt x="2464528" y="236339"/>
                  <a:pt x="2469790" y="226336"/>
                  <a:pt x="2474794" y="214796"/>
                </a:cubicBezTo>
                <a:cubicBezTo>
                  <a:pt x="2479799" y="203255"/>
                  <a:pt x="2483653" y="190335"/>
                  <a:pt x="2486356" y="176035"/>
                </a:cubicBezTo>
                <a:cubicBezTo>
                  <a:pt x="2489060" y="161735"/>
                  <a:pt x="2490607" y="140772"/>
                  <a:pt x="2490998" y="113146"/>
                </a:cubicBezTo>
                <a:cubicBezTo>
                  <a:pt x="2491389" y="85520"/>
                  <a:pt x="2489445" y="67434"/>
                  <a:pt x="2485166" y="58889"/>
                </a:cubicBezTo>
                <a:cubicBezTo>
                  <a:pt x="2480887" y="50344"/>
                  <a:pt x="2485386" y="48449"/>
                  <a:pt x="2498663" y="53205"/>
                </a:cubicBezTo>
                <a:cubicBezTo>
                  <a:pt x="2511939" y="57962"/>
                  <a:pt x="2517409" y="62597"/>
                  <a:pt x="2515071" y="67112"/>
                </a:cubicBezTo>
                <a:cubicBezTo>
                  <a:pt x="2512733" y="71626"/>
                  <a:pt x="2511564" y="80177"/>
                  <a:pt x="2511564" y="92766"/>
                </a:cubicBezTo>
                <a:cubicBezTo>
                  <a:pt x="2516116" y="91352"/>
                  <a:pt x="2522732" y="88971"/>
                  <a:pt x="2531414" y="85622"/>
                </a:cubicBezTo>
                <a:cubicBezTo>
                  <a:pt x="2532109" y="80053"/>
                  <a:pt x="2532843" y="70860"/>
                  <a:pt x="2533619" y="58042"/>
                </a:cubicBezTo>
                <a:cubicBezTo>
                  <a:pt x="2534394" y="45225"/>
                  <a:pt x="2533420" y="35355"/>
                  <a:pt x="2530698" y="28435"/>
                </a:cubicBezTo>
                <a:cubicBezTo>
                  <a:pt x="2527976" y="21514"/>
                  <a:pt x="2529414" y="18684"/>
                  <a:pt x="2535014" y="19942"/>
                </a:cubicBezTo>
                <a:close/>
                <a:moveTo>
                  <a:pt x="3135723" y="17412"/>
                </a:moveTo>
                <a:cubicBezTo>
                  <a:pt x="3139070" y="17285"/>
                  <a:pt x="3143302" y="17518"/>
                  <a:pt x="3148418" y="18110"/>
                </a:cubicBezTo>
                <a:cubicBezTo>
                  <a:pt x="3158836" y="18991"/>
                  <a:pt x="3166464" y="21654"/>
                  <a:pt x="3171301" y="26100"/>
                </a:cubicBezTo>
                <a:cubicBezTo>
                  <a:pt x="3176138" y="30546"/>
                  <a:pt x="3177585" y="36955"/>
                  <a:pt x="3175645" y="45327"/>
                </a:cubicBezTo>
                <a:cubicBezTo>
                  <a:pt x="3173704" y="53698"/>
                  <a:pt x="3167478" y="55233"/>
                  <a:pt x="3156967" y="49931"/>
                </a:cubicBezTo>
                <a:cubicBezTo>
                  <a:pt x="3146456" y="44629"/>
                  <a:pt x="3137287" y="37408"/>
                  <a:pt x="3129461" y="28267"/>
                </a:cubicBezTo>
                <a:cubicBezTo>
                  <a:pt x="3123592" y="21412"/>
                  <a:pt x="3125679" y="17794"/>
                  <a:pt x="3135723" y="17412"/>
                </a:cubicBezTo>
                <a:close/>
                <a:moveTo>
                  <a:pt x="4357649" y="17008"/>
                </a:moveTo>
                <a:cubicBezTo>
                  <a:pt x="4360385" y="16512"/>
                  <a:pt x="4364977" y="17614"/>
                  <a:pt x="4371423" y="20314"/>
                </a:cubicBezTo>
                <a:cubicBezTo>
                  <a:pt x="4384315" y="25716"/>
                  <a:pt x="4389056" y="30035"/>
                  <a:pt x="4385645" y="33272"/>
                </a:cubicBezTo>
                <a:cubicBezTo>
                  <a:pt x="4382235" y="36509"/>
                  <a:pt x="4378880" y="39609"/>
                  <a:pt x="4375581" y="42574"/>
                </a:cubicBezTo>
                <a:cubicBezTo>
                  <a:pt x="4381881" y="41879"/>
                  <a:pt x="4390349" y="39758"/>
                  <a:pt x="4400984" y="36211"/>
                </a:cubicBezTo>
                <a:cubicBezTo>
                  <a:pt x="4411619" y="32664"/>
                  <a:pt x="4418800" y="34242"/>
                  <a:pt x="4422527" y="40946"/>
                </a:cubicBezTo>
                <a:cubicBezTo>
                  <a:pt x="4426254" y="47649"/>
                  <a:pt x="4419798" y="52731"/>
                  <a:pt x="4403160" y="56191"/>
                </a:cubicBezTo>
                <a:cubicBezTo>
                  <a:pt x="4386523" y="59652"/>
                  <a:pt x="4375246" y="59050"/>
                  <a:pt x="4369330" y="54387"/>
                </a:cubicBezTo>
                <a:cubicBezTo>
                  <a:pt x="4354782" y="74913"/>
                  <a:pt x="4338932" y="88992"/>
                  <a:pt x="4321779" y="96626"/>
                </a:cubicBezTo>
                <a:cubicBezTo>
                  <a:pt x="4304627" y="104260"/>
                  <a:pt x="4301387" y="102815"/>
                  <a:pt x="4312059" y="92291"/>
                </a:cubicBezTo>
                <a:cubicBezTo>
                  <a:pt x="4322731" y="81768"/>
                  <a:pt x="4333044" y="69484"/>
                  <a:pt x="4342997" y="55438"/>
                </a:cubicBezTo>
                <a:cubicBezTo>
                  <a:pt x="4352950" y="41392"/>
                  <a:pt x="4356953" y="30677"/>
                  <a:pt x="4355005" y="23291"/>
                </a:cubicBezTo>
                <a:cubicBezTo>
                  <a:pt x="4354031" y="19598"/>
                  <a:pt x="4354913" y="17504"/>
                  <a:pt x="4357649" y="17008"/>
                </a:cubicBezTo>
                <a:close/>
                <a:moveTo>
                  <a:pt x="4445614" y="12882"/>
                </a:moveTo>
                <a:cubicBezTo>
                  <a:pt x="4452702" y="14110"/>
                  <a:pt x="4458949" y="16243"/>
                  <a:pt x="4464357" y="19282"/>
                </a:cubicBezTo>
                <a:cubicBezTo>
                  <a:pt x="4469764" y="22321"/>
                  <a:pt x="4470970" y="25418"/>
                  <a:pt x="4467975" y="28574"/>
                </a:cubicBezTo>
                <a:cubicBezTo>
                  <a:pt x="4464980" y="31731"/>
                  <a:pt x="4462199" y="34059"/>
                  <a:pt x="4459631" y="35560"/>
                </a:cubicBezTo>
                <a:cubicBezTo>
                  <a:pt x="4467544" y="35622"/>
                  <a:pt x="4476716" y="33886"/>
                  <a:pt x="4487146" y="30351"/>
                </a:cubicBezTo>
                <a:cubicBezTo>
                  <a:pt x="4497576" y="26816"/>
                  <a:pt x="4505520" y="28382"/>
                  <a:pt x="4510977" y="35048"/>
                </a:cubicBezTo>
                <a:cubicBezTo>
                  <a:pt x="4516434" y="41715"/>
                  <a:pt x="4511123" y="46604"/>
                  <a:pt x="4495043" y="49717"/>
                </a:cubicBezTo>
                <a:cubicBezTo>
                  <a:pt x="4478964" y="52830"/>
                  <a:pt x="4465560" y="52440"/>
                  <a:pt x="4454832" y="48545"/>
                </a:cubicBezTo>
                <a:cubicBezTo>
                  <a:pt x="4446299" y="58889"/>
                  <a:pt x="4435797" y="68088"/>
                  <a:pt x="4423327" y="76144"/>
                </a:cubicBezTo>
                <a:cubicBezTo>
                  <a:pt x="4410856" y="84199"/>
                  <a:pt x="4407383" y="83994"/>
                  <a:pt x="4412909" y="75530"/>
                </a:cubicBezTo>
                <a:cubicBezTo>
                  <a:pt x="4418434" y="67065"/>
                  <a:pt x="4423317" y="59171"/>
                  <a:pt x="4427559" y="51847"/>
                </a:cubicBezTo>
                <a:cubicBezTo>
                  <a:pt x="4431801" y="44524"/>
                  <a:pt x="4434876" y="38292"/>
                  <a:pt x="4436786" y="33151"/>
                </a:cubicBezTo>
                <a:cubicBezTo>
                  <a:pt x="4438696" y="28010"/>
                  <a:pt x="4438873" y="23040"/>
                  <a:pt x="4437316" y="18240"/>
                </a:cubicBezTo>
                <a:cubicBezTo>
                  <a:pt x="4435760" y="13440"/>
                  <a:pt x="4438526" y="11655"/>
                  <a:pt x="4445614" y="12882"/>
                </a:cubicBezTo>
                <a:close/>
                <a:moveTo>
                  <a:pt x="2622636" y="9713"/>
                </a:moveTo>
                <a:cubicBezTo>
                  <a:pt x="2625762" y="9590"/>
                  <a:pt x="2630937" y="10966"/>
                  <a:pt x="2638161" y="13840"/>
                </a:cubicBezTo>
                <a:cubicBezTo>
                  <a:pt x="2652610" y="19589"/>
                  <a:pt x="2657561" y="24615"/>
                  <a:pt x="2653016" y="28919"/>
                </a:cubicBezTo>
                <a:cubicBezTo>
                  <a:pt x="2648471" y="33222"/>
                  <a:pt x="2643017" y="37619"/>
                  <a:pt x="2636654" y="42109"/>
                </a:cubicBezTo>
                <a:cubicBezTo>
                  <a:pt x="2630292" y="46598"/>
                  <a:pt x="2619725" y="54145"/>
                  <a:pt x="2604954" y="64749"/>
                </a:cubicBezTo>
                <a:cubicBezTo>
                  <a:pt x="2638043" y="57159"/>
                  <a:pt x="2657366" y="51758"/>
                  <a:pt x="2662922" y="48545"/>
                </a:cubicBezTo>
                <a:cubicBezTo>
                  <a:pt x="2668479" y="45333"/>
                  <a:pt x="2675802" y="46003"/>
                  <a:pt x="2684893" y="50554"/>
                </a:cubicBezTo>
                <a:cubicBezTo>
                  <a:pt x="2693984" y="55106"/>
                  <a:pt x="2700250" y="59537"/>
                  <a:pt x="2703692" y="63847"/>
                </a:cubicBezTo>
                <a:cubicBezTo>
                  <a:pt x="2707134" y="68157"/>
                  <a:pt x="2706222" y="72488"/>
                  <a:pt x="2700957" y="76841"/>
                </a:cubicBezTo>
                <a:cubicBezTo>
                  <a:pt x="2695692" y="81194"/>
                  <a:pt x="2690363" y="89926"/>
                  <a:pt x="2684968" y="103035"/>
                </a:cubicBezTo>
                <a:cubicBezTo>
                  <a:pt x="2679572" y="116144"/>
                  <a:pt x="2673930" y="125710"/>
                  <a:pt x="2668038" y="131731"/>
                </a:cubicBezTo>
                <a:cubicBezTo>
                  <a:pt x="2662147" y="137752"/>
                  <a:pt x="2658098" y="137650"/>
                  <a:pt x="2655890" y="131424"/>
                </a:cubicBezTo>
                <a:lnTo>
                  <a:pt x="2644735" y="133632"/>
                </a:lnTo>
                <a:lnTo>
                  <a:pt x="2660355" y="143377"/>
                </a:lnTo>
                <a:cubicBezTo>
                  <a:pt x="2659152" y="146880"/>
                  <a:pt x="2658197" y="151801"/>
                  <a:pt x="2657490" y="158139"/>
                </a:cubicBezTo>
                <a:cubicBezTo>
                  <a:pt x="2671046" y="156626"/>
                  <a:pt x="2684264" y="154691"/>
                  <a:pt x="2697144" y="152334"/>
                </a:cubicBezTo>
                <a:cubicBezTo>
                  <a:pt x="2710023" y="149978"/>
                  <a:pt x="2719669" y="153882"/>
                  <a:pt x="2726081" y="164045"/>
                </a:cubicBezTo>
                <a:cubicBezTo>
                  <a:pt x="2732493" y="174209"/>
                  <a:pt x="2727867" y="178317"/>
                  <a:pt x="2712203" y="176370"/>
                </a:cubicBezTo>
                <a:cubicBezTo>
                  <a:pt x="2696539" y="174423"/>
                  <a:pt x="2678301" y="174156"/>
                  <a:pt x="2657490" y="175570"/>
                </a:cubicBezTo>
                <a:lnTo>
                  <a:pt x="2657490" y="218916"/>
                </a:lnTo>
                <a:cubicBezTo>
                  <a:pt x="2657490" y="228851"/>
                  <a:pt x="2656882" y="240304"/>
                  <a:pt x="2655667" y="253277"/>
                </a:cubicBezTo>
                <a:cubicBezTo>
                  <a:pt x="2654452" y="266250"/>
                  <a:pt x="2651407" y="275257"/>
                  <a:pt x="2646533" y="280299"/>
                </a:cubicBezTo>
                <a:cubicBezTo>
                  <a:pt x="2641659" y="285340"/>
                  <a:pt x="2638741" y="279158"/>
                  <a:pt x="2637780" y="261751"/>
                </a:cubicBezTo>
                <a:cubicBezTo>
                  <a:pt x="2636818" y="244344"/>
                  <a:pt x="2636338" y="216467"/>
                  <a:pt x="2636338" y="178119"/>
                </a:cubicBezTo>
                <a:cubicBezTo>
                  <a:pt x="2629665" y="178888"/>
                  <a:pt x="2621136" y="180237"/>
                  <a:pt x="2610749" y="182165"/>
                </a:cubicBezTo>
                <a:cubicBezTo>
                  <a:pt x="2600362" y="184094"/>
                  <a:pt x="2590614" y="186431"/>
                  <a:pt x="2581504" y="189179"/>
                </a:cubicBezTo>
                <a:cubicBezTo>
                  <a:pt x="2572394" y="191926"/>
                  <a:pt x="2564665" y="190053"/>
                  <a:pt x="2558315" y="183560"/>
                </a:cubicBezTo>
                <a:cubicBezTo>
                  <a:pt x="2551965" y="177068"/>
                  <a:pt x="2552563" y="173558"/>
                  <a:pt x="2560110" y="173031"/>
                </a:cubicBezTo>
                <a:cubicBezTo>
                  <a:pt x="2567657" y="172504"/>
                  <a:pt x="2578983" y="171161"/>
                  <a:pt x="2594089" y="169003"/>
                </a:cubicBezTo>
                <a:cubicBezTo>
                  <a:pt x="2599708" y="159168"/>
                  <a:pt x="2604842" y="148980"/>
                  <a:pt x="2609493" y="138438"/>
                </a:cubicBezTo>
                <a:cubicBezTo>
                  <a:pt x="2608241" y="139206"/>
                  <a:pt x="2605171" y="139901"/>
                  <a:pt x="2600284" y="140521"/>
                </a:cubicBezTo>
                <a:cubicBezTo>
                  <a:pt x="2594902" y="147690"/>
                  <a:pt x="2590620" y="146130"/>
                  <a:pt x="2587439" y="135842"/>
                </a:cubicBezTo>
                <a:cubicBezTo>
                  <a:pt x="2584257" y="125555"/>
                  <a:pt x="2581910" y="115096"/>
                  <a:pt x="2580397" y="104468"/>
                </a:cubicBezTo>
                <a:cubicBezTo>
                  <a:pt x="2578884" y="93839"/>
                  <a:pt x="2575960" y="85343"/>
                  <a:pt x="2571626" y="78981"/>
                </a:cubicBezTo>
                <a:cubicBezTo>
                  <a:pt x="2567291" y="72618"/>
                  <a:pt x="2568262" y="69437"/>
                  <a:pt x="2574537" y="69437"/>
                </a:cubicBezTo>
                <a:cubicBezTo>
                  <a:pt x="2579014" y="69437"/>
                  <a:pt x="2583361" y="69133"/>
                  <a:pt x="2587578" y="68525"/>
                </a:cubicBezTo>
                <a:cubicBezTo>
                  <a:pt x="2596967" y="58418"/>
                  <a:pt x="2605106" y="48458"/>
                  <a:pt x="2611995" y="38648"/>
                </a:cubicBezTo>
                <a:cubicBezTo>
                  <a:pt x="2618885" y="28838"/>
                  <a:pt x="2621356" y="20814"/>
                  <a:pt x="2619409" y="14575"/>
                </a:cubicBezTo>
                <a:cubicBezTo>
                  <a:pt x="2618435" y="11456"/>
                  <a:pt x="2619511" y="9835"/>
                  <a:pt x="2622636" y="9713"/>
                </a:cubicBezTo>
                <a:close/>
                <a:moveTo>
                  <a:pt x="3235247" y="7001"/>
                </a:moveTo>
                <a:cubicBezTo>
                  <a:pt x="3236655" y="6882"/>
                  <a:pt x="3238461" y="7131"/>
                  <a:pt x="3240664" y="7748"/>
                </a:cubicBezTo>
                <a:cubicBezTo>
                  <a:pt x="3249476" y="10216"/>
                  <a:pt x="3257475" y="13654"/>
                  <a:pt x="3264662" y="18063"/>
                </a:cubicBezTo>
                <a:cubicBezTo>
                  <a:pt x="3271849" y="22473"/>
                  <a:pt x="3273298" y="28236"/>
                  <a:pt x="3269006" y="35355"/>
                </a:cubicBezTo>
                <a:cubicBezTo>
                  <a:pt x="3264715" y="42474"/>
                  <a:pt x="3262935" y="65115"/>
                  <a:pt x="3263667" y="103277"/>
                </a:cubicBezTo>
                <a:cubicBezTo>
                  <a:pt x="3281067" y="101007"/>
                  <a:pt x="3293482" y="98883"/>
                  <a:pt x="3300911" y="96905"/>
                </a:cubicBezTo>
                <a:cubicBezTo>
                  <a:pt x="3308340" y="94927"/>
                  <a:pt x="3316461" y="96499"/>
                  <a:pt x="3325273" y="101621"/>
                </a:cubicBezTo>
                <a:cubicBezTo>
                  <a:pt x="3334085" y="106743"/>
                  <a:pt x="3334299" y="110650"/>
                  <a:pt x="3325914" y="113341"/>
                </a:cubicBezTo>
                <a:cubicBezTo>
                  <a:pt x="3317530" y="116033"/>
                  <a:pt x="3296819" y="118848"/>
                  <a:pt x="3263779" y="121787"/>
                </a:cubicBezTo>
                <a:cubicBezTo>
                  <a:pt x="3263779" y="166659"/>
                  <a:pt x="3263363" y="203370"/>
                  <a:pt x="3262532" y="231920"/>
                </a:cubicBezTo>
                <a:cubicBezTo>
                  <a:pt x="3261701" y="260470"/>
                  <a:pt x="3257785" y="274984"/>
                  <a:pt x="3250784" y="275462"/>
                </a:cubicBezTo>
                <a:cubicBezTo>
                  <a:pt x="3243783" y="275939"/>
                  <a:pt x="3240282" y="261760"/>
                  <a:pt x="3240282" y="232925"/>
                </a:cubicBezTo>
                <a:lnTo>
                  <a:pt x="3240282" y="124429"/>
                </a:lnTo>
                <a:cubicBezTo>
                  <a:pt x="3223229" y="128212"/>
                  <a:pt x="3210297" y="131102"/>
                  <a:pt x="3201485" y="133098"/>
                </a:cubicBezTo>
                <a:cubicBezTo>
                  <a:pt x="3192673" y="135095"/>
                  <a:pt x="3184097" y="132652"/>
                  <a:pt x="3175756" y="125769"/>
                </a:cubicBezTo>
                <a:cubicBezTo>
                  <a:pt x="3167416" y="118885"/>
                  <a:pt x="3167676" y="115177"/>
                  <a:pt x="3176538" y="114644"/>
                </a:cubicBezTo>
                <a:cubicBezTo>
                  <a:pt x="3185399" y="114110"/>
                  <a:pt x="3194022" y="113459"/>
                  <a:pt x="3202406" y="112690"/>
                </a:cubicBezTo>
                <a:cubicBezTo>
                  <a:pt x="3210790" y="111921"/>
                  <a:pt x="3223415" y="110129"/>
                  <a:pt x="3240282" y="107314"/>
                </a:cubicBezTo>
                <a:cubicBezTo>
                  <a:pt x="3240282" y="79867"/>
                  <a:pt x="3240096" y="60452"/>
                  <a:pt x="3239724" y="49066"/>
                </a:cubicBezTo>
                <a:cubicBezTo>
                  <a:pt x="3239352" y="37681"/>
                  <a:pt x="3237213" y="27331"/>
                  <a:pt x="3233306" y="18017"/>
                </a:cubicBezTo>
                <a:cubicBezTo>
                  <a:pt x="3230376" y="11031"/>
                  <a:pt x="3231023" y="7359"/>
                  <a:pt x="3235247" y="7001"/>
                </a:cubicBezTo>
                <a:close/>
                <a:moveTo>
                  <a:pt x="2272313" y="6791"/>
                </a:moveTo>
                <a:cubicBezTo>
                  <a:pt x="2273907" y="6989"/>
                  <a:pt x="2275783" y="7556"/>
                  <a:pt x="2277941" y="8492"/>
                </a:cubicBezTo>
                <a:cubicBezTo>
                  <a:pt x="2286573" y="12237"/>
                  <a:pt x="2292629" y="15828"/>
                  <a:pt x="2296108" y="19263"/>
                </a:cubicBezTo>
                <a:cubicBezTo>
                  <a:pt x="2299586" y="22699"/>
                  <a:pt x="2299779" y="25939"/>
                  <a:pt x="2296684" y="28984"/>
                </a:cubicBezTo>
                <a:cubicBezTo>
                  <a:pt x="2293590" y="32029"/>
                  <a:pt x="2290858" y="34680"/>
                  <a:pt x="2288489" y="36937"/>
                </a:cubicBezTo>
                <a:cubicBezTo>
                  <a:pt x="2311905" y="57574"/>
                  <a:pt x="2330010" y="72733"/>
                  <a:pt x="2342802" y="82413"/>
                </a:cubicBezTo>
                <a:cubicBezTo>
                  <a:pt x="2355595" y="92093"/>
                  <a:pt x="2367722" y="99801"/>
                  <a:pt x="2379182" y="105537"/>
                </a:cubicBezTo>
                <a:cubicBezTo>
                  <a:pt x="2390641" y="111273"/>
                  <a:pt x="2403490" y="116690"/>
                  <a:pt x="2417728" y="121787"/>
                </a:cubicBezTo>
                <a:cubicBezTo>
                  <a:pt x="2431966" y="126885"/>
                  <a:pt x="2434549" y="130339"/>
                  <a:pt x="2425476" y="132150"/>
                </a:cubicBezTo>
                <a:cubicBezTo>
                  <a:pt x="2416404" y="133960"/>
                  <a:pt x="2404284" y="135653"/>
                  <a:pt x="2389116" y="137228"/>
                </a:cubicBezTo>
                <a:cubicBezTo>
                  <a:pt x="2373948" y="138803"/>
                  <a:pt x="2361397" y="134459"/>
                  <a:pt x="2351462" y="124197"/>
                </a:cubicBezTo>
                <a:cubicBezTo>
                  <a:pt x="2341528" y="113934"/>
                  <a:pt x="2332068" y="103717"/>
                  <a:pt x="2323083" y="93547"/>
                </a:cubicBezTo>
                <a:cubicBezTo>
                  <a:pt x="2314097" y="83377"/>
                  <a:pt x="2300321" y="67986"/>
                  <a:pt x="2281755" y="47373"/>
                </a:cubicBezTo>
                <a:cubicBezTo>
                  <a:pt x="2262283" y="75378"/>
                  <a:pt x="2242892" y="98837"/>
                  <a:pt x="2223582" y="117750"/>
                </a:cubicBezTo>
                <a:cubicBezTo>
                  <a:pt x="2204271" y="136664"/>
                  <a:pt x="2183972" y="150093"/>
                  <a:pt x="2162683" y="158036"/>
                </a:cubicBezTo>
                <a:cubicBezTo>
                  <a:pt x="2141394" y="165980"/>
                  <a:pt x="2139835" y="163081"/>
                  <a:pt x="2158004" y="149339"/>
                </a:cubicBezTo>
                <a:cubicBezTo>
                  <a:pt x="2176174" y="135597"/>
                  <a:pt x="2194136" y="118885"/>
                  <a:pt x="2211890" y="99203"/>
                </a:cubicBezTo>
                <a:cubicBezTo>
                  <a:pt x="2229644" y="79520"/>
                  <a:pt x="2243128" y="62585"/>
                  <a:pt x="2252343" y="48396"/>
                </a:cubicBezTo>
                <a:cubicBezTo>
                  <a:pt x="2261558" y="34208"/>
                  <a:pt x="2265970" y="23074"/>
                  <a:pt x="2265579" y="14994"/>
                </a:cubicBezTo>
                <a:cubicBezTo>
                  <a:pt x="2265286" y="8934"/>
                  <a:pt x="2267531" y="6200"/>
                  <a:pt x="2272313" y="6791"/>
                </a:cubicBezTo>
                <a:close/>
                <a:moveTo>
                  <a:pt x="3493337" y="5320"/>
                </a:moveTo>
                <a:cubicBezTo>
                  <a:pt x="3501640" y="6951"/>
                  <a:pt x="3507891" y="8963"/>
                  <a:pt x="3512089" y="11357"/>
                </a:cubicBezTo>
                <a:cubicBezTo>
                  <a:pt x="3516287" y="13751"/>
                  <a:pt x="3517788" y="17335"/>
                  <a:pt x="3516591" y="22110"/>
                </a:cubicBezTo>
                <a:cubicBezTo>
                  <a:pt x="3515394" y="26885"/>
                  <a:pt x="3514436" y="34481"/>
                  <a:pt x="3513717" y="44899"/>
                </a:cubicBezTo>
                <a:cubicBezTo>
                  <a:pt x="3527446" y="41947"/>
                  <a:pt x="3537154" y="39070"/>
                  <a:pt x="3542841" y="36267"/>
                </a:cubicBezTo>
                <a:cubicBezTo>
                  <a:pt x="3548527" y="33464"/>
                  <a:pt x="3555404" y="35377"/>
                  <a:pt x="3563472" y="42006"/>
                </a:cubicBezTo>
                <a:cubicBezTo>
                  <a:pt x="3571540" y="48635"/>
                  <a:pt x="3569031" y="53134"/>
                  <a:pt x="3555947" y="55503"/>
                </a:cubicBezTo>
                <a:cubicBezTo>
                  <a:pt x="3542863" y="57872"/>
                  <a:pt x="3528786" y="60768"/>
                  <a:pt x="3513717" y="64191"/>
                </a:cubicBezTo>
                <a:lnTo>
                  <a:pt x="3513717" y="79929"/>
                </a:lnTo>
                <a:cubicBezTo>
                  <a:pt x="3521555" y="77685"/>
                  <a:pt x="3529316" y="75372"/>
                  <a:pt x="3536999" y="72990"/>
                </a:cubicBezTo>
                <a:cubicBezTo>
                  <a:pt x="3544682" y="70609"/>
                  <a:pt x="3551284" y="72299"/>
                  <a:pt x="3556803" y="78060"/>
                </a:cubicBezTo>
                <a:cubicBezTo>
                  <a:pt x="3562322" y="83821"/>
                  <a:pt x="3559848" y="88093"/>
                  <a:pt x="3549380" y="90878"/>
                </a:cubicBezTo>
                <a:cubicBezTo>
                  <a:pt x="3538912" y="93662"/>
                  <a:pt x="3526963" y="96462"/>
                  <a:pt x="3513531" y="99277"/>
                </a:cubicBezTo>
                <a:lnTo>
                  <a:pt x="3512545" y="117285"/>
                </a:lnTo>
                <a:cubicBezTo>
                  <a:pt x="3536767" y="112696"/>
                  <a:pt x="3553634" y="109019"/>
                  <a:pt x="3563146" y="106253"/>
                </a:cubicBezTo>
                <a:cubicBezTo>
                  <a:pt x="3572659" y="103488"/>
                  <a:pt x="3581195" y="105019"/>
                  <a:pt x="3588754" y="110848"/>
                </a:cubicBezTo>
                <a:cubicBezTo>
                  <a:pt x="3596313" y="116678"/>
                  <a:pt x="3598279" y="120581"/>
                  <a:pt x="3594652" y="122559"/>
                </a:cubicBezTo>
                <a:cubicBezTo>
                  <a:pt x="3591024" y="124538"/>
                  <a:pt x="3585638" y="125927"/>
                  <a:pt x="3578494" y="126727"/>
                </a:cubicBezTo>
                <a:cubicBezTo>
                  <a:pt x="3571351" y="127527"/>
                  <a:pt x="3560282" y="128888"/>
                  <a:pt x="3545287" y="130810"/>
                </a:cubicBezTo>
                <a:cubicBezTo>
                  <a:pt x="3530293" y="132732"/>
                  <a:pt x="3512762" y="135300"/>
                  <a:pt x="3492695" y="138512"/>
                </a:cubicBezTo>
                <a:cubicBezTo>
                  <a:pt x="3495882" y="139628"/>
                  <a:pt x="3498450" y="141166"/>
                  <a:pt x="3500397" y="143126"/>
                </a:cubicBezTo>
                <a:cubicBezTo>
                  <a:pt x="3502270" y="146995"/>
                  <a:pt x="3502037" y="149655"/>
                  <a:pt x="3499699" y="151107"/>
                </a:cubicBezTo>
                <a:cubicBezTo>
                  <a:pt x="3497361" y="152558"/>
                  <a:pt x="3497426" y="154257"/>
                  <a:pt x="3499895" y="156204"/>
                </a:cubicBezTo>
                <a:cubicBezTo>
                  <a:pt x="3502363" y="158151"/>
                  <a:pt x="3509829" y="163465"/>
                  <a:pt x="3522293" y="172147"/>
                </a:cubicBezTo>
                <a:cubicBezTo>
                  <a:pt x="3532972" y="159980"/>
                  <a:pt x="3539055" y="152406"/>
                  <a:pt x="3540543" y="149423"/>
                </a:cubicBezTo>
                <a:cubicBezTo>
                  <a:pt x="3542031" y="146440"/>
                  <a:pt x="3543042" y="142673"/>
                  <a:pt x="3543576" y="138121"/>
                </a:cubicBezTo>
                <a:cubicBezTo>
                  <a:pt x="3544109" y="133570"/>
                  <a:pt x="3550549" y="134335"/>
                  <a:pt x="3562895" y="140419"/>
                </a:cubicBezTo>
                <a:cubicBezTo>
                  <a:pt x="3575242" y="146502"/>
                  <a:pt x="3577040" y="151699"/>
                  <a:pt x="3568290" y="156009"/>
                </a:cubicBezTo>
                <a:cubicBezTo>
                  <a:pt x="3559541" y="160318"/>
                  <a:pt x="3547575" y="168185"/>
                  <a:pt x="3532395" y="179607"/>
                </a:cubicBezTo>
                <a:cubicBezTo>
                  <a:pt x="3539911" y="184283"/>
                  <a:pt x="3547981" y="189563"/>
                  <a:pt x="3556607" y="195448"/>
                </a:cubicBezTo>
                <a:cubicBezTo>
                  <a:pt x="3565233" y="201333"/>
                  <a:pt x="3575611" y="207122"/>
                  <a:pt x="3587740" y="212814"/>
                </a:cubicBezTo>
                <a:cubicBezTo>
                  <a:pt x="3599870" y="218507"/>
                  <a:pt x="3612440" y="222166"/>
                  <a:pt x="3625450" y="223790"/>
                </a:cubicBezTo>
                <a:cubicBezTo>
                  <a:pt x="3638460" y="225415"/>
                  <a:pt x="3645268" y="227635"/>
                  <a:pt x="3645876" y="230451"/>
                </a:cubicBezTo>
                <a:cubicBezTo>
                  <a:pt x="3646484" y="233266"/>
                  <a:pt x="3640295" y="235746"/>
                  <a:pt x="3627310" y="237892"/>
                </a:cubicBezTo>
                <a:cubicBezTo>
                  <a:pt x="3614325" y="240038"/>
                  <a:pt x="3603240" y="241507"/>
                  <a:pt x="3594056" y="242301"/>
                </a:cubicBezTo>
                <a:cubicBezTo>
                  <a:pt x="3584872" y="243095"/>
                  <a:pt x="3576752" y="240813"/>
                  <a:pt x="3569695" y="235455"/>
                </a:cubicBezTo>
                <a:cubicBezTo>
                  <a:pt x="3562638" y="230097"/>
                  <a:pt x="3552883" y="221778"/>
                  <a:pt x="3540432" y="210498"/>
                </a:cubicBezTo>
                <a:cubicBezTo>
                  <a:pt x="3527980" y="199218"/>
                  <a:pt x="3510548" y="182981"/>
                  <a:pt x="3488137" y="161785"/>
                </a:cubicBezTo>
                <a:lnTo>
                  <a:pt x="3476361" y="174212"/>
                </a:lnTo>
                <a:cubicBezTo>
                  <a:pt x="3487250" y="179471"/>
                  <a:pt x="3491696" y="183967"/>
                  <a:pt x="3489700" y="187700"/>
                </a:cubicBezTo>
                <a:cubicBezTo>
                  <a:pt x="3487703" y="191433"/>
                  <a:pt x="3486336" y="196453"/>
                  <a:pt x="3485598" y="202759"/>
                </a:cubicBezTo>
                <a:cubicBezTo>
                  <a:pt x="3484860" y="209066"/>
                  <a:pt x="3484643" y="215075"/>
                  <a:pt x="3484947" y="220786"/>
                </a:cubicBezTo>
                <a:cubicBezTo>
                  <a:pt x="3485250" y="226497"/>
                  <a:pt x="3490484" y="226742"/>
                  <a:pt x="3500648" y="221521"/>
                </a:cubicBezTo>
                <a:cubicBezTo>
                  <a:pt x="3510812" y="216299"/>
                  <a:pt x="3519422" y="212018"/>
                  <a:pt x="3526479" y="208675"/>
                </a:cubicBezTo>
                <a:cubicBezTo>
                  <a:pt x="3533536" y="205333"/>
                  <a:pt x="3534516" y="207057"/>
                  <a:pt x="3529418" y="213847"/>
                </a:cubicBezTo>
                <a:cubicBezTo>
                  <a:pt x="3524321" y="220637"/>
                  <a:pt x="3515825" y="229021"/>
                  <a:pt x="3503931" y="238999"/>
                </a:cubicBezTo>
                <a:cubicBezTo>
                  <a:pt x="3492038" y="248977"/>
                  <a:pt x="3484202" y="257280"/>
                  <a:pt x="3480426" y="263909"/>
                </a:cubicBezTo>
                <a:cubicBezTo>
                  <a:pt x="3476649" y="270538"/>
                  <a:pt x="3472262" y="271555"/>
                  <a:pt x="3467264" y="266960"/>
                </a:cubicBezTo>
                <a:cubicBezTo>
                  <a:pt x="3462266" y="262365"/>
                  <a:pt x="3458812" y="258756"/>
                  <a:pt x="3456902" y="256133"/>
                </a:cubicBezTo>
                <a:cubicBezTo>
                  <a:pt x="3454992" y="253510"/>
                  <a:pt x="3456179" y="248325"/>
                  <a:pt x="3460464" y="240580"/>
                </a:cubicBezTo>
                <a:cubicBezTo>
                  <a:pt x="3464749" y="232835"/>
                  <a:pt x="3467084" y="221927"/>
                  <a:pt x="3467469" y="207857"/>
                </a:cubicBezTo>
                <a:cubicBezTo>
                  <a:pt x="3467853" y="193786"/>
                  <a:pt x="3467847" y="185039"/>
                  <a:pt x="3467450" y="181616"/>
                </a:cubicBezTo>
                <a:cubicBezTo>
                  <a:pt x="3443402" y="207066"/>
                  <a:pt x="3420172" y="222963"/>
                  <a:pt x="3397761" y="229306"/>
                </a:cubicBezTo>
                <a:cubicBezTo>
                  <a:pt x="3375350" y="235650"/>
                  <a:pt x="3372656" y="233303"/>
                  <a:pt x="3389678" y="222265"/>
                </a:cubicBezTo>
                <a:cubicBezTo>
                  <a:pt x="3406700" y="211227"/>
                  <a:pt x="3425394" y="195916"/>
                  <a:pt x="3445758" y="176333"/>
                </a:cubicBezTo>
                <a:cubicBezTo>
                  <a:pt x="3459888" y="162771"/>
                  <a:pt x="3469130" y="152711"/>
                  <a:pt x="3473486" y="146153"/>
                </a:cubicBezTo>
                <a:lnTo>
                  <a:pt x="3475827" y="141524"/>
                </a:lnTo>
                <a:lnTo>
                  <a:pt x="3449900" y="147460"/>
                </a:lnTo>
                <a:cubicBezTo>
                  <a:pt x="3442429" y="149209"/>
                  <a:pt x="3437238" y="150474"/>
                  <a:pt x="3434326" y="151255"/>
                </a:cubicBezTo>
                <a:cubicBezTo>
                  <a:pt x="3428504" y="152818"/>
                  <a:pt x="3421189" y="150344"/>
                  <a:pt x="3412384" y="143833"/>
                </a:cubicBezTo>
                <a:cubicBezTo>
                  <a:pt x="3403578" y="137321"/>
                  <a:pt x="3404725" y="133811"/>
                  <a:pt x="3415825" y="133303"/>
                </a:cubicBezTo>
                <a:cubicBezTo>
                  <a:pt x="3426925" y="132794"/>
                  <a:pt x="3451724" y="128832"/>
                  <a:pt x="3490221" y="121415"/>
                </a:cubicBezTo>
                <a:lnTo>
                  <a:pt x="3490221" y="103407"/>
                </a:lnTo>
                <a:cubicBezTo>
                  <a:pt x="3482779" y="104970"/>
                  <a:pt x="3475970" y="106139"/>
                  <a:pt x="3469794" y="106914"/>
                </a:cubicBezTo>
                <a:cubicBezTo>
                  <a:pt x="3463618" y="107689"/>
                  <a:pt x="3457113" y="106002"/>
                  <a:pt x="3450279" y="101854"/>
                </a:cubicBezTo>
                <a:cubicBezTo>
                  <a:pt x="3443445" y="97705"/>
                  <a:pt x="3444909" y="94595"/>
                  <a:pt x="3454669" y="92524"/>
                </a:cubicBezTo>
                <a:cubicBezTo>
                  <a:pt x="3464430" y="90453"/>
                  <a:pt x="3476281" y="87675"/>
                  <a:pt x="3490221" y="84190"/>
                </a:cubicBezTo>
                <a:lnTo>
                  <a:pt x="3490221" y="67223"/>
                </a:lnTo>
                <a:cubicBezTo>
                  <a:pt x="3479852" y="68736"/>
                  <a:pt x="3470975" y="70476"/>
                  <a:pt x="3463590" y="72442"/>
                </a:cubicBezTo>
                <a:cubicBezTo>
                  <a:pt x="3456204" y="74407"/>
                  <a:pt x="3448679" y="72894"/>
                  <a:pt x="3441014" y="67902"/>
                </a:cubicBezTo>
                <a:cubicBezTo>
                  <a:pt x="3433350" y="62910"/>
                  <a:pt x="3436227" y="58997"/>
                  <a:pt x="3449646" y="56163"/>
                </a:cubicBezTo>
                <a:cubicBezTo>
                  <a:pt x="3463066" y="53330"/>
                  <a:pt x="3476590" y="50951"/>
                  <a:pt x="3490221" y="49029"/>
                </a:cubicBezTo>
                <a:cubicBezTo>
                  <a:pt x="3490221" y="40434"/>
                  <a:pt x="3489849" y="33331"/>
                  <a:pt x="3489104" y="27719"/>
                </a:cubicBezTo>
                <a:cubicBezTo>
                  <a:pt x="3488360" y="22107"/>
                  <a:pt x="3486804" y="16563"/>
                  <a:pt x="3484435" y="11087"/>
                </a:cubicBezTo>
                <a:cubicBezTo>
                  <a:pt x="3482066" y="5612"/>
                  <a:pt x="3485034" y="3689"/>
                  <a:pt x="3493337" y="5320"/>
                </a:cubicBezTo>
                <a:close/>
                <a:moveTo>
                  <a:pt x="1355718" y="1897"/>
                </a:moveTo>
                <a:cubicBezTo>
                  <a:pt x="1362248" y="3578"/>
                  <a:pt x="1368499" y="7301"/>
                  <a:pt x="1374471" y="13068"/>
                </a:cubicBezTo>
                <a:cubicBezTo>
                  <a:pt x="1380443" y="18836"/>
                  <a:pt x="1380582" y="23207"/>
                  <a:pt x="1374889" y="26184"/>
                </a:cubicBezTo>
                <a:cubicBezTo>
                  <a:pt x="1369197" y="29160"/>
                  <a:pt x="1362738" y="33120"/>
                  <a:pt x="1355514" y="38062"/>
                </a:cubicBezTo>
                <a:cubicBezTo>
                  <a:pt x="1348290" y="43005"/>
                  <a:pt x="1339692" y="47621"/>
                  <a:pt x="1329720" y="51913"/>
                </a:cubicBezTo>
                <a:cubicBezTo>
                  <a:pt x="1340721" y="51206"/>
                  <a:pt x="1355533" y="49299"/>
                  <a:pt x="1374155" y="46192"/>
                </a:cubicBezTo>
                <a:cubicBezTo>
                  <a:pt x="1392777" y="43085"/>
                  <a:pt x="1405406" y="40341"/>
                  <a:pt x="1412041" y="37960"/>
                </a:cubicBezTo>
                <a:cubicBezTo>
                  <a:pt x="1418676" y="35579"/>
                  <a:pt x="1425851" y="36044"/>
                  <a:pt x="1433565" y="39355"/>
                </a:cubicBezTo>
                <a:cubicBezTo>
                  <a:pt x="1441279" y="42667"/>
                  <a:pt x="1446721" y="45777"/>
                  <a:pt x="1449890" y="48685"/>
                </a:cubicBezTo>
                <a:cubicBezTo>
                  <a:pt x="1453058" y="51593"/>
                  <a:pt x="1453260" y="55395"/>
                  <a:pt x="1450494" y="60089"/>
                </a:cubicBezTo>
                <a:cubicBezTo>
                  <a:pt x="1447729" y="64783"/>
                  <a:pt x="1446163" y="70460"/>
                  <a:pt x="1445797" y="77120"/>
                </a:cubicBezTo>
                <a:cubicBezTo>
                  <a:pt x="1445431" y="83780"/>
                  <a:pt x="1445053" y="97742"/>
                  <a:pt x="1444662" y="119006"/>
                </a:cubicBezTo>
                <a:cubicBezTo>
                  <a:pt x="1444271" y="140270"/>
                  <a:pt x="1442194" y="154660"/>
                  <a:pt x="1438430" y="162176"/>
                </a:cubicBezTo>
                <a:cubicBezTo>
                  <a:pt x="1434666" y="169691"/>
                  <a:pt x="1430176" y="169270"/>
                  <a:pt x="1424961" y="160911"/>
                </a:cubicBezTo>
                <a:cubicBezTo>
                  <a:pt x="1419746" y="152551"/>
                  <a:pt x="1417529" y="146642"/>
                  <a:pt x="1418310" y="143181"/>
                </a:cubicBezTo>
                <a:cubicBezTo>
                  <a:pt x="1419091" y="139721"/>
                  <a:pt x="1420065" y="133911"/>
                  <a:pt x="1421231" y="125750"/>
                </a:cubicBezTo>
                <a:cubicBezTo>
                  <a:pt x="1422397" y="117589"/>
                  <a:pt x="1422979" y="103891"/>
                  <a:pt x="1422979" y="84655"/>
                </a:cubicBezTo>
                <a:cubicBezTo>
                  <a:pt x="1422979" y="66473"/>
                  <a:pt x="1421228" y="57075"/>
                  <a:pt x="1417724" y="56461"/>
                </a:cubicBezTo>
                <a:cubicBezTo>
                  <a:pt x="1414220" y="55847"/>
                  <a:pt x="1407495" y="56318"/>
                  <a:pt x="1397548" y="57875"/>
                </a:cubicBezTo>
                <a:cubicBezTo>
                  <a:pt x="1392575" y="58653"/>
                  <a:pt x="1383367" y="59980"/>
                  <a:pt x="1369922" y="61854"/>
                </a:cubicBezTo>
                <a:lnTo>
                  <a:pt x="1366420" y="62334"/>
                </a:lnTo>
                <a:lnTo>
                  <a:pt x="1378285" y="66414"/>
                </a:lnTo>
                <a:cubicBezTo>
                  <a:pt x="1382495" y="68938"/>
                  <a:pt x="1383804" y="71651"/>
                  <a:pt x="1382210" y="74553"/>
                </a:cubicBezTo>
                <a:cubicBezTo>
                  <a:pt x="1380616" y="77455"/>
                  <a:pt x="1379466" y="85083"/>
                  <a:pt x="1378759" y="97435"/>
                </a:cubicBezTo>
                <a:lnTo>
                  <a:pt x="1379968" y="97205"/>
                </a:lnTo>
                <a:lnTo>
                  <a:pt x="1380592" y="93491"/>
                </a:lnTo>
                <a:cubicBezTo>
                  <a:pt x="1383463" y="88431"/>
                  <a:pt x="1386191" y="84053"/>
                  <a:pt x="1388777" y="80357"/>
                </a:cubicBezTo>
                <a:cubicBezTo>
                  <a:pt x="1391363" y="76661"/>
                  <a:pt x="1392919" y="72358"/>
                  <a:pt x="1393447" y="67446"/>
                </a:cubicBezTo>
                <a:cubicBezTo>
                  <a:pt x="1393974" y="62535"/>
                  <a:pt x="1397363" y="61596"/>
                  <a:pt x="1403613" y="64628"/>
                </a:cubicBezTo>
                <a:cubicBezTo>
                  <a:pt x="1409864" y="67660"/>
                  <a:pt x="1414248" y="70845"/>
                  <a:pt x="1416766" y="74181"/>
                </a:cubicBezTo>
                <a:cubicBezTo>
                  <a:pt x="1419445" y="78844"/>
                  <a:pt x="1418499" y="81728"/>
                  <a:pt x="1413929" y="82832"/>
                </a:cubicBezTo>
                <a:cubicBezTo>
                  <a:pt x="1409359" y="83935"/>
                  <a:pt x="1405186" y="86003"/>
                  <a:pt x="1401409" y="89036"/>
                </a:cubicBezTo>
                <a:lnTo>
                  <a:pt x="1389674" y="95361"/>
                </a:lnTo>
                <a:lnTo>
                  <a:pt x="1396962" y="93975"/>
                </a:lnTo>
                <a:cubicBezTo>
                  <a:pt x="1401880" y="92388"/>
                  <a:pt x="1406689" y="94356"/>
                  <a:pt x="1411390" y="99882"/>
                </a:cubicBezTo>
                <a:cubicBezTo>
                  <a:pt x="1416090" y="105407"/>
                  <a:pt x="1414484" y="108923"/>
                  <a:pt x="1406571" y="110430"/>
                </a:cubicBezTo>
                <a:cubicBezTo>
                  <a:pt x="1398658" y="111937"/>
                  <a:pt x="1389388" y="113360"/>
                  <a:pt x="1378759" y="114699"/>
                </a:cubicBezTo>
                <a:lnTo>
                  <a:pt x="1378759" y="115369"/>
                </a:lnTo>
                <a:cubicBezTo>
                  <a:pt x="1390814" y="116795"/>
                  <a:pt x="1399276" y="119524"/>
                  <a:pt x="1404143" y="123555"/>
                </a:cubicBezTo>
                <a:cubicBezTo>
                  <a:pt x="1409011" y="127585"/>
                  <a:pt x="1410906" y="132630"/>
                  <a:pt x="1409827" y="138689"/>
                </a:cubicBezTo>
                <a:cubicBezTo>
                  <a:pt x="1408748" y="144747"/>
                  <a:pt x="1403499" y="145522"/>
                  <a:pt x="1394079" y="141014"/>
                </a:cubicBezTo>
                <a:cubicBezTo>
                  <a:pt x="1384659" y="136506"/>
                  <a:pt x="1379553" y="132143"/>
                  <a:pt x="1378759" y="127927"/>
                </a:cubicBezTo>
                <a:cubicBezTo>
                  <a:pt x="1378759" y="136311"/>
                  <a:pt x="1378238" y="145215"/>
                  <a:pt x="1377196" y="154641"/>
                </a:cubicBezTo>
                <a:cubicBezTo>
                  <a:pt x="1376155" y="164067"/>
                  <a:pt x="1372434" y="166256"/>
                  <a:pt x="1366034" y="161208"/>
                </a:cubicBezTo>
                <a:cubicBezTo>
                  <a:pt x="1359635" y="156160"/>
                  <a:pt x="1356826" y="151448"/>
                  <a:pt x="1357607" y="147070"/>
                </a:cubicBezTo>
                <a:cubicBezTo>
                  <a:pt x="1358388" y="142692"/>
                  <a:pt x="1359163" y="137476"/>
                  <a:pt x="1359932" y="131424"/>
                </a:cubicBezTo>
                <a:cubicBezTo>
                  <a:pt x="1359449" y="136869"/>
                  <a:pt x="1356531" y="141851"/>
                  <a:pt x="1351179" y="146372"/>
                </a:cubicBezTo>
                <a:cubicBezTo>
                  <a:pt x="1345828" y="150893"/>
                  <a:pt x="1338362" y="154979"/>
                  <a:pt x="1328781" y="158632"/>
                </a:cubicBezTo>
                <a:cubicBezTo>
                  <a:pt x="1319200" y="162284"/>
                  <a:pt x="1317467" y="159639"/>
                  <a:pt x="1323581" y="150697"/>
                </a:cubicBezTo>
                <a:lnTo>
                  <a:pt x="1338762" y="135517"/>
                </a:lnTo>
                <a:cubicBezTo>
                  <a:pt x="1342246" y="132032"/>
                  <a:pt x="1346972" y="126389"/>
                  <a:pt x="1352937" y="118588"/>
                </a:cubicBezTo>
                <a:cubicBezTo>
                  <a:pt x="1346848" y="120138"/>
                  <a:pt x="1341850" y="121108"/>
                  <a:pt x="1337943" y="121499"/>
                </a:cubicBezTo>
                <a:cubicBezTo>
                  <a:pt x="1334036" y="121890"/>
                  <a:pt x="1329332" y="119341"/>
                  <a:pt x="1323832" y="113853"/>
                </a:cubicBezTo>
                <a:cubicBezTo>
                  <a:pt x="1318332" y="108365"/>
                  <a:pt x="1320276" y="105621"/>
                  <a:pt x="1329664" y="105621"/>
                </a:cubicBezTo>
                <a:cubicBezTo>
                  <a:pt x="1336424" y="105621"/>
                  <a:pt x="1346513" y="104281"/>
                  <a:pt x="1359932" y="101603"/>
                </a:cubicBezTo>
                <a:cubicBezTo>
                  <a:pt x="1359932" y="94384"/>
                  <a:pt x="1359749" y="88189"/>
                  <a:pt x="1359384" y="83018"/>
                </a:cubicBezTo>
                <a:cubicBezTo>
                  <a:pt x="1359018" y="77846"/>
                  <a:pt x="1357656" y="72535"/>
                  <a:pt x="1355300" y="67084"/>
                </a:cubicBezTo>
                <a:lnTo>
                  <a:pt x="1355229" y="63867"/>
                </a:lnTo>
                <a:lnTo>
                  <a:pt x="1316884" y="69121"/>
                </a:lnTo>
                <a:cubicBezTo>
                  <a:pt x="1317665" y="98006"/>
                  <a:pt x="1318056" y="119921"/>
                  <a:pt x="1318056" y="134866"/>
                </a:cubicBezTo>
                <a:cubicBezTo>
                  <a:pt x="1318056" y="151758"/>
                  <a:pt x="1316146" y="163580"/>
                  <a:pt x="1312326" y="170333"/>
                </a:cubicBezTo>
                <a:cubicBezTo>
                  <a:pt x="1308506" y="177086"/>
                  <a:pt x="1304007" y="176466"/>
                  <a:pt x="1298829" y="168473"/>
                </a:cubicBezTo>
                <a:cubicBezTo>
                  <a:pt x="1293651" y="160480"/>
                  <a:pt x="1292036" y="152660"/>
                  <a:pt x="1293983" y="145014"/>
                </a:cubicBezTo>
                <a:cubicBezTo>
                  <a:pt x="1295930" y="137368"/>
                  <a:pt x="1296903" y="123474"/>
                  <a:pt x="1296903" y="103333"/>
                </a:cubicBezTo>
                <a:cubicBezTo>
                  <a:pt x="1296903" y="83042"/>
                  <a:pt x="1294956" y="68814"/>
                  <a:pt x="1291062" y="60647"/>
                </a:cubicBezTo>
                <a:cubicBezTo>
                  <a:pt x="1287168" y="52480"/>
                  <a:pt x="1288126" y="48809"/>
                  <a:pt x="1293936" y="49634"/>
                </a:cubicBezTo>
                <a:cubicBezTo>
                  <a:pt x="1299747" y="50458"/>
                  <a:pt x="1306025" y="51602"/>
                  <a:pt x="1312772" y="53066"/>
                </a:cubicBezTo>
                <a:cubicBezTo>
                  <a:pt x="1318242" y="50598"/>
                  <a:pt x="1325330" y="43888"/>
                  <a:pt x="1334036" y="32937"/>
                </a:cubicBezTo>
                <a:cubicBezTo>
                  <a:pt x="1342743" y="21986"/>
                  <a:pt x="1346901" y="13654"/>
                  <a:pt x="1346510" y="7943"/>
                </a:cubicBezTo>
                <a:cubicBezTo>
                  <a:pt x="1346119" y="2232"/>
                  <a:pt x="1349189" y="216"/>
                  <a:pt x="1355718" y="1897"/>
                </a:cubicBezTo>
                <a:close/>
                <a:moveTo>
                  <a:pt x="421573" y="1325"/>
                </a:moveTo>
                <a:cubicBezTo>
                  <a:pt x="424092" y="286"/>
                  <a:pt x="428411" y="288"/>
                  <a:pt x="434528" y="1330"/>
                </a:cubicBezTo>
                <a:cubicBezTo>
                  <a:pt x="446763" y="3413"/>
                  <a:pt x="454180" y="7574"/>
                  <a:pt x="456778" y="13813"/>
                </a:cubicBezTo>
                <a:lnTo>
                  <a:pt x="455303" y="32897"/>
                </a:lnTo>
                <a:lnTo>
                  <a:pt x="480618" y="29839"/>
                </a:lnTo>
                <a:cubicBezTo>
                  <a:pt x="493765" y="27514"/>
                  <a:pt x="503355" y="25164"/>
                  <a:pt x="509389" y="22789"/>
                </a:cubicBezTo>
                <a:cubicBezTo>
                  <a:pt x="515423" y="20414"/>
                  <a:pt x="525347" y="24724"/>
                  <a:pt x="539164" y="35718"/>
                </a:cubicBezTo>
                <a:cubicBezTo>
                  <a:pt x="552980" y="46713"/>
                  <a:pt x="554822" y="52945"/>
                  <a:pt x="544689" y="54415"/>
                </a:cubicBezTo>
                <a:cubicBezTo>
                  <a:pt x="534556" y="55884"/>
                  <a:pt x="523444" y="59748"/>
                  <a:pt x="511351" y="66005"/>
                </a:cubicBezTo>
                <a:cubicBezTo>
                  <a:pt x="508328" y="67569"/>
                  <a:pt x="505853" y="68639"/>
                  <a:pt x="503927" y="69216"/>
                </a:cubicBezTo>
                <a:lnTo>
                  <a:pt x="501144" y="69384"/>
                </a:lnTo>
                <a:lnTo>
                  <a:pt x="505624" y="72511"/>
                </a:lnTo>
                <a:cubicBezTo>
                  <a:pt x="508286" y="74930"/>
                  <a:pt x="510663" y="77709"/>
                  <a:pt x="512756" y="80850"/>
                </a:cubicBezTo>
                <a:cubicBezTo>
                  <a:pt x="516942" y="87132"/>
                  <a:pt x="514278" y="91814"/>
                  <a:pt x="504766" y="94896"/>
                </a:cubicBezTo>
                <a:cubicBezTo>
                  <a:pt x="495253" y="97978"/>
                  <a:pt x="485610" y="104455"/>
                  <a:pt x="475837" y="114327"/>
                </a:cubicBezTo>
                <a:cubicBezTo>
                  <a:pt x="490075" y="130165"/>
                  <a:pt x="504682" y="143076"/>
                  <a:pt x="519658" y="153060"/>
                </a:cubicBezTo>
                <a:cubicBezTo>
                  <a:pt x="534634" y="163044"/>
                  <a:pt x="550530" y="171812"/>
                  <a:pt x="567348" y="179365"/>
                </a:cubicBezTo>
                <a:cubicBezTo>
                  <a:pt x="584166" y="186918"/>
                  <a:pt x="588748" y="191321"/>
                  <a:pt x="581096" y="192574"/>
                </a:cubicBezTo>
                <a:cubicBezTo>
                  <a:pt x="573444" y="193826"/>
                  <a:pt x="561469" y="194648"/>
                  <a:pt x="545173" y="195039"/>
                </a:cubicBezTo>
                <a:cubicBezTo>
                  <a:pt x="528876" y="195429"/>
                  <a:pt x="516895" y="190596"/>
                  <a:pt x="509231" y="180537"/>
                </a:cubicBezTo>
                <a:cubicBezTo>
                  <a:pt x="501566" y="170479"/>
                  <a:pt x="494627" y="161760"/>
                  <a:pt x="488413" y="154381"/>
                </a:cubicBezTo>
                <a:cubicBezTo>
                  <a:pt x="482200" y="147001"/>
                  <a:pt x="474823" y="137681"/>
                  <a:pt x="466284" y="126420"/>
                </a:cubicBezTo>
                <a:cubicBezTo>
                  <a:pt x="457745" y="115158"/>
                  <a:pt x="450564" y="107153"/>
                  <a:pt x="444742" y="102403"/>
                </a:cubicBezTo>
                <a:cubicBezTo>
                  <a:pt x="438919" y="97652"/>
                  <a:pt x="439163" y="94468"/>
                  <a:pt x="445476" y="92850"/>
                </a:cubicBezTo>
                <a:cubicBezTo>
                  <a:pt x="451789" y="91231"/>
                  <a:pt x="459683" y="95482"/>
                  <a:pt x="469159" y="105602"/>
                </a:cubicBezTo>
                <a:cubicBezTo>
                  <a:pt x="472185" y="100344"/>
                  <a:pt x="475199" y="95429"/>
                  <a:pt x="478200" y="90859"/>
                </a:cubicBezTo>
                <a:cubicBezTo>
                  <a:pt x="481201" y="86289"/>
                  <a:pt x="482100" y="83855"/>
                  <a:pt x="480897" y="83557"/>
                </a:cubicBezTo>
                <a:cubicBezTo>
                  <a:pt x="474870" y="84314"/>
                  <a:pt x="469081" y="85672"/>
                  <a:pt x="463531" y="87631"/>
                </a:cubicBezTo>
                <a:cubicBezTo>
                  <a:pt x="457981" y="89591"/>
                  <a:pt x="452397" y="87631"/>
                  <a:pt x="446779" y="81753"/>
                </a:cubicBezTo>
                <a:cubicBezTo>
                  <a:pt x="441160" y="75874"/>
                  <a:pt x="442264" y="72935"/>
                  <a:pt x="450090" y="72935"/>
                </a:cubicBezTo>
                <a:cubicBezTo>
                  <a:pt x="455187" y="72935"/>
                  <a:pt x="461193" y="72026"/>
                  <a:pt x="468108" y="70209"/>
                </a:cubicBezTo>
                <a:cubicBezTo>
                  <a:pt x="475022" y="68392"/>
                  <a:pt x="479915" y="66445"/>
                  <a:pt x="482786" y="64368"/>
                </a:cubicBezTo>
                <a:cubicBezTo>
                  <a:pt x="485657" y="62290"/>
                  <a:pt x="490323" y="62948"/>
                  <a:pt x="496785" y="66340"/>
                </a:cubicBezTo>
                <a:lnTo>
                  <a:pt x="499383" y="68154"/>
                </a:lnTo>
                <a:lnTo>
                  <a:pt x="498946" y="66751"/>
                </a:lnTo>
                <a:cubicBezTo>
                  <a:pt x="499212" y="65353"/>
                  <a:pt x="500026" y="63461"/>
                  <a:pt x="501389" y="61075"/>
                </a:cubicBezTo>
                <a:cubicBezTo>
                  <a:pt x="506840" y="51531"/>
                  <a:pt x="508735" y="45888"/>
                  <a:pt x="507073" y="44146"/>
                </a:cubicBezTo>
                <a:cubicBezTo>
                  <a:pt x="505411" y="42403"/>
                  <a:pt x="495749" y="42310"/>
                  <a:pt x="478088" y="43867"/>
                </a:cubicBezTo>
                <a:cubicBezTo>
                  <a:pt x="460427" y="45423"/>
                  <a:pt x="442481" y="47172"/>
                  <a:pt x="424250" y="49113"/>
                </a:cubicBezTo>
                <a:cubicBezTo>
                  <a:pt x="406018" y="51054"/>
                  <a:pt x="389771" y="52384"/>
                  <a:pt x="375508" y="53103"/>
                </a:cubicBezTo>
                <a:cubicBezTo>
                  <a:pt x="369605" y="68594"/>
                  <a:pt x="363212" y="78906"/>
                  <a:pt x="356328" y="84041"/>
                </a:cubicBezTo>
                <a:cubicBezTo>
                  <a:pt x="349445" y="89175"/>
                  <a:pt x="345247" y="87393"/>
                  <a:pt x="343734" y="78692"/>
                </a:cubicBezTo>
                <a:cubicBezTo>
                  <a:pt x="342221" y="69992"/>
                  <a:pt x="343448" y="63034"/>
                  <a:pt x="347417" y="57819"/>
                </a:cubicBezTo>
                <a:cubicBezTo>
                  <a:pt x="351386" y="52604"/>
                  <a:pt x="355283" y="46229"/>
                  <a:pt x="359110" y="38695"/>
                </a:cubicBezTo>
                <a:cubicBezTo>
                  <a:pt x="362936" y="31160"/>
                  <a:pt x="366374" y="28618"/>
                  <a:pt x="369425" y="31067"/>
                </a:cubicBezTo>
                <a:cubicBezTo>
                  <a:pt x="372476" y="33517"/>
                  <a:pt x="374597" y="36180"/>
                  <a:pt x="375788" y="39058"/>
                </a:cubicBezTo>
                <a:cubicBezTo>
                  <a:pt x="394751" y="38326"/>
                  <a:pt x="413677" y="37188"/>
                  <a:pt x="432565" y="35644"/>
                </a:cubicBezTo>
                <a:lnTo>
                  <a:pt x="446149" y="34003"/>
                </a:lnTo>
                <a:lnTo>
                  <a:pt x="438277" y="28956"/>
                </a:lnTo>
                <a:cubicBezTo>
                  <a:pt x="427859" y="20932"/>
                  <a:pt x="421571" y="13800"/>
                  <a:pt x="419413" y="7562"/>
                </a:cubicBezTo>
                <a:cubicBezTo>
                  <a:pt x="418334" y="4443"/>
                  <a:pt x="419054" y="2364"/>
                  <a:pt x="421573" y="1325"/>
                </a:cubicBezTo>
                <a:close/>
                <a:moveTo>
                  <a:pt x="1960719" y="20"/>
                </a:moveTo>
                <a:cubicBezTo>
                  <a:pt x="1964368" y="261"/>
                  <a:pt x="1970134" y="2663"/>
                  <a:pt x="1978016" y="7227"/>
                </a:cubicBezTo>
                <a:cubicBezTo>
                  <a:pt x="1984911" y="12734"/>
                  <a:pt x="1987491" y="17202"/>
                  <a:pt x="1985755" y="20631"/>
                </a:cubicBezTo>
                <a:cubicBezTo>
                  <a:pt x="1984018" y="24060"/>
                  <a:pt x="1982164" y="27114"/>
                  <a:pt x="1980192" y="29793"/>
                </a:cubicBezTo>
                <a:cubicBezTo>
                  <a:pt x="1993723" y="43696"/>
                  <a:pt x="2008234" y="58393"/>
                  <a:pt x="2023724" y="73883"/>
                </a:cubicBezTo>
                <a:cubicBezTo>
                  <a:pt x="2039215" y="89374"/>
                  <a:pt x="2053462" y="100942"/>
                  <a:pt x="2066466" y="108588"/>
                </a:cubicBezTo>
                <a:cubicBezTo>
                  <a:pt x="2079470" y="116234"/>
                  <a:pt x="2093050" y="122987"/>
                  <a:pt x="2107208" y="128847"/>
                </a:cubicBezTo>
                <a:cubicBezTo>
                  <a:pt x="2121365" y="134708"/>
                  <a:pt x="2123272" y="138741"/>
                  <a:pt x="2112928" y="140949"/>
                </a:cubicBezTo>
                <a:cubicBezTo>
                  <a:pt x="2102584" y="143157"/>
                  <a:pt x="2090220" y="144260"/>
                  <a:pt x="2075833" y="144260"/>
                </a:cubicBezTo>
                <a:cubicBezTo>
                  <a:pt x="2061409" y="144260"/>
                  <a:pt x="2050805" y="139873"/>
                  <a:pt x="2044021" y="131098"/>
                </a:cubicBezTo>
                <a:cubicBezTo>
                  <a:pt x="2037237" y="122324"/>
                  <a:pt x="2027836" y="110762"/>
                  <a:pt x="2015818" y="96412"/>
                </a:cubicBezTo>
                <a:cubicBezTo>
                  <a:pt x="2003800" y="82063"/>
                  <a:pt x="1989649" y="63769"/>
                  <a:pt x="1973365" y="41532"/>
                </a:cubicBezTo>
                <a:cubicBezTo>
                  <a:pt x="1962686" y="59949"/>
                  <a:pt x="1951800" y="76088"/>
                  <a:pt x="1940706" y="89947"/>
                </a:cubicBezTo>
                <a:cubicBezTo>
                  <a:pt x="1929612" y="103807"/>
                  <a:pt x="1917402" y="116817"/>
                  <a:pt x="1904076" y="128978"/>
                </a:cubicBezTo>
                <a:cubicBezTo>
                  <a:pt x="1890749" y="141138"/>
                  <a:pt x="1874788" y="151007"/>
                  <a:pt x="1856190" y="158585"/>
                </a:cubicBezTo>
                <a:cubicBezTo>
                  <a:pt x="1837593" y="166163"/>
                  <a:pt x="1835051" y="164250"/>
                  <a:pt x="1848563" y="152846"/>
                </a:cubicBezTo>
                <a:cubicBezTo>
                  <a:pt x="1862075" y="141442"/>
                  <a:pt x="1875764" y="129192"/>
                  <a:pt x="1889630" y="116095"/>
                </a:cubicBezTo>
                <a:cubicBezTo>
                  <a:pt x="1903496" y="102998"/>
                  <a:pt x="1915827" y="88735"/>
                  <a:pt x="1926623" y="73307"/>
                </a:cubicBezTo>
                <a:cubicBezTo>
                  <a:pt x="1937419" y="57878"/>
                  <a:pt x="1945326" y="44809"/>
                  <a:pt x="1950343" y="34100"/>
                </a:cubicBezTo>
                <a:cubicBezTo>
                  <a:pt x="1955359" y="23390"/>
                  <a:pt x="1957285" y="13952"/>
                  <a:pt x="1956119" y="5785"/>
                </a:cubicBezTo>
                <a:cubicBezTo>
                  <a:pt x="1955536" y="1702"/>
                  <a:pt x="1957069" y="-220"/>
                  <a:pt x="1960719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Picture 12" descr="金牌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57" y="1990448"/>
            <a:ext cx="691197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60394" y="4325578"/>
            <a:ext cx="7646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）在第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届奥运会（      ）获得金牌最少，（      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获得金牌最多。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10203" y="4350894"/>
            <a:ext cx="8440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中国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864636" y="4337965"/>
            <a:ext cx="8440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美国</a:t>
            </a:r>
          </a:p>
        </p:txBody>
      </p:sp>
      <p:sp>
        <p:nvSpPr>
          <p:cNvPr id="19" name="矩形 18"/>
          <p:cNvSpPr/>
          <p:nvPr/>
        </p:nvSpPr>
        <p:spPr>
          <a:xfrm>
            <a:off x="700624" y="5014786"/>
            <a:ext cx="8302273" cy="499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）在第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届奥运会上，中国比美国多获得多少枚金牌？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49417" y="5317204"/>
            <a:ext cx="6609502" cy="499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答：中国比美国多获得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51-36=15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（枚）金牌。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78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9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002144" y="1441829"/>
            <a:ext cx="7609234" cy="290614"/>
          </a:xfrm>
          <a:custGeom>
            <a:avLst/>
            <a:gdLst/>
            <a:ahLst/>
            <a:cxnLst/>
            <a:rect l="l" t="t" r="r" b="b"/>
            <a:pathLst>
              <a:path w="7609234" h="290614">
                <a:moveTo>
                  <a:pt x="4942490" y="225184"/>
                </a:moveTo>
                <a:cubicBezTo>
                  <a:pt x="4943731" y="225023"/>
                  <a:pt x="4945329" y="225195"/>
                  <a:pt x="4947285" y="225698"/>
                </a:cubicBezTo>
                <a:cubicBezTo>
                  <a:pt x="4955111" y="227714"/>
                  <a:pt x="4962981" y="230387"/>
                  <a:pt x="4970893" y="233717"/>
                </a:cubicBezTo>
                <a:cubicBezTo>
                  <a:pt x="4978806" y="237047"/>
                  <a:pt x="4984644" y="241679"/>
                  <a:pt x="4988408" y="247613"/>
                </a:cubicBezTo>
                <a:cubicBezTo>
                  <a:pt x="4992172" y="253548"/>
                  <a:pt x="4992777" y="260627"/>
                  <a:pt x="4990222" y="268849"/>
                </a:cubicBezTo>
                <a:cubicBezTo>
                  <a:pt x="4987667" y="277072"/>
                  <a:pt x="4982021" y="277174"/>
                  <a:pt x="4973283" y="269156"/>
                </a:cubicBezTo>
                <a:cubicBezTo>
                  <a:pt x="4964546" y="261138"/>
                  <a:pt x="4958010" y="254568"/>
                  <a:pt x="4953675" y="249446"/>
                </a:cubicBezTo>
                <a:cubicBezTo>
                  <a:pt x="4949341" y="244324"/>
                  <a:pt x="4945115" y="239710"/>
                  <a:pt x="4940997" y="235605"/>
                </a:cubicBezTo>
                <a:cubicBezTo>
                  <a:pt x="4938272" y="229140"/>
                  <a:pt x="4938769" y="225666"/>
                  <a:pt x="4942490" y="225184"/>
                </a:cubicBezTo>
                <a:close/>
                <a:moveTo>
                  <a:pt x="6020568" y="205269"/>
                </a:moveTo>
                <a:cubicBezTo>
                  <a:pt x="6024013" y="204713"/>
                  <a:pt x="6027821" y="204971"/>
                  <a:pt x="6031991" y="206044"/>
                </a:cubicBezTo>
                <a:cubicBezTo>
                  <a:pt x="6040331" y="208189"/>
                  <a:pt x="6045779" y="212701"/>
                  <a:pt x="6048334" y="219578"/>
                </a:cubicBezTo>
                <a:cubicBezTo>
                  <a:pt x="6050889" y="226455"/>
                  <a:pt x="6050529" y="235059"/>
                  <a:pt x="6047255" y="245390"/>
                </a:cubicBezTo>
                <a:cubicBezTo>
                  <a:pt x="6043981" y="255721"/>
                  <a:pt x="6038034" y="265603"/>
                  <a:pt x="6029414" y="275035"/>
                </a:cubicBezTo>
                <a:cubicBezTo>
                  <a:pt x="6020795" y="284467"/>
                  <a:pt x="6012485" y="289602"/>
                  <a:pt x="6004485" y="290439"/>
                </a:cubicBezTo>
                <a:cubicBezTo>
                  <a:pt x="5996486" y="291276"/>
                  <a:pt x="5994923" y="289127"/>
                  <a:pt x="5999797" y="283993"/>
                </a:cubicBezTo>
                <a:cubicBezTo>
                  <a:pt x="6004671" y="278858"/>
                  <a:pt x="6009164" y="273677"/>
                  <a:pt x="6013275" y="268449"/>
                </a:cubicBezTo>
                <a:cubicBezTo>
                  <a:pt x="6017387" y="263222"/>
                  <a:pt x="6020963" y="256962"/>
                  <a:pt x="6024001" y="249669"/>
                </a:cubicBezTo>
                <a:cubicBezTo>
                  <a:pt x="6018531" y="249669"/>
                  <a:pt x="6013933" y="248271"/>
                  <a:pt x="6010206" y="245474"/>
                </a:cubicBezTo>
                <a:cubicBezTo>
                  <a:pt x="6006479" y="242677"/>
                  <a:pt x="6003955" y="239019"/>
                  <a:pt x="6002635" y="234498"/>
                </a:cubicBezTo>
                <a:cubicBezTo>
                  <a:pt x="6001313" y="229977"/>
                  <a:pt x="6001071" y="225754"/>
                  <a:pt x="6001909" y="221829"/>
                </a:cubicBezTo>
                <a:cubicBezTo>
                  <a:pt x="6002746" y="217904"/>
                  <a:pt x="6005884" y="213755"/>
                  <a:pt x="6011322" y="209383"/>
                </a:cubicBezTo>
                <a:cubicBezTo>
                  <a:pt x="6014041" y="207197"/>
                  <a:pt x="6017123" y="205826"/>
                  <a:pt x="6020568" y="205269"/>
                </a:cubicBezTo>
                <a:close/>
                <a:moveTo>
                  <a:pt x="465187" y="204072"/>
                </a:moveTo>
                <a:cubicBezTo>
                  <a:pt x="473739" y="205672"/>
                  <a:pt x="482516" y="208109"/>
                  <a:pt x="491520" y="211383"/>
                </a:cubicBezTo>
                <a:cubicBezTo>
                  <a:pt x="501492" y="214707"/>
                  <a:pt x="508183" y="218958"/>
                  <a:pt x="511593" y="224136"/>
                </a:cubicBezTo>
                <a:cubicBezTo>
                  <a:pt x="515004" y="229314"/>
                  <a:pt x="515683" y="235837"/>
                  <a:pt x="513631" y="243707"/>
                </a:cubicBezTo>
                <a:cubicBezTo>
                  <a:pt x="511578" y="251576"/>
                  <a:pt x="506518" y="252494"/>
                  <a:pt x="498450" y="246460"/>
                </a:cubicBezTo>
                <a:cubicBezTo>
                  <a:pt x="490382" y="240426"/>
                  <a:pt x="483542" y="235168"/>
                  <a:pt x="477930" y="230684"/>
                </a:cubicBezTo>
                <a:cubicBezTo>
                  <a:pt x="472318" y="226201"/>
                  <a:pt x="466653" y="220245"/>
                  <a:pt x="460936" y="212816"/>
                </a:cubicBezTo>
                <a:cubicBezTo>
                  <a:pt x="455219" y="205387"/>
                  <a:pt x="456635" y="202472"/>
                  <a:pt x="465187" y="204072"/>
                </a:cubicBezTo>
                <a:close/>
                <a:moveTo>
                  <a:pt x="387245" y="199660"/>
                </a:moveTo>
                <a:cubicBezTo>
                  <a:pt x="390273" y="198670"/>
                  <a:pt x="391787" y="202863"/>
                  <a:pt x="391787" y="212239"/>
                </a:cubicBezTo>
                <a:cubicBezTo>
                  <a:pt x="391787" y="223091"/>
                  <a:pt x="387033" y="234572"/>
                  <a:pt x="377527" y="246683"/>
                </a:cubicBezTo>
                <a:cubicBezTo>
                  <a:pt x="368021" y="258794"/>
                  <a:pt x="361968" y="260329"/>
                  <a:pt x="359370" y="251288"/>
                </a:cubicBezTo>
                <a:cubicBezTo>
                  <a:pt x="356772" y="242246"/>
                  <a:pt x="357029" y="235735"/>
                  <a:pt x="360142" y="231754"/>
                </a:cubicBezTo>
                <a:cubicBezTo>
                  <a:pt x="363255" y="227773"/>
                  <a:pt x="366467" y="223302"/>
                  <a:pt x="369779" y="218341"/>
                </a:cubicBezTo>
                <a:cubicBezTo>
                  <a:pt x="373686" y="213628"/>
                  <a:pt x="378330" y="208307"/>
                  <a:pt x="383713" y="202379"/>
                </a:cubicBezTo>
                <a:cubicBezTo>
                  <a:pt x="385058" y="200897"/>
                  <a:pt x="386236" y="199991"/>
                  <a:pt x="387245" y="199660"/>
                </a:cubicBezTo>
                <a:close/>
                <a:moveTo>
                  <a:pt x="6746524" y="198788"/>
                </a:moveTo>
                <a:cubicBezTo>
                  <a:pt x="6740745" y="198466"/>
                  <a:pt x="6719946" y="200134"/>
                  <a:pt x="6684127" y="203793"/>
                </a:cubicBezTo>
                <a:cubicBezTo>
                  <a:pt x="6685653" y="217882"/>
                  <a:pt x="6686745" y="229236"/>
                  <a:pt x="6687402" y="237856"/>
                </a:cubicBezTo>
                <a:cubicBezTo>
                  <a:pt x="6723803" y="234780"/>
                  <a:pt x="6744583" y="232951"/>
                  <a:pt x="6749742" y="232368"/>
                </a:cubicBezTo>
                <a:cubicBezTo>
                  <a:pt x="6752607" y="218068"/>
                  <a:pt x="6754232" y="208977"/>
                  <a:pt x="6754617" y="205095"/>
                </a:cubicBezTo>
                <a:cubicBezTo>
                  <a:pt x="6755001" y="201213"/>
                  <a:pt x="6752303" y="199111"/>
                  <a:pt x="6746524" y="198788"/>
                </a:cubicBezTo>
                <a:close/>
                <a:moveTo>
                  <a:pt x="7569783" y="196463"/>
                </a:moveTo>
                <a:cubicBezTo>
                  <a:pt x="7566867" y="196627"/>
                  <a:pt x="7564031" y="197734"/>
                  <a:pt x="7561274" y="199784"/>
                </a:cubicBezTo>
                <a:cubicBezTo>
                  <a:pt x="7555761" y="203883"/>
                  <a:pt x="7553005" y="209346"/>
                  <a:pt x="7553005" y="216173"/>
                </a:cubicBezTo>
                <a:cubicBezTo>
                  <a:pt x="7553005" y="223001"/>
                  <a:pt x="7556075" y="228126"/>
                  <a:pt x="7562213" y="231549"/>
                </a:cubicBezTo>
                <a:cubicBezTo>
                  <a:pt x="7568353" y="234972"/>
                  <a:pt x="7574361" y="234799"/>
                  <a:pt x="7580241" y="231028"/>
                </a:cubicBezTo>
                <a:cubicBezTo>
                  <a:pt x="7586119" y="227246"/>
                  <a:pt x="7588881" y="221789"/>
                  <a:pt x="7588529" y="214657"/>
                </a:cubicBezTo>
                <a:cubicBezTo>
                  <a:pt x="7588175" y="207526"/>
                  <a:pt x="7584922" y="202239"/>
                  <a:pt x="7578771" y="198798"/>
                </a:cubicBezTo>
                <a:cubicBezTo>
                  <a:pt x="7575695" y="197077"/>
                  <a:pt x="7572699" y="196299"/>
                  <a:pt x="7569783" y="196463"/>
                </a:cubicBezTo>
                <a:close/>
                <a:moveTo>
                  <a:pt x="3150902" y="192947"/>
                </a:moveTo>
                <a:cubicBezTo>
                  <a:pt x="3165307" y="191756"/>
                  <a:pt x="3176717" y="195573"/>
                  <a:pt x="3185132" y="204397"/>
                </a:cubicBezTo>
                <a:cubicBezTo>
                  <a:pt x="3193547" y="213222"/>
                  <a:pt x="3195749" y="219277"/>
                  <a:pt x="3191737" y="222564"/>
                </a:cubicBezTo>
                <a:cubicBezTo>
                  <a:pt x="3187724" y="225850"/>
                  <a:pt x="3178655" y="226325"/>
                  <a:pt x="3164529" y="223987"/>
                </a:cubicBezTo>
                <a:cubicBezTo>
                  <a:pt x="3150403" y="221649"/>
                  <a:pt x="3134608" y="220480"/>
                  <a:pt x="3117146" y="220480"/>
                </a:cubicBezTo>
                <a:cubicBezTo>
                  <a:pt x="3100167" y="220480"/>
                  <a:pt x="3081067" y="221252"/>
                  <a:pt x="3059847" y="222796"/>
                </a:cubicBezTo>
                <a:cubicBezTo>
                  <a:pt x="3038626" y="224340"/>
                  <a:pt x="3017071" y="226870"/>
                  <a:pt x="2995181" y="230387"/>
                </a:cubicBezTo>
                <a:cubicBezTo>
                  <a:pt x="2973291" y="233903"/>
                  <a:pt x="2958678" y="236634"/>
                  <a:pt x="2951342" y="238581"/>
                </a:cubicBezTo>
                <a:cubicBezTo>
                  <a:pt x="2944006" y="240529"/>
                  <a:pt x="2935235" y="238625"/>
                  <a:pt x="2925027" y="232870"/>
                </a:cubicBezTo>
                <a:cubicBezTo>
                  <a:pt x="2914535" y="224598"/>
                  <a:pt x="2912476" y="219876"/>
                  <a:pt x="2918851" y="218704"/>
                </a:cubicBezTo>
                <a:cubicBezTo>
                  <a:pt x="2925226" y="217531"/>
                  <a:pt x="2938781" y="215966"/>
                  <a:pt x="2959518" y="214006"/>
                </a:cubicBezTo>
                <a:cubicBezTo>
                  <a:pt x="2980255" y="212047"/>
                  <a:pt x="2997637" y="210289"/>
                  <a:pt x="3011664" y="208732"/>
                </a:cubicBezTo>
                <a:cubicBezTo>
                  <a:pt x="3025691" y="207176"/>
                  <a:pt x="3040183" y="205631"/>
                  <a:pt x="3055140" y="204100"/>
                </a:cubicBezTo>
                <a:cubicBezTo>
                  <a:pt x="3070097" y="202568"/>
                  <a:pt x="3086196" y="200624"/>
                  <a:pt x="3103435" y="198268"/>
                </a:cubicBezTo>
                <a:cubicBezTo>
                  <a:pt x="3120674" y="195911"/>
                  <a:pt x="3136497" y="194138"/>
                  <a:pt x="3150902" y="192947"/>
                </a:cubicBezTo>
                <a:close/>
                <a:moveTo>
                  <a:pt x="3934963" y="182199"/>
                </a:moveTo>
                <a:cubicBezTo>
                  <a:pt x="3935994" y="182983"/>
                  <a:pt x="3935936" y="184675"/>
                  <a:pt x="3934789" y="187273"/>
                </a:cubicBezTo>
                <a:cubicBezTo>
                  <a:pt x="3932495" y="192469"/>
                  <a:pt x="3928092" y="196900"/>
                  <a:pt x="3921580" y="200565"/>
                </a:cubicBezTo>
                <a:cubicBezTo>
                  <a:pt x="3915069" y="204230"/>
                  <a:pt x="3906416" y="209532"/>
                  <a:pt x="3895619" y="216471"/>
                </a:cubicBezTo>
                <a:cubicBezTo>
                  <a:pt x="3884823" y="223410"/>
                  <a:pt x="3875704" y="229509"/>
                  <a:pt x="3868263" y="234768"/>
                </a:cubicBezTo>
                <a:cubicBezTo>
                  <a:pt x="3860821" y="240026"/>
                  <a:pt x="3852698" y="237385"/>
                  <a:pt x="3843892" y="226843"/>
                </a:cubicBezTo>
                <a:cubicBezTo>
                  <a:pt x="3835086" y="216301"/>
                  <a:pt x="3834987" y="211030"/>
                  <a:pt x="3843594" y="211030"/>
                </a:cubicBezTo>
                <a:cubicBezTo>
                  <a:pt x="3850068" y="211030"/>
                  <a:pt x="3860930" y="208357"/>
                  <a:pt x="3876179" y="203011"/>
                </a:cubicBezTo>
                <a:cubicBezTo>
                  <a:pt x="3891427" y="197666"/>
                  <a:pt x="3901935" y="193555"/>
                  <a:pt x="3907702" y="190677"/>
                </a:cubicBezTo>
                <a:cubicBezTo>
                  <a:pt x="3915218" y="187329"/>
                  <a:pt x="3922185" y="184625"/>
                  <a:pt x="3928603" y="182566"/>
                </a:cubicBezTo>
                <a:cubicBezTo>
                  <a:pt x="3931812" y="181537"/>
                  <a:pt x="3933932" y="181414"/>
                  <a:pt x="3934963" y="182199"/>
                </a:cubicBezTo>
                <a:close/>
                <a:moveTo>
                  <a:pt x="7571929" y="176641"/>
                </a:moveTo>
                <a:cubicBezTo>
                  <a:pt x="7576704" y="176746"/>
                  <a:pt x="7581585" y="177847"/>
                  <a:pt x="7586575" y="179943"/>
                </a:cubicBezTo>
                <a:cubicBezTo>
                  <a:pt x="7596553" y="184135"/>
                  <a:pt x="7603179" y="190777"/>
                  <a:pt x="7606453" y="199867"/>
                </a:cubicBezTo>
                <a:cubicBezTo>
                  <a:pt x="7609727" y="208958"/>
                  <a:pt x="7610111" y="217950"/>
                  <a:pt x="7607606" y="226843"/>
                </a:cubicBezTo>
                <a:cubicBezTo>
                  <a:pt x="7605101" y="235735"/>
                  <a:pt x="7600413" y="242541"/>
                  <a:pt x="7593542" y="247260"/>
                </a:cubicBezTo>
                <a:cubicBezTo>
                  <a:pt x="7586671" y="251979"/>
                  <a:pt x="7578507" y="254339"/>
                  <a:pt x="7569051" y="254339"/>
                </a:cubicBezTo>
                <a:cubicBezTo>
                  <a:pt x="7559593" y="254339"/>
                  <a:pt x="7551030" y="250500"/>
                  <a:pt x="7543359" y="242823"/>
                </a:cubicBezTo>
                <a:cubicBezTo>
                  <a:pt x="7535688" y="235146"/>
                  <a:pt x="7531853" y="226892"/>
                  <a:pt x="7531853" y="218062"/>
                </a:cubicBezTo>
                <a:cubicBezTo>
                  <a:pt x="7531853" y="209231"/>
                  <a:pt x="7533917" y="201508"/>
                  <a:pt x="7538047" y="194891"/>
                </a:cubicBezTo>
                <a:cubicBezTo>
                  <a:pt x="7542177" y="188274"/>
                  <a:pt x="7548803" y="183081"/>
                  <a:pt x="7557925" y="179311"/>
                </a:cubicBezTo>
                <a:cubicBezTo>
                  <a:pt x="7562487" y="177425"/>
                  <a:pt x="7567155" y="176536"/>
                  <a:pt x="7571929" y="176641"/>
                </a:cubicBezTo>
                <a:close/>
                <a:moveTo>
                  <a:pt x="5170881" y="176064"/>
                </a:moveTo>
                <a:cubicBezTo>
                  <a:pt x="5176040" y="175227"/>
                  <a:pt x="5174782" y="178480"/>
                  <a:pt x="5167104" y="185822"/>
                </a:cubicBezTo>
                <a:cubicBezTo>
                  <a:pt x="5159427" y="193164"/>
                  <a:pt x="5147754" y="202187"/>
                  <a:pt x="5132083" y="212890"/>
                </a:cubicBezTo>
                <a:cubicBezTo>
                  <a:pt x="5116413" y="223593"/>
                  <a:pt x="5106600" y="230259"/>
                  <a:pt x="5102643" y="232889"/>
                </a:cubicBezTo>
                <a:cubicBezTo>
                  <a:pt x="5098687" y="235518"/>
                  <a:pt x="5092631" y="233124"/>
                  <a:pt x="5084477" y="225708"/>
                </a:cubicBezTo>
                <a:cubicBezTo>
                  <a:pt x="5076323" y="218291"/>
                  <a:pt x="5074766" y="214022"/>
                  <a:pt x="5079807" y="212899"/>
                </a:cubicBezTo>
                <a:cubicBezTo>
                  <a:pt x="5084849" y="211777"/>
                  <a:pt x="5090204" y="210270"/>
                  <a:pt x="5095871" y="208379"/>
                </a:cubicBezTo>
                <a:cubicBezTo>
                  <a:pt x="5101540" y="206487"/>
                  <a:pt x="5109378" y="203232"/>
                  <a:pt x="5119386" y="198612"/>
                </a:cubicBezTo>
                <a:cubicBezTo>
                  <a:pt x="5129395" y="193992"/>
                  <a:pt x="5139236" y="189270"/>
                  <a:pt x="5148910" y="184445"/>
                </a:cubicBezTo>
                <a:cubicBezTo>
                  <a:pt x="5158398" y="179695"/>
                  <a:pt x="5165722" y="176901"/>
                  <a:pt x="5170881" y="176064"/>
                </a:cubicBezTo>
                <a:close/>
                <a:moveTo>
                  <a:pt x="6758225" y="175927"/>
                </a:moveTo>
                <a:cubicBezTo>
                  <a:pt x="6760954" y="176050"/>
                  <a:pt x="6763967" y="176929"/>
                  <a:pt x="6767267" y="178566"/>
                </a:cubicBezTo>
                <a:cubicBezTo>
                  <a:pt x="6773865" y="181841"/>
                  <a:pt x="6780335" y="185816"/>
                  <a:pt x="6786679" y="190491"/>
                </a:cubicBezTo>
                <a:cubicBezTo>
                  <a:pt x="6793023" y="195167"/>
                  <a:pt x="6793349" y="199781"/>
                  <a:pt x="6787656" y="204332"/>
                </a:cubicBezTo>
                <a:cubicBezTo>
                  <a:pt x="6781963" y="208884"/>
                  <a:pt x="6775861" y="218155"/>
                  <a:pt x="6769351" y="232145"/>
                </a:cubicBezTo>
                <a:cubicBezTo>
                  <a:pt x="6775577" y="242004"/>
                  <a:pt x="6777037" y="247582"/>
                  <a:pt x="6773731" y="248878"/>
                </a:cubicBezTo>
                <a:cubicBezTo>
                  <a:pt x="6770427" y="250174"/>
                  <a:pt x="6762077" y="251018"/>
                  <a:pt x="6748682" y="251408"/>
                </a:cubicBezTo>
                <a:cubicBezTo>
                  <a:pt x="6735287" y="251799"/>
                  <a:pt x="6714637" y="252732"/>
                  <a:pt x="6686732" y="254208"/>
                </a:cubicBezTo>
                <a:cubicBezTo>
                  <a:pt x="6680606" y="266747"/>
                  <a:pt x="6675347" y="264313"/>
                  <a:pt x="6670957" y="246906"/>
                </a:cubicBezTo>
                <a:cubicBezTo>
                  <a:pt x="6666566" y="229500"/>
                  <a:pt x="6663593" y="217482"/>
                  <a:pt x="6662036" y="210853"/>
                </a:cubicBezTo>
                <a:cubicBezTo>
                  <a:pt x="6660479" y="204224"/>
                  <a:pt x="6658303" y="198116"/>
                  <a:pt x="6655506" y="192528"/>
                </a:cubicBezTo>
                <a:cubicBezTo>
                  <a:pt x="6652710" y="186941"/>
                  <a:pt x="6655209" y="184960"/>
                  <a:pt x="6663003" y="186585"/>
                </a:cubicBezTo>
                <a:cubicBezTo>
                  <a:pt x="6670798" y="188209"/>
                  <a:pt x="6675911" y="189183"/>
                  <a:pt x="6678342" y="189505"/>
                </a:cubicBezTo>
                <a:cubicBezTo>
                  <a:pt x="6680773" y="189828"/>
                  <a:pt x="6692394" y="188659"/>
                  <a:pt x="6713205" y="185999"/>
                </a:cubicBezTo>
                <a:cubicBezTo>
                  <a:pt x="6734017" y="183338"/>
                  <a:pt x="6746579" y="180616"/>
                  <a:pt x="6750895" y="177832"/>
                </a:cubicBezTo>
                <a:cubicBezTo>
                  <a:pt x="6753053" y="176439"/>
                  <a:pt x="6755497" y="175805"/>
                  <a:pt x="6758225" y="175927"/>
                </a:cubicBezTo>
                <a:close/>
                <a:moveTo>
                  <a:pt x="7401806" y="172188"/>
                </a:moveTo>
                <a:cubicBezTo>
                  <a:pt x="7403718" y="172137"/>
                  <a:pt x="7406381" y="172719"/>
                  <a:pt x="7409795" y="173934"/>
                </a:cubicBezTo>
                <a:cubicBezTo>
                  <a:pt x="7423450" y="178796"/>
                  <a:pt x="7433006" y="183980"/>
                  <a:pt x="7438463" y="189487"/>
                </a:cubicBezTo>
                <a:cubicBezTo>
                  <a:pt x="7443920" y="194993"/>
                  <a:pt x="7445873" y="201926"/>
                  <a:pt x="7444323" y="210285"/>
                </a:cubicBezTo>
                <a:cubicBezTo>
                  <a:pt x="7442773" y="218645"/>
                  <a:pt x="7437991" y="219671"/>
                  <a:pt x="7429980" y="213364"/>
                </a:cubicBezTo>
                <a:cubicBezTo>
                  <a:pt x="7421968" y="207058"/>
                  <a:pt x="7413597" y="199185"/>
                  <a:pt x="7404865" y="189747"/>
                </a:cubicBezTo>
                <a:cubicBezTo>
                  <a:pt x="7397089" y="178194"/>
                  <a:pt x="7396069" y="172341"/>
                  <a:pt x="7401806" y="172188"/>
                </a:cubicBezTo>
                <a:close/>
                <a:moveTo>
                  <a:pt x="4859102" y="171809"/>
                </a:moveTo>
                <a:cubicBezTo>
                  <a:pt x="4864297" y="171061"/>
                  <a:pt x="4863030" y="173984"/>
                  <a:pt x="4855300" y="180576"/>
                </a:cubicBezTo>
                <a:cubicBezTo>
                  <a:pt x="4839840" y="193759"/>
                  <a:pt x="4826970" y="203588"/>
                  <a:pt x="4816688" y="210062"/>
                </a:cubicBezTo>
                <a:cubicBezTo>
                  <a:pt x="4806407" y="216536"/>
                  <a:pt x="4799400" y="221838"/>
                  <a:pt x="4795666" y="225968"/>
                </a:cubicBezTo>
                <a:cubicBezTo>
                  <a:pt x="4791934" y="230098"/>
                  <a:pt x="4784740" y="227146"/>
                  <a:pt x="4774086" y="217113"/>
                </a:cubicBezTo>
                <a:cubicBezTo>
                  <a:pt x="4763433" y="207079"/>
                  <a:pt x="4763002" y="201818"/>
                  <a:pt x="4772794" y="201328"/>
                </a:cubicBezTo>
                <a:cubicBezTo>
                  <a:pt x="4782585" y="200838"/>
                  <a:pt x="4799698" y="195415"/>
                  <a:pt x="4824130" y="185059"/>
                </a:cubicBezTo>
                <a:cubicBezTo>
                  <a:pt x="4842250" y="176973"/>
                  <a:pt x="4853907" y="172556"/>
                  <a:pt x="4859102" y="171809"/>
                </a:cubicBezTo>
                <a:close/>
                <a:moveTo>
                  <a:pt x="468266" y="166111"/>
                </a:moveTo>
                <a:cubicBezTo>
                  <a:pt x="475496" y="164133"/>
                  <a:pt x="482652" y="166459"/>
                  <a:pt x="489734" y="173088"/>
                </a:cubicBezTo>
                <a:cubicBezTo>
                  <a:pt x="496816" y="179717"/>
                  <a:pt x="496624" y="183813"/>
                  <a:pt x="489158" y="185375"/>
                </a:cubicBezTo>
                <a:cubicBezTo>
                  <a:pt x="481691" y="186938"/>
                  <a:pt x="465581" y="189022"/>
                  <a:pt x="440826" y="191626"/>
                </a:cubicBezTo>
                <a:cubicBezTo>
                  <a:pt x="446270" y="194218"/>
                  <a:pt x="448410" y="197226"/>
                  <a:pt x="447244" y="200649"/>
                </a:cubicBezTo>
                <a:cubicBezTo>
                  <a:pt x="446078" y="204072"/>
                  <a:pt x="445495" y="208717"/>
                  <a:pt x="445495" y="214583"/>
                </a:cubicBezTo>
                <a:lnTo>
                  <a:pt x="445495" y="235586"/>
                </a:lnTo>
                <a:cubicBezTo>
                  <a:pt x="445495" y="243710"/>
                  <a:pt x="444435" y="250953"/>
                  <a:pt x="442314" y="257315"/>
                </a:cubicBezTo>
                <a:cubicBezTo>
                  <a:pt x="440193" y="263678"/>
                  <a:pt x="435979" y="269246"/>
                  <a:pt x="429673" y="274021"/>
                </a:cubicBezTo>
                <a:cubicBezTo>
                  <a:pt x="423366" y="278796"/>
                  <a:pt x="419230" y="278244"/>
                  <a:pt x="417264" y="272365"/>
                </a:cubicBezTo>
                <a:cubicBezTo>
                  <a:pt x="415298" y="266487"/>
                  <a:pt x="409761" y="259653"/>
                  <a:pt x="400651" y="251864"/>
                </a:cubicBezTo>
                <a:cubicBezTo>
                  <a:pt x="391542" y="244076"/>
                  <a:pt x="391815" y="240960"/>
                  <a:pt x="401470" y="242516"/>
                </a:cubicBezTo>
                <a:cubicBezTo>
                  <a:pt x="411125" y="244073"/>
                  <a:pt x="416781" y="244798"/>
                  <a:pt x="418436" y="244693"/>
                </a:cubicBezTo>
                <a:cubicBezTo>
                  <a:pt x="420092" y="244587"/>
                  <a:pt x="421100" y="240904"/>
                  <a:pt x="421459" y="233642"/>
                </a:cubicBezTo>
                <a:cubicBezTo>
                  <a:pt x="421819" y="226381"/>
                  <a:pt x="421999" y="218855"/>
                  <a:pt x="421999" y="211067"/>
                </a:cubicBezTo>
                <a:cubicBezTo>
                  <a:pt x="421999" y="203179"/>
                  <a:pt x="420988" y="197368"/>
                  <a:pt x="418967" y="193635"/>
                </a:cubicBezTo>
                <a:cubicBezTo>
                  <a:pt x="414365" y="194404"/>
                  <a:pt x="408124" y="195570"/>
                  <a:pt x="400242" y="197133"/>
                </a:cubicBezTo>
                <a:cubicBezTo>
                  <a:pt x="392361" y="198695"/>
                  <a:pt x="384872" y="195955"/>
                  <a:pt x="377778" y="188910"/>
                </a:cubicBezTo>
                <a:cubicBezTo>
                  <a:pt x="370684" y="181865"/>
                  <a:pt x="371050" y="178343"/>
                  <a:pt x="378876" y="178343"/>
                </a:cubicBezTo>
                <a:cubicBezTo>
                  <a:pt x="385027" y="178343"/>
                  <a:pt x="394763" y="177580"/>
                  <a:pt x="408083" y="176055"/>
                </a:cubicBezTo>
                <a:cubicBezTo>
                  <a:pt x="421404" y="174529"/>
                  <a:pt x="432956" y="172985"/>
                  <a:pt x="442742" y="171423"/>
                </a:cubicBezTo>
                <a:cubicBezTo>
                  <a:pt x="452527" y="169860"/>
                  <a:pt x="461035" y="168090"/>
                  <a:pt x="468266" y="166111"/>
                </a:cubicBezTo>
                <a:close/>
                <a:moveTo>
                  <a:pt x="4918964" y="149201"/>
                </a:moveTo>
                <a:cubicBezTo>
                  <a:pt x="4921722" y="148525"/>
                  <a:pt x="4926735" y="149427"/>
                  <a:pt x="4934002" y="151908"/>
                </a:cubicBezTo>
                <a:cubicBezTo>
                  <a:pt x="4946801" y="156583"/>
                  <a:pt x="4951803" y="160881"/>
                  <a:pt x="4949006" y="164800"/>
                </a:cubicBezTo>
                <a:cubicBezTo>
                  <a:pt x="4946210" y="168719"/>
                  <a:pt x="4943257" y="179816"/>
                  <a:pt x="4940151" y="198091"/>
                </a:cubicBezTo>
                <a:cubicBezTo>
                  <a:pt x="4937044" y="216366"/>
                  <a:pt x="4930198" y="231400"/>
                  <a:pt x="4919612" y="243195"/>
                </a:cubicBezTo>
                <a:cubicBezTo>
                  <a:pt x="4909027" y="254990"/>
                  <a:pt x="4898278" y="262909"/>
                  <a:pt x="4887363" y="266952"/>
                </a:cubicBezTo>
                <a:cubicBezTo>
                  <a:pt x="4876449" y="270995"/>
                  <a:pt x="4867631" y="273016"/>
                  <a:pt x="4860909" y="273016"/>
                </a:cubicBezTo>
                <a:cubicBezTo>
                  <a:pt x="4853083" y="273016"/>
                  <a:pt x="4855753" y="269417"/>
                  <a:pt x="4868918" y="262217"/>
                </a:cubicBezTo>
                <a:cubicBezTo>
                  <a:pt x="4882083" y="255018"/>
                  <a:pt x="4893180" y="246147"/>
                  <a:pt x="4902209" y="235605"/>
                </a:cubicBezTo>
                <a:cubicBezTo>
                  <a:pt x="4911238" y="225063"/>
                  <a:pt x="4916912" y="211070"/>
                  <a:pt x="4919231" y="193626"/>
                </a:cubicBezTo>
                <a:cubicBezTo>
                  <a:pt x="4921551" y="176182"/>
                  <a:pt x="4920958" y="163628"/>
                  <a:pt x="4917454" y="155963"/>
                </a:cubicBezTo>
                <a:cubicBezTo>
                  <a:pt x="4915703" y="152131"/>
                  <a:pt x="4916206" y="149877"/>
                  <a:pt x="4918964" y="149201"/>
                </a:cubicBezTo>
                <a:close/>
                <a:moveTo>
                  <a:pt x="6731818" y="142783"/>
                </a:moveTo>
                <a:cubicBezTo>
                  <a:pt x="6737851" y="140792"/>
                  <a:pt x="6744447" y="142879"/>
                  <a:pt x="6751603" y="149043"/>
                </a:cubicBezTo>
                <a:cubicBezTo>
                  <a:pt x="6758759" y="155207"/>
                  <a:pt x="6756905" y="159510"/>
                  <a:pt x="6746040" y="161953"/>
                </a:cubicBezTo>
                <a:cubicBezTo>
                  <a:pt x="6735175" y="164397"/>
                  <a:pt x="6724392" y="166397"/>
                  <a:pt x="6713689" y="167953"/>
                </a:cubicBezTo>
                <a:cubicBezTo>
                  <a:pt x="6702986" y="169510"/>
                  <a:pt x="6695399" y="169417"/>
                  <a:pt x="6690927" y="167674"/>
                </a:cubicBezTo>
                <a:cubicBezTo>
                  <a:pt x="6686457" y="165932"/>
                  <a:pt x="6683015" y="163060"/>
                  <a:pt x="6680603" y="159061"/>
                </a:cubicBezTo>
                <a:cubicBezTo>
                  <a:pt x="6678190" y="155061"/>
                  <a:pt x="6680571" y="152813"/>
                  <a:pt x="6687746" y="152317"/>
                </a:cubicBezTo>
                <a:cubicBezTo>
                  <a:pt x="6694921" y="151821"/>
                  <a:pt x="6702329" y="150804"/>
                  <a:pt x="6709968" y="149266"/>
                </a:cubicBezTo>
                <a:cubicBezTo>
                  <a:pt x="6718501" y="146934"/>
                  <a:pt x="6725785" y="144773"/>
                  <a:pt x="6731818" y="142783"/>
                </a:cubicBezTo>
                <a:close/>
                <a:moveTo>
                  <a:pt x="457838" y="136729"/>
                </a:moveTo>
                <a:cubicBezTo>
                  <a:pt x="461060" y="137571"/>
                  <a:pt x="463615" y="139338"/>
                  <a:pt x="465503" y="142029"/>
                </a:cubicBezTo>
                <a:cubicBezTo>
                  <a:pt x="469280" y="147412"/>
                  <a:pt x="466607" y="151514"/>
                  <a:pt x="457485" y="154335"/>
                </a:cubicBezTo>
                <a:cubicBezTo>
                  <a:pt x="448363" y="157157"/>
                  <a:pt x="440103" y="158965"/>
                  <a:pt x="432705" y="159758"/>
                </a:cubicBezTo>
                <a:cubicBezTo>
                  <a:pt x="425307" y="160552"/>
                  <a:pt x="417782" y="159244"/>
                  <a:pt x="410130" y="155833"/>
                </a:cubicBezTo>
                <a:cubicBezTo>
                  <a:pt x="402478" y="152422"/>
                  <a:pt x="400983" y="149706"/>
                  <a:pt x="405646" y="147685"/>
                </a:cubicBezTo>
                <a:cubicBezTo>
                  <a:pt x="410309" y="145663"/>
                  <a:pt x="415897" y="143846"/>
                  <a:pt x="422408" y="142234"/>
                </a:cubicBezTo>
                <a:cubicBezTo>
                  <a:pt x="429142" y="140745"/>
                  <a:pt x="437064" y="138994"/>
                  <a:pt x="446174" y="136978"/>
                </a:cubicBezTo>
                <a:cubicBezTo>
                  <a:pt x="450729" y="135971"/>
                  <a:pt x="454617" y="135888"/>
                  <a:pt x="457838" y="136729"/>
                </a:cubicBezTo>
                <a:close/>
                <a:moveTo>
                  <a:pt x="4279442" y="134992"/>
                </a:moveTo>
                <a:cubicBezTo>
                  <a:pt x="4281771" y="134409"/>
                  <a:pt x="4285782" y="134947"/>
                  <a:pt x="4291474" y="136606"/>
                </a:cubicBezTo>
                <a:cubicBezTo>
                  <a:pt x="4302860" y="139924"/>
                  <a:pt x="4311054" y="144950"/>
                  <a:pt x="4316059" y="151684"/>
                </a:cubicBezTo>
                <a:cubicBezTo>
                  <a:pt x="4321063" y="158419"/>
                  <a:pt x="4322297" y="166704"/>
                  <a:pt x="4319761" y="176539"/>
                </a:cubicBezTo>
                <a:cubicBezTo>
                  <a:pt x="4317225" y="186374"/>
                  <a:pt x="4309228" y="184054"/>
                  <a:pt x="4295772" y="169581"/>
                </a:cubicBezTo>
                <a:cubicBezTo>
                  <a:pt x="4285664" y="155579"/>
                  <a:pt x="4279574" y="145753"/>
                  <a:pt x="4277503" y="140104"/>
                </a:cubicBezTo>
                <a:cubicBezTo>
                  <a:pt x="4276467" y="137279"/>
                  <a:pt x="4277114" y="135575"/>
                  <a:pt x="4279442" y="134992"/>
                </a:cubicBezTo>
                <a:close/>
                <a:moveTo>
                  <a:pt x="3302460" y="130937"/>
                </a:moveTo>
                <a:cubicBezTo>
                  <a:pt x="3304627" y="130965"/>
                  <a:pt x="3304297" y="134265"/>
                  <a:pt x="3301469" y="140839"/>
                </a:cubicBezTo>
                <a:cubicBezTo>
                  <a:pt x="3295814" y="153985"/>
                  <a:pt x="3288915" y="166763"/>
                  <a:pt x="3280773" y="179171"/>
                </a:cubicBezTo>
                <a:cubicBezTo>
                  <a:pt x="3272631" y="191580"/>
                  <a:pt x="3265196" y="204680"/>
                  <a:pt x="3258467" y="218471"/>
                </a:cubicBezTo>
                <a:cubicBezTo>
                  <a:pt x="3251739" y="232262"/>
                  <a:pt x="3244409" y="232526"/>
                  <a:pt x="3236478" y="219262"/>
                </a:cubicBezTo>
                <a:cubicBezTo>
                  <a:pt x="3228547" y="205997"/>
                  <a:pt x="3226925" y="198668"/>
                  <a:pt x="3231613" y="197272"/>
                </a:cubicBezTo>
                <a:cubicBezTo>
                  <a:pt x="3236301" y="195877"/>
                  <a:pt x="3244341" y="189102"/>
                  <a:pt x="3255733" y="176948"/>
                </a:cubicBezTo>
                <a:cubicBezTo>
                  <a:pt x="3267124" y="164794"/>
                  <a:pt x="3278035" y="152701"/>
                  <a:pt x="3288466" y="140671"/>
                </a:cubicBezTo>
                <a:cubicBezTo>
                  <a:pt x="3295628" y="134154"/>
                  <a:pt x="3300293" y="130909"/>
                  <a:pt x="3302460" y="130937"/>
                </a:cubicBezTo>
                <a:close/>
                <a:moveTo>
                  <a:pt x="3344955" y="128793"/>
                </a:moveTo>
                <a:cubicBezTo>
                  <a:pt x="3352043" y="130014"/>
                  <a:pt x="3358291" y="132098"/>
                  <a:pt x="3363698" y="135044"/>
                </a:cubicBezTo>
                <a:cubicBezTo>
                  <a:pt x="3369106" y="137989"/>
                  <a:pt x="3370839" y="140907"/>
                  <a:pt x="3368898" y="143796"/>
                </a:cubicBezTo>
                <a:cubicBezTo>
                  <a:pt x="3366957" y="146686"/>
                  <a:pt x="3365986" y="150667"/>
                  <a:pt x="3365986" y="155740"/>
                </a:cubicBezTo>
                <a:cubicBezTo>
                  <a:pt x="3380348" y="173897"/>
                  <a:pt x="3394431" y="189301"/>
                  <a:pt x="3408235" y="201951"/>
                </a:cubicBezTo>
                <a:cubicBezTo>
                  <a:pt x="3422039" y="214601"/>
                  <a:pt x="3434444" y="222824"/>
                  <a:pt x="3445451" y="226619"/>
                </a:cubicBezTo>
                <a:cubicBezTo>
                  <a:pt x="3456459" y="230414"/>
                  <a:pt x="3468340" y="234172"/>
                  <a:pt x="3481096" y="237893"/>
                </a:cubicBezTo>
                <a:cubicBezTo>
                  <a:pt x="3493852" y="241614"/>
                  <a:pt x="3497467" y="245276"/>
                  <a:pt x="3491942" y="248878"/>
                </a:cubicBezTo>
                <a:cubicBezTo>
                  <a:pt x="3486416" y="252481"/>
                  <a:pt x="3472687" y="255070"/>
                  <a:pt x="3450753" y="256645"/>
                </a:cubicBezTo>
                <a:cubicBezTo>
                  <a:pt x="3428820" y="258220"/>
                  <a:pt x="3413584" y="253136"/>
                  <a:pt x="3405044" y="241391"/>
                </a:cubicBezTo>
                <a:cubicBezTo>
                  <a:pt x="3396505" y="229646"/>
                  <a:pt x="3381626" y="205554"/>
                  <a:pt x="3360405" y="169116"/>
                </a:cubicBezTo>
                <a:cubicBezTo>
                  <a:pt x="3355358" y="193561"/>
                  <a:pt x="3346958" y="212062"/>
                  <a:pt x="3335207" y="224619"/>
                </a:cubicBezTo>
                <a:cubicBezTo>
                  <a:pt x="3323456" y="237177"/>
                  <a:pt x="3307140" y="246048"/>
                  <a:pt x="3286261" y="251232"/>
                </a:cubicBezTo>
                <a:cubicBezTo>
                  <a:pt x="3265382" y="256416"/>
                  <a:pt x="3262476" y="254646"/>
                  <a:pt x="3277545" y="245920"/>
                </a:cubicBezTo>
                <a:cubicBezTo>
                  <a:pt x="3292614" y="237195"/>
                  <a:pt x="3304902" y="227131"/>
                  <a:pt x="3314408" y="215727"/>
                </a:cubicBezTo>
                <a:cubicBezTo>
                  <a:pt x="3323915" y="204323"/>
                  <a:pt x="3330389" y="193300"/>
                  <a:pt x="3333830" y="182659"/>
                </a:cubicBezTo>
                <a:cubicBezTo>
                  <a:pt x="3337272" y="172018"/>
                  <a:pt x="3339576" y="162946"/>
                  <a:pt x="3340741" y="155442"/>
                </a:cubicBezTo>
                <a:cubicBezTo>
                  <a:pt x="3341907" y="147939"/>
                  <a:pt x="3341129" y="141316"/>
                  <a:pt x="3338407" y="135574"/>
                </a:cubicBezTo>
                <a:cubicBezTo>
                  <a:pt x="3335684" y="129831"/>
                  <a:pt x="3337867" y="127571"/>
                  <a:pt x="3344955" y="128793"/>
                </a:cubicBezTo>
                <a:close/>
                <a:moveTo>
                  <a:pt x="3984777" y="128263"/>
                </a:moveTo>
                <a:cubicBezTo>
                  <a:pt x="3974198" y="129813"/>
                  <a:pt x="3964127" y="131196"/>
                  <a:pt x="3954564" y="132411"/>
                </a:cubicBezTo>
                <a:cubicBezTo>
                  <a:pt x="3956090" y="137236"/>
                  <a:pt x="3958316" y="154872"/>
                  <a:pt x="3961243" y="185320"/>
                </a:cubicBezTo>
                <a:cubicBezTo>
                  <a:pt x="3966762" y="184687"/>
                  <a:pt x="3974266" y="183348"/>
                  <a:pt x="3983753" y="181301"/>
                </a:cubicBezTo>
                <a:cubicBezTo>
                  <a:pt x="3984435" y="174567"/>
                  <a:pt x="3984777" y="168558"/>
                  <a:pt x="3984777" y="163274"/>
                </a:cubicBezTo>
                <a:cubicBezTo>
                  <a:pt x="3974706" y="163274"/>
                  <a:pt x="3967519" y="161426"/>
                  <a:pt x="3963215" y="157730"/>
                </a:cubicBezTo>
                <a:cubicBezTo>
                  <a:pt x="3958912" y="154035"/>
                  <a:pt x="3959349" y="151309"/>
                  <a:pt x="3964527" y="149554"/>
                </a:cubicBezTo>
                <a:cubicBezTo>
                  <a:pt x="3969705" y="147799"/>
                  <a:pt x="3976455" y="146277"/>
                  <a:pt x="3984777" y="144987"/>
                </a:cubicBezTo>
                <a:close/>
                <a:moveTo>
                  <a:pt x="1455457" y="124577"/>
                </a:moveTo>
                <a:cubicBezTo>
                  <a:pt x="1452291" y="124699"/>
                  <a:pt x="1448076" y="125150"/>
                  <a:pt x="1442811" y="125928"/>
                </a:cubicBezTo>
                <a:cubicBezTo>
                  <a:pt x="1432281" y="127484"/>
                  <a:pt x="1419488" y="129286"/>
                  <a:pt x="1404432" y="131332"/>
                </a:cubicBezTo>
                <a:cubicBezTo>
                  <a:pt x="1405958" y="154041"/>
                  <a:pt x="1407055" y="169705"/>
                  <a:pt x="1407725" y="178325"/>
                </a:cubicBezTo>
                <a:cubicBezTo>
                  <a:pt x="1422012" y="177618"/>
                  <a:pt x="1438855" y="175826"/>
                  <a:pt x="1458252" y="172948"/>
                </a:cubicBezTo>
                <a:cubicBezTo>
                  <a:pt x="1459678" y="164378"/>
                  <a:pt x="1461161" y="154543"/>
                  <a:pt x="1462698" y="143443"/>
                </a:cubicBezTo>
                <a:cubicBezTo>
                  <a:pt x="1464236" y="132343"/>
                  <a:pt x="1463938" y="126260"/>
                  <a:pt x="1461805" y="125193"/>
                </a:cubicBezTo>
                <a:cubicBezTo>
                  <a:pt x="1460739" y="124660"/>
                  <a:pt x="1458622" y="124454"/>
                  <a:pt x="1455457" y="124577"/>
                </a:cubicBezTo>
                <a:close/>
                <a:moveTo>
                  <a:pt x="2462357" y="122170"/>
                </a:moveTo>
                <a:cubicBezTo>
                  <a:pt x="2468652" y="121444"/>
                  <a:pt x="2477203" y="124542"/>
                  <a:pt x="2488012" y="131462"/>
                </a:cubicBezTo>
                <a:cubicBezTo>
                  <a:pt x="2500179" y="140280"/>
                  <a:pt x="2503642" y="147350"/>
                  <a:pt x="2498402" y="152670"/>
                </a:cubicBezTo>
                <a:cubicBezTo>
                  <a:pt x="2493162" y="157991"/>
                  <a:pt x="2489128" y="164539"/>
                  <a:pt x="2486301" y="172316"/>
                </a:cubicBezTo>
                <a:cubicBezTo>
                  <a:pt x="2483969" y="202751"/>
                  <a:pt x="2479144" y="224874"/>
                  <a:pt x="2471827" y="238684"/>
                </a:cubicBezTo>
                <a:cubicBezTo>
                  <a:pt x="2464510" y="252494"/>
                  <a:pt x="2454430" y="262056"/>
                  <a:pt x="2441587" y="267370"/>
                </a:cubicBezTo>
                <a:cubicBezTo>
                  <a:pt x="2428744" y="272685"/>
                  <a:pt x="2422097" y="271079"/>
                  <a:pt x="2421644" y="262552"/>
                </a:cubicBezTo>
                <a:cubicBezTo>
                  <a:pt x="2421191" y="254025"/>
                  <a:pt x="2418035" y="244860"/>
                  <a:pt x="2412175" y="235056"/>
                </a:cubicBezTo>
                <a:cubicBezTo>
                  <a:pt x="2406315" y="225252"/>
                  <a:pt x="2406805" y="221776"/>
                  <a:pt x="2413645" y="224629"/>
                </a:cubicBezTo>
                <a:cubicBezTo>
                  <a:pt x="2420485" y="227481"/>
                  <a:pt x="2428282" y="230731"/>
                  <a:pt x="2437038" y="234377"/>
                </a:cubicBezTo>
                <a:cubicBezTo>
                  <a:pt x="2443103" y="234377"/>
                  <a:pt x="2448548" y="227518"/>
                  <a:pt x="2453372" y="213801"/>
                </a:cubicBezTo>
                <a:cubicBezTo>
                  <a:pt x="2458197" y="200085"/>
                  <a:pt x="2460997" y="187313"/>
                  <a:pt x="2461772" y="175488"/>
                </a:cubicBezTo>
                <a:cubicBezTo>
                  <a:pt x="2462547" y="163662"/>
                  <a:pt x="2462621" y="155557"/>
                  <a:pt x="2461995" y="151173"/>
                </a:cubicBezTo>
                <a:cubicBezTo>
                  <a:pt x="2461369" y="146789"/>
                  <a:pt x="2458705" y="144792"/>
                  <a:pt x="2454005" y="145182"/>
                </a:cubicBezTo>
                <a:cubicBezTo>
                  <a:pt x="2449304" y="145573"/>
                  <a:pt x="2435203" y="147517"/>
                  <a:pt x="2411700" y="151015"/>
                </a:cubicBezTo>
                <a:cubicBezTo>
                  <a:pt x="2421821" y="154140"/>
                  <a:pt x="2424862" y="158422"/>
                  <a:pt x="2420826" y="163860"/>
                </a:cubicBezTo>
                <a:cubicBezTo>
                  <a:pt x="2416789" y="169299"/>
                  <a:pt x="2413809" y="174716"/>
                  <a:pt x="2411887" y="180111"/>
                </a:cubicBezTo>
                <a:cubicBezTo>
                  <a:pt x="2409964" y="185506"/>
                  <a:pt x="2404433" y="194758"/>
                  <a:pt x="2395292" y="207867"/>
                </a:cubicBezTo>
                <a:cubicBezTo>
                  <a:pt x="2386152" y="220976"/>
                  <a:pt x="2375529" y="232176"/>
                  <a:pt x="2363424" y="241465"/>
                </a:cubicBezTo>
                <a:cubicBezTo>
                  <a:pt x="2351320" y="250754"/>
                  <a:pt x="2340167" y="256000"/>
                  <a:pt x="2329966" y="257203"/>
                </a:cubicBezTo>
                <a:cubicBezTo>
                  <a:pt x="2319765" y="258407"/>
                  <a:pt x="2318131" y="256199"/>
                  <a:pt x="2325064" y="250581"/>
                </a:cubicBezTo>
                <a:cubicBezTo>
                  <a:pt x="2331997" y="244962"/>
                  <a:pt x="2340427" y="237574"/>
                  <a:pt x="2350355" y="228415"/>
                </a:cubicBezTo>
                <a:cubicBezTo>
                  <a:pt x="2360284" y="219255"/>
                  <a:pt x="2369855" y="206841"/>
                  <a:pt x="2379070" y="191170"/>
                </a:cubicBezTo>
                <a:cubicBezTo>
                  <a:pt x="2388285" y="175500"/>
                  <a:pt x="2392310" y="163870"/>
                  <a:pt x="2391144" y="156279"/>
                </a:cubicBezTo>
                <a:cubicBezTo>
                  <a:pt x="2386964" y="157718"/>
                  <a:pt x="2381429" y="159439"/>
                  <a:pt x="2374540" y="161442"/>
                </a:cubicBezTo>
                <a:cubicBezTo>
                  <a:pt x="2367651" y="163445"/>
                  <a:pt x="2360212" y="161495"/>
                  <a:pt x="2352225" y="155591"/>
                </a:cubicBezTo>
                <a:cubicBezTo>
                  <a:pt x="2345094" y="147629"/>
                  <a:pt x="2347453" y="143409"/>
                  <a:pt x="2359304" y="142931"/>
                </a:cubicBezTo>
                <a:cubicBezTo>
                  <a:pt x="2371154" y="142454"/>
                  <a:pt x="2389562" y="140262"/>
                  <a:pt x="2414528" y="136355"/>
                </a:cubicBezTo>
                <a:cubicBezTo>
                  <a:pt x="2436332" y="132597"/>
                  <a:pt x="2450427" y="128535"/>
                  <a:pt x="2456814" y="124170"/>
                </a:cubicBezTo>
                <a:cubicBezTo>
                  <a:pt x="2458411" y="123078"/>
                  <a:pt x="2460258" y="122412"/>
                  <a:pt x="2462357" y="122170"/>
                </a:cubicBezTo>
                <a:close/>
                <a:moveTo>
                  <a:pt x="4032888" y="121333"/>
                </a:moveTo>
                <a:cubicBezTo>
                  <a:pt x="4031482" y="121088"/>
                  <a:pt x="4029630" y="121255"/>
                  <a:pt x="4027332" y="121835"/>
                </a:cubicBezTo>
                <a:cubicBezTo>
                  <a:pt x="4022737" y="122995"/>
                  <a:pt x="4014827" y="124232"/>
                  <a:pt x="4003603" y="125546"/>
                </a:cubicBezTo>
                <a:lnTo>
                  <a:pt x="4003603" y="140969"/>
                </a:lnTo>
                <a:cubicBezTo>
                  <a:pt x="4005191" y="140274"/>
                  <a:pt x="4009218" y="139322"/>
                  <a:pt x="4015686" y="138113"/>
                </a:cubicBezTo>
                <a:cubicBezTo>
                  <a:pt x="4022154" y="136904"/>
                  <a:pt x="4026427" y="138401"/>
                  <a:pt x="4028504" y="142606"/>
                </a:cubicBezTo>
                <a:cubicBezTo>
                  <a:pt x="4030581" y="146810"/>
                  <a:pt x="4028951" y="149892"/>
                  <a:pt x="4023611" y="151852"/>
                </a:cubicBezTo>
                <a:cubicBezTo>
                  <a:pt x="4018272" y="153811"/>
                  <a:pt x="4011522" y="156490"/>
                  <a:pt x="4003361" y="159889"/>
                </a:cubicBezTo>
                <a:cubicBezTo>
                  <a:pt x="4002741" y="167404"/>
                  <a:pt x="4002431" y="173159"/>
                  <a:pt x="4002431" y="177153"/>
                </a:cubicBezTo>
                <a:cubicBezTo>
                  <a:pt x="4007318" y="176433"/>
                  <a:pt x="4011736" y="175475"/>
                  <a:pt x="4015686" y="174278"/>
                </a:cubicBezTo>
                <a:cubicBezTo>
                  <a:pt x="4019636" y="173082"/>
                  <a:pt x="4022663" y="173261"/>
                  <a:pt x="4024765" y="174818"/>
                </a:cubicBezTo>
                <a:cubicBezTo>
                  <a:pt x="4026867" y="176374"/>
                  <a:pt x="4028510" y="174988"/>
                  <a:pt x="4029695" y="170660"/>
                </a:cubicBezTo>
                <a:cubicBezTo>
                  <a:pt x="4030879" y="166332"/>
                  <a:pt x="4032445" y="157892"/>
                  <a:pt x="4034392" y="145341"/>
                </a:cubicBezTo>
                <a:cubicBezTo>
                  <a:pt x="4036339" y="132789"/>
                  <a:pt x="4036798" y="125444"/>
                  <a:pt x="4035769" y="123305"/>
                </a:cubicBezTo>
                <a:cubicBezTo>
                  <a:pt x="4035254" y="122235"/>
                  <a:pt x="4034294" y="121578"/>
                  <a:pt x="4032888" y="121333"/>
                </a:cubicBezTo>
                <a:close/>
                <a:moveTo>
                  <a:pt x="3093798" y="119965"/>
                </a:moveTo>
                <a:cubicBezTo>
                  <a:pt x="3103410" y="119965"/>
                  <a:pt x="3111078" y="122874"/>
                  <a:pt x="3116802" y="128690"/>
                </a:cubicBezTo>
                <a:cubicBezTo>
                  <a:pt x="3122525" y="134507"/>
                  <a:pt x="3120197" y="138612"/>
                  <a:pt x="3109816" y="141006"/>
                </a:cubicBezTo>
                <a:cubicBezTo>
                  <a:pt x="3099435" y="143400"/>
                  <a:pt x="3090983" y="144596"/>
                  <a:pt x="3084459" y="144596"/>
                </a:cubicBezTo>
                <a:cubicBezTo>
                  <a:pt x="3078568" y="144596"/>
                  <a:pt x="3071635" y="145170"/>
                  <a:pt x="3063661" y="146317"/>
                </a:cubicBezTo>
                <a:cubicBezTo>
                  <a:pt x="3055686" y="147464"/>
                  <a:pt x="3044846" y="148838"/>
                  <a:pt x="3031142" y="150438"/>
                </a:cubicBezTo>
                <a:cubicBezTo>
                  <a:pt x="3018057" y="152001"/>
                  <a:pt x="3005373" y="149545"/>
                  <a:pt x="2993088" y="143071"/>
                </a:cubicBezTo>
                <a:cubicBezTo>
                  <a:pt x="2980804" y="136597"/>
                  <a:pt x="2980577" y="133084"/>
                  <a:pt x="2992409" y="132532"/>
                </a:cubicBezTo>
                <a:cubicBezTo>
                  <a:pt x="3004241" y="131980"/>
                  <a:pt x="3017378" y="130532"/>
                  <a:pt x="3031821" y="128188"/>
                </a:cubicBezTo>
                <a:cubicBezTo>
                  <a:pt x="3046263" y="125844"/>
                  <a:pt x="3057993" y="123888"/>
                  <a:pt x="3067009" y="122319"/>
                </a:cubicBezTo>
                <a:cubicBezTo>
                  <a:pt x="3076026" y="120750"/>
                  <a:pt x="3084956" y="119965"/>
                  <a:pt x="3093798" y="119965"/>
                </a:cubicBezTo>
                <a:close/>
                <a:moveTo>
                  <a:pt x="4959203" y="118896"/>
                </a:moveTo>
                <a:cubicBezTo>
                  <a:pt x="4961871" y="118936"/>
                  <a:pt x="4964686" y="119792"/>
                  <a:pt x="4967647" y="121463"/>
                </a:cubicBezTo>
                <a:cubicBezTo>
                  <a:pt x="4973569" y="124805"/>
                  <a:pt x="4978673" y="128275"/>
                  <a:pt x="4982957" y="131872"/>
                </a:cubicBezTo>
                <a:cubicBezTo>
                  <a:pt x="4987243" y="135468"/>
                  <a:pt x="4988024" y="139986"/>
                  <a:pt x="4985301" y="145424"/>
                </a:cubicBezTo>
                <a:cubicBezTo>
                  <a:pt x="4982579" y="150863"/>
                  <a:pt x="4981801" y="162676"/>
                  <a:pt x="4982967" y="180864"/>
                </a:cubicBezTo>
                <a:cubicBezTo>
                  <a:pt x="4984133" y="199052"/>
                  <a:pt x="4982660" y="212732"/>
                  <a:pt x="4978548" y="221903"/>
                </a:cubicBezTo>
                <a:cubicBezTo>
                  <a:pt x="4974437" y="231075"/>
                  <a:pt x="4969746" y="231689"/>
                  <a:pt x="4964475" y="223745"/>
                </a:cubicBezTo>
                <a:cubicBezTo>
                  <a:pt x="4959204" y="215801"/>
                  <a:pt x="4957151" y="206819"/>
                  <a:pt x="4958317" y="196798"/>
                </a:cubicBezTo>
                <a:cubicBezTo>
                  <a:pt x="4959483" y="186777"/>
                  <a:pt x="4959880" y="175602"/>
                  <a:pt x="4959508" y="163274"/>
                </a:cubicBezTo>
                <a:cubicBezTo>
                  <a:pt x="4959136" y="150946"/>
                  <a:pt x="4958134" y="143781"/>
                  <a:pt x="4956503" y="141778"/>
                </a:cubicBezTo>
                <a:cubicBezTo>
                  <a:pt x="4954872" y="139775"/>
                  <a:pt x="4949595" y="139539"/>
                  <a:pt x="4940672" y="141071"/>
                </a:cubicBezTo>
                <a:cubicBezTo>
                  <a:pt x="4931748" y="142603"/>
                  <a:pt x="4920751" y="144057"/>
                  <a:pt x="4907678" y="145434"/>
                </a:cubicBezTo>
                <a:cubicBezTo>
                  <a:pt x="4907678" y="157340"/>
                  <a:pt x="4907269" y="172455"/>
                  <a:pt x="4906450" y="190780"/>
                </a:cubicBezTo>
                <a:cubicBezTo>
                  <a:pt x="4905632" y="209104"/>
                  <a:pt x="4903359" y="220192"/>
                  <a:pt x="4899632" y="224043"/>
                </a:cubicBezTo>
                <a:cubicBezTo>
                  <a:pt x="4895906" y="227894"/>
                  <a:pt x="4892206" y="226374"/>
                  <a:pt x="4888535" y="219485"/>
                </a:cubicBezTo>
                <a:cubicBezTo>
                  <a:pt x="4884864" y="212595"/>
                  <a:pt x="4883999" y="205721"/>
                  <a:pt x="4885940" y="198863"/>
                </a:cubicBezTo>
                <a:cubicBezTo>
                  <a:pt x="4887881" y="192004"/>
                  <a:pt x="4888851" y="181679"/>
                  <a:pt x="4888851" y="167888"/>
                </a:cubicBezTo>
                <a:cubicBezTo>
                  <a:pt x="4888851" y="154593"/>
                  <a:pt x="4887490" y="144835"/>
                  <a:pt x="4884768" y="138615"/>
                </a:cubicBezTo>
                <a:cubicBezTo>
                  <a:pt x="4882046" y="132396"/>
                  <a:pt x="4883032" y="129679"/>
                  <a:pt x="4887726" y="130467"/>
                </a:cubicBezTo>
                <a:cubicBezTo>
                  <a:pt x="4892420" y="131255"/>
                  <a:pt x="4896324" y="131648"/>
                  <a:pt x="4899437" y="131648"/>
                </a:cubicBezTo>
                <a:cubicBezTo>
                  <a:pt x="4903133" y="131648"/>
                  <a:pt x="4911570" y="130706"/>
                  <a:pt x="4924747" y="128821"/>
                </a:cubicBezTo>
                <a:cubicBezTo>
                  <a:pt x="4937925" y="126935"/>
                  <a:pt x="4946889" y="124402"/>
                  <a:pt x="4951638" y="121221"/>
                </a:cubicBezTo>
                <a:cubicBezTo>
                  <a:pt x="4954014" y="119630"/>
                  <a:pt x="4956535" y="118855"/>
                  <a:pt x="4959203" y="118896"/>
                </a:cubicBezTo>
                <a:close/>
                <a:moveTo>
                  <a:pt x="7050496" y="118319"/>
                </a:moveTo>
                <a:cubicBezTo>
                  <a:pt x="7046496" y="118697"/>
                  <a:pt x="7037961" y="119934"/>
                  <a:pt x="7024888" y="122030"/>
                </a:cubicBezTo>
                <a:cubicBezTo>
                  <a:pt x="7011817" y="124126"/>
                  <a:pt x="7005655" y="125413"/>
                  <a:pt x="7006405" y="125891"/>
                </a:cubicBezTo>
                <a:cubicBezTo>
                  <a:pt x="7007156" y="126368"/>
                  <a:pt x="7008610" y="138005"/>
                  <a:pt x="7010768" y="160800"/>
                </a:cubicBezTo>
                <a:cubicBezTo>
                  <a:pt x="7029496" y="157055"/>
                  <a:pt x="7042487" y="153867"/>
                  <a:pt x="7049743" y="151238"/>
                </a:cubicBezTo>
                <a:cubicBezTo>
                  <a:pt x="7054245" y="128914"/>
                  <a:pt x="7054495" y="117941"/>
                  <a:pt x="7050496" y="118319"/>
                </a:cubicBezTo>
                <a:close/>
                <a:moveTo>
                  <a:pt x="7333895" y="114415"/>
                </a:moveTo>
                <a:cubicBezTo>
                  <a:pt x="7337043" y="114962"/>
                  <a:pt x="7339597" y="116387"/>
                  <a:pt x="7341557" y="118691"/>
                </a:cubicBezTo>
                <a:cubicBezTo>
                  <a:pt x="7345476" y="123298"/>
                  <a:pt x="7342965" y="126796"/>
                  <a:pt x="7334023" y="129183"/>
                </a:cubicBezTo>
                <a:cubicBezTo>
                  <a:pt x="7325081" y="131571"/>
                  <a:pt x="7312815" y="133918"/>
                  <a:pt x="7297225" y="136225"/>
                </a:cubicBezTo>
                <a:cubicBezTo>
                  <a:pt x="7302683" y="138085"/>
                  <a:pt x="7305411" y="141242"/>
                  <a:pt x="7305411" y="145694"/>
                </a:cubicBezTo>
                <a:lnTo>
                  <a:pt x="7305411" y="156131"/>
                </a:lnTo>
                <a:cubicBezTo>
                  <a:pt x="7307581" y="156255"/>
                  <a:pt x="7311885" y="154729"/>
                  <a:pt x="7318321" y="151554"/>
                </a:cubicBezTo>
                <a:cubicBezTo>
                  <a:pt x="7324759" y="148379"/>
                  <a:pt x="7330634" y="149235"/>
                  <a:pt x="7335949" y="154121"/>
                </a:cubicBezTo>
                <a:cubicBezTo>
                  <a:pt x="7341263" y="159008"/>
                  <a:pt x="7339914" y="162729"/>
                  <a:pt x="7331902" y="165284"/>
                </a:cubicBezTo>
                <a:cubicBezTo>
                  <a:pt x="7323891" y="167838"/>
                  <a:pt x="7314955" y="169116"/>
                  <a:pt x="7305095" y="169116"/>
                </a:cubicBezTo>
                <a:lnTo>
                  <a:pt x="7303067" y="193542"/>
                </a:lnTo>
                <a:lnTo>
                  <a:pt x="7340932" y="208830"/>
                </a:lnTo>
                <a:lnTo>
                  <a:pt x="7340878" y="208888"/>
                </a:lnTo>
                <a:lnTo>
                  <a:pt x="7341039" y="208873"/>
                </a:lnTo>
                <a:lnTo>
                  <a:pt x="7368265" y="219866"/>
                </a:lnTo>
                <a:cubicBezTo>
                  <a:pt x="7385680" y="226098"/>
                  <a:pt x="7398775" y="229788"/>
                  <a:pt x="7407553" y="230935"/>
                </a:cubicBezTo>
                <a:cubicBezTo>
                  <a:pt x="7425109" y="233230"/>
                  <a:pt x="7441619" y="234377"/>
                  <a:pt x="7457085" y="234377"/>
                </a:cubicBezTo>
                <a:cubicBezTo>
                  <a:pt x="7475031" y="234377"/>
                  <a:pt x="7482541" y="236284"/>
                  <a:pt x="7479614" y="240098"/>
                </a:cubicBezTo>
                <a:cubicBezTo>
                  <a:pt x="7476687" y="243911"/>
                  <a:pt x="7466864" y="248404"/>
                  <a:pt x="7450146" y="253576"/>
                </a:cubicBezTo>
                <a:cubicBezTo>
                  <a:pt x="7433428" y="258748"/>
                  <a:pt x="7420175" y="261333"/>
                  <a:pt x="7410391" y="261333"/>
                </a:cubicBezTo>
                <a:cubicBezTo>
                  <a:pt x="7400431" y="261333"/>
                  <a:pt x="7386934" y="257176"/>
                  <a:pt x="7369899" y="248860"/>
                </a:cubicBezTo>
                <a:cubicBezTo>
                  <a:pt x="7352865" y="240544"/>
                  <a:pt x="7333713" y="230197"/>
                  <a:pt x="7312443" y="217820"/>
                </a:cubicBezTo>
                <a:cubicBezTo>
                  <a:pt x="7291173" y="205442"/>
                  <a:pt x="7274157" y="196599"/>
                  <a:pt x="7261395" y="191291"/>
                </a:cubicBezTo>
                <a:cubicBezTo>
                  <a:pt x="7258307" y="197430"/>
                  <a:pt x="7252611" y="205445"/>
                  <a:pt x="7244307" y="215336"/>
                </a:cubicBezTo>
                <a:cubicBezTo>
                  <a:pt x="7236004" y="225227"/>
                  <a:pt x="7225605" y="233227"/>
                  <a:pt x="7213109" y="239335"/>
                </a:cubicBezTo>
                <a:cubicBezTo>
                  <a:pt x="7200614" y="245443"/>
                  <a:pt x="7200629" y="241527"/>
                  <a:pt x="7213156" y="227587"/>
                </a:cubicBezTo>
                <a:cubicBezTo>
                  <a:pt x="7225683" y="213646"/>
                  <a:pt x="7234826" y="199632"/>
                  <a:pt x="7240587" y="185543"/>
                </a:cubicBezTo>
                <a:cubicBezTo>
                  <a:pt x="7246347" y="171454"/>
                  <a:pt x="7248841" y="162251"/>
                  <a:pt x="7248065" y="157935"/>
                </a:cubicBezTo>
                <a:cubicBezTo>
                  <a:pt x="7247291" y="153619"/>
                  <a:pt x="7251789" y="153228"/>
                  <a:pt x="7261562" y="156763"/>
                </a:cubicBezTo>
                <a:cubicBezTo>
                  <a:pt x="7271335" y="160298"/>
                  <a:pt x="7275759" y="163718"/>
                  <a:pt x="7274836" y="167023"/>
                </a:cubicBezTo>
                <a:cubicBezTo>
                  <a:pt x="7273912" y="170328"/>
                  <a:pt x="7270871" y="174697"/>
                  <a:pt x="7265711" y="180129"/>
                </a:cubicBezTo>
                <a:cubicBezTo>
                  <a:pt x="7276885" y="184606"/>
                  <a:pt x="7283068" y="187118"/>
                  <a:pt x="7284259" y="187664"/>
                </a:cubicBezTo>
                <a:cubicBezTo>
                  <a:pt x="7284259" y="168626"/>
                  <a:pt x="7283887" y="156527"/>
                  <a:pt x="7283142" y="151368"/>
                </a:cubicBezTo>
                <a:cubicBezTo>
                  <a:pt x="7282398" y="146209"/>
                  <a:pt x="7281523" y="142786"/>
                  <a:pt x="7280519" y="141099"/>
                </a:cubicBezTo>
                <a:cubicBezTo>
                  <a:pt x="7255627" y="148032"/>
                  <a:pt x="7240010" y="152295"/>
                  <a:pt x="7233666" y="153889"/>
                </a:cubicBezTo>
                <a:cubicBezTo>
                  <a:pt x="7227323" y="155483"/>
                  <a:pt x="7220353" y="153222"/>
                  <a:pt x="7212756" y="147108"/>
                </a:cubicBezTo>
                <a:cubicBezTo>
                  <a:pt x="7205159" y="140994"/>
                  <a:pt x="7206322" y="137676"/>
                  <a:pt x="7216244" y="137155"/>
                </a:cubicBezTo>
                <a:cubicBezTo>
                  <a:pt x="7226166" y="136634"/>
                  <a:pt x="7244215" y="133484"/>
                  <a:pt x="7270389" y="127704"/>
                </a:cubicBezTo>
                <a:cubicBezTo>
                  <a:pt x="7296565" y="121925"/>
                  <a:pt x="7313990" y="117826"/>
                  <a:pt x="7322665" y="115407"/>
                </a:cubicBezTo>
                <a:cubicBezTo>
                  <a:pt x="7327003" y="114198"/>
                  <a:pt x="7330747" y="113867"/>
                  <a:pt x="7333895" y="114415"/>
                </a:cubicBezTo>
                <a:close/>
                <a:moveTo>
                  <a:pt x="4218353" y="111324"/>
                </a:moveTo>
                <a:cubicBezTo>
                  <a:pt x="4214093" y="111702"/>
                  <a:pt x="4203250" y="113628"/>
                  <a:pt x="4185825" y="117100"/>
                </a:cubicBezTo>
                <a:lnTo>
                  <a:pt x="4186848" y="150308"/>
                </a:lnTo>
                <a:cubicBezTo>
                  <a:pt x="4193706" y="149663"/>
                  <a:pt x="4199415" y="148137"/>
                  <a:pt x="4203973" y="145731"/>
                </a:cubicBezTo>
                <a:cubicBezTo>
                  <a:pt x="4208530" y="143325"/>
                  <a:pt x="4213454" y="144724"/>
                  <a:pt x="4218744" y="149926"/>
                </a:cubicBezTo>
                <a:cubicBezTo>
                  <a:pt x="4224034" y="155129"/>
                  <a:pt x="4222514" y="159433"/>
                  <a:pt x="4214186" y="162837"/>
                </a:cubicBezTo>
                <a:cubicBezTo>
                  <a:pt x="4205858" y="166242"/>
                  <a:pt x="4196795" y="167944"/>
                  <a:pt x="4186997" y="167944"/>
                </a:cubicBezTo>
                <a:lnTo>
                  <a:pt x="4188001" y="198156"/>
                </a:lnTo>
                <a:cubicBezTo>
                  <a:pt x="4191920" y="198268"/>
                  <a:pt x="4197762" y="196739"/>
                  <a:pt x="4205526" y="193570"/>
                </a:cubicBezTo>
                <a:cubicBezTo>
                  <a:pt x="4213290" y="190401"/>
                  <a:pt x="4218496" y="190569"/>
                  <a:pt x="4221144" y="194072"/>
                </a:cubicBezTo>
                <a:cubicBezTo>
                  <a:pt x="4223792" y="197576"/>
                  <a:pt x="4225742" y="197353"/>
                  <a:pt x="4226994" y="193403"/>
                </a:cubicBezTo>
                <a:cubicBezTo>
                  <a:pt x="4228247" y="189453"/>
                  <a:pt x="4229069" y="176033"/>
                  <a:pt x="4229459" y="153145"/>
                </a:cubicBezTo>
                <a:cubicBezTo>
                  <a:pt x="4229850" y="130256"/>
                  <a:pt x="4229162" y="117469"/>
                  <a:pt x="4227394" y="114784"/>
                </a:cubicBezTo>
                <a:cubicBezTo>
                  <a:pt x="4225627" y="112099"/>
                  <a:pt x="4222613" y="110946"/>
                  <a:pt x="4218353" y="111324"/>
                </a:cubicBezTo>
                <a:close/>
                <a:moveTo>
                  <a:pt x="6441910" y="111191"/>
                </a:moveTo>
                <a:cubicBezTo>
                  <a:pt x="6440195" y="110703"/>
                  <a:pt x="6437761" y="110750"/>
                  <a:pt x="6434608" y="111333"/>
                </a:cubicBezTo>
                <a:cubicBezTo>
                  <a:pt x="6428301" y="112499"/>
                  <a:pt x="6416883" y="114800"/>
                  <a:pt x="6400349" y="118235"/>
                </a:cubicBezTo>
                <a:cubicBezTo>
                  <a:pt x="6401057" y="126024"/>
                  <a:pt x="6402086" y="134377"/>
                  <a:pt x="6403438" y="143294"/>
                </a:cubicBezTo>
                <a:cubicBezTo>
                  <a:pt x="6418507" y="141831"/>
                  <a:pt x="6431889" y="140063"/>
                  <a:pt x="6443584" y="137992"/>
                </a:cubicBezTo>
                <a:cubicBezTo>
                  <a:pt x="6445011" y="125292"/>
                  <a:pt x="6445448" y="117383"/>
                  <a:pt x="6444895" y="114263"/>
                </a:cubicBezTo>
                <a:cubicBezTo>
                  <a:pt x="6444619" y="112704"/>
                  <a:pt x="6443625" y="111680"/>
                  <a:pt x="6441910" y="111191"/>
                </a:cubicBezTo>
                <a:close/>
                <a:moveTo>
                  <a:pt x="1597628" y="109854"/>
                </a:moveTo>
                <a:cubicBezTo>
                  <a:pt x="1600777" y="107713"/>
                  <a:pt x="1602945" y="113189"/>
                  <a:pt x="1604132" y="126281"/>
                </a:cubicBezTo>
                <a:cubicBezTo>
                  <a:pt x="1605713" y="143738"/>
                  <a:pt x="1600994" y="161271"/>
                  <a:pt x="1589974" y="178883"/>
                </a:cubicBezTo>
                <a:cubicBezTo>
                  <a:pt x="1578955" y="196494"/>
                  <a:pt x="1570760" y="200240"/>
                  <a:pt x="1565390" y="190119"/>
                </a:cubicBezTo>
                <a:cubicBezTo>
                  <a:pt x="1560019" y="179999"/>
                  <a:pt x="1560081" y="171125"/>
                  <a:pt x="1565575" y="163498"/>
                </a:cubicBezTo>
                <a:cubicBezTo>
                  <a:pt x="1571070" y="155870"/>
                  <a:pt x="1575721" y="148299"/>
                  <a:pt x="1579528" y="140783"/>
                </a:cubicBezTo>
                <a:cubicBezTo>
                  <a:pt x="1584204" y="132907"/>
                  <a:pt x="1589078" y="124157"/>
                  <a:pt x="1594151" y="114533"/>
                </a:cubicBezTo>
                <a:cubicBezTo>
                  <a:pt x="1595419" y="112127"/>
                  <a:pt x="1596578" y="110567"/>
                  <a:pt x="1597628" y="109854"/>
                </a:cubicBezTo>
                <a:close/>
                <a:moveTo>
                  <a:pt x="673703" y="109854"/>
                </a:moveTo>
                <a:cubicBezTo>
                  <a:pt x="676853" y="107713"/>
                  <a:pt x="679020" y="113189"/>
                  <a:pt x="680206" y="126281"/>
                </a:cubicBezTo>
                <a:cubicBezTo>
                  <a:pt x="681787" y="143738"/>
                  <a:pt x="677069" y="161271"/>
                  <a:pt x="666049" y="178883"/>
                </a:cubicBezTo>
                <a:cubicBezTo>
                  <a:pt x="655030" y="196494"/>
                  <a:pt x="646835" y="200240"/>
                  <a:pt x="641464" y="190119"/>
                </a:cubicBezTo>
                <a:cubicBezTo>
                  <a:pt x="636094" y="179999"/>
                  <a:pt x="636156" y="171125"/>
                  <a:pt x="641651" y="163498"/>
                </a:cubicBezTo>
                <a:cubicBezTo>
                  <a:pt x="647145" y="155870"/>
                  <a:pt x="651795" y="148299"/>
                  <a:pt x="655603" y="140783"/>
                </a:cubicBezTo>
                <a:cubicBezTo>
                  <a:pt x="660279" y="132907"/>
                  <a:pt x="665153" y="124157"/>
                  <a:pt x="670226" y="114533"/>
                </a:cubicBezTo>
                <a:cubicBezTo>
                  <a:pt x="671494" y="112127"/>
                  <a:pt x="672653" y="110567"/>
                  <a:pt x="673703" y="109854"/>
                </a:cubicBezTo>
                <a:close/>
                <a:moveTo>
                  <a:pt x="7391117" y="104841"/>
                </a:moveTo>
                <a:cubicBezTo>
                  <a:pt x="7396202" y="105672"/>
                  <a:pt x="7400893" y="107113"/>
                  <a:pt x="7405191" y="109166"/>
                </a:cubicBezTo>
                <a:cubicBezTo>
                  <a:pt x="7409488" y="111219"/>
                  <a:pt x="7410834" y="113929"/>
                  <a:pt x="7409227" y="117296"/>
                </a:cubicBezTo>
                <a:cubicBezTo>
                  <a:pt x="7407621" y="120663"/>
                  <a:pt x="7406245" y="127146"/>
                  <a:pt x="7405097" y="136746"/>
                </a:cubicBezTo>
                <a:cubicBezTo>
                  <a:pt x="7403951" y="146345"/>
                  <a:pt x="7401541" y="156041"/>
                  <a:pt x="7397870" y="165832"/>
                </a:cubicBezTo>
                <a:cubicBezTo>
                  <a:pt x="7394199" y="175624"/>
                  <a:pt x="7388487" y="184191"/>
                  <a:pt x="7380737" y="191533"/>
                </a:cubicBezTo>
                <a:cubicBezTo>
                  <a:pt x="7372985" y="198875"/>
                  <a:pt x="7362942" y="204370"/>
                  <a:pt x="7350608" y="208016"/>
                </a:cubicBezTo>
                <a:lnTo>
                  <a:pt x="7341039" y="208873"/>
                </a:lnTo>
                <a:lnTo>
                  <a:pt x="7340932" y="208830"/>
                </a:lnTo>
                <a:lnTo>
                  <a:pt x="7348691" y="200565"/>
                </a:lnTo>
                <a:cubicBezTo>
                  <a:pt x="7359749" y="191952"/>
                  <a:pt x="7367921" y="182544"/>
                  <a:pt x="7373211" y="172344"/>
                </a:cubicBezTo>
                <a:cubicBezTo>
                  <a:pt x="7378501" y="162143"/>
                  <a:pt x="7382119" y="150981"/>
                  <a:pt x="7384067" y="138857"/>
                </a:cubicBezTo>
                <a:cubicBezTo>
                  <a:pt x="7386013" y="126734"/>
                  <a:pt x="7385818" y="117634"/>
                  <a:pt x="7383481" y="111557"/>
                </a:cubicBezTo>
                <a:cubicBezTo>
                  <a:pt x="7381143" y="105479"/>
                  <a:pt x="7383688" y="103241"/>
                  <a:pt x="7391117" y="104841"/>
                </a:cubicBezTo>
                <a:close/>
                <a:moveTo>
                  <a:pt x="1732598" y="103120"/>
                </a:moveTo>
                <a:cubicBezTo>
                  <a:pt x="1738923" y="104354"/>
                  <a:pt x="1747698" y="107786"/>
                  <a:pt x="1758922" y="113417"/>
                </a:cubicBezTo>
                <a:cubicBezTo>
                  <a:pt x="1770431" y="118328"/>
                  <a:pt x="1779621" y="126504"/>
                  <a:pt x="1786492" y="137946"/>
                </a:cubicBezTo>
                <a:cubicBezTo>
                  <a:pt x="1793363" y="149387"/>
                  <a:pt x="1794377" y="160946"/>
                  <a:pt x="1789534" y="172623"/>
                </a:cubicBezTo>
                <a:cubicBezTo>
                  <a:pt x="1784691" y="184299"/>
                  <a:pt x="1777160" y="182275"/>
                  <a:pt x="1766940" y="166549"/>
                </a:cubicBezTo>
                <a:cubicBezTo>
                  <a:pt x="1756721" y="150822"/>
                  <a:pt x="1746861" y="136011"/>
                  <a:pt x="1737360" y="122114"/>
                </a:cubicBezTo>
                <a:cubicBezTo>
                  <a:pt x="1727861" y="108217"/>
                  <a:pt x="1726273" y="101886"/>
                  <a:pt x="1732598" y="103120"/>
                </a:cubicBezTo>
                <a:close/>
                <a:moveTo>
                  <a:pt x="808673" y="103120"/>
                </a:moveTo>
                <a:cubicBezTo>
                  <a:pt x="814998" y="104354"/>
                  <a:pt x="823773" y="107786"/>
                  <a:pt x="834997" y="113417"/>
                </a:cubicBezTo>
                <a:cubicBezTo>
                  <a:pt x="846506" y="118328"/>
                  <a:pt x="855696" y="126504"/>
                  <a:pt x="862567" y="137946"/>
                </a:cubicBezTo>
                <a:cubicBezTo>
                  <a:pt x="869438" y="149387"/>
                  <a:pt x="870452" y="160946"/>
                  <a:pt x="865609" y="172623"/>
                </a:cubicBezTo>
                <a:cubicBezTo>
                  <a:pt x="860766" y="184299"/>
                  <a:pt x="853235" y="182275"/>
                  <a:pt x="843015" y="166549"/>
                </a:cubicBezTo>
                <a:cubicBezTo>
                  <a:pt x="832795" y="150822"/>
                  <a:pt x="822936" y="136011"/>
                  <a:pt x="813435" y="122114"/>
                </a:cubicBezTo>
                <a:cubicBezTo>
                  <a:pt x="803935" y="108217"/>
                  <a:pt x="802348" y="101886"/>
                  <a:pt x="808673" y="103120"/>
                </a:cubicBezTo>
                <a:close/>
                <a:moveTo>
                  <a:pt x="3638826" y="102815"/>
                </a:moveTo>
                <a:cubicBezTo>
                  <a:pt x="3641298" y="103090"/>
                  <a:pt x="3644340" y="103703"/>
                  <a:pt x="3647951" y="104655"/>
                </a:cubicBezTo>
                <a:cubicBezTo>
                  <a:pt x="3662393" y="108462"/>
                  <a:pt x="3668628" y="115101"/>
                  <a:pt x="3666656" y="124570"/>
                </a:cubicBezTo>
                <a:cubicBezTo>
                  <a:pt x="3664684" y="134039"/>
                  <a:pt x="3658731" y="135847"/>
                  <a:pt x="3648797" y="129993"/>
                </a:cubicBezTo>
                <a:cubicBezTo>
                  <a:pt x="3641331" y="123357"/>
                  <a:pt x="3635713" y="116524"/>
                  <a:pt x="3631942" y="109492"/>
                </a:cubicBezTo>
                <a:cubicBezTo>
                  <a:pt x="3629115" y="104217"/>
                  <a:pt x="3631409" y="101992"/>
                  <a:pt x="3638826" y="102815"/>
                </a:cubicBezTo>
                <a:close/>
                <a:moveTo>
                  <a:pt x="2717042" y="102092"/>
                </a:moveTo>
                <a:cubicBezTo>
                  <a:pt x="2721350" y="101816"/>
                  <a:pt x="2724953" y="102590"/>
                  <a:pt x="2727849" y="104413"/>
                </a:cubicBezTo>
                <a:cubicBezTo>
                  <a:pt x="2733640" y="108059"/>
                  <a:pt x="2733430" y="111941"/>
                  <a:pt x="2727216" y="116059"/>
                </a:cubicBezTo>
                <a:cubicBezTo>
                  <a:pt x="2721003" y="120176"/>
                  <a:pt x="2712432" y="123543"/>
                  <a:pt x="2701506" y="126160"/>
                </a:cubicBezTo>
                <a:cubicBezTo>
                  <a:pt x="2707732" y="128467"/>
                  <a:pt x="2710460" y="133788"/>
                  <a:pt x="2709692" y="142122"/>
                </a:cubicBezTo>
                <a:cubicBezTo>
                  <a:pt x="2714938" y="139939"/>
                  <a:pt x="2720525" y="137837"/>
                  <a:pt x="2726453" y="135816"/>
                </a:cubicBezTo>
                <a:cubicBezTo>
                  <a:pt x="2732382" y="133794"/>
                  <a:pt x="2737488" y="135388"/>
                  <a:pt x="2741773" y="140597"/>
                </a:cubicBezTo>
                <a:cubicBezTo>
                  <a:pt x="2746058" y="145806"/>
                  <a:pt x="2744483" y="150088"/>
                  <a:pt x="2737048" y="153442"/>
                </a:cubicBezTo>
                <a:cubicBezTo>
                  <a:pt x="2729613" y="156797"/>
                  <a:pt x="2720041" y="159851"/>
                  <a:pt x="2708334" y="162605"/>
                </a:cubicBezTo>
                <a:cubicBezTo>
                  <a:pt x="2707627" y="177525"/>
                  <a:pt x="2706889" y="187267"/>
                  <a:pt x="2706120" y="191831"/>
                </a:cubicBezTo>
                <a:cubicBezTo>
                  <a:pt x="2704607" y="199161"/>
                  <a:pt x="2707022" y="200757"/>
                  <a:pt x="2713366" y="196621"/>
                </a:cubicBezTo>
                <a:cubicBezTo>
                  <a:pt x="2719710" y="192485"/>
                  <a:pt x="2728075" y="188789"/>
                  <a:pt x="2738462" y="185533"/>
                </a:cubicBezTo>
                <a:cubicBezTo>
                  <a:pt x="2748849" y="182278"/>
                  <a:pt x="2751881" y="183456"/>
                  <a:pt x="2747559" y="189068"/>
                </a:cubicBezTo>
                <a:cubicBezTo>
                  <a:pt x="2743237" y="194680"/>
                  <a:pt x="2734149" y="202487"/>
                  <a:pt x="2720296" y="212490"/>
                </a:cubicBezTo>
                <a:cubicBezTo>
                  <a:pt x="2706442" y="222492"/>
                  <a:pt x="2697119" y="230994"/>
                  <a:pt x="2692325" y="237995"/>
                </a:cubicBezTo>
                <a:cubicBezTo>
                  <a:pt x="2687532" y="244996"/>
                  <a:pt x="2682394" y="244441"/>
                  <a:pt x="2676912" y="236330"/>
                </a:cubicBezTo>
                <a:cubicBezTo>
                  <a:pt x="2671431" y="228219"/>
                  <a:pt x="2671415" y="220338"/>
                  <a:pt x="2676866" y="212685"/>
                </a:cubicBezTo>
                <a:cubicBezTo>
                  <a:pt x="2682317" y="205033"/>
                  <a:pt x="2685429" y="195803"/>
                  <a:pt x="2686205" y="184994"/>
                </a:cubicBezTo>
                <a:cubicBezTo>
                  <a:pt x="2686980" y="174185"/>
                  <a:pt x="2687367" y="168502"/>
                  <a:pt x="2687367" y="167944"/>
                </a:cubicBezTo>
                <a:cubicBezTo>
                  <a:pt x="2680819" y="171057"/>
                  <a:pt x="2674041" y="173199"/>
                  <a:pt x="2667034" y="174371"/>
                </a:cubicBezTo>
                <a:cubicBezTo>
                  <a:pt x="2660026" y="175543"/>
                  <a:pt x="2653298" y="174105"/>
                  <a:pt x="2646849" y="170055"/>
                </a:cubicBezTo>
                <a:cubicBezTo>
                  <a:pt x="2640400" y="166006"/>
                  <a:pt x="2641668" y="162704"/>
                  <a:pt x="2650653" y="160149"/>
                </a:cubicBezTo>
                <a:cubicBezTo>
                  <a:pt x="2659639" y="157594"/>
                  <a:pt x="2671877" y="153849"/>
                  <a:pt x="2687367" y="148912"/>
                </a:cubicBezTo>
                <a:cubicBezTo>
                  <a:pt x="2687367" y="141583"/>
                  <a:pt x="2687094" y="135090"/>
                  <a:pt x="2686549" y="129435"/>
                </a:cubicBezTo>
                <a:cubicBezTo>
                  <a:pt x="2679628" y="130203"/>
                  <a:pt x="2673365" y="128728"/>
                  <a:pt x="2667759" y="125007"/>
                </a:cubicBezTo>
                <a:cubicBezTo>
                  <a:pt x="2662154" y="121286"/>
                  <a:pt x="2663598" y="118387"/>
                  <a:pt x="2672094" y="116310"/>
                </a:cubicBezTo>
                <a:cubicBezTo>
                  <a:pt x="2680590" y="114232"/>
                  <a:pt x="2690558" y="110819"/>
                  <a:pt x="2701999" y="106069"/>
                </a:cubicBezTo>
                <a:cubicBezTo>
                  <a:pt x="2707720" y="103693"/>
                  <a:pt x="2712734" y="102368"/>
                  <a:pt x="2717042" y="102092"/>
                </a:cubicBezTo>
                <a:close/>
                <a:moveTo>
                  <a:pt x="2790096" y="101418"/>
                </a:moveTo>
                <a:lnTo>
                  <a:pt x="2765725" y="105510"/>
                </a:lnTo>
                <a:cubicBezTo>
                  <a:pt x="2766445" y="106354"/>
                  <a:pt x="2768255" y="118558"/>
                  <a:pt x="2771158" y="142122"/>
                </a:cubicBezTo>
                <a:lnTo>
                  <a:pt x="2790096" y="139239"/>
                </a:lnTo>
                <a:close/>
                <a:moveTo>
                  <a:pt x="1468326" y="99485"/>
                </a:moveTo>
                <a:cubicBezTo>
                  <a:pt x="1471969" y="99608"/>
                  <a:pt x="1476056" y="100692"/>
                  <a:pt x="1480586" y="102738"/>
                </a:cubicBezTo>
                <a:cubicBezTo>
                  <a:pt x="1489645" y="106831"/>
                  <a:pt x="1497118" y="111188"/>
                  <a:pt x="1503003" y="115807"/>
                </a:cubicBezTo>
                <a:cubicBezTo>
                  <a:pt x="1508887" y="120427"/>
                  <a:pt x="1508422" y="125571"/>
                  <a:pt x="1501607" y="131239"/>
                </a:cubicBezTo>
                <a:cubicBezTo>
                  <a:pt x="1494793" y="136907"/>
                  <a:pt x="1486920" y="150934"/>
                  <a:pt x="1477990" y="173320"/>
                </a:cubicBezTo>
                <a:cubicBezTo>
                  <a:pt x="1489661" y="185003"/>
                  <a:pt x="1491416" y="191115"/>
                  <a:pt x="1483255" y="191654"/>
                </a:cubicBezTo>
                <a:cubicBezTo>
                  <a:pt x="1475094" y="192194"/>
                  <a:pt x="1465411" y="192659"/>
                  <a:pt x="1454206" y="193049"/>
                </a:cubicBezTo>
                <a:cubicBezTo>
                  <a:pt x="1443000" y="193440"/>
                  <a:pt x="1427494" y="194696"/>
                  <a:pt x="1407687" y="196816"/>
                </a:cubicBezTo>
                <a:cubicBezTo>
                  <a:pt x="1406943" y="207941"/>
                  <a:pt x="1404153" y="214279"/>
                  <a:pt x="1399316" y="215829"/>
                </a:cubicBezTo>
                <a:cubicBezTo>
                  <a:pt x="1394479" y="217380"/>
                  <a:pt x="1391000" y="210146"/>
                  <a:pt x="1388879" y="194128"/>
                </a:cubicBezTo>
                <a:cubicBezTo>
                  <a:pt x="1386758" y="178111"/>
                  <a:pt x="1384532" y="163504"/>
                  <a:pt x="1382201" y="150308"/>
                </a:cubicBezTo>
                <a:cubicBezTo>
                  <a:pt x="1379869" y="137112"/>
                  <a:pt x="1377132" y="126808"/>
                  <a:pt x="1373987" y="119398"/>
                </a:cubicBezTo>
                <a:cubicBezTo>
                  <a:pt x="1370843" y="111988"/>
                  <a:pt x="1373014" y="108896"/>
                  <a:pt x="1380499" y="110124"/>
                </a:cubicBezTo>
                <a:cubicBezTo>
                  <a:pt x="1387984" y="111352"/>
                  <a:pt x="1393180" y="112518"/>
                  <a:pt x="1396088" y="113622"/>
                </a:cubicBezTo>
                <a:cubicBezTo>
                  <a:pt x="1398997" y="114725"/>
                  <a:pt x="1408109" y="114533"/>
                  <a:pt x="1423426" y="113045"/>
                </a:cubicBezTo>
                <a:cubicBezTo>
                  <a:pt x="1441447" y="109287"/>
                  <a:pt x="1453213" y="105607"/>
                  <a:pt x="1458726" y="102004"/>
                </a:cubicBezTo>
                <a:cubicBezTo>
                  <a:pt x="1461483" y="100202"/>
                  <a:pt x="1464683" y="99363"/>
                  <a:pt x="1468326" y="99485"/>
                </a:cubicBezTo>
                <a:close/>
                <a:moveTo>
                  <a:pt x="390298" y="97902"/>
                </a:moveTo>
                <a:cubicBezTo>
                  <a:pt x="388128" y="101250"/>
                  <a:pt x="385127" y="103979"/>
                  <a:pt x="381294" y="106087"/>
                </a:cubicBezTo>
                <a:cubicBezTo>
                  <a:pt x="387806" y="107141"/>
                  <a:pt x="392156" y="110195"/>
                  <a:pt x="394345" y="115249"/>
                </a:cubicBezTo>
                <a:lnTo>
                  <a:pt x="393525" y="124826"/>
                </a:lnTo>
                <a:lnTo>
                  <a:pt x="399395" y="116096"/>
                </a:lnTo>
                <a:cubicBezTo>
                  <a:pt x="404357" y="107104"/>
                  <a:pt x="406632" y="102215"/>
                  <a:pt x="406223" y="101427"/>
                </a:cubicBezTo>
                <a:cubicBezTo>
                  <a:pt x="405814" y="100639"/>
                  <a:pt x="404096" y="100246"/>
                  <a:pt x="401070" y="100246"/>
                </a:cubicBezTo>
                <a:cubicBezTo>
                  <a:pt x="395762" y="100246"/>
                  <a:pt x="392171" y="99464"/>
                  <a:pt x="390298" y="97902"/>
                </a:cubicBezTo>
                <a:close/>
                <a:moveTo>
                  <a:pt x="7059545" y="95958"/>
                </a:moveTo>
                <a:cubicBezTo>
                  <a:pt x="7062061" y="95672"/>
                  <a:pt x="7064576" y="95948"/>
                  <a:pt x="7067091" y="96785"/>
                </a:cubicBezTo>
                <a:cubicBezTo>
                  <a:pt x="7072119" y="98460"/>
                  <a:pt x="7078833" y="102056"/>
                  <a:pt x="7087229" y="107575"/>
                </a:cubicBezTo>
                <a:cubicBezTo>
                  <a:pt x="7095625" y="113094"/>
                  <a:pt x="7096571" y="118133"/>
                  <a:pt x="7090065" y="122691"/>
                </a:cubicBezTo>
                <a:cubicBezTo>
                  <a:pt x="7083561" y="127249"/>
                  <a:pt x="7077387" y="135741"/>
                  <a:pt x="7071546" y="148168"/>
                </a:cubicBezTo>
                <a:lnTo>
                  <a:pt x="7070653" y="150029"/>
                </a:lnTo>
                <a:cubicBezTo>
                  <a:pt x="7079211" y="160769"/>
                  <a:pt x="7078944" y="166626"/>
                  <a:pt x="7069853" y="167600"/>
                </a:cubicBezTo>
                <a:cubicBezTo>
                  <a:pt x="7060762" y="168573"/>
                  <a:pt x="7051107" y="169848"/>
                  <a:pt x="7040887" y="171423"/>
                </a:cubicBezTo>
                <a:cubicBezTo>
                  <a:pt x="7030668" y="172998"/>
                  <a:pt x="7020827" y="174461"/>
                  <a:pt x="7011363" y="175813"/>
                </a:cubicBezTo>
                <a:lnTo>
                  <a:pt x="7007755" y="186622"/>
                </a:lnTo>
                <a:cubicBezTo>
                  <a:pt x="7000227" y="186622"/>
                  <a:pt x="6994435" y="177301"/>
                  <a:pt x="6990379" y="158661"/>
                </a:cubicBezTo>
                <a:cubicBezTo>
                  <a:pt x="6986323" y="140020"/>
                  <a:pt x="6983099" y="128507"/>
                  <a:pt x="6980705" y="124123"/>
                </a:cubicBezTo>
                <a:cubicBezTo>
                  <a:pt x="6978311" y="119739"/>
                  <a:pt x="6977115" y="116034"/>
                  <a:pt x="6977115" y="113008"/>
                </a:cubicBezTo>
                <a:cubicBezTo>
                  <a:pt x="6977115" y="108295"/>
                  <a:pt x="6981226" y="106912"/>
                  <a:pt x="6989449" y="108859"/>
                </a:cubicBezTo>
                <a:cubicBezTo>
                  <a:pt x="6997671" y="110806"/>
                  <a:pt x="7008893" y="110270"/>
                  <a:pt x="7023111" y="107250"/>
                </a:cubicBezTo>
                <a:cubicBezTo>
                  <a:pt x="7037331" y="104230"/>
                  <a:pt x="7046959" y="101312"/>
                  <a:pt x="7051993" y="98497"/>
                </a:cubicBezTo>
                <a:cubicBezTo>
                  <a:pt x="7054511" y="97089"/>
                  <a:pt x="7057028" y="96243"/>
                  <a:pt x="7059545" y="95958"/>
                </a:cubicBezTo>
                <a:close/>
                <a:moveTo>
                  <a:pt x="2834326" y="93213"/>
                </a:moveTo>
                <a:cubicBezTo>
                  <a:pt x="2830971" y="93970"/>
                  <a:pt x="2824054" y="95328"/>
                  <a:pt x="2813574" y="97288"/>
                </a:cubicBezTo>
                <a:lnTo>
                  <a:pt x="2813574" y="135127"/>
                </a:lnTo>
                <a:cubicBezTo>
                  <a:pt x="2824909" y="133589"/>
                  <a:pt x="2833107" y="132256"/>
                  <a:pt x="2838167" y="131127"/>
                </a:cubicBezTo>
                <a:cubicBezTo>
                  <a:pt x="2841144" y="110118"/>
                  <a:pt x="2842087" y="98357"/>
                  <a:pt x="2840995" y="95846"/>
                </a:cubicBezTo>
                <a:cubicBezTo>
                  <a:pt x="2839904" y="93334"/>
                  <a:pt x="2837681" y="92457"/>
                  <a:pt x="2834326" y="93213"/>
                </a:cubicBezTo>
                <a:close/>
                <a:moveTo>
                  <a:pt x="5436081" y="90183"/>
                </a:moveTo>
                <a:cubicBezTo>
                  <a:pt x="5439022" y="89872"/>
                  <a:pt x="5442771" y="90535"/>
                  <a:pt x="5447329" y="92172"/>
                </a:cubicBezTo>
                <a:cubicBezTo>
                  <a:pt x="5459719" y="96202"/>
                  <a:pt x="5463700" y="100633"/>
                  <a:pt x="5459272" y="105464"/>
                </a:cubicBezTo>
                <a:cubicBezTo>
                  <a:pt x="5454845" y="110295"/>
                  <a:pt x="5451714" y="115826"/>
                  <a:pt x="5449878" y="122058"/>
                </a:cubicBezTo>
                <a:cubicBezTo>
                  <a:pt x="5448042" y="128290"/>
                  <a:pt x="5445215" y="148987"/>
                  <a:pt x="5441394" y="184147"/>
                </a:cubicBezTo>
                <a:cubicBezTo>
                  <a:pt x="5451428" y="178393"/>
                  <a:pt x="5461523" y="173258"/>
                  <a:pt x="5471681" y="168744"/>
                </a:cubicBezTo>
                <a:cubicBezTo>
                  <a:pt x="5481838" y="164229"/>
                  <a:pt x="5484778" y="164133"/>
                  <a:pt x="5480499" y="168455"/>
                </a:cubicBezTo>
                <a:cubicBezTo>
                  <a:pt x="5476220" y="172778"/>
                  <a:pt x="5468109" y="180960"/>
                  <a:pt x="5456166" y="193003"/>
                </a:cubicBezTo>
                <a:cubicBezTo>
                  <a:pt x="5444222" y="205045"/>
                  <a:pt x="5435212" y="215361"/>
                  <a:pt x="5429135" y="223950"/>
                </a:cubicBezTo>
                <a:cubicBezTo>
                  <a:pt x="5423058" y="232538"/>
                  <a:pt x="5417139" y="231726"/>
                  <a:pt x="5411378" y="221513"/>
                </a:cubicBezTo>
                <a:cubicBezTo>
                  <a:pt x="5405617" y="211299"/>
                  <a:pt x="5404916" y="204121"/>
                  <a:pt x="5409275" y="199979"/>
                </a:cubicBezTo>
                <a:cubicBezTo>
                  <a:pt x="5413635" y="195837"/>
                  <a:pt x="5417135" y="189614"/>
                  <a:pt x="5419777" y="181310"/>
                </a:cubicBezTo>
                <a:cubicBezTo>
                  <a:pt x="5422419" y="173007"/>
                  <a:pt x="5424326" y="162443"/>
                  <a:pt x="5425498" y="149619"/>
                </a:cubicBezTo>
                <a:cubicBezTo>
                  <a:pt x="5426670" y="136795"/>
                  <a:pt x="5427448" y="128083"/>
                  <a:pt x="5427832" y="123481"/>
                </a:cubicBezTo>
                <a:cubicBezTo>
                  <a:pt x="5428217" y="118880"/>
                  <a:pt x="5425327" y="117717"/>
                  <a:pt x="5419163" y="119993"/>
                </a:cubicBezTo>
                <a:cubicBezTo>
                  <a:pt x="5413000" y="122269"/>
                  <a:pt x="5406975" y="124799"/>
                  <a:pt x="5401090" y="127583"/>
                </a:cubicBezTo>
                <a:cubicBezTo>
                  <a:pt x="5395205" y="130368"/>
                  <a:pt x="5387978" y="129041"/>
                  <a:pt x="5379408" y="123602"/>
                </a:cubicBezTo>
                <a:cubicBezTo>
                  <a:pt x="5370838" y="118164"/>
                  <a:pt x="5371256" y="114660"/>
                  <a:pt x="5380663" y="113091"/>
                </a:cubicBezTo>
                <a:cubicBezTo>
                  <a:pt x="5390071" y="111522"/>
                  <a:pt x="5399931" y="109085"/>
                  <a:pt x="5410243" y="105780"/>
                </a:cubicBezTo>
                <a:cubicBezTo>
                  <a:pt x="5420556" y="102475"/>
                  <a:pt x="5427036" y="98562"/>
                  <a:pt x="5429684" y="94041"/>
                </a:cubicBezTo>
                <a:cubicBezTo>
                  <a:pt x="5431008" y="91781"/>
                  <a:pt x="5433140" y="90495"/>
                  <a:pt x="5436081" y="90183"/>
                </a:cubicBezTo>
                <a:close/>
                <a:moveTo>
                  <a:pt x="6448245" y="87084"/>
                </a:moveTo>
                <a:cubicBezTo>
                  <a:pt x="6450914" y="86904"/>
                  <a:pt x="6453847" y="87440"/>
                  <a:pt x="6457044" y="88693"/>
                </a:cubicBezTo>
                <a:cubicBezTo>
                  <a:pt x="6463437" y="91198"/>
                  <a:pt x="6469205" y="94779"/>
                  <a:pt x="6474345" y="99436"/>
                </a:cubicBezTo>
                <a:cubicBezTo>
                  <a:pt x="6479486" y="104093"/>
                  <a:pt x="6479818" y="108654"/>
                  <a:pt x="6475341" y="113119"/>
                </a:cubicBezTo>
                <a:cubicBezTo>
                  <a:pt x="6470863" y="117584"/>
                  <a:pt x="6466101" y="126074"/>
                  <a:pt x="6461053" y="138587"/>
                </a:cubicBezTo>
                <a:cubicBezTo>
                  <a:pt x="6468048" y="149378"/>
                  <a:pt x="6467310" y="155024"/>
                  <a:pt x="6458839" y="155526"/>
                </a:cubicBezTo>
                <a:cubicBezTo>
                  <a:pt x="6450369" y="156028"/>
                  <a:pt x="6432211" y="157743"/>
                  <a:pt x="6404368" y="160670"/>
                </a:cubicBezTo>
                <a:cubicBezTo>
                  <a:pt x="6400721" y="171745"/>
                  <a:pt x="6396793" y="173345"/>
                  <a:pt x="6392583" y="165470"/>
                </a:cubicBezTo>
                <a:cubicBezTo>
                  <a:pt x="6388373" y="157594"/>
                  <a:pt x="6384925" y="147902"/>
                  <a:pt x="6382239" y="136392"/>
                </a:cubicBezTo>
                <a:cubicBezTo>
                  <a:pt x="6379555" y="124883"/>
                  <a:pt x="6376429" y="115963"/>
                  <a:pt x="6372863" y="109631"/>
                </a:cubicBezTo>
                <a:cubicBezTo>
                  <a:pt x="6369297" y="103300"/>
                  <a:pt x="6370262" y="100134"/>
                  <a:pt x="6375756" y="100134"/>
                </a:cubicBezTo>
                <a:cubicBezTo>
                  <a:pt x="6380010" y="100134"/>
                  <a:pt x="6384385" y="100518"/>
                  <a:pt x="6388881" y="101287"/>
                </a:cubicBezTo>
                <a:cubicBezTo>
                  <a:pt x="6393377" y="102056"/>
                  <a:pt x="6402121" y="101136"/>
                  <a:pt x="6415111" y="98525"/>
                </a:cubicBezTo>
                <a:cubicBezTo>
                  <a:pt x="6428103" y="95914"/>
                  <a:pt x="6436741" y="92996"/>
                  <a:pt x="6441026" y="89772"/>
                </a:cubicBezTo>
                <a:cubicBezTo>
                  <a:pt x="6443169" y="88160"/>
                  <a:pt x="6445575" y="87263"/>
                  <a:pt x="6448245" y="87084"/>
                </a:cubicBezTo>
                <a:close/>
                <a:moveTo>
                  <a:pt x="1941357" y="84749"/>
                </a:moveTo>
                <a:cubicBezTo>
                  <a:pt x="1943828" y="84569"/>
                  <a:pt x="1946340" y="85109"/>
                  <a:pt x="1948892" y="86367"/>
                </a:cubicBezTo>
                <a:cubicBezTo>
                  <a:pt x="1953995" y="88885"/>
                  <a:pt x="1959124" y="91970"/>
                  <a:pt x="1964277" y="95623"/>
                </a:cubicBezTo>
                <a:cubicBezTo>
                  <a:pt x="1969430" y="99275"/>
                  <a:pt x="1970438" y="103489"/>
                  <a:pt x="1967300" y="108264"/>
                </a:cubicBezTo>
                <a:cubicBezTo>
                  <a:pt x="1964162" y="113039"/>
                  <a:pt x="1962404" y="123360"/>
                  <a:pt x="1962026" y="139229"/>
                </a:cubicBezTo>
                <a:cubicBezTo>
                  <a:pt x="1961647" y="155098"/>
                  <a:pt x="1962246" y="172731"/>
                  <a:pt x="1963821" y="192128"/>
                </a:cubicBezTo>
                <a:cubicBezTo>
                  <a:pt x="1965396" y="211526"/>
                  <a:pt x="1962574" y="226939"/>
                  <a:pt x="1955356" y="238367"/>
                </a:cubicBezTo>
                <a:cubicBezTo>
                  <a:pt x="1948138" y="249796"/>
                  <a:pt x="1942966" y="252385"/>
                  <a:pt x="1939841" y="246134"/>
                </a:cubicBezTo>
                <a:cubicBezTo>
                  <a:pt x="1936716" y="239884"/>
                  <a:pt x="1931156" y="233050"/>
                  <a:pt x="1923163" y="225633"/>
                </a:cubicBezTo>
                <a:cubicBezTo>
                  <a:pt x="1915170" y="218217"/>
                  <a:pt x="1914894" y="214896"/>
                  <a:pt x="1922335" y="215671"/>
                </a:cubicBezTo>
                <a:cubicBezTo>
                  <a:pt x="1929776" y="216446"/>
                  <a:pt x="1934648" y="216291"/>
                  <a:pt x="1936948" y="215206"/>
                </a:cubicBezTo>
                <a:cubicBezTo>
                  <a:pt x="1939249" y="214121"/>
                  <a:pt x="1940780" y="206131"/>
                  <a:pt x="1941543" y="191235"/>
                </a:cubicBezTo>
                <a:cubicBezTo>
                  <a:pt x="1942306" y="176340"/>
                  <a:pt x="1942495" y="160478"/>
                  <a:pt x="1942111" y="143648"/>
                </a:cubicBezTo>
                <a:cubicBezTo>
                  <a:pt x="1941726" y="126818"/>
                  <a:pt x="1941059" y="116502"/>
                  <a:pt x="1940111" y="112701"/>
                </a:cubicBezTo>
                <a:cubicBezTo>
                  <a:pt x="1939162" y="108899"/>
                  <a:pt x="1937246" y="106847"/>
                  <a:pt x="1934362" y="106543"/>
                </a:cubicBezTo>
                <a:cubicBezTo>
                  <a:pt x="1931479" y="106239"/>
                  <a:pt x="1923408" y="107433"/>
                  <a:pt x="1910150" y="110124"/>
                </a:cubicBezTo>
                <a:lnTo>
                  <a:pt x="1910150" y="145936"/>
                </a:lnTo>
                <a:cubicBezTo>
                  <a:pt x="1919972" y="146643"/>
                  <a:pt x="1927485" y="149632"/>
                  <a:pt x="1932688" y="154903"/>
                </a:cubicBezTo>
                <a:cubicBezTo>
                  <a:pt x="1937891" y="160174"/>
                  <a:pt x="1939711" y="165808"/>
                  <a:pt x="1938148" y="171804"/>
                </a:cubicBezTo>
                <a:cubicBezTo>
                  <a:pt x="1936585" y="177801"/>
                  <a:pt x="1932697" y="179521"/>
                  <a:pt x="1926484" y="176967"/>
                </a:cubicBezTo>
                <a:cubicBezTo>
                  <a:pt x="1920270" y="174412"/>
                  <a:pt x="1914739" y="168291"/>
                  <a:pt x="1909889" y="158605"/>
                </a:cubicBezTo>
                <a:cubicBezTo>
                  <a:pt x="1909232" y="191620"/>
                  <a:pt x="1906473" y="216025"/>
                  <a:pt x="1901611" y="231819"/>
                </a:cubicBezTo>
                <a:cubicBezTo>
                  <a:pt x="1896749" y="247613"/>
                  <a:pt x="1891680" y="249911"/>
                  <a:pt x="1886402" y="238712"/>
                </a:cubicBezTo>
                <a:cubicBezTo>
                  <a:pt x="1881125" y="227512"/>
                  <a:pt x="1880043" y="216167"/>
                  <a:pt x="1883156" y="204676"/>
                </a:cubicBezTo>
                <a:cubicBezTo>
                  <a:pt x="1886269" y="193186"/>
                  <a:pt x="1888408" y="175565"/>
                  <a:pt x="1889574" y="151815"/>
                </a:cubicBezTo>
                <a:cubicBezTo>
                  <a:pt x="1890740" y="128064"/>
                  <a:pt x="1889379" y="111758"/>
                  <a:pt x="1885491" y="102897"/>
                </a:cubicBezTo>
                <a:cubicBezTo>
                  <a:pt x="1881603" y="94035"/>
                  <a:pt x="1883013" y="90423"/>
                  <a:pt x="1889723" y="92060"/>
                </a:cubicBezTo>
                <a:cubicBezTo>
                  <a:pt x="1896433" y="93697"/>
                  <a:pt x="1900978" y="94863"/>
                  <a:pt x="1903359" y="95558"/>
                </a:cubicBezTo>
                <a:cubicBezTo>
                  <a:pt x="1905741" y="96252"/>
                  <a:pt x="1910258" y="95883"/>
                  <a:pt x="1916912" y="94451"/>
                </a:cubicBezTo>
                <a:cubicBezTo>
                  <a:pt x="1923566" y="93018"/>
                  <a:pt x="1929283" y="90683"/>
                  <a:pt x="1934065" y="87446"/>
                </a:cubicBezTo>
                <a:cubicBezTo>
                  <a:pt x="1936455" y="85828"/>
                  <a:pt x="1938886" y="84929"/>
                  <a:pt x="1941357" y="84749"/>
                </a:cubicBezTo>
                <a:close/>
                <a:moveTo>
                  <a:pt x="6708787" y="79261"/>
                </a:moveTo>
                <a:cubicBezTo>
                  <a:pt x="6714423" y="80935"/>
                  <a:pt x="6719897" y="83239"/>
                  <a:pt x="6725204" y="86172"/>
                </a:cubicBezTo>
                <a:cubicBezTo>
                  <a:pt x="6730513" y="89105"/>
                  <a:pt x="6732277" y="91756"/>
                  <a:pt x="6730497" y="94125"/>
                </a:cubicBezTo>
                <a:cubicBezTo>
                  <a:pt x="6728717" y="96494"/>
                  <a:pt x="6726879" y="99154"/>
                  <a:pt x="6724981" y="102106"/>
                </a:cubicBezTo>
                <a:cubicBezTo>
                  <a:pt x="6757587" y="124554"/>
                  <a:pt x="6780655" y="139449"/>
                  <a:pt x="6794186" y="146792"/>
                </a:cubicBezTo>
                <a:cubicBezTo>
                  <a:pt x="6807717" y="154134"/>
                  <a:pt x="6820541" y="160078"/>
                  <a:pt x="6832658" y="164623"/>
                </a:cubicBezTo>
                <a:cubicBezTo>
                  <a:pt x="6844775" y="169169"/>
                  <a:pt x="6856514" y="173757"/>
                  <a:pt x="6867875" y="178390"/>
                </a:cubicBezTo>
                <a:cubicBezTo>
                  <a:pt x="6879235" y="183022"/>
                  <a:pt x="6876969" y="186138"/>
                  <a:pt x="6861075" y="187738"/>
                </a:cubicBezTo>
                <a:cubicBezTo>
                  <a:pt x="6845182" y="189338"/>
                  <a:pt x="6832485" y="190138"/>
                  <a:pt x="6822985" y="190138"/>
                </a:cubicBezTo>
                <a:cubicBezTo>
                  <a:pt x="6813509" y="190138"/>
                  <a:pt x="6805143" y="187112"/>
                  <a:pt x="6797888" y="181059"/>
                </a:cubicBezTo>
                <a:cubicBezTo>
                  <a:pt x="6790633" y="175007"/>
                  <a:pt x="6781281" y="166831"/>
                  <a:pt x="6769834" y="156531"/>
                </a:cubicBezTo>
                <a:cubicBezTo>
                  <a:pt x="6758387" y="146230"/>
                  <a:pt x="6741216" y="130972"/>
                  <a:pt x="6718321" y="110757"/>
                </a:cubicBezTo>
                <a:cubicBezTo>
                  <a:pt x="6712219" y="119091"/>
                  <a:pt x="6704405" y="128613"/>
                  <a:pt x="6694881" y="139322"/>
                </a:cubicBezTo>
                <a:cubicBezTo>
                  <a:pt x="6685355" y="150032"/>
                  <a:pt x="6675269" y="159724"/>
                  <a:pt x="6664622" y="168400"/>
                </a:cubicBezTo>
                <a:cubicBezTo>
                  <a:pt x="6653975" y="177075"/>
                  <a:pt x="6643325" y="184569"/>
                  <a:pt x="6632671" y="190882"/>
                </a:cubicBezTo>
                <a:cubicBezTo>
                  <a:pt x="6622017" y="197195"/>
                  <a:pt x="6611174" y="201762"/>
                  <a:pt x="6600142" y="204583"/>
                </a:cubicBezTo>
                <a:cubicBezTo>
                  <a:pt x="6589110" y="207405"/>
                  <a:pt x="6589213" y="204642"/>
                  <a:pt x="6600449" y="196296"/>
                </a:cubicBezTo>
                <a:cubicBezTo>
                  <a:pt x="6611685" y="187949"/>
                  <a:pt x="6625015" y="177413"/>
                  <a:pt x="6640437" y="164688"/>
                </a:cubicBezTo>
                <a:cubicBezTo>
                  <a:pt x="6655859" y="151963"/>
                  <a:pt x="6670089" y="137577"/>
                  <a:pt x="6683123" y="121528"/>
                </a:cubicBezTo>
                <a:cubicBezTo>
                  <a:pt x="6696159" y="105479"/>
                  <a:pt x="6702285" y="94004"/>
                  <a:pt x="6701503" y="87102"/>
                </a:cubicBezTo>
                <a:cubicBezTo>
                  <a:pt x="6700722" y="80200"/>
                  <a:pt x="6703149" y="77587"/>
                  <a:pt x="6708787" y="79261"/>
                </a:cubicBezTo>
                <a:close/>
                <a:moveTo>
                  <a:pt x="2039593" y="77882"/>
                </a:moveTo>
                <a:cubicBezTo>
                  <a:pt x="2042157" y="77592"/>
                  <a:pt x="2045038" y="78064"/>
                  <a:pt x="2048234" y="79298"/>
                </a:cubicBezTo>
                <a:cubicBezTo>
                  <a:pt x="2054628" y="81766"/>
                  <a:pt x="2060838" y="84842"/>
                  <a:pt x="2066866" y="88525"/>
                </a:cubicBezTo>
                <a:cubicBezTo>
                  <a:pt x="2072893" y="92209"/>
                  <a:pt x="2074152" y="96454"/>
                  <a:pt x="2070642" y="101260"/>
                </a:cubicBezTo>
                <a:cubicBezTo>
                  <a:pt x="2067132" y="106065"/>
                  <a:pt x="2065567" y="115817"/>
                  <a:pt x="2065945" y="130514"/>
                </a:cubicBezTo>
                <a:cubicBezTo>
                  <a:pt x="2066323" y="145210"/>
                  <a:pt x="2067297" y="162772"/>
                  <a:pt x="2068866" y="183199"/>
                </a:cubicBezTo>
                <a:cubicBezTo>
                  <a:pt x="2070435" y="203625"/>
                  <a:pt x="2070000" y="218921"/>
                  <a:pt x="2067563" y="229084"/>
                </a:cubicBezTo>
                <a:cubicBezTo>
                  <a:pt x="2065126" y="239248"/>
                  <a:pt x="2060568" y="247359"/>
                  <a:pt x="2053890" y="253418"/>
                </a:cubicBezTo>
                <a:cubicBezTo>
                  <a:pt x="2047211" y="259476"/>
                  <a:pt x="2042449" y="258571"/>
                  <a:pt x="2039602" y="250702"/>
                </a:cubicBezTo>
                <a:cubicBezTo>
                  <a:pt x="2036756" y="242832"/>
                  <a:pt x="2030983" y="234637"/>
                  <a:pt x="2022282" y="226117"/>
                </a:cubicBezTo>
                <a:cubicBezTo>
                  <a:pt x="2013582" y="217597"/>
                  <a:pt x="2013759" y="214115"/>
                  <a:pt x="2022813" y="215671"/>
                </a:cubicBezTo>
                <a:cubicBezTo>
                  <a:pt x="2031866" y="217228"/>
                  <a:pt x="2037897" y="218065"/>
                  <a:pt x="2040905" y="218183"/>
                </a:cubicBezTo>
                <a:cubicBezTo>
                  <a:pt x="2043912" y="218300"/>
                  <a:pt x="2045416" y="210093"/>
                  <a:pt x="2045416" y="193561"/>
                </a:cubicBezTo>
                <a:cubicBezTo>
                  <a:pt x="2045416" y="175069"/>
                  <a:pt x="2044839" y="157337"/>
                  <a:pt x="2043686" y="140364"/>
                </a:cubicBezTo>
                <a:cubicBezTo>
                  <a:pt x="2042532" y="123392"/>
                  <a:pt x="2041469" y="112797"/>
                  <a:pt x="2040495" y="108580"/>
                </a:cubicBezTo>
                <a:cubicBezTo>
                  <a:pt x="2039522" y="104363"/>
                  <a:pt x="2037990" y="102115"/>
                  <a:pt x="2035900" y="101836"/>
                </a:cubicBezTo>
                <a:cubicBezTo>
                  <a:pt x="2033810" y="101557"/>
                  <a:pt x="2022633" y="103185"/>
                  <a:pt x="2002367" y="106720"/>
                </a:cubicBezTo>
                <a:lnTo>
                  <a:pt x="2003428" y="134420"/>
                </a:lnTo>
                <a:cubicBezTo>
                  <a:pt x="2019613" y="136640"/>
                  <a:pt x="2030682" y="140770"/>
                  <a:pt x="2036635" y="146810"/>
                </a:cubicBezTo>
                <a:cubicBezTo>
                  <a:pt x="2042588" y="152850"/>
                  <a:pt x="2044306" y="159439"/>
                  <a:pt x="2041788" y="166576"/>
                </a:cubicBezTo>
                <a:cubicBezTo>
                  <a:pt x="2039270" y="173714"/>
                  <a:pt x="2034192" y="175004"/>
                  <a:pt x="2026552" y="170446"/>
                </a:cubicBezTo>
                <a:cubicBezTo>
                  <a:pt x="2018912" y="165888"/>
                  <a:pt x="2011241" y="157272"/>
                  <a:pt x="2003539" y="144596"/>
                </a:cubicBezTo>
                <a:lnTo>
                  <a:pt x="2003539" y="192389"/>
                </a:lnTo>
                <a:cubicBezTo>
                  <a:pt x="2003539" y="206441"/>
                  <a:pt x="2002091" y="220474"/>
                  <a:pt x="1999195" y="234489"/>
                </a:cubicBezTo>
                <a:cubicBezTo>
                  <a:pt x="1996300" y="248503"/>
                  <a:pt x="1991410" y="251343"/>
                  <a:pt x="1984527" y="243009"/>
                </a:cubicBezTo>
                <a:cubicBezTo>
                  <a:pt x="1977643" y="234675"/>
                  <a:pt x="1975758" y="223913"/>
                  <a:pt x="1978871" y="210723"/>
                </a:cubicBezTo>
                <a:cubicBezTo>
                  <a:pt x="1981984" y="197533"/>
                  <a:pt x="1983541" y="177413"/>
                  <a:pt x="1983541" y="150364"/>
                </a:cubicBezTo>
                <a:cubicBezTo>
                  <a:pt x="1983541" y="123847"/>
                  <a:pt x="1981401" y="106118"/>
                  <a:pt x="1977122" y="97176"/>
                </a:cubicBezTo>
                <a:cubicBezTo>
                  <a:pt x="1972844" y="88234"/>
                  <a:pt x="1974031" y="84371"/>
                  <a:pt x="1980685" y="85586"/>
                </a:cubicBezTo>
                <a:cubicBezTo>
                  <a:pt x="1987339" y="86801"/>
                  <a:pt x="1992303" y="87967"/>
                  <a:pt x="1995577" y="89084"/>
                </a:cubicBezTo>
                <a:cubicBezTo>
                  <a:pt x="1998851" y="90200"/>
                  <a:pt x="2004916" y="90045"/>
                  <a:pt x="2013771" y="88618"/>
                </a:cubicBezTo>
                <a:cubicBezTo>
                  <a:pt x="2022627" y="87192"/>
                  <a:pt x="2028986" y="84665"/>
                  <a:pt x="2032849" y="81037"/>
                </a:cubicBezTo>
                <a:cubicBezTo>
                  <a:pt x="2034781" y="79224"/>
                  <a:pt x="2037029" y="78172"/>
                  <a:pt x="2039593" y="77882"/>
                </a:cubicBezTo>
                <a:close/>
                <a:moveTo>
                  <a:pt x="6672287" y="67624"/>
                </a:moveTo>
                <a:cubicBezTo>
                  <a:pt x="6680044" y="69317"/>
                  <a:pt x="6686097" y="72374"/>
                  <a:pt x="6690443" y="76796"/>
                </a:cubicBezTo>
                <a:cubicBezTo>
                  <a:pt x="6694791" y="81217"/>
                  <a:pt x="6695929" y="87205"/>
                  <a:pt x="6693857" y="94758"/>
                </a:cubicBezTo>
                <a:cubicBezTo>
                  <a:pt x="6691787" y="102311"/>
                  <a:pt x="6686099" y="103024"/>
                  <a:pt x="6676798" y="96897"/>
                </a:cubicBezTo>
                <a:cubicBezTo>
                  <a:pt x="6671056" y="90349"/>
                  <a:pt x="6666929" y="83409"/>
                  <a:pt x="6664417" y="76080"/>
                </a:cubicBezTo>
                <a:cubicBezTo>
                  <a:pt x="6661905" y="68750"/>
                  <a:pt x="6664529" y="65931"/>
                  <a:pt x="6672287" y="67624"/>
                </a:cubicBezTo>
                <a:close/>
                <a:moveTo>
                  <a:pt x="162331" y="64025"/>
                </a:moveTo>
                <a:cubicBezTo>
                  <a:pt x="170628" y="65649"/>
                  <a:pt x="177267" y="67894"/>
                  <a:pt x="182246" y="70759"/>
                </a:cubicBezTo>
                <a:cubicBezTo>
                  <a:pt x="187226" y="73624"/>
                  <a:pt x="188723" y="77097"/>
                  <a:pt x="186739" y="81177"/>
                </a:cubicBezTo>
                <a:cubicBezTo>
                  <a:pt x="184754" y="85257"/>
                  <a:pt x="183384" y="90500"/>
                  <a:pt x="182627" y="96906"/>
                </a:cubicBezTo>
                <a:cubicBezTo>
                  <a:pt x="181871" y="103312"/>
                  <a:pt x="180919" y="110685"/>
                  <a:pt x="179772" y="119026"/>
                </a:cubicBezTo>
                <a:cubicBezTo>
                  <a:pt x="178625" y="127366"/>
                  <a:pt x="176494" y="139809"/>
                  <a:pt x="173381" y="156354"/>
                </a:cubicBezTo>
                <a:cubicBezTo>
                  <a:pt x="185833" y="162778"/>
                  <a:pt x="191455" y="167460"/>
                  <a:pt x="190246" y="170399"/>
                </a:cubicBezTo>
                <a:cubicBezTo>
                  <a:pt x="189036" y="173339"/>
                  <a:pt x="187675" y="182340"/>
                  <a:pt x="186162" y="197402"/>
                </a:cubicBezTo>
                <a:cubicBezTo>
                  <a:pt x="184649" y="212465"/>
                  <a:pt x="185616" y="222409"/>
                  <a:pt x="189064" y="227233"/>
                </a:cubicBezTo>
                <a:cubicBezTo>
                  <a:pt x="192512" y="232058"/>
                  <a:pt x="200887" y="234653"/>
                  <a:pt x="214188" y="235019"/>
                </a:cubicBezTo>
                <a:cubicBezTo>
                  <a:pt x="227490" y="235385"/>
                  <a:pt x="237077" y="234185"/>
                  <a:pt x="242949" y="231419"/>
                </a:cubicBezTo>
                <a:cubicBezTo>
                  <a:pt x="248822" y="228653"/>
                  <a:pt x="252884" y="223519"/>
                  <a:pt x="255135" y="216015"/>
                </a:cubicBezTo>
                <a:cubicBezTo>
                  <a:pt x="257385" y="208512"/>
                  <a:pt x="260520" y="199768"/>
                  <a:pt x="264539" y="189784"/>
                </a:cubicBezTo>
                <a:cubicBezTo>
                  <a:pt x="268557" y="179800"/>
                  <a:pt x="270895" y="182340"/>
                  <a:pt x="271552" y="197402"/>
                </a:cubicBezTo>
                <a:cubicBezTo>
                  <a:pt x="272210" y="212465"/>
                  <a:pt x="273912" y="222998"/>
                  <a:pt x="276659" y="229001"/>
                </a:cubicBezTo>
                <a:cubicBezTo>
                  <a:pt x="279406" y="235003"/>
                  <a:pt x="277307" y="240705"/>
                  <a:pt x="270361" y="246106"/>
                </a:cubicBezTo>
                <a:cubicBezTo>
                  <a:pt x="263416" y="251508"/>
                  <a:pt x="252245" y="255204"/>
                  <a:pt x="236847" y="257194"/>
                </a:cubicBezTo>
                <a:cubicBezTo>
                  <a:pt x="221450" y="259185"/>
                  <a:pt x="207110" y="258121"/>
                  <a:pt x="193827" y="254004"/>
                </a:cubicBezTo>
                <a:cubicBezTo>
                  <a:pt x="180544" y="249886"/>
                  <a:pt x="172625" y="243539"/>
                  <a:pt x="170070" y="234963"/>
                </a:cubicBezTo>
                <a:cubicBezTo>
                  <a:pt x="167515" y="226387"/>
                  <a:pt x="166821" y="213460"/>
                  <a:pt x="167987" y="196184"/>
                </a:cubicBezTo>
                <a:cubicBezTo>
                  <a:pt x="169152" y="178908"/>
                  <a:pt x="169630" y="169885"/>
                  <a:pt x="169419" y="169116"/>
                </a:cubicBezTo>
                <a:cubicBezTo>
                  <a:pt x="163875" y="183738"/>
                  <a:pt x="154077" y="197071"/>
                  <a:pt x="140025" y="209113"/>
                </a:cubicBezTo>
                <a:cubicBezTo>
                  <a:pt x="125974" y="221156"/>
                  <a:pt x="110873" y="229370"/>
                  <a:pt x="94726" y="233754"/>
                </a:cubicBezTo>
                <a:cubicBezTo>
                  <a:pt x="78578" y="238138"/>
                  <a:pt x="78792" y="234439"/>
                  <a:pt x="95367" y="222657"/>
                </a:cubicBezTo>
                <a:cubicBezTo>
                  <a:pt x="111943" y="210875"/>
                  <a:pt x="125384" y="197927"/>
                  <a:pt x="135691" y="183813"/>
                </a:cubicBezTo>
                <a:cubicBezTo>
                  <a:pt x="145997" y="169699"/>
                  <a:pt x="152496" y="155331"/>
                  <a:pt x="155187" y="140708"/>
                </a:cubicBezTo>
                <a:cubicBezTo>
                  <a:pt x="157879" y="126086"/>
                  <a:pt x="159420" y="112735"/>
                  <a:pt x="159810" y="100655"/>
                </a:cubicBezTo>
                <a:cubicBezTo>
                  <a:pt x="160201" y="88575"/>
                  <a:pt x="158645" y="79044"/>
                  <a:pt x="155141" y="72061"/>
                </a:cubicBezTo>
                <a:cubicBezTo>
                  <a:pt x="151637" y="65079"/>
                  <a:pt x="154034" y="62400"/>
                  <a:pt x="162331" y="64025"/>
                </a:cubicBezTo>
                <a:close/>
                <a:moveTo>
                  <a:pt x="3249675" y="63232"/>
                </a:moveTo>
                <a:cubicBezTo>
                  <a:pt x="3252501" y="62635"/>
                  <a:pt x="3257466" y="63367"/>
                  <a:pt x="3264569" y="65429"/>
                </a:cubicBezTo>
                <a:cubicBezTo>
                  <a:pt x="3278776" y="69553"/>
                  <a:pt x="3287749" y="75636"/>
                  <a:pt x="3291489" y="83679"/>
                </a:cubicBezTo>
                <a:cubicBezTo>
                  <a:pt x="3295228" y="91722"/>
                  <a:pt x="3295544" y="99024"/>
                  <a:pt x="3292437" y="105585"/>
                </a:cubicBezTo>
                <a:cubicBezTo>
                  <a:pt x="3289331" y="112146"/>
                  <a:pt x="3284184" y="112490"/>
                  <a:pt x="3276996" y="106617"/>
                </a:cubicBezTo>
                <a:cubicBezTo>
                  <a:pt x="3269809" y="100745"/>
                  <a:pt x="3263847" y="94652"/>
                  <a:pt x="3259109" y="88339"/>
                </a:cubicBezTo>
                <a:cubicBezTo>
                  <a:pt x="3254347" y="81965"/>
                  <a:pt x="3250514" y="75522"/>
                  <a:pt x="3247612" y="69010"/>
                </a:cubicBezTo>
                <a:cubicBezTo>
                  <a:pt x="3246161" y="65755"/>
                  <a:pt x="3246849" y="63828"/>
                  <a:pt x="3249675" y="63232"/>
                </a:cubicBezTo>
                <a:close/>
                <a:moveTo>
                  <a:pt x="5277944" y="62929"/>
                </a:moveTo>
                <a:cubicBezTo>
                  <a:pt x="5281876" y="63334"/>
                  <a:pt x="5285770" y="64576"/>
                  <a:pt x="5289627" y="66657"/>
                </a:cubicBezTo>
                <a:cubicBezTo>
                  <a:pt x="5297342" y="70818"/>
                  <a:pt x="5297100" y="74709"/>
                  <a:pt x="5288901" y="78331"/>
                </a:cubicBezTo>
                <a:cubicBezTo>
                  <a:pt x="5280704" y="81952"/>
                  <a:pt x="5263402" y="86622"/>
                  <a:pt x="5236998" y="92339"/>
                </a:cubicBezTo>
                <a:cubicBezTo>
                  <a:pt x="5244774" y="94993"/>
                  <a:pt x="5247121" y="98373"/>
                  <a:pt x="5244039" y="102478"/>
                </a:cubicBezTo>
                <a:cubicBezTo>
                  <a:pt x="5240957" y="106583"/>
                  <a:pt x="5238102" y="110329"/>
                  <a:pt x="5235472" y="113715"/>
                </a:cubicBezTo>
                <a:cubicBezTo>
                  <a:pt x="5232843" y="117100"/>
                  <a:pt x="5229132" y="121516"/>
                  <a:pt x="5224338" y="126960"/>
                </a:cubicBezTo>
                <a:cubicBezTo>
                  <a:pt x="5219545" y="132405"/>
                  <a:pt x="5220332" y="134947"/>
                  <a:pt x="5226701" y="134588"/>
                </a:cubicBezTo>
                <a:cubicBezTo>
                  <a:pt x="5233069" y="134228"/>
                  <a:pt x="5243844" y="132839"/>
                  <a:pt x="5259024" y="130421"/>
                </a:cubicBezTo>
                <a:cubicBezTo>
                  <a:pt x="5255701" y="128982"/>
                  <a:pt x="5252147" y="124346"/>
                  <a:pt x="5248364" y="116514"/>
                </a:cubicBezTo>
                <a:cubicBezTo>
                  <a:pt x="5244582" y="108682"/>
                  <a:pt x="5245676" y="105396"/>
                  <a:pt x="5251648" y="106655"/>
                </a:cubicBezTo>
                <a:cubicBezTo>
                  <a:pt x="5257620" y="107913"/>
                  <a:pt x="5264134" y="110409"/>
                  <a:pt x="5271191" y="114142"/>
                </a:cubicBezTo>
                <a:cubicBezTo>
                  <a:pt x="5278248" y="117876"/>
                  <a:pt x="5283652" y="122294"/>
                  <a:pt x="5287404" y="127397"/>
                </a:cubicBezTo>
                <a:cubicBezTo>
                  <a:pt x="5291156" y="132501"/>
                  <a:pt x="5291745" y="138591"/>
                  <a:pt x="5289171" y="145666"/>
                </a:cubicBezTo>
                <a:cubicBezTo>
                  <a:pt x="5286598" y="152742"/>
                  <a:pt x="5282009" y="153917"/>
                  <a:pt x="5275405" y="149191"/>
                </a:cubicBezTo>
                <a:cubicBezTo>
                  <a:pt x="5268800" y="144466"/>
                  <a:pt x="5265442" y="141769"/>
                  <a:pt x="5265331" y="141099"/>
                </a:cubicBezTo>
                <a:lnTo>
                  <a:pt x="5247490" y="145117"/>
                </a:lnTo>
                <a:cubicBezTo>
                  <a:pt x="5259942" y="151629"/>
                  <a:pt x="5264971" y="156524"/>
                  <a:pt x="5262577" y="159805"/>
                </a:cubicBezTo>
                <a:cubicBezTo>
                  <a:pt x="5260184" y="163085"/>
                  <a:pt x="5258045" y="172415"/>
                  <a:pt x="5256159" y="187794"/>
                </a:cubicBezTo>
                <a:cubicBezTo>
                  <a:pt x="5254274" y="203173"/>
                  <a:pt x="5254916" y="214022"/>
                  <a:pt x="5258085" y="220341"/>
                </a:cubicBezTo>
                <a:cubicBezTo>
                  <a:pt x="5261254" y="226660"/>
                  <a:pt x="5269334" y="229996"/>
                  <a:pt x="5282325" y="230349"/>
                </a:cubicBezTo>
                <a:cubicBezTo>
                  <a:pt x="5295317" y="230703"/>
                  <a:pt x="5304420" y="228616"/>
                  <a:pt x="5309635" y="224089"/>
                </a:cubicBezTo>
                <a:cubicBezTo>
                  <a:pt x="5314850" y="219562"/>
                  <a:pt x="5319086" y="209439"/>
                  <a:pt x="5322341" y="193719"/>
                </a:cubicBezTo>
                <a:cubicBezTo>
                  <a:pt x="5325597" y="177999"/>
                  <a:pt x="5328515" y="178228"/>
                  <a:pt x="5331094" y="194407"/>
                </a:cubicBezTo>
                <a:cubicBezTo>
                  <a:pt x="5333674" y="210586"/>
                  <a:pt x="5336728" y="221110"/>
                  <a:pt x="5340256" y="225977"/>
                </a:cubicBezTo>
                <a:cubicBezTo>
                  <a:pt x="5343785" y="230845"/>
                  <a:pt x="5342253" y="235394"/>
                  <a:pt x="5335661" y="239623"/>
                </a:cubicBezTo>
                <a:cubicBezTo>
                  <a:pt x="5329070" y="243852"/>
                  <a:pt x="5320745" y="247362"/>
                  <a:pt x="5310686" y="250153"/>
                </a:cubicBezTo>
                <a:cubicBezTo>
                  <a:pt x="5300628" y="252943"/>
                  <a:pt x="5289038" y="253734"/>
                  <a:pt x="5275916" y="252525"/>
                </a:cubicBezTo>
                <a:cubicBezTo>
                  <a:pt x="5262795" y="251315"/>
                  <a:pt x="5253003" y="247477"/>
                  <a:pt x="5246541" y="241009"/>
                </a:cubicBezTo>
                <a:cubicBezTo>
                  <a:pt x="5240080" y="234541"/>
                  <a:pt x="5236849" y="223785"/>
                  <a:pt x="5236849" y="208741"/>
                </a:cubicBezTo>
                <a:cubicBezTo>
                  <a:pt x="5236849" y="193809"/>
                  <a:pt x="5237239" y="182514"/>
                  <a:pt x="5238021" y="174855"/>
                </a:cubicBezTo>
                <a:cubicBezTo>
                  <a:pt x="5238802" y="167197"/>
                  <a:pt x="5238706" y="160825"/>
                  <a:pt x="5237732" y="155740"/>
                </a:cubicBezTo>
                <a:cubicBezTo>
                  <a:pt x="5236759" y="150655"/>
                  <a:pt x="5237085" y="148112"/>
                  <a:pt x="5238709" y="148112"/>
                </a:cubicBezTo>
                <a:lnTo>
                  <a:pt x="5222989" y="151201"/>
                </a:lnTo>
                <a:cubicBezTo>
                  <a:pt x="5231547" y="156732"/>
                  <a:pt x="5234973" y="161178"/>
                  <a:pt x="5233268" y="164539"/>
                </a:cubicBezTo>
                <a:cubicBezTo>
                  <a:pt x="5231562" y="167900"/>
                  <a:pt x="5227516" y="174567"/>
                  <a:pt x="5221129" y="184538"/>
                </a:cubicBezTo>
                <a:cubicBezTo>
                  <a:pt x="5214742" y="194510"/>
                  <a:pt x="5206581" y="204264"/>
                  <a:pt x="5196647" y="213801"/>
                </a:cubicBezTo>
                <a:cubicBezTo>
                  <a:pt x="5186712" y="223339"/>
                  <a:pt x="5173420" y="231506"/>
                  <a:pt x="5156770" y="238302"/>
                </a:cubicBezTo>
                <a:cubicBezTo>
                  <a:pt x="5140120" y="245099"/>
                  <a:pt x="5134343" y="245654"/>
                  <a:pt x="5139441" y="239967"/>
                </a:cubicBezTo>
                <a:cubicBezTo>
                  <a:pt x="5144538" y="234281"/>
                  <a:pt x="5152991" y="226675"/>
                  <a:pt x="5164797" y="217150"/>
                </a:cubicBezTo>
                <a:cubicBezTo>
                  <a:pt x="5176605" y="207625"/>
                  <a:pt x="5187091" y="196432"/>
                  <a:pt x="5196256" y="183571"/>
                </a:cubicBezTo>
                <a:cubicBezTo>
                  <a:pt x="5205422" y="170710"/>
                  <a:pt x="5209310" y="162003"/>
                  <a:pt x="5207920" y="157451"/>
                </a:cubicBezTo>
                <a:cubicBezTo>
                  <a:pt x="5202029" y="161023"/>
                  <a:pt x="5197127" y="163860"/>
                  <a:pt x="5193214" y="165963"/>
                </a:cubicBezTo>
                <a:cubicBezTo>
                  <a:pt x="5189302" y="168065"/>
                  <a:pt x="5185869" y="165253"/>
                  <a:pt x="5182917" y="157526"/>
                </a:cubicBezTo>
                <a:cubicBezTo>
                  <a:pt x="5179966" y="149799"/>
                  <a:pt x="5181568" y="144451"/>
                  <a:pt x="5187726" y="141480"/>
                </a:cubicBezTo>
                <a:cubicBezTo>
                  <a:pt x="5193884" y="138510"/>
                  <a:pt x="5198976" y="134644"/>
                  <a:pt x="5203000" y="129881"/>
                </a:cubicBezTo>
                <a:cubicBezTo>
                  <a:pt x="5207024" y="125119"/>
                  <a:pt x="5210950" y="118406"/>
                  <a:pt x="5214776" y="109743"/>
                </a:cubicBezTo>
                <a:cubicBezTo>
                  <a:pt x="5218602" y="101080"/>
                  <a:pt x="5220645" y="96748"/>
                  <a:pt x="5220906" y="96748"/>
                </a:cubicBezTo>
                <a:cubicBezTo>
                  <a:pt x="5213154" y="97517"/>
                  <a:pt x="5207208" y="97902"/>
                  <a:pt x="5203065" y="97902"/>
                </a:cubicBezTo>
                <a:cubicBezTo>
                  <a:pt x="5198501" y="97902"/>
                  <a:pt x="5193069" y="95554"/>
                  <a:pt x="5186768" y="90860"/>
                </a:cubicBezTo>
                <a:cubicBezTo>
                  <a:pt x="5180468" y="86166"/>
                  <a:pt x="5183624" y="82851"/>
                  <a:pt x="5196237" y="80917"/>
                </a:cubicBezTo>
                <a:cubicBezTo>
                  <a:pt x="5208851" y="78982"/>
                  <a:pt x="5221635" y="76353"/>
                  <a:pt x="5234588" y="73029"/>
                </a:cubicBezTo>
                <a:cubicBezTo>
                  <a:pt x="5247543" y="69705"/>
                  <a:pt x="5258026" y="66772"/>
                  <a:pt x="5266038" y="64229"/>
                </a:cubicBezTo>
                <a:cubicBezTo>
                  <a:pt x="5270044" y="62958"/>
                  <a:pt x="5274013" y="62525"/>
                  <a:pt x="5277944" y="62929"/>
                </a:cubicBezTo>
                <a:close/>
                <a:moveTo>
                  <a:pt x="1005740" y="62904"/>
                </a:moveTo>
                <a:cubicBezTo>
                  <a:pt x="999669" y="63496"/>
                  <a:pt x="990888" y="64874"/>
                  <a:pt x="979397" y="67038"/>
                </a:cubicBezTo>
                <a:lnTo>
                  <a:pt x="979397" y="100097"/>
                </a:lnTo>
                <a:cubicBezTo>
                  <a:pt x="983304" y="100196"/>
                  <a:pt x="988120" y="99055"/>
                  <a:pt x="993843" y="96674"/>
                </a:cubicBezTo>
                <a:cubicBezTo>
                  <a:pt x="999567" y="94293"/>
                  <a:pt x="1004816" y="95812"/>
                  <a:pt x="1009591" y="101232"/>
                </a:cubicBezTo>
                <a:cubicBezTo>
                  <a:pt x="1014366" y="106651"/>
                  <a:pt x="1011975" y="110564"/>
                  <a:pt x="1002419" y="112970"/>
                </a:cubicBezTo>
                <a:cubicBezTo>
                  <a:pt x="992863" y="115376"/>
                  <a:pt x="985121" y="116580"/>
                  <a:pt x="979193" y="116580"/>
                </a:cubicBezTo>
                <a:cubicBezTo>
                  <a:pt x="978511" y="131549"/>
                  <a:pt x="977803" y="142011"/>
                  <a:pt x="977072" y="147964"/>
                </a:cubicBezTo>
                <a:cubicBezTo>
                  <a:pt x="982666" y="148038"/>
                  <a:pt x="989539" y="147278"/>
                  <a:pt x="997694" y="145685"/>
                </a:cubicBezTo>
                <a:cubicBezTo>
                  <a:pt x="1005848" y="144091"/>
                  <a:pt x="1011836" y="144076"/>
                  <a:pt x="1015656" y="145638"/>
                </a:cubicBezTo>
                <a:cubicBezTo>
                  <a:pt x="1017069" y="124480"/>
                  <a:pt x="1017776" y="105820"/>
                  <a:pt x="1017776" y="89660"/>
                </a:cubicBezTo>
                <a:cubicBezTo>
                  <a:pt x="1017776" y="74170"/>
                  <a:pt x="1017125" y="65445"/>
                  <a:pt x="1015823" y="63485"/>
                </a:cubicBezTo>
                <a:cubicBezTo>
                  <a:pt x="1015172" y="62505"/>
                  <a:pt x="1011811" y="62312"/>
                  <a:pt x="1005740" y="62904"/>
                </a:cubicBezTo>
                <a:close/>
                <a:moveTo>
                  <a:pt x="6475929" y="61681"/>
                </a:moveTo>
                <a:cubicBezTo>
                  <a:pt x="6463513" y="62487"/>
                  <a:pt x="6446207" y="64446"/>
                  <a:pt x="6424013" y="67559"/>
                </a:cubicBezTo>
                <a:lnTo>
                  <a:pt x="6347813" y="76489"/>
                </a:lnTo>
                <a:cubicBezTo>
                  <a:pt x="6350889" y="110074"/>
                  <a:pt x="6353928" y="148299"/>
                  <a:pt x="6356929" y="191161"/>
                </a:cubicBezTo>
                <a:cubicBezTo>
                  <a:pt x="6403190" y="188110"/>
                  <a:pt x="6434249" y="185208"/>
                  <a:pt x="6450105" y="182455"/>
                </a:cubicBezTo>
                <a:cubicBezTo>
                  <a:pt x="6465961" y="179701"/>
                  <a:pt x="6476535" y="180852"/>
                  <a:pt x="6481823" y="185906"/>
                </a:cubicBezTo>
                <a:cubicBezTo>
                  <a:pt x="6487113" y="190960"/>
                  <a:pt x="6490787" y="190922"/>
                  <a:pt x="6492847" y="185794"/>
                </a:cubicBezTo>
                <a:cubicBezTo>
                  <a:pt x="6494905" y="180666"/>
                  <a:pt x="6497103" y="169888"/>
                  <a:pt x="6499441" y="153461"/>
                </a:cubicBezTo>
                <a:cubicBezTo>
                  <a:pt x="6501779" y="137034"/>
                  <a:pt x="6503528" y="118555"/>
                  <a:pt x="6504687" y="98023"/>
                </a:cubicBezTo>
                <a:cubicBezTo>
                  <a:pt x="6505847" y="77490"/>
                  <a:pt x="6503789" y="65724"/>
                  <a:pt x="6498511" y="62722"/>
                </a:cubicBezTo>
                <a:cubicBezTo>
                  <a:pt x="6495873" y="61222"/>
                  <a:pt x="6488345" y="60874"/>
                  <a:pt x="6475929" y="61681"/>
                </a:cubicBezTo>
                <a:close/>
                <a:moveTo>
                  <a:pt x="3608948" y="59774"/>
                </a:moveTo>
                <a:cubicBezTo>
                  <a:pt x="3606728" y="59519"/>
                  <a:pt x="3596986" y="62152"/>
                  <a:pt x="3579722" y="67671"/>
                </a:cubicBezTo>
                <a:lnTo>
                  <a:pt x="3583945" y="97771"/>
                </a:lnTo>
                <a:cubicBezTo>
                  <a:pt x="3593607" y="95527"/>
                  <a:pt x="3601551" y="93468"/>
                  <a:pt x="3607776" y="91595"/>
                </a:cubicBezTo>
                <a:cubicBezTo>
                  <a:pt x="3610778" y="70635"/>
                  <a:pt x="3611169" y="60028"/>
                  <a:pt x="3608948" y="59774"/>
                </a:cubicBezTo>
                <a:close/>
                <a:moveTo>
                  <a:pt x="6756059" y="58262"/>
                </a:moveTo>
                <a:cubicBezTo>
                  <a:pt x="6757460" y="58138"/>
                  <a:pt x="6759267" y="58335"/>
                  <a:pt x="6761481" y="58853"/>
                </a:cubicBezTo>
                <a:cubicBezTo>
                  <a:pt x="6770337" y="60924"/>
                  <a:pt x="6777363" y="64152"/>
                  <a:pt x="6782559" y="68536"/>
                </a:cubicBezTo>
                <a:cubicBezTo>
                  <a:pt x="6787755" y="72920"/>
                  <a:pt x="6789327" y="79106"/>
                  <a:pt x="6787275" y="87093"/>
                </a:cubicBezTo>
                <a:cubicBezTo>
                  <a:pt x="6785223" y="95080"/>
                  <a:pt x="6779583" y="96066"/>
                  <a:pt x="6770355" y="90051"/>
                </a:cubicBezTo>
                <a:cubicBezTo>
                  <a:pt x="6763881" y="83577"/>
                  <a:pt x="6758569" y="76241"/>
                  <a:pt x="6754421" y="68043"/>
                </a:cubicBezTo>
                <a:cubicBezTo>
                  <a:pt x="6751309" y="61894"/>
                  <a:pt x="6751855" y="58634"/>
                  <a:pt x="6756059" y="58262"/>
                </a:cubicBezTo>
                <a:close/>
                <a:moveTo>
                  <a:pt x="6933991" y="56937"/>
                </a:moveTo>
                <a:cubicBezTo>
                  <a:pt x="6937935" y="56937"/>
                  <a:pt x="6943275" y="59045"/>
                  <a:pt x="6950009" y="63262"/>
                </a:cubicBezTo>
                <a:cubicBezTo>
                  <a:pt x="6957277" y="66970"/>
                  <a:pt x="6960511" y="71032"/>
                  <a:pt x="6959711" y="75447"/>
                </a:cubicBezTo>
                <a:cubicBezTo>
                  <a:pt x="6958911" y="79862"/>
                  <a:pt x="6958133" y="86953"/>
                  <a:pt x="6957376" y="96720"/>
                </a:cubicBezTo>
                <a:cubicBezTo>
                  <a:pt x="6956619" y="106487"/>
                  <a:pt x="6956241" y="129428"/>
                  <a:pt x="6956241" y="165544"/>
                </a:cubicBezTo>
                <a:cubicBezTo>
                  <a:pt x="6956241" y="200804"/>
                  <a:pt x="6955234" y="224071"/>
                  <a:pt x="6953218" y="235344"/>
                </a:cubicBezTo>
                <a:cubicBezTo>
                  <a:pt x="6951203" y="246618"/>
                  <a:pt x="6948007" y="254354"/>
                  <a:pt x="6943628" y="258552"/>
                </a:cubicBezTo>
                <a:cubicBezTo>
                  <a:pt x="6939251" y="262750"/>
                  <a:pt x="6935371" y="259210"/>
                  <a:pt x="6931991" y="247930"/>
                </a:cubicBezTo>
                <a:cubicBezTo>
                  <a:pt x="6928612" y="236650"/>
                  <a:pt x="6927899" y="227633"/>
                  <a:pt x="6929852" y="220880"/>
                </a:cubicBezTo>
                <a:cubicBezTo>
                  <a:pt x="6931805" y="214127"/>
                  <a:pt x="6933558" y="199908"/>
                  <a:pt x="6935107" y="178222"/>
                </a:cubicBezTo>
                <a:cubicBezTo>
                  <a:pt x="6936658" y="156537"/>
                  <a:pt x="6937046" y="134554"/>
                  <a:pt x="6936271" y="112273"/>
                </a:cubicBezTo>
                <a:cubicBezTo>
                  <a:pt x="6935495" y="89992"/>
                  <a:pt x="6933744" y="75199"/>
                  <a:pt x="6931015" y="67894"/>
                </a:cubicBezTo>
                <a:cubicBezTo>
                  <a:pt x="6928287" y="60589"/>
                  <a:pt x="6929279" y="56937"/>
                  <a:pt x="6933991" y="56937"/>
                </a:cubicBezTo>
                <a:close/>
                <a:moveTo>
                  <a:pt x="390131" y="55341"/>
                </a:moveTo>
                <a:cubicBezTo>
                  <a:pt x="392977" y="55531"/>
                  <a:pt x="397114" y="57532"/>
                  <a:pt x="402540" y="61346"/>
                </a:cubicBezTo>
                <a:cubicBezTo>
                  <a:pt x="411717" y="68973"/>
                  <a:pt x="414359" y="74303"/>
                  <a:pt x="410464" y="77335"/>
                </a:cubicBezTo>
                <a:cubicBezTo>
                  <a:pt x="406570" y="80368"/>
                  <a:pt x="402291" y="83478"/>
                  <a:pt x="397628" y="86665"/>
                </a:cubicBezTo>
                <a:cubicBezTo>
                  <a:pt x="403891" y="86281"/>
                  <a:pt x="409339" y="84923"/>
                  <a:pt x="413971" y="82591"/>
                </a:cubicBezTo>
                <a:cubicBezTo>
                  <a:pt x="418604" y="80259"/>
                  <a:pt x="422727" y="80216"/>
                  <a:pt x="426343" y="82461"/>
                </a:cubicBezTo>
                <a:cubicBezTo>
                  <a:pt x="429958" y="84705"/>
                  <a:pt x="433471" y="87896"/>
                  <a:pt x="436881" y="92032"/>
                </a:cubicBezTo>
                <a:cubicBezTo>
                  <a:pt x="440292" y="96168"/>
                  <a:pt x="439858" y="99238"/>
                  <a:pt x="435579" y="101241"/>
                </a:cubicBezTo>
                <a:cubicBezTo>
                  <a:pt x="431301" y="103244"/>
                  <a:pt x="423577" y="113098"/>
                  <a:pt x="412409" y="130802"/>
                </a:cubicBezTo>
                <a:cubicBezTo>
                  <a:pt x="401240" y="148506"/>
                  <a:pt x="388134" y="164487"/>
                  <a:pt x="373090" y="178743"/>
                </a:cubicBezTo>
                <a:cubicBezTo>
                  <a:pt x="358046" y="193000"/>
                  <a:pt x="342202" y="203132"/>
                  <a:pt x="325558" y="209141"/>
                </a:cubicBezTo>
                <a:cubicBezTo>
                  <a:pt x="308914" y="215150"/>
                  <a:pt x="308874" y="211299"/>
                  <a:pt x="325437" y="197589"/>
                </a:cubicBezTo>
                <a:lnTo>
                  <a:pt x="365853" y="158407"/>
                </a:lnTo>
                <a:lnTo>
                  <a:pt x="364667" y="158458"/>
                </a:lnTo>
                <a:cubicBezTo>
                  <a:pt x="361644" y="157576"/>
                  <a:pt x="357934" y="154698"/>
                  <a:pt x="353538" y="149824"/>
                </a:cubicBezTo>
                <a:cubicBezTo>
                  <a:pt x="350152" y="143052"/>
                  <a:pt x="348459" y="137788"/>
                  <a:pt x="348459" y="134030"/>
                </a:cubicBezTo>
                <a:cubicBezTo>
                  <a:pt x="348459" y="128535"/>
                  <a:pt x="351848" y="127087"/>
                  <a:pt x="358626" y="129686"/>
                </a:cubicBezTo>
                <a:cubicBezTo>
                  <a:pt x="365404" y="132284"/>
                  <a:pt x="370098" y="135617"/>
                  <a:pt x="372709" y="139685"/>
                </a:cubicBezTo>
                <a:lnTo>
                  <a:pt x="371858" y="152408"/>
                </a:lnTo>
                <a:lnTo>
                  <a:pt x="388605" y="132141"/>
                </a:lnTo>
                <a:lnTo>
                  <a:pt x="389044" y="131490"/>
                </a:lnTo>
                <a:lnTo>
                  <a:pt x="388075" y="132065"/>
                </a:lnTo>
                <a:cubicBezTo>
                  <a:pt x="386172" y="132007"/>
                  <a:pt x="384060" y="130886"/>
                  <a:pt x="381741" y="128700"/>
                </a:cubicBezTo>
                <a:cubicBezTo>
                  <a:pt x="377102" y="124328"/>
                  <a:pt x="373772" y="119903"/>
                  <a:pt x="371751" y="115426"/>
                </a:cubicBezTo>
                <a:cubicBezTo>
                  <a:pt x="344552" y="130991"/>
                  <a:pt x="337430" y="131589"/>
                  <a:pt x="350384" y="117221"/>
                </a:cubicBezTo>
                <a:cubicBezTo>
                  <a:pt x="363339" y="102853"/>
                  <a:pt x="372290" y="91477"/>
                  <a:pt x="377239" y="83093"/>
                </a:cubicBezTo>
                <a:cubicBezTo>
                  <a:pt x="382187" y="74709"/>
                  <a:pt x="384928" y="67082"/>
                  <a:pt x="385461" y="60211"/>
                </a:cubicBezTo>
                <a:cubicBezTo>
                  <a:pt x="385728" y="56775"/>
                  <a:pt x="387285" y="55152"/>
                  <a:pt x="390131" y="55341"/>
                </a:cubicBezTo>
                <a:close/>
                <a:moveTo>
                  <a:pt x="3665652" y="51449"/>
                </a:moveTo>
                <a:cubicBezTo>
                  <a:pt x="3669335" y="50419"/>
                  <a:pt x="3675586" y="51883"/>
                  <a:pt x="3684404" y="55839"/>
                </a:cubicBezTo>
                <a:cubicBezTo>
                  <a:pt x="3693222" y="59795"/>
                  <a:pt x="3696453" y="65172"/>
                  <a:pt x="3694097" y="71968"/>
                </a:cubicBezTo>
                <a:cubicBezTo>
                  <a:pt x="3691740" y="78765"/>
                  <a:pt x="3690757" y="98574"/>
                  <a:pt x="3691148" y="131397"/>
                </a:cubicBezTo>
                <a:cubicBezTo>
                  <a:pt x="3691539" y="164220"/>
                  <a:pt x="3686290" y="189105"/>
                  <a:pt x="3675400" y="206053"/>
                </a:cubicBezTo>
                <a:cubicBezTo>
                  <a:pt x="3664511" y="223001"/>
                  <a:pt x="3650682" y="234895"/>
                  <a:pt x="3633914" y="241735"/>
                </a:cubicBezTo>
                <a:cubicBezTo>
                  <a:pt x="3617146" y="248575"/>
                  <a:pt x="3615435" y="245390"/>
                  <a:pt x="3628780" y="232182"/>
                </a:cubicBezTo>
                <a:cubicBezTo>
                  <a:pt x="3642125" y="218973"/>
                  <a:pt x="3651857" y="206252"/>
                  <a:pt x="3657978" y="194017"/>
                </a:cubicBezTo>
                <a:cubicBezTo>
                  <a:pt x="3664098" y="181782"/>
                  <a:pt x="3667543" y="168812"/>
                  <a:pt x="3668312" y="155107"/>
                </a:cubicBezTo>
                <a:cubicBezTo>
                  <a:pt x="3660027" y="164459"/>
                  <a:pt x="3654431" y="171079"/>
                  <a:pt x="3651522" y="174967"/>
                </a:cubicBezTo>
                <a:cubicBezTo>
                  <a:pt x="3648614" y="178855"/>
                  <a:pt x="3642903" y="177723"/>
                  <a:pt x="3634389" y="171572"/>
                </a:cubicBezTo>
                <a:cubicBezTo>
                  <a:pt x="3625874" y="165420"/>
                  <a:pt x="3625812" y="161361"/>
                  <a:pt x="3634203" y="159396"/>
                </a:cubicBezTo>
                <a:cubicBezTo>
                  <a:pt x="3642593" y="157430"/>
                  <a:pt x="3653975" y="151777"/>
                  <a:pt x="3668349" y="142438"/>
                </a:cubicBezTo>
                <a:cubicBezTo>
                  <a:pt x="3669093" y="126005"/>
                  <a:pt x="3669277" y="110332"/>
                  <a:pt x="3668898" y="95418"/>
                </a:cubicBezTo>
                <a:cubicBezTo>
                  <a:pt x="3668520" y="80504"/>
                  <a:pt x="3666963" y="69705"/>
                  <a:pt x="3664229" y="63020"/>
                </a:cubicBezTo>
                <a:cubicBezTo>
                  <a:pt x="3661494" y="56335"/>
                  <a:pt x="3661968" y="52478"/>
                  <a:pt x="3665652" y="51449"/>
                </a:cubicBezTo>
                <a:close/>
                <a:moveTo>
                  <a:pt x="82280" y="46986"/>
                </a:moveTo>
                <a:cubicBezTo>
                  <a:pt x="84407" y="46882"/>
                  <a:pt x="86782" y="47362"/>
                  <a:pt x="89405" y="48426"/>
                </a:cubicBezTo>
                <a:cubicBezTo>
                  <a:pt x="94651" y="50553"/>
                  <a:pt x="99842" y="53709"/>
                  <a:pt x="104976" y="57895"/>
                </a:cubicBezTo>
                <a:cubicBezTo>
                  <a:pt x="110111" y="62081"/>
                  <a:pt x="110464" y="66607"/>
                  <a:pt x="106037" y="71475"/>
                </a:cubicBezTo>
                <a:cubicBezTo>
                  <a:pt x="101609" y="76343"/>
                  <a:pt x="97290" y="86045"/>
                  <a:pt x="93079" y="100580"/>
                </a:cubicBezTo>
                <a:cubicBezTo>
                  <a:pt x="88869" y="115116"/>
                  <a:pt x="84506" y="127357"/>
                  <a:pt x="79992" y="137304"/>
                </a:cubicBezTo>
                <a:cubicBezTo>
                  <a:pt x="85126" y="142178"/>
                  <a:pt x="90302" y="148900"/>
                  <a:pt x="95516" y="157470"/>
                </a:cubicBezTo>
                <a:cubicBezTo>
                  <a:pt x="100731" y="166040"/>
                  <a:pt x="101296" y="174405"/>
                  <a:pt x="97209" y="182566"/>
                </a:cubicBezTo>
                <a:cubicBezTo>
                  <a:pt x="93123" y="190727"/>
                  <a:pt x="87216" y="190504"/>
                  <a:pt x="79490" y="181896"/>
                </a:cubicBezTo>
                <a:lnTo>
                  <a:pt x="66876" y="159777"/>
                </a:lnTo>
                <a:cubicBezTo>
                  <a:pt x="59447" y="171460"/>
                  <a:pt x="51380" y="181655"/>
                  <a:pt x="42673" y="190361"/>
                </a:cubicBezTo>
                <a:cubicBezTo>
                  <a:pt x="33967" y="199068"/>
                  <a:pt x="23394" y="206459"/>
                  <a:pt x="10954" y="212536"/>
                </a:cubicBezTo>
                <a:cubicBezTo>
                  <a:pt x="-1485" y="218614"/>
                  <a:pt x="-3330" y="216763"/>
                  <a:pt x="5420" y="206983"/>
                </a:cubicBezTo>
                <a:cubicBezTo>
                  <a:pt x="14170" y="197204"/>
                  <a:pt x="23149" y="186371"/>
                  <a:pt x="32358" y="174483"/>
                </a:cubicBezTo>
                <a:cubicBezTo>
                  <a:pt x="41566" y="162595"/>
                  <a:pt x="48447" y="152056"/>
                  <a:pt x="52998" y="142866"/>
                </a:cubicBezTo>
                <a:cubicBezTo>
                  <a:pt x="40546" y="127301"/>
                  <a:pt x="32568" y="116477"/>
                  <a:pt x="29064" y="110394"/>
                </a:cubicBezTo>
                <a:cubicBezTo>
                  <a:pt x="25561" y="104310"/>
                  <a:pt x="28066" y="102915"/>
                  <a:pt x="36580" y="106208"/>
                </a:cubicBezTo>
                <a:cubicBezTo>
                  <a:pt x="45095" y="109501"/>
                  <a:pt x="53941" y="115246"/>
                  <a:pt x="63118" y="123444"/>
                </a:cubicBezTo>
                <a:cubicBezTo>
                  <a:pt x="66517" y="114688"/>
                  <a:pt x="69571" y="103991"/>
                  <a:pt x="72281" y="91353"/>
                </a:cubicBezTo>
                <a:cubicBezTo>
                  <a:pt x="74991" y="78715"/>
                  <a:pt x="75592" y="72173"/>
                  <a:pt x="74085" y="71726"/>
                </a:cubicBezTo>
                <a:cubicBezTo>
                  <a:pt x="72578" y="71280"/>
                  <a:pt x="69084" y="71947"/>
                  <a:pt x="63602" y="73726"/>
                </a:cubicBezTo>
                <a:cubicBezTo>
                  <a:pt x="58121" y="75506"/>
                  <a:pt x="52201" y="77258"/>
                  <a:pt x="45845" y="78982"/>
                </a:cubicBezTo>
                <a:cubicBezTo>
                  <a:pt x="39489" y="80706"/>
                  <a:pt x="32671" y="79199"/>
                  <a:pt x="25390" y="74461"/>
                </a:cubicBezTo>
                <a:cubicBezTo>
                  <a:pt x="18110" y="69723"/>
                  <a:pt x="18771" y="66803"/>
                  <a:pt x="27372" y="65699"/>
                </a:cubicBezTo>
                <a:cubicBezTo>
                  <a:pt x="35973" y="64595"/>
                  <a:pt x="43882" y="62905"/>
                  <a:pt x="51101" y="60629"/>
                </a:cubicBezTo>
                <a:cubicBezTo>
                  <a:pt x="58319" y="58354"/>
                  <a:pt x="63565" y="56490"/>
                  <a:pt x="66839" y="55039"/>
                </a:cubicBezTo>
                <a:cubicBezTo>
                  <a:pt x="70113" y="53588"/>
                  <a:pt x="73381" y="51591"/>
                  <a:pt x="76643" y="49049"/>
                </a:cubicBezTo>
                <a:cubicBezTo>
                  <a:pt x="78274" y="47778"/>
                  <a:pt x="80153" y="47090"/>
                  <a:pt x="82280" y="46986"/>
                </a:cubicBezTo>
                <a:close/>
                <a:moveTo>
                  <a:pt x="4015817" y="45756"/>
                </a:moveTo>
                <a:cubicBezTo>
                  <a:pt x="4013938" y="45508"/>
                  <a:pt x="4008602" y="46351"/>
                  <a:pt x="3999808" y="48286"/>
                </a:cubicBezTo>
                <a:cubicBezTo>
                  <a:pt x="3991015" y="50221"/>
                  <a:pt x="3981385" y="51839"/>
                  <a:pt x="3970917" y="53142"/>
                </a:cubicBezTo>
                <a:cubicBezTo>
                  <a:pt x="3971649" y="63249"/>
                  <a:pt x="3972963" y="71900"/>
                  <a:pt x="3974861" y="79093"/>
                </a:cubicBezTo>
                <a:cubicBezTo>
                  <a:pt x="3992100" y="76166"/>
                  <a:pt x="4005600" y="73655"/>
                  <a:pt x="4015361" y="71559"/>
                </a:cubicBezTo>
                <a:cubicBezTo>
                  <a:pt x="4016787" y="63039"/>
                  <a:pt x="4017689" y="56670"/>
                  <a:pt x="4018068" y="52453"/>
                </a:cubicBezTo>
                <a:cubicBezTo>
                  <a:pt x="4018446" y="48236"/>
                  <a:pt x="4017695" y="46004"/>
                  <a:pt x="4015817" y="45756"/>
                </a:cubicBezTo>
                <a:close/>
                <a:moveTo>
                  <a:pt x="2382456" y="44100"/>
                </a:moveTo>
                <a:cubicBezTo>
                  <a:pt x="2386871" y="44100"/>
                  <a:pt x="2394018" y="46171"/>
                  <a:pt x="2403896" y="50314"/>
                </a:cubicBezTo>
                <a:cubicBezTo>
                  <a:pt x="2413775" y="54456"/>
                  <a:pt x="2416262" y="59116"/>
                  <a:pt x="2411356" y="64294"/>
                </a:cubicBezTo>
                <a:cubicBezTo>
                  <a:pt x="2406451" y="69472"/>
                  <a:pt x="2402498" y="75063"/>
                  <a:pt x="2399497" y="81065"/>
                </a:cubicBezTo>
                <a:cubicBezTo>
                  <a:pt x="2388384" y="97709"/>
                  <a:pt x="2377107" y="111553"/>
                  <a:pt x="2365666" y="122598"/>
                </a:cubicBezTo>
                <a:cubicBezTo>
                  <a:pt x="2354225" y="133642"/>
                  <a:pt x="2343305" y="142569"/>
                  <a:pt x="2332905" y="149378"/>
                </a:cubicBezTo>
                <a:cubicBezTo>
                  <a:pt x="2322506" y="156186"/>
                  <a:pt x="2314144" y="160205"/>
                  <a:pt x="2307818" y="161433"/>
                </a:cubicBezTo>
                <a:cubicBezTo>
                  <a:pt x="2301493" y="162660"/>
                  <a:pt x="2300665" y="160506"/>
                  <a:pt x="2305335" y="154968"/>
                </a:cubicBezTo>
                <a:cubicBezTo>
                  <a:pt x="2310004" y="149430"/>
                  <a:pt x="2317471" y="142038"/>
                  <a:pt x="2327734" y="132792"/>
                </a:cubicBezTo>
                <a:cubicBezTo>
                  <a:pt x="2337997" y="123547"/>
                  <a:pt x="2348129" y="111808"/>
                  <a:pt x="2358132" y="97576"/>
                </a:cubicBezTo>
                <a:cubicBezTo>
                  <a:pt x="2368134" y="83344"/>
                  <a:pt x="2373703" y="73277"/>
                  <a:pt x="2374838" y="67373"/>
                </a:cubicBezTo>
                <a:cubicBezTo>
                  <a:pt x="2375972" y="61470"/>
                  <a:pt x="2375957" y="56115"/>
                  <a:pt x="2374791" y="51309"/>
                </a:cubicBezTo>
                <a:cubicBezTo>
                  <a:pt x="2373625" y="46503"/>
                  <a:pt x="2376180" y="44100"/>
                  <a:pt x="2382456" y="44100"/>
                </a:cubicBezTo>
                <a:close/>
                <a:moveTo>
                  <a:pt x="7310145" y="42165"/>
                </a:moveTo>
                <a:cubicBezTo>
                  <a:pt x="7308725" y="41198"/>
                  <a:pt x="7304731" y="41297"/>
                  <a:pt x="7298165" y="42463"/>
                </a:cubicBezTo>
                <a:cubicBezTo>
                  <a:pt x="7291597" y="43629"/>
                  <a:pt x="7283893" y="45415"/>
                  <a:pt x="7275049" y="47821"/>
                </a:cubicBezTo>
                <a:cubicBezTo>
                  <a:pt x="7275781" y="48987"/>
                  <a:pt x="7276817" y="54741"/>
                  <a:pt x="7278157" y="65085"/>
                </a:cubicBezTo>
                <a:cubicBezTo>
                  <a:pt x="7280600" y="65197"/>
                  <a:pt x="7284693" y="63863"/>
                  <a:pt x="7290435" y="61085"/>
                </a:cubicBezTo>
                <a:cubicBezTo>
                  <a:pt x="7296177" y="58307"/>
                  <a:pt x="7301275" y="59399"/>
                  <a:pt x="7305727" y="64359"/>
                </a:cubicBezTo>
                <a:cubicBezTo>
                  <a:pt x="7310179" y="69320"/>
                  <a:pt x="7308199" y="73038"/>
                  <a:pt x="7299783" y="75512"/>
                </a:cubicBezTo>
                <a:cubicBezTo>
                  <a:pt x="7291368" y="77987"/>
                  <a:pt x="7284680" y="79224"/>
                  <a:pt x="7279719" y="79224"/>
                </a:cubicBezTo>
                <a:lnTo>
                  <a:pt x="7281747" y="97771"/>
                </a:lnTo>
                <a:cubicBezTo>
                  <a:pt x="7296543" y="95700"/>
                  <a:pt x="7304359" y="93964"/>
                  <a:pt x="7305197" y="92562"/>
                </a:cubicBezTo>
                <a:cubicBezTo>
                  <a:pt x="7306034" y="91161"/>
                  <a:pt x="7307423" y="82653"/>
                  <a:pt x="7309364" y="67038"/>
                </a:cubicBezTo>
                <a:cubicBezTo>
                  <a:pt x="7311305" y="51424"/>
                  <a:pt x="7311565" y="43133"/>
                  <a:pt x="7310145" y="42165"/>
                </a:cubicBezTo>
                <a:close/>
                <a:moveTo>
                  <a:pt x="1019916" y="41679"/>
                </a:moveTo>
                <a:cubicBezTo>
                  <a:pt x="1022762" y="41421"/>
                  <a:pt x="1025677" y="41924"/>
                  <a:pt x="1028659" y="43189"/>
                </a:cubicBezTo>
                <a:cubicBezTo>
                  <a:pt x="1034625" y="45719"/>
                  <a:pt x="1040358" y="49433"/>
                  <a:pt x="1045859" y="54332"/>
                </a:cubicBezTo>
                <a:cubicBezTo>
                  <a:pt x="1051359" y="59231"/>
                  <a:pt x="1052326" y="64251"/>
                  <a:pt x="1048761" y="69392"/>
                </a:cubicBezTo>
                <a:cubicBezTo>
                  <a:pt x="1045195" y="74532"/>
                  <a:pt x="1042854" y="81006"/>
                  <a:pt x="1041738" y="88814"/>
                </a:cubicBezTo>
                <a:cubicBezTo>
                  <a:pt x="1040622" y="96621"/>
                  <a:pt x="1040653" y="111126"/>
                  <a:pt x="1041831" y="132327"/>
                </a:cubicBezTo>
                <a:cubicBezTo>
                  <a:pt x="1043009" y="153529"/>
                  <a:pt x="1040132" y="169631"/>
                  <a:pt x="1033199" y="180631"/>
                </a:cubicBezTo>
                <a:cubicBezTo>
                  <a:pt x="1026266" y="191632"/>
                  <a:pt x="1021193" y="192993"/>
                  <a:pt x="1017981" y="184715"/>
                </a:cubicBezTo>
                <a:cubicBezTo>
                  <a:pt x="1014769" y="176436"/>
                  <a:pt x="1012871" y="169289"/>
                  <a:pt x="1012288" y="163274"/>
                </a:cubicBezTo>
                <a:cubicBezTo>
                  <a:pt x="999303" y="164031"/>
                  <a:pt x="987360" y="165091"/>
                  <a:pt x="976458" y="166456"/>
                </a:cubicBezTo>
                <a:cubicBezTo>
                  <a:pt x="971621" y="186126"/>
                  <a:pt x="966211" y="191577"/>
                  <a:pt x="960226" y="182808"/>
                </a:cubicBezTo>
                <a:cubicBezTo>
                  <a:pt x="954242" y="174040"/>
                  <a:pt x="952224" y="165600"/>
                  <a:pt x="954171" y="157489"/>
                </a:cubicBezTo>
                <a:cubicBezTo>
                  <a:pt x="956118" y="149378"/>
                  <a:pt x="957479" y="132886"/>
                  <a:pt x="958254" y="108013"/>
                </a:cubicBezTo>
                <a:cubicBezTo>
                  <a:pt x="959030" y="83140"/>
                  <a:pt x="957665" y="66654"/>
                  <a:pt x="954162" y="58555"/>
                </a:cubicBezTo>
                <a:cubicBezTo>
                  <a:pt x="950658" y="50456"/>
                  <a:pt x="951901" y="46826"/>
                  <a:pt x="957892" y="47663"/>
                </a:cubicBezTo>
                <a:cubicBezTo>
                  <a:pt x="963882" y="48500"/>
                  <a:pt x="967975" y="49474"/>
                  <a:pt x="970170" y="50584"/>
                </a:cubicBezTo>
                <a:cubicBezTo>
                  <a:pt x="972366" y="51694"/>
                  <a:pt x="974954" y="52258"/>
                  <a:pt x="977937" y="52276"/>
                </a:cubicBezTo>
                <a:cubicBezTo>
                  <a:pt x="980920" y="52295"/>
                  <a:pt x="985918" y="51935"/>
                  <a:pt x="992932" y="51197"/>
                </a:cubicBezTo>
                <a:cubicBezTo>
                  <a:pt x="999945" y="50460"/>
                  <a:pt x="1006162" y="48308"/>
                  <a:pt x="1011581" y="44742"/>
                </a:cubicBezTo>
                <a:cubicBezTo>
                  <a:pt x="1014292" y="42959"/>
                  <a:pt x="1017069" y="41938"/>
                  <a:pt x="1019916" y="41679"/>
                </a:cubicBezTo>
                <a:close/>
                <a:moveTo>
                  <a:pt x="3097505" y="40747"/>
                </a:moveTo>
                <a:cubicBezTo>
                  <a:pt x="3101607" y="40465"/>
                  <a:pt x="3105481" y="40634"/>
                  <a:pt x="3109128" y="41254"/>
                </a:cubicBezTo>
                <a:cubicBezTo>
                  <a:pt x="3116420" y="42494"/>
                  <a:pt x="3122897" y="45725"/>
                  <a:pt x="3128559" y="50946"/>
                </a:cubicBezTo>
                <a:cubicBezTo>
                  <a:pt x="3134221" y="56168"/>
                  <a:pt x="3132274" y="60239"/>
                  <a:pt x="3122718" y="63160"/>
                </a:cubicBezTo>
                <a:cubicBezTo>
                  <a:pt x="3113161" y="66080"/>
                  <a:pt x="3099609" y="68710"/>
                  <a:pt x="3082060" y="71047"/>
                </a:cubicBezTo>
                <a:cubicBezTo>
                  <a:pt x="3064510" y="73385"/>
                  <a:pt x="3047649" y="75714"/>
                  <a:pt x="3031477" y="78033"/>
                </a:cubicBezTo>
                <a:cubicBezTo>
                  <a:pt x="3014175" y="79608"/>
                  <a:pt x="2999407" y="76591"/>
                  <a:pt x="2987172" y="68982"/>
                </a:cubicBezTo>
                <a:cubicBezTo>
                  <a:pt x="2974937" y="61374"/>
                  <a:pt x="2976488" y="57085"/>
                  <a:pt x="2991823" y="56118"/>
                </a:cubicBezTo>
                <a:cubicBezTo>
                  <a:pt x="3007159" y="55151"/>
                  <a:pt x="3024162" y="53306"/>
                  <a:pt x="3042834" y="50584"/>
                </a:cubicBezTo>
                <a:cubicBezTo>
                  <a:pt x="3061506" y="47861"/>
                  <a:pt x="3075399" y="45316"/>
                  <a:pt x="3084515" y="42947"/>
                </a:cubicBezTo>
                <a:cubicBezTo>
                  <a:pt x="3089073" y="41762"/>
                  <a:pt x="3093403" y="41029"/>
                  <a:pt x="3097505" y="40747"/>
                </a:cubicBezTo>
                <a:close/>
                <a:moveTo>
                  <a:pt x="3616850" y="40166"/>
                </a:moveTo>
                <a:cubicBezTo>
                  <a:pt x="3620360" y="40786"/>
                  <a:pt x="3624929" y="42438"/>
                  <a:pt x="3630556" y="45123"/>
                </a:cubicBezTo>
                <a:cubicBezTo>
                  <a:pt x="3641811" y="50494"/>
                  <a:pt x="3644866" y="55870"/>
                  <a:pt x="3639719" y="61253"/>
                </a:cubicBezTo>
                <a:cubicBezTo>
                  <a:pt x="3634571" y="66635"/>
                  <a:pt x="3630919" y="75906"/>
                  <a:pt x="3628761" y="89065"/>
                </a:cubicBezTo>
                <a:cubicBezTo>
                  <a:pt x="3634987" y="96531"/>
                  <a:pt x="3634240" y="101039"/>
                  <a:pt x="3626519" y="102590"/>
                </a:cubicBezTo>
                <a:cubicBezTo>
                  <a:pt x="3618799" y="104140"/>
                  <a:pt x="3608651" y="106149"/>
                  <a:pt x="3596075" y="108617"/>
                </a:cubicBezTo>
                <a:cubicBezTo>
                  <a:pt x="3606964" y="112512"/>
                  <a:pt x="3611826" y="116443"/>
                  <a:pt x="3610660" y="120412"/>
                </a:cubicBezTo>
                <a:cubicBezTo>
                  <a:pt x="3609494" y="124381"/>
                  <a:pt x="3608911" y="131617"/>
                  <a:pt x="3608911" y="142122"/>
                </a:cubicBezTo>
                <a:cubicBezTo>
                  <a:pt x="3611156" y="142246"/>
                  <a:pt x="3615794" y="141111"/>
                  <a:pt x="3622827" y="138718"/>
                </a:cubicBezTo>
                <a:cubicBezTo>
                  <a:pt x="3629859" y="136324"/>
                  <a:pt x="3635328" y="137614"/>
                  <a:pt x="3639235" y="142587"/>
                </a:cubicBezTo>
                <a:cubicBezTo>
                  <a:pt x="3643142" y="147561"/>
                  <a:pt x="3640301" y="151474"/>
                  <a:pt x="3630714" y="154326"/>
                </a:cubicBezTo>
                <a:cubicBezTo>
                  <a:pt x="3621127" y="157179"/>
                  <a:pt x="3613860" y="158605"/>
                  <a:pt x="3608911" y="158605"/>
                </a:cubicBezTo>
                <a:lnTo>
                  <a:pt x="3608911" y="189989"/>
                </a:lnTo>
                <a:cubicBezTo>
                  <a:pt x="3632252" y="182213"/>
                  <a:pt x="3643201" y="180938"/>
                  <a:pt x="3641756" y="186166"/>
                </a:cubicBezTo>
                <a:cubicBezTo>
                  <a:pt x="3640311" y="191394"/>
                  <a:pt x="3627170" y="199130"/>
                  <a:pt x="3602335" y="209374"/>
                </a:cubicBezTo>
                <a:cubicBezTo>
                  <a:pt x="3577499" y="219618"/>
                  <a:pt x="3562257" y="226948"/>
                  <a:pt x="3556607" y="231363"/>
                </a:cubicBezTo>
                <a:cubicBezTo>
                  <a:pt x="3550958" y="235778"/>
                  <a:pt x="3543259" y="233620"/>
                  <a:pt x="3533511" y="224889"/>
                </a:cubicBezTo>
                <a:cubicBezTo>
                  <a:pt x="3523763" y="216158"/>
                  <a:pt x="3523236" y="211287"/>
                  <a:pt x="3531930" y="210276"/>
                </a:cubicBezTo>
                <a:cubicBezTo>
                  <a:pt x="3540624" y="209265"/>
                  <a:pt x="3548338" y="207879"/>
                  <a:pt x="3555073" y="206118"/>
                </a:cubicBezTo>
                <a:cubicBezTo>
                  <a:pt x="3552741" y="195564"/>
                  <a:pt x="3550809" y="184991"/>
                  <a:pt x="3549278" y="174399"/>
                </a:cubicBezTo>
                <a:cubicBezTo>
                  <a:pt x="3547746" y="163808"/>
                  <a:pt x="3545411" y="155303"/>
                  <a:pt x="3542273" y="148885"/>
                </a:cubicBezTo>
                <a:cubicBezTo>
                  <a:pt x="3539135" y="142466"/>
                  <a:pt x="3539796" y="138764"/>
                  <a:pt x="3544255" y="137778"/>
                </a:cubicBezTo>
                <a:cubicBezTo>
                  <a:pt x="3548713" y="136792"/>
                  <a:pt x="3554573" y="137657"/>
                  <a:pt x="3561835" y="140373"/>
                </a:cubicBezTo>
                <a:cubicBezTo>
                  <a:pt x="3569097" y="143090"/>
                  <a:pt x="3571754" y="147086"/>
                  <a:pt x="3569807" y="152363"/>
                </a:cubicBezTo>
                <a:cubicBezTo>
                  <a:pt x="3567859" y="157641"/>
                  <a:pt x="3568678" y="173686"/>
                  <a:pt x="3572262" y="200500"/>
                </a:cubicBezTo>
                <a:lnTo>
                  <a:pt x="3590084" y="195533"/>
                </a:lnTo>
                <a:cubicBezTo>
                  <a:pt x="3590084" y="164800"/>
                  <a:pt x="3589728" y="143179"/>
                  <a:pt x="3589015" y="130672"/>
                </a:cubicBezTo>
                <a:cubicBezTo>
                  <a:pt x="3588302" y="118164"/>
                  <a:pt x="3587517" y="111910"/>
                  <a:pt x="3586661" y="111910"/>
                </a:cubicBezTo>
                <a:cubicBezTo>
                  <a:pt x="3585558" y="111910"/>
                  <a:pt x="3584854" y="112825"/>
                  <a:pt x="3584550" y="114654"/>
                </a:cubicBezTo>
                <a:cubicBezTo>
                  <a:pt x="3584246" y="116483"/>
                  <a:pt x="3582435" y="118235"/>
                  <a:pt x="3579118" y="119910"/>
                </a:cubicBezTo>
                <a:cubicBezTo>
                  <a:pt x="3575800" y="121584"/>
                  <a:pt x="3572988" y="118905"/>
                  <a:pt x="3570681" y="111873"/>
                </a:cubicBezTo>
                <a:cubicBezTo>
                  <a:pt x="3568374" y="104841"/>
                  <a:pt x="3565816" y="96317"/>
                  <a:pt x="3563007" y="86302"/>
                </a:cubicBezTo>
                <a:cubicBezTo>
                  <a:pt x="3560198" y="76287"/>
                  <a:pt x="3557199" y="67913"/>
                  <a:pt x="3554012" y="61178"/>
                </a:cubicBezTo>
                <a:cubicBezTo>
                  <a:pt x="3550825" y="54444"/>
                  <a:pt x="3553259" y="51464"/>
                  <a:pt x="3561314" y="52239"/>
                </a:cubicBezTo>
                <a:cubicBezTo>
                  <a:pt x="3569369" y="53014"/>
                  <a:pt x="3578718" y="52125"/>
                  <a:pt x="3589359" y="49570"/>
                </a:cubicBezTo>
                <a:cubicBezTo>
                  <a:pt x="3600000" y="47015"/>
                  <a:pt x="3606713" y="44292"/>
                  <a:pt x="3609497" y="41403"/>
                </a:cubicBezTo>
                <a:cubicBezTo>
                  <a:pt x="3610889" y="39958"/>
                  <a:pt x="3613340" y="39545"/>
                  <a:pt x="3616850" y="40166"/>
                </a:cubicBezTo>
                <a:close/>
                <a:moveTo>
                  <a:pt x="6502969" y="38321"/>
                </a:moveTo>
                <a:cubicBezTo>
                  <a:pt x="6506853" y="38357"/>
                  <a:pt x="6510731" y="39201"/>
                  <a:pt x="6514603" y="40854"/>
                </a:cubicBezTo>
                <a:cubicBezTo>
                  <a:pt x="6522349" y="44159"/>
                  <a:pt x="6530147" y="49077"/>
                  <a:pt x="6537997" y="55606"/>
                </a:cubicBezTo>
                <a:cubicBezTo>
                  <a:pt x="6545847" y="62136"/>
                  <a:pt x="6546825" y="68558"/>
                  <a:pt x="6540927" y="74870"/>
                </a:cubicBezTo>
                <a:cubicBezTo>
                  <a:pt x="6535030" y="81183"/>
                  <a:pt x="6530736" y="99719"/>
                  <a:pt x="6528044" y="130476"/>
                </a:cubicBezTo>
                <a:cubicBezTo>
                  <a:pt x="6525353" y="161234"/>
                  <a:pt x="6522813" y="182793"/>
                  <a:pt x="6520426" y="195151"/>
                </a:cubicBezTo>
                <a:cubicBezTo>
                  <a:pt x="6518039" y="207510"/>
                  <a:pt x="6513059" y="218713"/>
                  <a:pt x="6505487" y="228759"/>
                </a:cubicBezTo>
                <a:cubicBezTo>
                  <a:pt x="6497916" y="238805"/>
                  <a:pt x="6491916" y="239316"/>
                  <a:pt x="6487489" y="230294"/>
                </a:cubicBezTo>
                <a:cubicBezTo>
                  <a:pt x="6483061" y="221271"/>
                  <a:pt x="6480357" y="214629"/>
                  <a:pt x="6479377" y="210369"/>
                </a:cubicBezTo>
                <a:cubicBezTo>
                  <a:pt x="6478398" y="206109"/>
                  <a:pt x="6472379" y="203616"/>
                  <a:pt x="6461323" y="202891"/>
                </a:cubicBezTo>
                <a:cubicBezTo>
                  <a:pt x="6450267" y="202165"/>
                  <a:pt x="6436658" y="202574"/>
                  <a:pt x="6420497" y="204118"/>
                </a:cubicBezTo>
                <a:cubicBezTo>
                  <a:pt x="6404337" y="205662"/>
                  <a:pt x="6383495" y="207172"/>
                  <a:pt x="6357971" y="208648"/>
                </a:cubicBezTo>
                <a:cubicBezTo>
                  <a:pt x="6357277" y="215544"/>
                  <a:pt x="6354858" y="220018"/>
                  <a:pt x="6350715" y="222071"/>
                </a:cubicBezTo>
                <a:cubicBezTo>
                  <a:pt x="6346573" y="224123"/>
                  <a:pt x="6343091" y="220803"/>
                  <a:pt x="6340269" y="212109"/>
                </a:cubicBezTo>
                <a:cubicBezTo>
                  <a:pt x="6337448" y="203415"/>
                  <a:pt x="6335455" y="191871"/>
                  <a:pt x="6334289" y="177478"/>
                </a:cubicBezTo>
                <a:cubicBezTo>
                  <a:pt x="6333123" y="163085"/>
                  <a:pt x="6330795" y="143679"/>
                  <a:pt x="6327303" y="119258"/>
                </a:cubicBezTo>
                <a:cubicBezTo>
                  <a:pt x="6323812" y="94838"/>
                  <a:pt x="6319719" y="77757"/>
                  <a:pt x="6315025" y="68015"/>
                </a:cubicBezTo>
                <a:cubicBezTo>
                  <a:pt x="6310331" y="58273"/>
                  <a:pt x="6311971" y="54233"/>
                  <a:pt x="6319945" y="55895"/>
                </a:cubicBezTo>
                <a:cubicBezTo>
                  <a:pt x="6327921" y="57557"/>
                  <a:pt x="6334199" y="58726"/>
                  <a:pt x="6338781" y="59402"/>
                </a:cubicBezTo>
                <a:cubicBezTo>
                  <a:pt x="6343364" y="60078"/>
                  <a:pt x="6367983" y="57910"/>
                  <a:pt x="6412637" y="52900"/>
                </a:cubicBezTo>
                <a:cubicBezTo>
                  <a:pt x="6457292" y="47889"/>
                  <a:pt x="6483513" y="43803"/>
                  <a:pt x="6491302" y="40640"/>
                </a:cubicBezTo>
                <a:cubicBezTo>
                  <a:pt x="6495197" y="39059"/>
                  <a:pt x="6499085" y="38286"/>
                  <a:pt x="6502969" y="38321"/>
                </a:cubicBezTo>
                <a:close/>
                <a:moveTo>
                  <a:pt x="2206801" y="35915"/>
                </a:moveTo>
                <a:lnTo>
                  <a:pt x="2226614" y="35915"/>
                </a:lnTo>
                <a:lnTo>
                  <a:pt x="2226614" y="242656"/>
                </a:lnTo>
                <a:lnTo>
                  <a:pt x="2196123" y="242656"/>
                </a:lnTo>
                <a:lnTo>
                  <a:pt x="2196123" y="81568"/>
                </a:lnTo>
                <a:cubicBezTo>
                  <a:pt x="2189947" y="91130"/>
                  <a:pt x="2177104" y="100860"/>
                  <a:pt x="2157595" y="110757"/>
                </a:cubicBezTo>
                <a:lnTo>
                  <a:pt x="2157595" y="84116"/>
                </a:lnTo>
                <a:cubicBezTo>
                  <a:pt x="2177414" y="70660"/>
                  <a:pt x="2193816" y="54593"/>
                  <a:pt x="2206801" y="35915"/>
                </a:cubicBezTo>
                <a:close/>
                <a:moveTo>
                  <a:pt x="2074802" y="30127"/>
                </a:moveTo>
                <a:cubicBezTo>
                  <a:pt x="2081166" y="30745"/>
                  <a:pt x="2086524" y="32554"/>
                  <a:pt x="2090874" y="35552"/>
                </a:cubicBezTo>
                <a:cubicBezTo>
                  <a:pt x="2099574" y="41548"/>
                  <a:pt x="2101763" y="46243"/>
                  <a:pt x="2097441" y="49635"/>
                </a:cubicBezTo>
                <a:cubicBezTo>
                  <a:pt x="2093118" y="53027"/>
                  <a:pt x="2082803" y="54723"/>
                  <a:pt x="2066494" y="54723"/>
                </a:cubicBezTo>
                <a:cubicBezTo>
                  <a:pt x="2051896" y="54723"/>
                  <a:pt x="2030477" y="55882"/>
                  <a:pt x="2002237" y="58202"/>
                </a:cubicBezTo>
                <a:cubicBezTo>
                  <a:pt x="1973997" y="60521"/>
                  <a:pt x="1951068" y="63048"/>
                  <a:pt x="1933451" y="65783"/>
                </a:cubicBezTo>
                <a:cubicBezTo>
                  <a:pt x="1915833" y="68517"/>
                  <a:pt x="1903108" y="70663"/>
                  <a:pt x="1895276" y="72219"/>
                </a:cubicBezTo>
                <a:cubicBezTo>
                  <a:pt x="1887444" y="73776"/>
                  <a:pt x="1878474" y="71255"/>
                  <a:pt x="1868366" y="64657"/>
                </a:cubicBezTo>
                <a:cubicBezTo>
                  <a:pt x="1857985" y="54041"/>
                  <a:pt x="1858627" y="49129"/>
                  <a:pt x="1870292" y="49923"/>
                </a:cubicBezTo>
                <a:cubicBezTo>
                  <a:pt x="1881956" y="50717"/>
                  <a:pt x="1895431" y="50543"/>
                  <a:pt x="1910717" y="49402"/>
                </a:cubicBezTo>
                <a:cubicBezTo>
                  <a:pt x="1926003" y="48261"/>
                  <a:pt x="1949298" y="45930"/>
                  <a:pt x="1980601" y="42407"/>
                </a:cubicBezTo>
                <a:cubicBezTo>
                  <a:pt x="2011905" y="38885"/>
                  <a:pt x="2035934" y="35363"/>
                  <a:pt x="2052690" y="31840"/>
                </a:cubicBezTo>
                <a:cubicBezTo>
                  <a:pt x="2061068" y="30079"/>
                  <a:pt x="2068438" y="29508"/>
                  <a:pt x="2074802" y="30127"/>
                </a:cubicBezTo>
                <a:close/>
                <a:moveTo>
                  <a:pt x="5126223" y="26576"/>
                </a:moveTo>
                <a:cubicBezTo>
                  <a:pt x="5129516" y="25013"/>
                  <a:pt x="5135376" y="27162"/>
                  <a:pt x="5143803" y="33022"/>
                </a:cubicBezTo>
                <a:cubicBezTo>
                  <a:pt x="5152231" y="38882"/>
                  <a:pt x="5154597" y="43908"/>
                  <a:pt x="5150901" y="48100"/>
                </a:cubicBezTo>
                <a:cubicBezTo>
                  <a:pt x="5147205" y="52292"/>
                  <a:pt x="5144045" y="57203"/>
                  <a:pt x="5141422" y="62834"/>
                </a:cubicBezTo>
                <a:cubicBezTo>
                  <a:pt x="5138799" y="68465"/>
                  <a:pt x="5134843" y="75342"/>
                  <a:pt x="5129553" y="83465"/>
                </a:cubicBezTo>
                <a:cubicBezTo>
                  <a:pt x="5124264" y="91589"/>
                  <a:pt x="5120109" y="97378"/>
                  <a:pt x="5117089" y="100832"/>
                </a:cubicBezTo>
                <a:cubicBezTo>
                  <a:pt x="5114069" y="104286"/>
                  <a:pt x="5111312" y="106779"/>
                  <a:pt x="5108819" y="108310"/>
                </a:cubicBezTo>
                <a:cubicBezTo>
                  <a:pt x="5106327" y="109842"/>
                  <a:pt x="5107502" y="110428"/>
                  <a:pt x="5112345" y="110068"/>
                </a:cubicBezTo>
                <a:cubicBezTo>
                  <a:pt x="5117188" y="109709"/>
                  <a:pt x="5125265" y="109175"/>
                  <a:pt x="5136576" y="108468"/>
                </a:cubicBezTo>
                <a:cubicBezTo>
                  <a:pt x="5145840" y="95632"/>
                  <a:pt x="5150473" y="86250"/>
                  <a:pt x="5150473" y="80321"/>
                </a:cubicBezTo>
                <a:cubicBezTo>
                  <a:pt x="5150473" y="71714"/>
                  <a:pt x="5154163" y="68672"/>
                  <a:pt x="5161542" y="71196"/>
                </a:cubicBezTo>
                <a:cubicBezTo>
                  <a:pt x="5168922" y="73720"/>
                  <a:pt x="5174586" y="76920"/>
                  <a:pt x="5178536" y="80796"/>
                </a:cubicBezTo>
                <a:cubicBezTo>
                  <a:pt x="5182486" y="84671"/>
                  <a:pt x="5182257" y="88780"/>
                  <a:pt x="5177848" y="93120"/>
                </a:cubicBezTo>
                <a:cubicBezTo>
                  <a:pt x="5173439" y="97461"/>
                  <a:pt x="5169538" y="100763"/>
                  <a:pt x="5166146" y="103027"/>
                </a:cubicBezTo>
                <a:cubicBezTo>
                  <a:pt x="5162754" y="105290"/>
                  <a:pt x="5154842" y="113935"/>
                  <a:pt x="5142408" y="128960"/>
                </a:cubicBezTo>
                <a:cubicBezTo>
                  <a:pt x="5129975" y="143986"/>
                  <a:pt x="5123734" y="151498"/>
                  <a:pt x="5123684" y="151498"/>
                </a:cubicBezTo>
                <a:cubicBezTo>
                  <a:pt x="5126338" y="151498"/>
                  <a:pt x="5135575" y="149157"/>
                  <a:pt x="5151394" y="144476"/>
                </a:cubicBezTo>
                <a:cubicBezTo>
                  <a:pt x="5167213" y="139794"/>
                  <a:pt x="5173926" y="139701"/>
                  <a:pt x="5171532" y="144196"/>
                </a:cubicBezTo>
                <a:cubicBezTo>
                  <a:pt x="5169138" y="148692"/>
                  <a:pt x="5159359" y="155231"/>
                  <a:pt x="5142194" y="163814"/>
                </a:cubicBezTo>
                <a:cubicBezTo>
                  <a:pt x="5125029" y="172396"/>
                  <a:pt x="5114134" y="178734"/>
                  <a:pt x="5109508" y="182827"/>
                </a:cubicBezTo>
                <a:cubicBezTo>
                  <a:pt x="5104882" y="186919"/>
                  <a:pt x="5100628" y="184141"/>
                  <a:pt x="5096746" y="174492"/>
                </a:cubicBezTo>
                <a:cubicBezTo>
                  <a:pt x="5092864" y="164843"/>
                  <a:pt x="5093782" y="158543"/>
                  <a:pt x="5099499" y="155591"/>
                </a:cubicBezTo>
                <a:cubicBezTo>
                  <a:pt x="5105217" y="152639"/>
                  <a:pt x="5115982" y="141062"/>
                  <a:pt x="5131795" y="120858"/>
                </a:cubicBezTo>
                <a:cubicBezTo>
                  <a:pt x="5131733" y="121119"/>
                  <a:pt x="5127643" y="122387"/>
                  <a:pt x="5119526" y="124663"/>
                </a:cubicBezTo>
                <a:cubicBezTo>
                  <a:pt x="5111409" y="126939"/>
                  <a:pt x="5103217" y="129664"/>
                  <a:pt x="5094950" y="132839"/>
                </a:cubicBezTo>
                <a:cubicBezTo>
                  <a:pt x="5086685" y="136014"/>
                  <a:pt x="5081612" y="133152"/>
                  <a:pt x="5079733" y="124253"/>
                </a:cubicBezTo>
                <a:cubicBezTo>
                  <a:pt x="5077854" y="115355"/>
                  <a:pt x="5079953" y="109259"/>
                  <a:pt x="5086030" y="105966"/>
                </a:cubicBezTo>
                <a:cubicBezTo>
                  <a:pt x="5092108" y="102673"/>
                  <a:pt x="5097568" y="97486"/>
                  <a:pt x="5102410" y="90404"/>
                </a:cubicBezTo>
                <a:cubicBezTo>
                  <a:pt x="5107254" y="83323"/>
                  <a:pt x="5111998" y="74213"/>
                  <a:pt x="5116642" y="63076"/>
                </a:cubicBezTo>
                <a:cubicBezTo>
                  <a:pt x="5121287" y="51938"/>
                  <a:pt x="5123222" y="43462"/>
                  <a:pt x="5122446" y="37645"/>
                </a:cubicBezTo>
                <a:cubicBezTo>
                  <a:pt x="5121672" y="31828"/>
                  <a:pt x="5122930" y="28138"/>
                  <a:pt x="5126223" y="26576"/>
                </a:cubicBezTo>
                <a:close/>
                <a:moveTo>
                  <a:pt x="198040" y="25329"/>
                </a:moveTo>
                <a:cubicBezTo>
                  <a:pt x="200567" y="25438"/>
                  <a:pt x="203147" y="26303"/>
                  <a:pt x="205779" y="27924"/>
                </a:cubicBezTo>
                <a:cubicBezTo>
                  <a:pt x="211044" y="31168"/>
                  <a:pt x="216495" y="34631"/>
                  <a:pt x="222132" y="38315"/>
                </a:cubicBezTo>
                <a:cubicBezTo>
                  <a:pt x="227769" y="41998"/>
                  <a:pt x="229552" y="45533"/>
                  <a:pt x="227481" y="48919"/>
                </a:cubicBezTo>
                <a:cubicBezTo>
                  <a:pt x="225409" y="52304"/>
                  <a:pt x="223657" y="56506"/>
                  <a:pt x="222225" y="61522"/>
                </a:cubicBezTo>
                <a:cubicBezTo>
                  <a:pt x="220793" y="66539"/>
                  <a:pt x="220077" y="77866"/>
                  <a:pt x="220077" y="95502"/>
                </a:cubicBezTo>
                <a:lnTo>
                  <a:pt x="220077" y="139871"/>
                </a:lnTo>
                <a:cubicBezTo>
                  <a:pt x="220077" y="151951"/>
                  <a:pt x="218157" y="161985"/>
                  <a:pt x="214319" y="169972"/>
                </a:cubicBezTo>
                <a:cubicBezTo>
                  <a:pt x="210480" y="177959"/>
                  <a:pt x="205981" y="177180"/>
                  <a:pt x="200822" y="167637"/>
                </a:cubicBezTo>
                <a:cubicBezTo>
                  <a:pt x="195662" y="158093"/>
                  <a:pt x="194056" y="147747"/>
                  <a:pt x="196004" y="136597"/>
                </a:cubicBezTo>
                <a:cubicBezTo>
                  <a:pt x="197950" y="125447"/>
                  <a:pt x="199119" y="108803"/>
                  <a:pt x="199510" y="86665"/>
                </a:cubicBezTo>
                <a:cubicBezTo>
                  <a:pt x="199901" y="64527"/>
                  <a:pt x="199054" y="51917"/>
                  <a:pt x="196971" y="48835"/>
                </a:cubicBezTo>
                <a:cubicBezTo>
                  <a:pt x="194887" y="45753"/>
                  <a:pt x="188361" y="45185"/>
                  <a:pt x="177391" y="47133"/>
                </a:cubicBezTo>
                <a:cubicBezTo>
                  <a:pt x="166421" y="49080"/>
                  <a:pt x="154579" y="51399"/>
                  <a:pt x="141867" y="54090"/>
                </a:cubicBezTo>
                <a:cubicBezTo>
                  <a:pt x="141867" y="83546"/>
                  <a:pt x="141659" y="105703"/>
                  <a:pt x="141244" y="120561"/>
                </a:cubicBezTo>
                <a:cubicBezTo>
                  <a:pt x="140828" y="135419"/>
                  <a:pt x="139281" y="147421"/>
                  <a:pt x="136603" y="156568"/>
                </a:cubicBezTo>
                <a:cubicBezTo>
                  <a:pt x="133923" y="165715"/>
                  <a:pt x="129632" y="165901"/>
                  <a:pt x="123729" y="157126"/>
                </a:cubicBezTo>
                <a:cubicBezTo>
                  <a:pt x="117825" y="148351"/>
                  <a:pt x="115652" y="141096"/>
                  <a:pt x="117208" y="135360"/>
                </a:cubicBezTo>
                <a:cubicBezTo>
                  <a:pt x="118765" y="129624"/>
                  <a:pt x="119738" y="122691"/>
                  <a:pt x="120129" y="114561"/>
                </a:cubicBezTo>
                <a:cubicBezTo>
                  <a:pt x="120519" y="106431"/>
                  <a:pt x="120523" y="94392"/>
                  <a:pt x="120138" y="78442"/>
                </a:cubicBezTo>
                <a:cubicBezTo>
                  <a:pt x="119754" y="62493"/>
                  <a:pt x="118197" y="51219"/>
                  <a:pt x="115469" y="44621"/>
                </a:cubicBezTo>
                <a:cubicBezTo>
                  <a:pt x="112740" y="38023"/>
                  <a:pt x="114579" y="35508"/>
                  <a:pt x="120985" y="37077"/>
                </a:cubicBezTo>
                <a:cubicBezTo>
                  <a:pt x="127390" y="38646"/>
                  <a:pt x="131988" y="39431"/>
                  <a:pt x="134779" y="39431"/>
                </a:cubicBezTo>
                <a:cubicBezTo>
                  <a:pt x="137719" y="39431"/>
                  <a:pt x="146549" y="38107"/>
                  <a:pt x="161271" y="35459"/>
                </a:cubicBezTo>
                <a:cubicBezTo>
                  <a:pt x="175992" y="32811"/>
                  <a:pt x="185774" y="30082"/>
                  <a:pt x="190617" y="27273"/>
                </a:cubicBezTo>
                <a:cubicBezTo>
                  <a:pt x="193039" y="25869"/>
                  <a:pt x="195513" y="25221"/>
                  <a:pt x="198040" y="25329"/>
                </a:cubicBezTo>
                <a:close/>
                <a:moveTo>
                  <a:pt x="3875944" y="24908"/>
                </a:moveTo>
                <a:cubicBezTo>
                  <a:pt x="3878289" y="24346"/>
                  <a:pt x="3882488" y="25565"/>
                  <a:pt x="3888541" y="28566"/>
                </a:cubicBezTo>
                <a:cubicBezTo>
                  <a:pt x="3900645" y="34569"/>
                  <a:pt x="3905659" y="40110"/>
                  <a:pt x="3903582" y="45189"/>
                </a:cubicBezTo>
                <a:cubicBezTo>
                  <a:pt x="3901504" y="50267"/>
                  <a:pt x="3898357" y="56251"/>
                  <a:pt x="3894140" y="63141"/>
                </a:cubicBezTo>
                <a:cubicBezTo>
                  <a:pt x="3889923" y="70030"/>
                  <a:pt x="3886042" y="76241"/>
                  <a:pt x="3882494" y="81772"/>
                </a:cubicBezTo>
                <a:cubicBezTo>
                  <a:pt x="3878948" y="87304"/>
                  <a:pt x="3875676" y="92131"/>
                  <a:pt x="3872681" y="96255"/>
                </a:cubicBezTo>
                <a:cubicBezTo>
                  <a:pt x="3869686" y="100379"/>
                  <a:pt x="3869779" y="102459"/>
                  <a:pt x="3872960" y="102497"/>
                </a:cubicBezTo>
                <a:cubicBezTo>
                  <a:pt x="3876141" y="102534"/>
                  <a:pt x="3879335" y="102351"/>
                  <a:pt x="3882541" y="101948"/>
                </a:cubicBezTo>
                <a:cubicBezTo>
                  <a:pt x="3885747" y="101545"/>
                  <a:pt x="3892193" y="101002"/>
                  <a:pt x="3901879" y="100320"/>
                </a:cubicBezTo>
                <a:cubicBezTo>
                  <a:pt x="3908899" y="89815"/>
                  <a:pt x="3912214" y="79760"/>
                  <a:pt x="3911823" y="70154"/>
                </a:cubicBezTo>
                <a:cubicBezTo>
                  <a:pt x="3911432" y="60549"/>
                  <a:pt x="3917097" y="59451"/>
                  <a:pt x="3928817" y="66862"/>
                </a:cubicBezTo>
                <a:cubicBezTo>
                  <a:pt x="3940537" y="74272"/>
                  <a:pt x="3943163" y="81645"/>
                  <a:pt x="3936696" y="88981"/>
                </a:cubicBezTo>
                <a:cubicBezTo>
                  <a:pt x="3930228" y="96317"/>
                  <a:pt x="3921137" y="107206"/>
                  <a:pt x="3909423" y="121649"/>
                </a:cubicBezTo>
                <a:cubicBezTo>
                  <a:pt x="3897709" y="136092"/>
                  <a:pt x="3887077" y="147585"/>
                  <a:pt x="3877527" y="156131"/>
                </a:cubicBezTo>
                <a:cubicBezTo>
                  <a:pt x="3881980" y="155523"/>
                  <a:pt x="3891006" y="153036"/>
                  <a:pt x="3904605" y="148671"/>
                </a:cubicBezTo>
                <a:cubicBezTo>
                  <a:pt x="3918204" y="144305"/>
                  <a:pt x="3926234" y="143459"/>
                  <a:pt x="3928696" y="146131"/>
                </a:cubicBezTo>
                <a:cubicBezTo>
                  <a:pt x="3931158" y="148804"/>
                  <a:pt x="3929558" y="151867"/>
                  <a:pt x="3923897" y="155321"/>
                </a:cubicBezTo>
                <a:cubicBezTo>
                  <a:pt x="3918235" y="158775"/>
                  <a:pt x="3909200" y="163215"/>
                  <a:pt x="3896791" y="168641"/>
                </a:cubicBezTo>
                <a:cubicBezTo>
                  <a:pt x="3884383" y="174067"/>
                  <a:pt x="3875633" y="178616"/>
                  <a:pt x="3870542" y="182287"/>
                </a:cubicBezTo>
                <a:cubicBezTo>
                  <a:pt x="3865451" y="185958"/>
                  <a:pt x="3860065" y="184275"/>
                  <a:pt x="3854385" y="177236"/>
                </a:cubicBezTo>
                <a:cubicBezTo>
                  <a:pt x="3848704" y="170198"/>
                  <a:pt x="3848531" y="164493"/>
                  <a:pt x="3853864" y="160121"/>
                </a:cubicBezTo>
                <a:cubicBezTo>
                  <a:pt x="3859197" y="155749"/>
                  <a:pt x="3864514" y="150723"/>
                  <a:pt x="3869816" y="145043"/>
                </a:cubicBezTo>
                <a:cubicBezTo>
                  <a:pt x="3875118" y="139363"/>
                  <a:pt x="3883474" y="129100"/>
                  <a:pt x="3894884" y="114254"/>
                </a:cubicBezTo>
                <a:cubicBezTo>
                  <a:pt x="3886873" y="115780"/>
                  <a:pt x="3879924" y="117646"/>
                  <a:pt x="3874039" y="119854"/>
                </a:cubicBezTo>
                <a:cubicBezTo>
                  <a:pt x="3868154" y="122061"/>
                  <a:pt x="3863007" y="124402"/>
                  <a:pt x="3858598" y="126877"/>
                </a:cubicBezTo>
                <a:cubicBezTo>
                  <a:pt x="3854189" y="129351"/>
                  <a:pt x="3849603" y="127221"/>
                  <a:pt x="3844841" y="120486"/>
                </a:cubicBezTo>
                <a:cubicBezTo>
                  <a:pt x="3840078" y="113752"/>
                  <a:pt x="3840308" y="108667"/>
                  <a:pt x="3845529" y="105231"/>
                </a:cubicBezTo>
                <a:cubicBezTo>
                  <a:pt x="3850751" y="101796"/>
                  <a:pt x="3855029" y="96934"/>
                  <a:pt x="3858366" y="90646"/>
                </a:cubicBezTo>
                <a:cubicBezTo>
                  <a:pt x="3861702" y="84358"/>
                  <a:pt x="3865900" y="75066"/>
                  <a:pt x="3870960" y="62769"/>
                </a:cubicBezTo>
                <a:cubicBezTo>
                  <a:pt x="3876020" y="50472"/>
                  <a:pt x="3877189" y="40197"/>
                  <a:pt x="3874467" y="31943"/>
                </a:cubicBezTo>
                <a:cubicBezTo>
                  <a:pt x="3873106" y="27816"/>
                  <a:pt x="3873598" y="25471"/>
                  <a:pt x="3875944" y="24908"/>
                </a:cubicBezTo>
                <a:close/>
                <a:moveTo>
                  <a:pt x="7110346" y="24611"/>
                </a:moveTo>
                <a:cubicBezTo>
                  <a:pt x="7114884" y="25220"/>
                  <a:pt x="7120417" y="27128"/>
                  <a:pt x="7126947" y="30334"/>
                </a:cubicBezTo>
                <a:cubicBezTo>
                  <a:pt x="7139995" y="36845"/>
                  <a:pt x="7144961" y="42333"/>
                  <a:pt x="7141849" y="46798"/>
                </a:cubicBezTo>
                <a:cubicBezTo>
                  <a:pt x="7138736" y="51263"/>
                  <a:pt x="7137179" y="65941"/>
                  <a:pt x="7137179" y="90832"/>
                </a:cubicBezTo>
                <a:cubicBezTo>
                  <a:pt x="7137179" y="117200"/>
                  <a:pt x="7137365" y="137763"/>
                  <a:pt x="7137737" y="152522"/>
                </a:cubicBezTo>
                <a:cubicBezTo>
                  <a:pt x="7138109" y="167280"/>
                  <a:pt x="7139279" y="184315"/>
                  <a:pt x="7141244" y="203625"/>
                </a:cubicBezTo>
                <a:cubicBezTo>
                  <a:pt x="7143210" y="222936"/>
                  <a:pt x="7140941" y="240302"/>
                  <a:pt x="7134435" y="255725"/>
                </a:cubicBezTo>
                <a:cubicBezTo>
                  <a:pt x="7127930" y="271147"/>
                  <a:pt x="7122179" y="274747"/>
                  <a:pt x="7117181" y="266524"/>
                </a:cubicBezTo>
                <a:cubicBezTo>
                  <a:pt x="7112183" y="258301"/>
                  <a:pt x="7103737" y="248354"/>
                  <a:pt x="7091843" y="236684"/>
                </a:cubicBezTo>
                <a:cubicBezTo>
                  <a:pt x="7079949" y="225013"/>
                  <a:pt x="7077735" y="219993"/>
                  <a:pt x="7085201" y="221624"/>
                </a:cubicBezTo>
                <a:cubicBezTo>
                  <a:pt x="7092667" y="223255"/>
                  <a:pt x="7099001" y="224616"/>
                  <a:pt x="7104205" y="225708"/>
                </a:cubicBezTo>
                <a:cubicBezTo>
                  <a:pt x="7109407" y="226799"/>
                  <a:pt x="7112678" y="224399"/>
                  <a:pt x="7114017" y="218508"/>
                </a:cubicBezTo>
                <a:cubicBezTo>
                  <a:pt x="7115357" y="212617"/>
                  <a:pt x="7116027" y="198857"/>
                  <a:pt x="7116027" y="177227"/>
                </a:cubicBezTo>
                <a:cubicBezTo>
                  <a:pt x="7116027" y="154766"/>
                  <a:pt x="7115643" y="132290"/>
                  <a:pt x="7114873" y="109799"/>
                </a:cubicBezTo>
                <a:cubicBezTo>
                  <a:pt x="7114105" y="87307"/>
                  <a:pt x="7112976" y="71978"/>
                  <a:pt x="7111487" y="63811"/>
                </a:cubicBezTo>
                <a:cubicBezTo>
                  <a:pt x="7109999" y="55644"/>
                  <a:pt x="7108381" y="50335"/>
                  <a:pt x="7106632" y="47886"/>
                </a:cubicBezTo>
                <a:cubicBezTo>
                  <a:pt x="7104883" y="45437"/>
                  <a:pt x="7096298" y="45740"/>
                  <a:pt x="7080875" y="48798"/>
                </a:cubicBezTo>
                <a:cubicBezTo>
                  <a:pt x="7065453" y="51855"/>
                  <a:pt x="7053565" y="54577"/>
                  <a:pt x="7045213" y="56965"/>
                </a:cubicBezTo>
                <a:cubicBezTo>
                  <a:pt x="7036859" y="59352"/>
                  <a:pt x="7028869" y="57414"/>
                  <a:pt x="7021242" y="51151"/>
                </a:cubicBezTo>
                <a:cubicBezTo>
                  <a:pt x="7013615" y="44888"/>
                  <a:pt x="7014105" y="41756"/>
                  <a:pt x="7022711" y="41756"/>
                </a:cubicBezTo>
                <a:cubicBezTo>
                  <a:pt x="7028727" y="41756"/>
                  <a:pt x="7041793" y="40237"/>
                  <a:pt x="7061909" y="37198"/>
                </a:cubicBezTo>
                <a:cubicBezTo>
                  <a:pt x="7082026" y="34160"/>
                  <a:pt x="7094630" y="30653"/>
                  <a:pt x="7099721" y="26678"/>
                </a:cubicBezTo>
                <a:cubicBezTo>
                  <a:pt x="7102267" y="24691"/>
                  <a:pt x="7105809" y="24001"/>
                  <a:pt x="7110346" y="24611"/>
                </a:cubicBezTo>
                <a:close/>
                <a:moveTo>
                  <a:pt x="3706505" y="24362"/>
                </a:moveTo>
                <a:cubicBezTo>
                  <a:pt x="3713289" y="26011"/>
                  <a:pt x="3719928" y="28653"/>
                  <a:pt x="3726420" y="32287"/>
                </a:cubicBezTo>
                <a:cubicBezTo>
                  <a:pt x="3732913" y="35921"/>
                  <a:pt x="3734587" y="40547"/>
                  <a:pt x="3731443" y="46165"/>
                </a:cubicBezTo>
                <a:cubicBezTo>
                  <a:pt x="3728299" y="51783"/>
                  <a:pt x="3725977" y="77934"/>
                  <a:pt x="3724476" y="124616"/>
                </a:cubicBezTo>
                <a:cubicBezTo>
                  <a:pt x="3727205" y="117497"/>
                  <a:pt x="3731592" y="109969"/>
                  <a:pt x="3737638" y="102032"/>
                </a:cubicBezTo>
                <a:cubicBezTo>
                  <a:pt x="3743684" y="94094"/>
                  <a:pt x="3747849" y="87459"/>
                  <a:pt x="3750130" y="82126"/>
                </a:cubicBezTo>
                <a:cubicBezTo>
                  <a:pt x="3752413" y="76793"/>
                  <a:pt x="3754133" y="71646"/>
                  <a:pt x="3755293" y="66685"/>
                </a:cubicBezTo>
                <a:cubicBezTo>
                  <a:pt x="3756452" y="61724"/>
                  <a:pt x="3762114" y="63705"/>
                  <a:pt x="3772278" y="72629"/>
                </a:cubicBezTo>
                <a:cubicBezTo>
                  <a:pt x="3782442" y="81552"/>
                  <a:pt x="3784575" y="87871"/>
                  <a:pt x="3778678" y="91586"/>
                </a:cubicBezTo>
                <a:cubicBezTo>
                  <a:pt x="3772780" y="95300"/>
                  <a:pt x="3757051" y="107941"/>
                  <a:pt x="3731490" y="129509"/>
                </a:cubicBezTo>
                <a:cubicBezTo>
                  <a:pt x="3744153" y="131890"/>
                  <a:pt x="3754515" y="135211"/>
                  <a:pt x="3762576" y="139471"/>
                </a:cubicBezTo>
                <a:cubicBezTo>
                  <a:pt x="3770638" y="143731"/>
                  <a:pt x="3774172" y="150515"/>
                  <a:pt x="3773180" y="159823"/>
                </a:cubicBezTo>
                <a:cubicBezTo>
                  <a:pt x="3772188" y="169131"/>
                  <a:pt x="3765844" y="170266"/>
                  <a:pt x="3754149" y="163228"/>
                </a:cubicBezTo>
                <a:cubicBezTo>
                  <a:pt x="3742453" y="156190"/>
                  <a:pt x="3732420" y="148423"/>
                  <a:pt x="3724048" y="139927"/>
                </a:cubicBezTo>
                <a:cubicBezTo>
                  <a:pt x="3722759" y="164719"/>
                  <a:pt x="3722858" y="184194"/>
                  <a:pt x="3724346" y="198351"/>
                </a:cubicBezTo>
                <a:cubicBezTo>
                  <a:pt x="3725834" y="212509"/>
                  <a:pt x="3732519" y="220102"/>
                  <a:pt x="3744401" y="221131"/>
                </a:cubicBezTo>
                <a:cubicBezTo>
                  <a:pt x="3756282" y="222161"/>
                  <a:pt x="3764511" y="221879"/>
                  <a:pt x="3769087" y="220285"/>
                </a:cubicBezTo>
                <a:cubicBezTo>
                  <a:pt x="3773664" y="218691"/>
                  <a:pt x="3778386" y="209743"/>
                  <a:pt x="3783254" y="193440"/>
                </a:cubicBezTo>
                <a:cubicBezTo>
                  <a:pt x="3788122" y="177137"/>
                  <a:pt x="3791204" y="176297"/>
                  <a:pt x="3792500" y="190919"/>
                </a:cubicBezTo>
                <a:cubicBezTo>
                  <a:pt x="3793796" y="205542"/>
                  <a:pt x="3796403" y="215904"/>
                  <a:pt x="3800323" y="222006"/>
                </a:cubicBezTo>
                <a:cubicBezTo>
                  <a:pt x="3804242" y="228108"/>
                  <a:pt x="3801870" y="233661"/>
                  <a:pt x="3793207" y="238665"/>
                </a:cubicBezTo>
                <a:cubicBezTo>
                  <a:pt x="3784544" y="243669"/>
                  <a:pt x="3770359" y="245970"/>
                  <a:pt x="3750651" y="245567"/>
                </a:cubicBezTo>
                <a:cubicBezTo>
                  <a:pt x="3730944" y="245164"/>
                  <a:pt x="3717934" y="239276"/>
                  <a:pt x="3711621" y="227903"/>
                </a:cubicBezTo>
                <a:cubicBezTo>
                  <a:pt x="3705308" y="216530"/>
                  <a:pt x="3702738" y="194345"/>
                  <a:pt x="3703910" y="161349"/>
                </a:cubicBezTo>
                <a:cubicBezTo>
                  <a:pt x="3705082" y="128352"/>
                  <a:pt x="3705668" y="100568"/>
                  <a:pt x="3705668" y="77996"/>
                </a:cubicBezTo>
                <a:cubicBezTo>
                  <a:pt x="3705668" y="56056"/>
                  <a:pt x="3704112" y="41220"/>
                  <a:pt x="3700999" y="33487"/>
                </a:cubicBezTo>
                <a:cubicBezTo>
                  <a:pt x="3697885" y="25754"/>
                  <a:pt x="3699721" y="22712"/>
                  <a:pt x="3706505" y="24362"/>
                </a:cubicBezTo>
                <a:close/>
                <a:moveTo>
                  <a:pt x="7431719" y="24269"/>
                </a:moveTo>
                <a:cubicBezTo>
                  <a:pt x="7439514" y="22681"/>
                  <a:pt x="7445507" y="24613"/>
                  <a:pt x="7449699" y="30064"/>
                </a:cubicBezTo>
                <a:cubicBezTo>
                  <a:pt x="7453891" y="35515"/>
                  <a:pt x="7451311" y="39363"/>
                  <a:pt x="7441961" y="41607"/>
                </a:cubicBezTo>
                <a:cubicBezTo>
                  <a:pt x="7432609" y="43852"/>
                  <a:pt x="7417051" y="46897"/>
                  <a:pt x="7395284" y="50742"/>
                </a:cubicBezTo>
                <a:cubicBezTo>
                  <a:pt x="7403073" y="53954"/>
                  <a:pt x="7405491" y="57706"/>
                  <a:pt x="7402539" y="61997"/>
                </a:cubicBezTo>
                <a:cubicBezTo>
                  <a:pt x="7399588" y="66288"/>
                  <a:pt x="7394057" y="73543"/>
                  <a:pt x="7385945" y="83763"/>
                </a:cubicBezTo>
                <a:cubicBezTo>
                  <a:pt x="7398831" y="80836"/>
                  <a:pt x="7407876" y="77965"/>
                  <a:pt x="7413079" y="75149"/>
                </a:cubicBezTo>
                <a:cubicBezTo>
                  <a:pt x="7418281" y="72334"/>
                  <a:pt x="7425373" y="73336"/>
                  <a:pt x="7434351" y="78154"/>
                </a:cubicBezTo>
                <a:cubicBezTo>
                  <a:pt x="7443331" y="82972"/>
                  <a:pt x="7446995" y="87487"/>
                  <a:pt x="7445347" y="91697"/>
                </a:cubicBezTo>
                <a:cubicBezTo>
                  <a:pt x="7443697" y="95908"/>
                  <a:pt x="7442333" y="99635"/>
                  <a:pt x="7441253" y="102878"/>
                </a:cubicBezTo>
                <a:cubicBezTo>
                  <a:pt x="7440175" y="106121"/>
                  <a:pt x="7440019" y="113733"/>
                  <a:pt x="7440789" y="125714"/>
                </a:cubicBezTo>
                <a:cubicBezTo>
                  <a:pt x="7441557" y="137695"/>
                  <a:pt x="7440975" y="150063"/>
                  <a:pt x="7439039" y="162819"/>
                </a:cubicBezTo>
                <a:cubicBezTo>
                  <a:pt x="7437105" y="175574"/>
                  <a:pt x="7433003" y="178796"/>
                  <a:pt x="7426733" y="172483"/>
                </a:cubicBezTo>
                <a:cubicBezTo>
                  <a:pt x="7420464" y="166170"/>
                  <a:pt x="7417720" y="161064"/>
                  <a:pt x="7418501" y="157163"/>
                </a:cubicBezTo>
                <a:cubicBezTo>
                  <a:pt x="7419283" y="153263"/>
                  <a:pt x="7419866" y="143651"/>
                  <a:pt x="7420250" y="128328"/>
                </a:cubicBezTo>
                <a:cubicBezTo>
                  <a:pt x="7420635" y="113005"/>
                  <a:pt x="7420216" y="102937"/>
                  <a:pt x="7418995" y="98125"/>
                </a:cubicBezTo>
                <a:cubicBezTo>
                  <a:pt x="7417773" y="93313"/>
                  <a:pt x="7413460" y="91998"/>
                  <a:pt x="7406055" y="94181"/>
                </a:cubicBezTo>
                <a:lnTo>
                  <a:pt x="7370783" y="100804"/>
                </a:lnTo>
                <a:cubicBezTo>
                  <a:pt x="7370783" y="112090"/>
                  <a:pt x="7370325" y="127466"/>
                  <a:pt x="7369407" y="146931"/>
                </a:cubicBezTo>
                <a:cubicBezTo>
                  <a:pt x="7368489" y="166397"/>
                  <a:pt x="7364573" y="173419"/>
                  <a:pt x="7357659" y="168000"/>
                </a:cubicBezTo>
                <a:cubicBezTo>
                  <a:pt x="7350745" y="162580"/>
                  <a:pt x="7347681" y="156831"/>
                  <a:pt x="7348469" y="150754"/>
                </a:cubicBezTo>
                <a:cubicBezTo>
                  <a:pt x="7349256" y="144677"/>
                  <a:pt x="7350034" y="135487"/>
                  <a:pt x="7350803" y="123184"/>
                </a:cubicBezTo>
                <a:cubicBezTo>
                  <a:pt x="7351573" y="110881"/>
                  <a:pt x="7350401" y="101821"/>
                  <a:pt x="7347287" y="96004"/>
                </a:cubicBezTo>
                <a:cubicBezTo>
                  <a:pt x="7344174" y="90187"/>
                  <a:pt x="7345755" y="87279"/>
                  <a:pt x="7352031" y="87279"/>
                </a:cubicBezTo>
                <a:cubicBezTo>
                  <a:pt x="7356297" y="87279"/>
                  <a:pt x="7359661" y="87471"/>
                  <a:pt x="7362123" y="87856"/>
                </a:cubicBezTo>
                <a:cubicBezTo>
                  <a:pt x="7364585" y="88240"/>
                  <a:pt x="7367925" y="87967"/>
                  <a:pt x="7372141" y="87037"/>
                </a:cubicBezTo>
                <a:cubicBezTo>
                  <a:pt x="7377363" y="68682"/>
                  <a:pt x="7379539" y="57910"/>
                  <a:pt x="7378671" y="54723"/>
                </a:cubicBezTo>
                <a:cubicBezTo>
                  <a:pt x="7373797" y="56248"/>
                  <a:pt x="7369174" y="57213"/>
                  <a:pt x="7364803" y="57616"/>
                </a:cubicBezTo>
                <a:cubicBezTo>
                  <a:pt x="7360431" y="58019"/>
                  <a:pt x="7354861" y="55873"/>
                  <a:pt x="7348097" y="51179"/>
                </a:cubicBezTo>
                <a:cubicBezTo>
                  <a:pt x="7341331" y="46485"/>
                  <a:pt x="7343077" y="43365"/>
                  <a:pt x="7353333" y="41821"/>
                </a:cubicBezTo>
                <a:cubicBezTo>
                  <a:pt x="7363590" y="40277"/>
                  <a:pt x="7373189" y="38336"/>
                  <a:pt x="7382131" y="35998"/>
                </a:cubicBezTo>
                <a:cubicBezTo>
                  <a:pt x="7391073" y="33661"/>
                  <a:pt x="7399625" y="31518"/>
                  <a:pt x="7407786" y="29571"/>
                </a:cubicBezTo>
                <a:cubicBezTo>
                  <a:pt x="7415947" y="27624"/>
                  <a:pt x="7423925" y="25856"/>
                  <a:pt x="7431719" y="24269"/>
                </a:cubicBezTo>
                <a:close/>
                <a:moveTo>
                  <a:pt x="5229579" y="23657"/>
                </a:moveTo>
                <a:cubicBezTo>
                  <a:pt x="5233238" y="23739"/>
                  <a:pt x="5237680" y="24412"/>
                  <a:pt x="5242904" y="25673"/>
                </a:cubicBezTo>
                <a:cubicBezTo>
                  <a:pt x="5253354" y="28197"/>
                  <a:pt x="5259843" y="33447"/>
                  <a:pt x="5262373" y="41421"/>
                </a:cubicBezTo>
                <a:cubicBezTo>
                  <a:pt x="5264903" y="49396"/>
                  <a:pt x="5263322" y="54385"/>
                  <a:pt x="5257629" y="56388"/>
                </a:cubicBezTo>
                <a:cubicBezTo>
                  <a:pt x="5251936" y="58391"/>
                  <a:pt x="5243050" y="54810"/>
                  <a:pt x="5230970" y="45644"/>
                </a:cubicBezTo>
                <a:cubicBezTo>
                  <a:pt x="5220106" y="34197"/>
                  <a:pt x="5216766" y="27376"/>
                  <a:pt x="5220952" y="25180"/>
                </a:cubicBezTo>
                <a:cubicBezTo>
                  <a:pt x="5223045" y="24083"/>
                  <a:pt x="5225921" y="23575"/>
                  <a:pt x="5229579" y="23657"/>
                </a:cubicBezTo>
                <a:close/>
                <a:moveTo>
                  <a:pt x="4025479" y="23167"/>
                </a:moveTo>
                <a:cubicBezTo>
                  <a:pt x="4028150" y="22996"/>
                  <a:pt x="4030864" y="23643"/>
                  <a:pt x="4033620" y="25106"/>
                </a:cubicBezTo>
                <a:cubicBezTo>
                  <a:pt x="4039133" y="28033"/>
                  <a:pt x="4044652" y="31428"/>
                  <a:pt x="4050177" y="35291"/>
                </a:cubicBezTo>
                <a:cubicBezTo>
                  <a:pt x="4055702" y="39155"/>
                  <a:pt x="4055430" y="43356"/>
                  <a:pt x="4049359" y="47895"/>
                </a:cubicBezTo>
                <a:cubicBezTo>
                  <a:pt x="4043288" y="52435"/>
                  <a:pt x="4038150" y="59957"/>
                  <a:pt x="4033946" y="70461"/>
                </a:cubicBezTo>
                <a:cubicBezTo>
                  <a:pt x="4042503" y="78945"/>
                  <a:pt x="4041613" y="83692"/>
                  <a:pt x="4031276" y="84702"/>
                </a:cubicBezTo>
                <a:cubicBezTo>
                  <a:pt x="4020939" y="85713"/>
                  <a:pt x="4009377" y="87254"/>
                  <a:pt x="3996590" y="89325"/>
                </a:cubicBezTo>
                <a:cubicBezTo>
                  <a:pt x="3998190" y="88470"/>
                  <a:pt x="4000537" y="89443"/>
                  <a:pt x="4003631" y="92246"/>
                </a:cubicBezTo>
                <a:cubicBezTo>
                  <a:pt x="4006726" y="95049"/>
                  <a:pt x="4007495" y="98181"/>
                  <a:pt x="4005938" y="101641"/>
                </a:cubicBezTo>
                <a:cubicBezTo>
                  <a:pt x="4004381" y="105101"/>
                  <a:pt x="4003603" y="108481"/>
                  <a:pt x="4003603" y="111780"/>
                </a:cubicBezTo>
                <a:cubicBezTo>
                  <a:pt x="4007895" y="111184"/>
                  <a:pt x="4013597" y="110099"/>
                  <a:pt x="4020709" y="108524"/>
                </a:cubicBezTo>
                <a:cubicBezTo>
                  <a:pt x="4027822" y="106949"/>
                  <a:pt x="4033369" y="105346"/>
                  <a:pt x="4037350" y="103715"/>
                </a:cubicBezTo>
                <a:cubicBezTo>
                  <a:pt x="4041331" y="102084"/>
                  <a:pt x="4045585" y="102326"/>
                  <a:pt x="4050112" y="104441"/>
                </a:cubicBezTo>
                <a:cubicBezTo>
                  <a:pt x="4054639" y="106555"/>
                  <a:pt x="4059693" y="109451"/>
                  <a:pt x="4065274" y="113129"/>
                </a:cubicBezTo>
                <a:cubicBezTo>
                  <a:pt x="4070855" y="116806"/>
                  <a:pt x="4071844" y="121088"/>
                  <a:pt x="4068241" y="125974"/>
                </a:cubicBezTo>
                <a:cubicBezTo>
                  <a:pt x="4064638" y="130861"/>
                  <a:pt x="4060884" y="142088"/>
                  <a:pt x="4056977" y="159656"/>
                </a:cubicBezTo>
                <a:cubicBezTo>
                  <a:pt x="4053070" y="177224"/>
                  <a:pt x="4047967" y="188836"/>
                  <a:pt x="4041666" y="194491"/>
                </a:cubicBezTo>
                <a:cubicBezTo>
                  <a:pt x="4035366" y="200147"/>
                  <a:pt x="4030715" y="199080"/>
                  <a:pt x="4027713" y="191291"/>
                </a:cubicBezTo>
                <a:cubicBezTo>
                  <a:pt x="4017233" y="192073"/>
                  <a:pt x="4008750" y="193059"/>
                  <a:pt x="4002264" y="194249"/>
                </a:cubicBezTo>
                <a:cubicBezTo>
                  <a:pt x="4001582" y="212716"/>
                  <a:pt x="4003799" y="223826"/>
                  <a:pt x="4008915" y="227577"/>
                </a:cubicBezTo>
                <a:cubicBezTo>
                  <a:pt x="4014031" y="231329"/>
                  <a:pt x="4023131" y="233205"/>
                  <a:pt x="4036215" y="233205"/>
                </a:cubicBezTo>
                <a:cubicBezTo>
                  <a:pt x="4049498" y="233205"/>
                  <a:pt x="4058738" y="231993"/>
                  <a:pt x="4063935" y="229568"/>
                </a:cubicBezTo>
                <a:cubicBezTo>
                  <a:pt x="4069131" y="227143"/>
                  <a:pt x="4073385" y="222434"/>
                  <a:pt x="4076697" y="215439"/>
                </a:cubicBezTo>
                <a:cubicBezTo>
                  <a:pt x="4080008" y="208444"/>
                  <a:pt x="4083568" y="200119"/>
                  <a:pt x="4087375" y="190463"/>
                </a:cubicBezTo>
                <a:cubicBezTo>
                  <a:pt x="4091183" y="180808"/>
                  <a:pt x="4093725" y="182904"/>
                  <a:pt x="4095003" y="196751"/>
                </a:cubicBezTo>
                <a:cubicBezTo>
                  <a:pt x="4096280" y="210599"/>
                  <a:pt x="4099070" y="220586"/>
                  <a:pt x="4103374" y="226712"/>
                </a:cubicBezTo>
                <a:cubicBezTo>
                  <a:pt x="4107678" y="232839"/>
                  <a:pt x="4102549" y="239558"/>
                  <a:pt x="4087989" y="246869"/>
                </a:cubicBezTo>
                <a:cubicBezTo>
                  <a:pt x="4073429" y="254180"/>
                  <a:pt x="4056016" y="257439"/>
                  <a:pt x="4035750" y="256645"/>
                </a:cubicBezTo>
                <a:cubicBezTo>
                  <a:pt x="4015485" y="255852"/>
                  <a:pt x="4001535" y="251204"/>
                  <a:pt x="3993902" y="242702"/>
                </a:cubicBezTo>
                <a:cubicBezTo>
                  <a:pt x="3986268" y="234200"/>
                  <a:pt x="3982835" y="219010"/>
                  <a:pt x="3983605" y="197133"/>
                </a:cubicBezTo>
                <a:cubicBezTo>
                  <a:pt x="3974898" y="198658"/>
                  <a:pt x="3967407" y="199731"/>
                  <a:pt x="3961131" y="200351"/>
                </a:cubicBezTo>
                <a:cubicBezTo>
                  <a:pt x="3960362" y="205709"/>
                  <a:pt x="3957814" y="208651"/>
                  <a:pt x="3953485" y="209179"/>
                </a:cubicBezTo>
                <a:cubicBezTo>
                  <a:pt x="3949157" y="209706"/>
                  <a:pt x="3946091" y="205514"/>
                  <a:pt x="3944286" y="196603"/>
                </a:cubicBezTo>
                <a:cubicBezTo>
                  <a:pt x="3942481" y="187691"/>
                  <a:pt x="3940429" y="175615"/>
                  <a:pt x="3938128" y="160372"/>
                </a:cubicBezTo>
                <a:cubicBezTo>
                  <a:pt x="3935828" y="145130"/>
                  <a:pt x="3932910" y="133608"/>
                  <a:pt x="3929375" y="125807"/>
                </a:cubicBezTo>
                <a:cubicBezTo>
                  <a:pt x="3925841" y="118006"/>
                  <a:pt x="3928008" y="114691"/>
                  <a:pt x="3935877" y="115863"/>
                </a:cubicBezTo>
                <a:cubicBezTo>
                  <a:pt x="3943746" y="117035"/>
                  <a:pt x="3950884" y="117435"/>
                  <a:pt x="3957290" y="117063"/>
                </a:cubicBezTo>
                <a:cubicBezTo>
                  <a:pt x="3963696" y="116691"/>
                  <a:pt x="3972858" y="115848"/>
                  <a:pt x="3984777" y="114533"/>
                </a:cubicBezTo>
                <a:cubicBezTo>
                  <a:pt x="3984777" y="105033"/>
                  <a:pt x="3983090" y="97933"/>
                  <a:pt x="3979716" y="93232"/>
                </a:cubicBezTo>
                <a:lnTo>
                  <a:pt x="3975121" y="94199"/>
                </a:lnTo>
                <a:cubicBezTo>
                  <a:pt x="3968040" y="100562"/>
                  <a:pt x="3963404" y="100153"/>
                  <a:pt x="3961215" y="92972"/>
                </a:cubicBezTo>
                <a:cubicBezTo>
                  <a:pt x="3959026" y="85791"/>
                  <a:pt x="3956605" y="77838"/>
                  <a:pt x="3953951" y="69113"/>
                </a:cubicBezTo>
                <a:cubicBezTo>
                  <a:pt x="3951297" y="60388"/>
                  <a:pt x="3948379" y="52475"/>
                  <a:pt x="3945198" y="45375"/>
                </a:cubicBezTo>
                <a:cubicBezTo>
                  <a:pt x="3942016" y="38274"/>
                  <a:pt x="3943067" y="35326"/>
                  <a:pt x="3948351" y="36529"/>
                </a:cubicBezTo>
                <a:cubicBezTo>
                  <a:pt x="3953634" y="37732"/>
                  <a:pt x="3958279" y="38318"/>
                  <a:pt x="3962285" y="38287"/>
                </a:cubicBezTo>
                <a:cubicBezTo>
                  <a:pt x="3966291" y="38256"/>
                  <a:pt x="3975217" y="37124"/>
                  <a:pt x="3989065" y="34891"/>
                </a:cubicBezTo>
                <a:cubicBezTo>
                  <a:pt x="4002912" y="32659"/>
                  <a:pt x="4012421" y="29738"/>
                  <a:pt x="4017593" y="26129"/>
                </a:cubicBezTo>
                <a:cubicBezTo>
                  <a:pt x="4020179" y="24325"/>
                  <a:pt x="4022808" y="23337"/>
                  <a:pt x="4025479" y="23167"/>
                </a:cubicBezTo>
                <a:close/>
                <a:moveTo>
                  <a:pt x="6958185" y="22250"/>
                </a:moveTo>
                <a:cubicBezTo>
                  <a:pt x="6962681" y="21227"/>
                  <a:pt x="6969053" y="22731"/>
                  <a:pt x="6977301" y="26762"/>
                </a:cubicBezTo>
                <a:cubicBezTo>
                  <a:pt x="6985957" y="30222"/>
                  <a:pt x="6992977" y="35363"/>
                  <a:pt x="6998359" y="42184"/>
                </a:cubicBezTo>
                <a:cubicBezTo>
                  <a:pt x="7003743" y="49005"/>
                  <a:pt x="7004453" y="55718"/>
                  <a:pt x="7000489" y="62322"/>
                </a:cubicBezTo>
                <a:cubicBezTo>
                  <a:pt x="6996527" y="68927"/>
                  <a:pt x="6991409" y="70108"/>
                  <a:pt x="6985133" y="65866"/>
                </a:cubicBezTo>
                <a:cubicBezTo>
                  <a:pt x="6978857" y="61625"/>
                  <a:pt x="6971673" y="53551"/>
                  <a:pt x="6963581" y="41645"/>
                </a:cubicBezTo>
                <a:cubicBezTo>
                  <a:pt x="6955488" y="29738"/>
                  <a:pt x="6953689" y="23274"/>
                  <a:pt x="6958185" y="22250"/>
                </a:cubicBezTo>
                <a:close/>
                <a:moveTo>
                  <a:pt x="7312773" y="22111"/>
                </a:moveTo>
                <a:cubicBezTo>
                  <a:pt x="7314993" y="21813"/>
                  <a:pt x="7317155" y="21981"/>
                  <a:pt x="7319261" y="22613"/>
                </a:cubicBezTo>
                <a:cubicBezTo>
                  <a:pt x="7323472" y="23878"/>
                  <a:pt x="7329025" y="26380"/>
                  <a:pt x="7335921" y="30120"/>
                </a:cubicBezTo>
                <a:cubicBezTo>
                  <a:pt x="7342816" y="33859"/>
                  <a:pt x="7344831" y="37453"/>
                  <a:pt x="7341967" y="40900"/>
                </a:cubicBezTo>
                <a:cubicBezTo>
                  <a:pt x="7339101" y="44348"/>
                  <a:pt x="7336767" y="49312"/>
                  <a:pt x="7334963" y="55793"/>
                </a:cubicBezTo>
                <a:cubicBezTo>
                  <a:pt x="7333158" y="62273"/>
                  <a:pt x="7330857" y="71512"/>
                  <a:pt x="7328061" y="83512"/>
                </a:cubicBezTo>
                <a:cubicBezTo>
                  <a:pt x="7325263" y="95511"/>
                  <a:pt x="7321841" y="104022"/>
                  <a:pt x="7317791" y="109045"/>
                </a:cubicBezTo>
                <a:cubicBezTo>
                  <a:pt x="7313742" y="114068"/>
                  <a:pt x="7309646" y="113082"/>
                  <a:pt x="7305503" y="106087"/>
                </a:cubicBezTo>
                <a:lnTo>
                  <a:pt x="7281598" y="111352"/>
                </a:lnTo>
                <a:cubicBezTo>
                  <a:pt x="7280755" y="116400"/>
                  <a:pt x="7278163" y="118924"/>
                  <a:pt x="7273822" y="118924"/>
                </a:cubicBezTo>
                <a:cubicBezTo>
                  <a:pt x="7270213" y="118924"/>
                  <a:pt x="7267546" y="113770"/>
                  <a:pt x="7265823" y="103464"/>
                </a:cubicBezTo>
                <a:cubicBezTo>
                  <a:pt x="7264099" y="93158"/>
                  <a:pt x="7261714" y="81915"/>
                  <a:pt x="7258669" y="69736"/>
                </a:cubicBezTo>
                <a:cubicBezTo>
                  <a:pt x="7255625" y="57557"/>
                  <a:pt x="7252707" y="48875"/>
                  <a:pt x="7249917" y="43691"/>
                </a:cubicBezTo>
                <a:cubicBezTo>
                  <a:pt x="7247126" y="38507"/>
                  <a:pt x="7249253" y="35915"/>
                  <a:pt x="7256297" y="35915"/>
                </a:cubicBezTo>
                <a:lnTo>
                  <a:pt x="7267981" y="35915"/>
                </a:lnTo>
                <a:cubicBezTo>
                  <a:pt x="7270685" y="35915"/>
                  <a:pt x="7276519" y="34609"/>
                  <a:pt x="7285487" y="31999"/>
                </a:cubicBezTo>
                <a:cubicBezTo>
                  <a:pt x="7294453" y="29388"/>
                  <a:pt x="7301271" y="26855"/>
                  <a:pt x="7305941" y="24399"/>
                </a:cubicBezTo>
                <a:cubicBezTo>
                  <a:pt x="7308275" y="23171"/>
                  <a:pt x="7310553" y="22409"/>
                  <a:pt x="7312773" y="22111"/>
                </a:cubicBezTo>
                <a:close/>
                <a:moveTo>
                  <a:pt x="4629649" y="21906"/>
                </a:moveTo>
                <a:cubicBezTo>
                  <a:pt x="4639000" y="21906"/>
                  <a:pt x="4646994" y="23900"/>
                  <a:pt x="4653629" y="27887"/>
                </a:cubicBezTo>
                <a:cubicBezTo>
                  <a:pt x="4660264" y="31875"/>
                  <a:pt x="4663324" y="37732"/>
                  <a:pt x="4662810" y="45458"/>
                </a:cubicBezTo>
                <a:cubicBezTo>
                  <a:pt x="4662295" y="53185"/>
                  <a:pt x="4653338" y="53786"/>
                  <a:pt x="4635937" y="47263"/>
                </a:cubicBezTo>
                <a:cubicBezTo>
                  <a:pt x="4626846" y="39809"/>
                  <a:pt x="4620986" y="33719"/>
                  <a:pt x="4618357" y="28994"/>
                </a:cubicBezTo>
                <a:cubicBezTo>
                  <a:pt x="4615727" y="24269"/>
                  <a:pt x="4619491" y="21906"/>
                  <a:pt x="4629649" y="21906"/>
                </a:cubicBezTo>
                <a:close/>
                <a:moveTo>
                  <a:pt x="1656649" y="21395"/>
                </a:moveTo>
                <a:cubicBezTo>
                  <a:pt x="1663712" y="22616"/>
                  <a:pt x="1671585" y="25199"/>
                  <a:pt x="1680267" y="29143"/>
                </a:cubicBezTo>
                <a:cubicBezTo>
                  <a:pt x="1690238" y="33868"/>
                  <a:pt x="1694039" y="39452"/>
                  <a:pt x="1691670" y="45895"/>
                </a:cubicBezTo>
                <a:cubicBezTo>
                  <a:pt x="1689302" y="52338"/>
                  <a:pt x="1687745" y="60577"/>
                  <a:pt x="1687001" y="70610"/>
                </a:cubicBezTo>
                <a:cubicBezTo>
                  <a:pt x="1686256" y="80644"/>
                  <a:pt x="1685884" y="95558"/>
                  <a:pt x="1685884" y="115352"/>
                </a:cubicBezTo>
                <a:cubicBezTo>
                  <a:pt x="1685884" y="134265"/>
                  <a:pt x="1686657" y="151839"/>
                  <a:pt x="1688201" y="168074"/>
                </a:cubicBezTo>
                <a:cubicBezTo>
                  <a:pt x="1689745" y="184309"/>
                  <a:pt x="1689918" y="199238"/>
                  <a:pt x="1688722" y="212862"/>
                </a:cubicBezTo>
                <a:cubicBezTo>
                  <a:pt x="1687525" y="226486"/>
                  <a:pt x="1683221" y="238557"/>
                  <a:pt x="1675811" y="249074"/>
                </a:cubicBezTo>
                <a:cubicBezTo>
                  <a:pt x="1668400" y="259591"/>
                  <a:pt x="1662084" y="261101"/>
                  <a:pt x="1656863" y="253604"/>
                </a:cubicBezTo>
                <a:cubicBezTo>
                  <a:pt x="1651642" y="246106"/>
                  <a:pt x="1646957" y="239905"/>
                  <a:pt x="1642808" y="235000"/>
                </a:cubicBezTo>
                <a:cubicBezTo>
                  <a:pt x="1638659" y="230095"/>
                  <a:pt x="1633884" y="224675"/>
                  <a:pt x="1628484" y="218741"/>
                </a:cubicBezTo>
                <a:cubicBezTo>
                  <a:pt x="1623082" y="212806"/>
                  <a:pt x="1624350" y="210664"/>
                  <a:pt x="1632288" y="212313"/>
                </a:cubicBezTo>
                <a:cubicBezTo>
                  <a:pt x="1640225" y="213963"/>
                  <a:pt x="1646780" y="215324"/>
                  <a:pt x="1651952" y="216397"/>
                </a:cubicBezTo>
                <a:cubicBezTo>
                  <a:pt x="1657123" y="217470"/>
                  <a:pt x="1660159" y="216431"/>
                  <a:pt x="1661058" y="213281"/>
                </a:cubicBezTo>
                <a:cubicBezTo>
                  <a:pt x="1661957" y="210130"/>
                  <a:pt x="1662794" y="203697"/>
                  <a:pt x="1663569" y="193979"/>
                </a:cubicBezTo>
                <a:cubicBezTo>
                  <a:pt x="1664345" y="184262"/>
                  <a:pt x="1664543" y="157656"/>
                  <a:pt x="1664165" y="114161"/>
                </a:cubicBezTo>
                <a:cubicBezTo>
                  <a:pt x="1663787" y="70666"/>
                  <a:pt x="1660674" y="44026"/>
                  <a:pt x="1654826" y="34240"/>
                </a:cubicBezTo>
                <a:cubicBezTo>
                  <a:pt x="1648978" y="24455"/>
                  <a:pt x="1649586" y="20173"/>
                  <a:pt x="1656649" y="21395"/>
                </a:cubicBezTo>
                <a:close/>
                <a:moveTo>
                  <a:pt x="732724" y="21395"/>
                </a:moveTo>
                <a:cubicBezTo>
                  <a:pt x="739787" y="22616"/>
                  <a:pt x="747660" y="25199"/>
                  <a:pt x="756341" y="29143"/>
                </a:cubicBezTo>
                <a:cubicBezTo>
                  <a:pt x="766312" y="33868"/>
                  <a:pt x="770114" y="39452"/>
                  <a:pt x="767745" y="45895"/>
                </a:cubicBezTo>
                <a:cubicBezTo>
                  <a:pt x="765376" y="52338"/>
                  <a:pt x="763820" y="60577"/>
                  <a:pt x="763076" y="70610"/>
                </a:cubicBezTo>
                <a:cubicBezTo>
                  <a:pt x="762331" y="80644"/>
                  <a:pt x="761959" y="95558"/>
                  <a:pt x="761959" y="115352"/>
                </a:cubicBezTo>
                <a:cubicBezTo>
                  <a:pt x="761959" y="134265"/>
                  <a:pt x="762732" y="151839"/>
                  <a:pt x="764276" y="168074"/>
                </a:cubicBezTo>
                <a:cubicBezTo>
                  <a:pt x="765820" y="184309"/>
                  <a:pt x="765993" y="199238"/>
                  <a:pt x="764797" y="212862"/>
                </a:cubicBezTo>
                <a:cubicBezTo>
                  <a:pt x="763600" y="226486"/>
                  <a:pt x="759296" y="238557"/>
                  <a:pt x="751886" y="249074"/>
                </a:cubicBezTo>
                <a:cubicBezTo>
                  <a:pt x="744476" y="259591"/>
                  <a:pt x="738159" y="261101"/>
                  <a:pt x="732938" y="253604"/>
                </a:cubicBezTo>
                <a:cubicBezTo>
                  <a:pt x="727717" y="246106"/>
                  <a:pt x="723032" y="239905"/>
                  <a:pt x="718883" y="235000"/>
                </a:cubicBezTo>
                <a:cubicBezTo>
                  <a:pt x="714734" y="230095"/>
                  <a:pt x="709960" y="224675"/>
                  <a:pt x="704559" y="218741"/>
                </a:cubicBezTo>
                <a:cubicBezTo>
                  <a:pt x="699157" y="212806"/>
                  <a:pt x="700425" y="210664"/>
                  <a:pt x="708363" y="212313"/>
                </a:cubicBezTo>
                <a:cubicBezTo>
                  <a:pt x="716300" y="213963"/>
                  <a:pt x="722855" y="215324"/>
                  <a:pt x="728027" y="216397"/>
                </a:cubicBezTo>
                <a:cubicBezTo>
                  <a:pt x="733198" y="217470"/>
                  <a:pt x="736234" y="216431"/>
                  <a:pt x="737133" y="213281"/>
                </a:cubicBezTo>
                <a:cubicBezTo>
                  <a:pt x="738032" y="210130"/>
                  <a:pt x="738869" y="203697"/>
                  <a:pt x="739645" y="193979"/>
                </a:cubicBezTo>
                <a:cubicBezTo>
                  <a:pt x="740420" y="184262"/>
                  <a:pt x="740618" y="157656"/>
                  <a:pt x="740240" y="114161"/>
                </a:cubicBezTo>
                <a:cubicBezTo>
                  <a:pt x="739862" y="70666"/>
                  <a:pt x="736749" y="44026"/>
                  <a:pt x="730901" y="34240"/>
                </a:cubicBezTo>
                <a:cubicBezTo>
                  <a:pt x="725053" y="24455"/>
                  <a:pt x="725661" y="20173"/>
                  <a:pt x="732724" y="21395"/>
                </a:cubicBezTo>
                <a:close/>
                <a:moveTo>
                  <a:pt x="1148848" y="17899"/>
                </a:moveTo>
                <a:cubicBezTo>
                  <a:pt x="1151486" y="17935"/>
                  <a:pt x="1154276" y="18589"/>
                  <a:pt x="1157219" y="19860"/>
                </a:cubicBezTo>
                <a:cubicBezTo>
                  <a:pt x="1163104" y="22402"/>
                  <a:pt x="1168986" y="26163"/>
                  <a:pt x="1174865" y="31143"/>
                </a:cubicBezTo>
                <a:cubicBezTo>
                  <a:pt x="1180743" y="36122"/>
                  <a:pt x="1181342" y="40975"/>
                  <a:pt x="1176660" y="45700"/>
                </a:cubicBezTo>
                <a:cubicBezTo>
                  <a:pt x="1171978" y="50425"/>
                  <a:pt x="1169829" y="67476"/>
                  <a:pt x="1170214" y="96850"/>
                </a:cubicBezTo>
                <a:cubicBezTo>
                  <a:pt x="1170598" y="126225"/>
                  <a:pt x="1171578" y="156456"/>
                  <a:pt x="1173153" y="187543"/>
                </a:cubicBezTo>
                <a:cubicBezTo>
                  <a:pt x="1174728" y="218629"/>
                  <a:pt x="1171516" y="240451"/>
                  <a:pt x="1163516" y="253008"/>
                </a:cubicBezTo>
                <a:cubicBezTo>
                  <a:pt x="1155517" y="265566"/>
                  <a:pt x="1148975" y="266378"/>
                  <a:pt x="1143890" y="255445"/>
                </a:cubicBezTo>
                <a:cubicBezTo>
                  <a:pt x="1138805" y="244513"/>
                  <a:pt x="1130719" y="234374"/>
                  <a:pt x="1119631" y="225029"/>
                </a:cubicBezTo>
                <a:cubicBezTo>
                  <a:pt x="1108543" y="215684"/>
                  <a:pt x="1108704" y="212180"/>
                  <a:pt x="1120115" y="214518"/>
                </a:cubicBezTo>
                <a:cubicBezTo>
                  <a:pt x="1131524" y="216856"/>
                  <a:pt x="1139071" y="218024"/>
                  <a:pt x="1142755" y="218024"/>
                </a:cubicBezTo>
                <a:cubicBezTo>
                  <a:pt x="1144466" y="218024"/>
                  <a:pt x="1145666" y="215618"/>
                  <a:pt x="1146355" y="210806"/>
                </a:cubicBezTo>
                <a:cubicBezTo>
                  <a:pt x="1147043" y="205994"/>
                  <a:pt x="1147772" y="198792"/>
                  <a:pt x="1148540" y="189198"/>
                </a:cubicBezTo>
                <a:cubicBezTo>
                  <a:pt x="1149309" y="179605"/>
                  <a:pt x="1149306" y="158338"/>
                  <a:pt x="1148531" y="125398"/>
                </a:cubicBezTo>
                <a:cubicBezTo>
                  <a:pt x="1147756" y="92457"/>
                  <a:pt x="1146832" y="69913"/>
                  <a:pt x="1145759" y="57764"/>
                </a:cubicBezTo>
                <a:cubicBezTo>
                  <a:pt x="1144686" y="45616"/>
                  <a:pt x="1141899" y="39731"/>
                  <a:pt x="1137397" y="40110"/>
                </a:cubicBezTo>
                <a:cubicBezTo>
                  <a:pt x="1132895" y="40488"/>
                  <a:pt x="1118750" y="42116"/>
                  <a:pt x="1094962" y="44993"/>
                </a:cubicBezTo>
                <a:lnTo>
                  <a:pt x="1094962" y="82591"/>
                </a:lnTo>
                <a:cubicBezTo>
                  <a:pt x="1102007" y="82665"/>
                  <a:pt x="1109033" y="81518"/>
                  <a:pt x="1116040" y="79149"/>
                </a:cubicBezTo>
                <a:cubicBezTo>
                  <a:pt x="1123047" y="76780"/>
                  <a:pt x="1128682" y="78511"/>
                  <a:pt x="1132941" y="84340"/>
                </a:cubicBezTo>
                <a:cubicBezTo>
                  <a:pt x="1137202" y="90169"/>
                  <a:pt x="1133933" y="94472"/>
                  <a:pt x="1123137" y="97250"/>
                </a:cubicBezTo>
                <a:cubicBezTo>
                  <a:pt x="1112342" y="100029"/>
                  <a:pt x="1102949" y="101027"/>
                  <a:pt x="1094962" y="100246"/>
                </a:cubicBezTo>
                <a:cubicBezTo>
                  <a:pt x="1094962" y="110217"/>
                  <a:pt x="1094187" y="121454"/>
                  <a:pt x="1092637" y="133955"/>
                </a:cubicBezTo>
                <a:cubicBezTo>
                  <a:pt x="1100500" y="134030"/>
                  <a:pt x="1108128" y="132882"/>
                  <a:pt x="1115519" y="130514"/>
                </a:cubicBezTo>
                <a:cubicBezTo>
                  <a:pt x="1122911" y="128145"/>
                  <a:pt x="1128923" y="130123"/>
                  <a:pt x="1133555" y="136448"/>
                </a:cubicBezTo>
                <a:cubicBezTo>
                  <a:pt x="1138188" y="142773"/>
                  <a:pt x="1134269" y="147077"/>
                  <a:pt x="1121798" y="149359"/>
                </a:cubicBezTo>
                <a:cubicBezTo>
                  <a:pt x="1109327" y="151641"/>
                  <a:pt x="1098950" y="152001"/>
                  <a:pt x="1090665" y="150438"/>
                </a:cubicBezTo>
                <a:cubicBezTo>
                  <a:pt x="1084786" y="179459"/>
                  <a:pt x="1074464" y="203942"/>
                  <a:pt x="1059699" y="223885"/>
                </a:cubicBezTo>
                <a:cubicBezTo>
                  <a:pt x="1044935" y="243828"/>
                  <a:pt x="1029977" y="256224"/>
                  <a:pt x="1014828" y="261073"/>
                </a:cubicBezTo>
                <a:cubicBezTo>
                  <a:pt x="999678" y="265922"/>
                  <a:pt x="996869" y="264034"/>
                  <a:pt x="1006400" y="255408"/>
                </a:cubicBezTo>
                <a:cubicBezTo>
                  <a:pt x="1015931" y="246782"/>
                  <a:pt x="1026269" y="234979"/>
                  <a:pt x="1037412" y="219996"/>
                </a:cubicBezTo>
                <a:cubicBezTo>
                  <a:pt x="1048556" y="205014"/>
                  <a:pt x="1056825" y="187685"/>
                  <a:pt x="1062220" y="168009"/>
                </a:cubicBezTo>
                <a:cubicBezTo>
                  <a:pt x="1067615" y="148333"/>
                  <a:pt x="1070508" y="123881"/>
                  <a:pt x="1070899" y="94655"/>
                </a:cubicBezTo>
                <a:cubicBezTo>
                  <a:pt x="1071289" y="65429"/>
                  <a:pt x="1069537" y="45995"/>
                  <a:pt x="1065643" y="36352"/>
                </a:cubicBezTo>
                <a:cubicBezTo>
                  <a:pt x="1061749" y="26709"/>
                  <a:pt x="1062964" y="22505"/>
                  <a:pt x="1069290" y="23739"/>
                </a:cubicBezTo>
                <a:cubicBezTo>
                  <a:pt x="1075615" y="24973"/>
                  <a:pt x="1080607" y="26334"/>
                  <a:pt x="1084265" y="27822"/>
                </a:cubicBezTo>
                <a:cubicBezTo>
                  <a:pt x="1087924" y="29310"/>
                  <a:pt x="1093728" y="29276"/>
                  <a:pt x="1101678" y="27720"/>
                </a:cubicBezTo>
                <a:cubicBezTo>
                  <a:pt x="1109628" y="26163"/>
                  <a:pt x="1117066" y="25029"/>
                  <a:pt x="1123993" y="24315"/>
                </a:cubicBezTo>
                <a:cubicBezTo>
                  <a:pt x="1130920" y="23602"/>
                  <a:pt x="1136718" y="22046"/>
                  <a:pt x="1141387" y="19646"/>
                </a:cubicBezTo>
                <a:cubicBezTo>
                  <a:pt x="1143722" y="18446"/>
                  <a:pt x="1146209" y="17864"/>
                  <a:pt x="1148848" y="17899"/>
                </a:cubicBezTo>
                <a:close/>
                <a:moveTo>
                  <a:pt x="5431247" y="17748"/>
                </a:moveTo>
                <a:cubicBezTo>
                  <a:pt x="5434595" y="17621"/>
                  <a:pt x="5438827" y="17854"/>
                  <a:pt x="5443943" y="18446"/>
                </a:cubicBezTo>
                <a:cubicBezTo>
                  <a:pt x="5454361" y="19327"/>
                  <a:pt x="5461989" y="21990"/>
                  <a:pt x="5466825" y="26436"/>
                </a:cubicBezTo>
                <a:cubicBezTo>
                  <a:pt x="5471662" y="30882"/>
                  <a:pt x="5473111" y="37291"/>
                  <a:pt x="5471169" y="45663"/>
                </a:cubicBezTo>
                <a:cubicBezTo>
                  <a:pt x="5469229" y="54034"/>
                  <a:pt x="5463002" y="55569"/>
                  <a:pt x="5452491" y="50267"/>
                </a:cubicBezTo>
                <a:cubicBezTo>
                  <a:pt x="5441980" y="44965"/>
                  <a:pt x="5432812" y="37744"/>
                  <a:pt x="5424986" y="28603"/>
                </a:cubicBezTo>
                <a:cubicBezTo>
                  <a:pt x="5419117" y="21748"/>
                  <a:pt x="5421204" y="18130"/>
                  <a:pt x="5431247" y="17748"/>
                </a:cubicBezTo>
                <a:close/>
                <a:moveTo>
                  <a:pt x="6662699" y="17344"/>
                </a:moveTo>
                <a:cubicBezTo>
                  <a:pt x="6665435" y="16848"/>
                  <a:pt x="6670026" y="17950"/>
                  <a:pt x="6676473" y="20650"/>
                </a:cubicBezTo>
                <a:cubicBezTo>
                  <a:pt x="6689365" y="26052"/>
                  <a:pt x="6694105" y="30371"/>
                  <a:pt x="6690695" y="33608"/>
                </a:cubicBezTo>
                <a:cubicBezTo>
                  <a:pt x="6687285" y="36845"/>
                  <a:pt x="6683929" y="39945"/>
                  <a:pt x="6680630" y="42910"/>
                </a:cubicBezTo>
                <a:cubicBezTo>
                  <a:pt x="6686931" y="42215"/>
                  <a:pt x="6695399" y="40094"/>
                  <a:pt x="6706033" y="36547"/>
                </a:cubicBezTo>
                <a:cubicBezTo>
                  <a:pt x="6716669" y="33000"/>
                  <a:pt x="6723849" y="34578"/>
                  <a:pt x="6727576" y="41282"/>
                </a:cubicBezTo>
                <a:cubicBezTo>
                  <a:pt x="6731303" y="47985"/>
                  <a:pt x="6724848" y="53067"/>
                  <a:pt x="6708210" y="56527"/>
                </a:cubicBezTo>
                <a:cubicBezTo>
                  <a:pt x="6691573" y="59988"/>
                  <a:pt x="6680295" y="59386"/>
                  <a:pt x="6674379" y="54723"/>
                </a:cubicBezTo>
                <a:cubicBezTo>
                  <a:pt x="6659831" y="75249"/>
                  <a:pt x="6643981" y="89328"/>
                  <a:pt x="6626829" y="96962"/>
                </a:cubicBezTo>
                <a:cubicBezTo>
                  <a:pt x="6609677" y="104596"/>
                  <a:pt x="6606437" y="103151"/>
                  <a:pt x="6617109" y="92627"/>
                </a:cubicBezTo>
                <a:cubicBezTo>
                  <a:pt x="6627781" y="82104"/>
                  <a:pt x="6638093" y="69820"/>
                  <a:pt x="6648046" y="55774"/>
                </a:cubicBezTo>
                <a:cubicBezTo>
                  <a:pt x="6657999" y="41728"/>
                  <a:pt x="6662003" y="31013"/>
                  <a:pt x="6660055" y="23627"/>
                </a:cubicBezTo>
                <a:cubicBezTo>
                  <a:pt x="6659081" y="19934"/>
                  <a:pt x="6659963" y="17840"/>
                  <a:pt x="6662699" y="17344"/>
                </a:cubicBezTo>
                <a:close/>
                <a:moveTo>
                  <a:pt x="2790942" y="15609"/>
                </a:moveTo>
                <a:cubicBezTo>
                  <a:pt x="2800064" y="17649"/>
                  <a:pt x="2807481" y="20306"/>
                  <a:pt x="2813192" y="23581"/>
                </a:cubicBezTo>
                <a:cubicBezTo>
                  <a:pt x="2818904" y="26855"/>
                  <a:pt x="2820395" y="30703"/>
                  <a:pt x="2817666" y="35124"/>
                </a:cubicBezTo>
                <a:cubicBezTo>
                  <a:pt x="2814938" y="39545"/>
                  <a:pt x="2813574" y="55368"/>
                  <a:pt x="2813574" y="82591"/>
                </a:cubicBezTo>
                <a:cubicBezTo>
                  <a:pt x="2827601" y="80482"/>
                  <a:pt x="2836766" y="77038"/>
                  <a:pt x="2841070" y="72257"/>
                </a:cubicBezTo>
                <a:cubicBezTo>
                  <a:pt x="2845373" y="67476"/>
                  <a:pt x="2854319" y="68793"/>
                  <a:pt x="2867905" y="76210"/>
                </a:cubicBezTo>
                <a:cubicBezTo>
                  <a:pt x="2881492" y="83626"/>
                  <a:pt x="2885256" y="90035"/>
                  <a:pt x="2879198" y="95437"/>
                </a:cubicBezTo>
                <a:cubicBezTo>
                  <a:pt x="2873139" y="100838"/>
                  <a:pt x="2866054" y="112499"/>
                  <a:pt x="2857943" y="130421"/>
                </a:cubicBezTo>
                <a:cubicBezTo>
                  <a:pt x="2864169" y="139301"/>
                  <a:pt x="2864194" y="144252"/>
                  <a:pt x="2858017" y="145275"/>
                </a:cubicBezTo>
                <a:cubicBezTo>
                  <a:pt x="2851841" y="146299"/>
                  <a:pt x="2837027" y="148280"/>
                  <a:pt x="2813574" y="151219"/>
                </a:cubicBezTo>
                <a:lnTo>
                  <a:pt x="2813574" y="186566"/>
                </a:lnTo>
                <a:cubicBezTo>
                  <a:pt x="2813574" y="200122"/>
                  <a:pt x="2813170" y="213367"/>
                  <a:pt x="2812364" y="226303"/>
                </a:cubicBezTo>
                <a:cubicBezTo>
                  <a:pt x="2811558" y="239239"/>
                  <a:pt x="2810318" y="251368"/>
                  <a:pt x="2808644" y="262692"/>
                </a:cubicBezTo>
                <a:cubicBezTo>
                  <a:pt x="2806969" y="274015"/>
                  <a:pt x="2803459" y="279928"/>
                  <a:pt x="2798114" y="280430"/>
                </a:cubicBezTo>
                <a:cubicBezTo>
                  <a:pt x="2792769" y="280932"/>
                  <a:pt x="2790096" y="269488"/>
                  <a:pt x="2790096" y="246097"/>
                </a:cubicBezTo>
                <a:lnTo>
                  <a:pt x="2790096" y="153935"/>
                </a:lnTo>
                <a:cubicBezTo>
                  <a:pt x="2784254" y="154704"/>
                  <a:pt x="2778035" y="155746"/>
                  <a:pt x="2771437" y="157061"/>
                </a:cubicBezTo>
                <a:cubicBezTo>
                  <a:pt x="2766029" y="164316"/>
                  <a:pt x="2761995" y="166235"/>
                  <a:pt x="2759335" y="162819"/>
                </a:cubicBezTo>
                <a:cubicBezTo>
                  <a:pt x="2756675" y="159402"/>
                  <a:pt x="2754535" y="155266"/>
                  <a:pt x="2752917" y="150410"/>
                </a:cubicBezTo>
                <a:cubicBezTo>
                  <a:pt x="2751298" y="145554"/>
                  <a:pt x="2749342" y="137769"/>
                  <a:pt x="2747047" y="127053"/>
                </a:cubicBezTo>
                <a:cubicBezTo>
                  <a:pt x="2744753" y="116338"/>
                  <a:pt x="2741432" y="107027"/>
                  <a:pt x="2737085" y="99120"/>
                </a:cubicBezTo>
                <a:cubicBezTo>
                  <a:pt x="2732738" y="91214"/>
                  <a:pt x="2734022" y="87667"/>
                  <a:pt x="2740936" y="88479"/>
                </a:cubicBezTo>
                <a:cubicBezTo>
                  <a:pt x="2747851" y="89291"/>
                  <a:pt x="2753503" y="90070"/>
                  <a:pt x="2757893" y="90814"/>
                </a:cubicBezTo>
                <a:cubicBezTo>
                  <a:pt x="2762284" y="91558"/>
                  <a:pt x="2773018" y="90237"/>
                  <a:pt x="2790096" y="86851"/>
                </a:cubicBezTo>
                <a:cubicBezTo>
                  <a:pt x="2790096" y="63497"/>
                  <a:pt x="2789343" y="48804"/>
                  <a:pt x="2787836" y="42770"/>
                </a:cubicBezTo>
                <a:cubicBezTo>
                  <a:pt x="2786329" y="36736"/>
                  <a:pt x="2784189" y="30191"/>
                  <a:pt x="2781417" y="23134"/>
                </a:cubicBezTo>
                <a:cubicBezTo>
                  <a:pt x="2778646" y="16077"/>
                  <a:pt x="2781821" y="13569"/>
                  <a:pt x="2790942" y="15609"/>
                </a:cubicBezTo>
                <a:close/>
                <a:moveTo>
                  <a:pt x="3355394" y="15520"/>
                </a:moveTo>
                <a:cubicBezTo>
                  <a:pt x="3356737" y="15395"/>
                  <a:pt x="3358416" y="15641"/>
                  <a:pt x="3360433" y="16260"/>
                </a:cubicBezTo>
                <a:cubicBezTo>
                  <a:pt x="3368501" y="18734"/>
                  <a:pt x="3375335" y="22266"/>
                  <a:pt x="3380934" y="26855"/>
                </a:cubicBezTo>
                <a:cubicBezTo>
                  <a:pt x="3386534" y="31444"/>
                  <a:pt x="3387880" y="35608"/>
                  <a:pt x="3384971" y="39347"/>
                </a:cubicBezTo>
                <a:cubicBezTo>
                  <a:pt x="3382063" y="43086"/>
                  <a:pt x="3378482" y="50373"/>
                  <a:pt x="3374228" y="61206"/>
                </a:cubicBezTo>
                <a:cubicBezTo>
                  <a:pt x="3369974" y="72040"/>
                  <a:pt x="3364114" y="84228"/>
                  <a:pt x="3356647" y="97771"/>
                </a:cubicBezTo>
                <a:cubicBezTo>
                  <a:pt x="3364511" y="97833"/>
                  <a:pt x="3374135" y="95970"/>
                  <a:pt x="3385520" y="92181"/>
                </a:cubicBezTo>
                <a:cubicBezTo>
                  <a:pt x="3396905" y="88392"/>
                  <a:pt x="3405742" y="84485"/>
                  <a:pt x="3412030" y="80461"/>
                </a:cubicBezTo>
                <a:cubicBezTo>
                  <a:pt x="3418318" y="76436"/>
                  <a:pt x="3425211" y="75872"/>
                  <a:pt x="3432708" y="78768"/>
                </a:cubicBezTo>
                <a:cubicBezTo>
                  <a:pt x="3440205" y="81664"/>
                  <a:pt x="3447495" y="86454"/>
                  <a:pt x="3454576" y="93139"/>
                </a:cubicBezTo>
                <a:cubicBezTo>
                  <a:pt x="3461658" y="99824"/>
                  <a:pt x="3459444" y="104959"/>
                  <a:pt x="3447935" y="108543"/>
                </a:cubicBezTo>
                <a:cubicBezTo>
                  <a:pt x="3436425" y="112127"/>
                  <a:pt x="3424340" y="119032"/>
                  <a:pt x="3411677" y="129258"/>
                </a:cubicBezTo>
                <a:cubicBezTo>
                  <a:pt x="3399014" y="139484"/>
                  <a:pt x="3394847" y="139617"/>
                  <a:pt x="3399175" y="129658"/>
                </a:cubicBezTo>
                <a:cubicBezTo>
                  <a:pt x="3403504" y="119699"/>
                  <a:pt x="3406424" y="113085"/>
                  <a:pt x="3407937" y="109817"/>
                </a:cubicBezTo>
                <a:cubicBezTo>
                  <a:pt x="3409450" y="106549"/>
                  <a:pt x="3408384" y="105104"/>
                  <a:pt x="3404738" y="105483"/>
                </a:cubicBezTo>
                <a:cubicBezTo>
                  <a:pt x="3401091" y="105861"/>
                  <a:pt x="3392853" y="107805"/>
                  <a:pt x="3380023" y="111315"/>
                </a:cubicBezTo>
                <a:cubicBezTo>
                  <a:pt x="3367192" y="114825"/>
                  <a:pt x="3357807" y="114639"/>
                  <a:pt x="3351866" y="110757"/>
                </a:cubicBezTo>
                <a:cubicBezTo>
                  <a:pt x="3343483" y="124102"/>
                  <a:pt x="3333988" y="133664"/>
                  <a:pt x="3323384" y="139443"/>
                </a:cubicBezTo>
                <a:cubicBezTo>
                  <a:pt x="3312780" y="145223"/>
                  <a:pt x="3311785" y="141359"/>
                  <a:pt x="3320398" y="127853"/>
                </a:cubicBezTo>
                <a:cubicBezTo>
                  <a:pt x="3329012" y="114347"/>
                  <a:pt x="3337182" y="96466"/>
                  <a:pt x="3344909" y="74210"/>
                </a:cubicBezTo>
                <a:cubicBezTo>
                  <a:pt x="3352635" y="51954"/>
                  <a:pt x="3355137" y="36113"/>
                  <a:pt x="3352415" y="26687"/>
                </a:cubicBezTo>
                <a:cubicBezTo>
                  <a:pt x="3350373" y="19618"/>
                  <a:pt x="3351366" y="15896"/>
                  <a:pt x="3355394" y="15520"/>
                </a:cubicBezTo>
                <a:close/>
                <a:moveTo>
                  <a:pt x="1348535" y="15293"/>
                </a:moveTo>
                <a:cubicBezTo>
                  <a:pt x="1351055" y="14924"/>
                  <a:pt x="1354469" y="15469"/>
                  <a:pt x="1358779" y="16930"/>
                </a:cubicBezTo>
                <a:cubicBezTo>
                  <a:pt x="1367399" y="19851"/>
                  <a:pt x="1374049" y="24095"/>
                  <a:pt x="1378731" y="29664"/>
                </a:cubicBezTo>
                <a:cubicBezTo>
                  <a:pt x="1383413" y="35233"/>
                  <a:pt x="1382455" y="39012"/>
                  <a:pt x="1375857" y="41003"/>
                </a:cubicBezTo>
                <a:cubicBezTo>
                  <a:pt x="1369259" y="42993"/>
                  <a:pt x="1361095" y="45933"/>
                  <a:pt x="1351365" y="49821"/>
                </a:cubicBezTo>
                <a:cubicBezTo>
                  <a:pt x="1341636" y="53709"/>
                  <a:pt x="1332480" y="56732"/>
                  <a:pt x="1323897" y="58890"/>
                </a:cubicBezTo>
                <a:cubicBezTo>
                  <a:pt x="1336349" y="63218"/>
                  <a:pt x="1341797" y="67593"/>
                  <a:pt x="1340240" y="72015"/>
                </a:cubicBezTo>
                <a:cubicBezTo>
                  <a:pt x="1338684" y="76436"/>
                  <a:pt x="1337906" y="83856"/>
                  <a:pt x="1337906" y="94274"/>
                </a:cubicBezTo>
                <a:cubicBezTo>
                  <a:pt x="1345521" y="92848"/>
                  <a:pt x="1352624" y="90739"/>
                  <a:pt x="1359216" y="87949"/>
                </a:cubicBezTo>
                <a:cubicBezTo>
                  <a:pt x="1365808" y="85158"/>
                  <a:pt x="1371879" y="86885"/>
                  <a:pt x="1377429" y="93130"/>
                </a:cubicBezTo>
                <a:cubicBezTo>
                  <a:pt x="1382979" y="99374"/>
                  <a:pt x="1381352" y="103442"/>
                  <a:pt x="1372545" y="105334"/>
                </a:cubicBezTo>
                <a:cubicBezTo>
                  <a:pt x="1363740" y="107225"/>
                  <a:pt x="1352578" y="109591"/>
                  <a:pt x="1339060" y="112431"/>
                </a:cubicBezTo>
                <a:lnTo>
                  <a:pt x="1339060" y="144076"/>
                </a:lnTo>
                <a:cubicBezTo>
                  <a:pt x="1350196" y="146854"/>
                  <a:pt x="1358990" y="149960"/>
                  <a:pt x="1365439" y="153396"/>
                </a:cubicBezTo>
                <a:cubicBezTo>
                  <a:pt x="1371888" y="156831"/>
                  <a:pt x="1375525" y="163036"/>
                  <a:pt x="1376350" y="172009"/>
                </a:cubicBezTo>
                <a:cubicBezTo>
                  <a:pt x="1377175" y="180982"/>
                  <a:pt x="1373128" y="184014"/>
                  <a:pt x="1364211" y="181106"/>
                </a:cubicBezTo>
                <a:cubicBezTo>
                  <a:pt x="1355294" y="178197"/>
                  <a:pt x="1346910" y="169922"/>
                  <a:pt x="1339060" y="156279"/>
                </a:cubicBezTo>
                <a:lnTo>
                  <a:pt x="1339060" y="205244"/>
                </a:lnTo>
                <a:cubicBezTo>
                  <a:pt x="1339060" y="224815"/>
                  <a:pt x="1337555" y="240808"/>
                  <a:pt x="1334548" y="253222"/>
                </a:cubicBezTo>
                <a:cubicBezTo>
                  <a:pt x="1331540" y="265637"/>
                  <a:pt x="1326654" y="266877"/>
                  <a:pt x="1319888" y="256943"/>
                </a:cubicBezTo>
                <a:cubicBezTo>
                  <a:pt x="1313123" y="247009"/>
                  <a:pt x="1310518" y="238991"/>
                  <a:pt x="1312075" y="232889"/>
                </a:cubicBezTo>
                <a:cubicBezTo>
                  <a:pt x="1313631" y="226787"/>
                  <a:pt x="1314992" y="216918"/>
                  <a:pt x="1316159" y="203281"/>
                </a:cubicBezTo>
                <a:cubicBezTo>
                  <a:pt x="1317324" y="189645"/>
                  <a:pt x="1317907" y="170083"/>
                  <a:pt x="1317907" y="144596"/>
                </a:cubicBezTo>
                <a:cubicBezTo>
                  <a:pt x="1316853" y="154407"/>
                  <a:pt x="1310186" y="166840"/>
                  <a:pt x="1297909" y="181896"/>
                </a:cubicBezTo>
                <a:cubicBezTo>
                  <a:pt x="1285630" y="196953"/>
                  <a:pt x="1271107" y="209095"/>
                  <a:pt x="1254339" y="218322"/>
                </a:cubicBezTo>
                <a:cubicBezTo>
                  <a:pt x="1237571" y="227549"/>
                  <a:pt x="1234523" y="226315"/>
                  <a:pt x="1245195" y="214620"/>
                </a:cubicBezTo>
                <a:cubicBezTo>
                  <a:pt x="1255867" y="202925"/>
                  <a:pt x="1268347" y="187419"/>
                  <a:pt x="1282635" y="168102"/>
                </a:cubicBezTo>
                <a:cubicBezTo>
                  <a:pt x="1296923" y="148785"/>
                  <a:pt x="1306738" y="132393"/>
                  <a:pt x="1312084" y="118924"/>
                </a:cubicBezTo>
                <a:cubicBezTo>
                  <a:pt x="1305064" y="121937"/>
                  <a:pt x="1297567" y="125038"/>
                  <a:pt x="1289592" y="128225"/>
                </a:cubicBezTo>
                <a:lnTo>
                  <a:pt x="1266450" y="136318"/>
                </a:lnTo>
                <a:cubicBezTo>
                  <a:pt x="1257607" y="138724"/>
                  <a:pt x="1248603" y="136284"/>
                  <a:pt x="1239438" y="128997"/>
                </a:cubicBezTo>
                <a:cubicBezTo>
                  <a:pt x="1230272" y="121711"/>
                  <a:pt x="1230814" y="117814"/>
                  <a:pt x="1241066" y="117305"/>
                </a:cubicBezTo>
                <a:cubicBezTo>
                  <a:pt x="1251316" y="116797"/>
                  <a:pt x="1262251" y="115187"/>
                  <a:pt x="1273873" y="112477"/>
                </a:cubicBezTo>
                <a:cubicBezTo>
                  <a:pt x="1285493" y="109768"/>
                  <a:pt x="1299787" y="105938"/>
                  <a:pt x="1316754" y="100990"/>
                </a:cubicBezTo>
                <a:cubicBezTo>
                  <a:pt x="1316754" y="93772"/>
                  <a:pt x="1316372" y="87298"/>
                  <a:pt x="1315610" y="81568"/>
                </a:cubicBezTo>
                <a:cubicBezTo>
                  <a:pt x="1314847" y="75838"/>
                  <a:pt x="1313728" y="70778"/>
                  <a:pt x="1312251" y="66387"/>
                </a:cubicBezTo>
                <a:cubicBezTo>
                  <a:pt x="1304798" y="68719"/>
                  <a:pt x="1297760" y="69885"/>
                  <a:pt x="1291137" y="69885"/>
                </a:cubicBezTo>
                <a:cubicBezTo>
                  <a:pt x="1283311" y="69885"/>
                  <a:pt x="1283695" y="67051"/>
                  <a:pt x="1292290" y="61383"/>
                </a:cubicBezTo>
                <a:cubicBezTo>
                  <a:pt x="1300885" y="55715"/>
                  <a:pt x="1309191" y="50398"/>
                  <a:pt x="1317210" y="45430"/>
                </a:cubicBezTo>
                <a:cubicBezTo>
                  <a:pt x="1325228" y="40463"/>
                  <a:pt x="1331277" y="35939"/>
                  <a:pt x="1335357" y="31859"/>
                </a:cubicBezTo>
                <a:cubicBezTo>
                  <a:pt x="1339437" y="27779"/>
                  <a:pt x="1342206" y="23540"/>
                  <a:pt x="1343663" y="19144"/>
                </a:cubicBezTo>
                <a:cubicBezTo>
                  <a:pt x="1344393" y="16945"/>
                  <a:pt x="1346016" y="15662"/>
                  <a:pt x="1348535" y="15293"/>
                </a:cubicBezTo>
                <a:close/>
                <a:moveTo>
                  <a:pt x="4813156" y="15021"/>
                </a:moveTo>
                <a:cubicBezTo>
                  <a:pt x="4814558" y="15112"/>
                  <a:pt x="4816290" y="15578"/>
                  <a:pt x="4818353" y="16418"/>
                </a:cubicBezTo>
                <a:cubicBezTo>
                  <a:pt x="4826608" y="19779"/>
                  <a:pt x="4832858" y="23773"/>
                  <a:pt x="4837106" y="28399"/>
                </a:cubicBezTo>
                <a:cubicBezTo>
                  <a:pt x="4841354" y="33025"/>
                  <a:pt x="4841369" y="37406"/>
                  <a:pt x="4837152" y="41542"/>
                </a:cubicBezTo>
                <a:cubicBezTo>
                  <a:pt x="4832936" y="45678"/>
                  <a:pt x="4827748" y="51985"/>
                  <a:pt x="4821590" y="60462"/>
                </a:cubicBezTo>
                <a:cubicBezTo>
                  <a:pt x="4815433" y="68939"/>
                  <a:pt x="4807548" y="79434"/>
                  <a:pt x="4797936" y="91948"/>
                </a:cubicBezTo>
                <a:cubicBezTo>
                  <a:pt x="4800677" y="91948"/>
                  <a:pt x="4809563" y="91614"/>
                  <a:pt x="4824595" y="90944"/>
                </a:cubicBezTo>
                <a:cubicBezTo>
                  <a:pt x="4832421" y="78269"/>
                  <a:pt x="4835748" y="68260"/>
                  <a:pt x="4834576" y="60918"/>
                </a:cubicBezTo>
                <a:cubicBezTo>
                  <a:pt x="4833404" y="53576"/>
                  <a:pt x="4836706" y="51365"/>
                  <a:pt x="4844482" y="54286"/>
                </a:cubicBezTo>
                <a:cubicBezTo>
                  <a:pt x="4852258" y="57206"/>
                  <a:pt x="4858509" y="60834"/>
                  <a:pt x="4863234" y="65169"/>
                </a:cubicBezTo>
                <a:cubicBezTo>
                  <a:pt x="4867960" y="69503"/>
                  <a:pt x="4867628" y="73736"/>
                  <a:pt x="4862239" y="77866"/>
                </a:cubicBezTo>
                <a:cubicBezTo>
                  <a:pt x="4856850" y="81996"/>
                  <a:pt x="4849400" y="90714"/>
                  <a:pt x="4839887" y="104022"/>
                </a:cubicBezTo>
                <a:cubicBezTo>
                  <a:pt x="4830375" y="117330"/>
                  <a:pt x="4822757" y="127007"/>
                  <a:pt x="4817033" y="133053"/>
                </a:cubicBezTo>
                <a:cubicBezTo>
                  <a:pt x="4811309" y="139099"/>
                  <a:pt x="4812060" y="141549"/>
                  <a:pt x="4819284" y="140401"/>
                </a:cubicBezTo>
                <a:cubicBezTo>
                  <a:pt x="4826508" y="139254"/>
                  <a:pt x="4835652" y="137893"/>
                  <a:pt x="4846714" y="136318"/>
                </a:cubicBezTo>
                <a:cubicBezTo>
                  <a:pt x="4857778" y="134743"/>
                  <a:pt x="4859622" y="136864"/>
                  <a:pt x="4852249" y="142680"/>
                </a:cubicBezTo>
                <a:cubicBezTo>
                  <a:pt x="4844876" y="148497"/>
                  <a:pt x="4835788" y="153334"/>
                  <a:pt x="4824986" y="157191"/>
                </a:cubicBezTo>
                <a:cubicBezTo>
                  <a:pt x="4814183" y="161048"/>
                  <a:pt x="4805074" y="165169"/>
                  <a:pt x="4797657" y="169553"/>
                </a:cubicBezTo>
                <a:cubicBezTo>
                  <a:pt x="4790241" y="173937"/>
                  <a:pt x="4785103" y="171727"/>
                  <a:pt x="4782244" y="162921"/>
                </a:cubicBezTo>
                <a:cubicBezTo>
                  <a:pt x="4779385" y="154115"/>
                  <a:pt x="4781342" y="147477"/>
                  <a:pt x="4788113" y="143006"/>
                </a:cubicBezTo>
                <a:cubicBezTo>
                  <a:pt x="4794885" y="138535"/>
                  <a:pt x="4805508" y="125447"/>
                  <a:pt x="4819981" y="103743"/>
                </a:cubicBezTo>
                <a:cubicBezTo>
                  <a:pt x="4802296" y="106769"/>
                  <a:pt x="4790507" y="110056"/>
                  <a:pt x="4784616" y="113603"/>
                </a:cubicBezTo>
                <a:cubicBezTo>
                  <a:pt x="4778725" y="117150"/>
                  <a:pt x="4774781" y="114871"/>
                  <a:pt x="4772784" y="106766"/>
                </a:cubicBezTo>
                <a:cubicBezTo>
                  <a:pt x="4770788" y="98661"/>
                  <a:pt x="4772046" y="93350"/>
                  <a:pt x="4776561" y="90832"/>
                </a:cubicBezTo>
                <a:cubicBezTo>
                  <a:pt x="4781075" y="88315"/>
                  <a:pt x="4785596" y="83844"/>
                  <a:pt x="4790123" y="77419"/>
                </a:cubicBezTo>
                <a:cubicBezTo>
                  <a:pt x="4794650" y="70995"/>
                  <a:pt x="4799592" y="62691"/>
                  <a:pt x="4804950" y="52509"/>
                </a:cubicBezTo>
                <a:cubicBezTo>
                  <a:pt x="4810307" y="42327"/>
                  <a:pt x="4811818" y="32926"/>
                  <a:pt x="4809480" y="24306"/>
                </a:cubicBezTo>
                <a:cubicBezTo>
                  <a:pt x="4807726" y="17841"/>
                  <a:pt x="4808952" y="14746"/>
                  <a:pt x="4813156" y="15021"/>
                </a:cubicBezTo>
                <a:close/>
                <a:moveTo>
                  <a:pt x="4311956" y="13514"/>
                </a:moveTo>
                <a:cubicBezTo>
                  <a:pt x="4313589" y="13464"/>
                  <a:pt x="4315608" y="13797"/>
                  <a:pt x="4318012" y="14511"/>
                </a:cubicBezTo>
                <a:cubicBezTo>
                  <a:pt x="4327630" y="17370"/>
                  <a:pt x="4334852" y="20697"/>
                  <a:pt x="4339676" y="24492"/>
                </a:cubicBezTo>
                <a:cubicBezTo>
                  <a:pt x="4344501" y="28287"/>
                  <a:pt x="4345068" y="32454"/>
                  <a:pt x="4341378" y="36994"/>
                </a:cubicBezTo>
                <a:cubicBezTo>
                  <a:pt x="4337689" y="41533"/>
                  <a:pt x="4333329" y="48826"/>
                  <a:pt x="4328300" y="58871"/>
                </a:cubicBezTo>
                <a:cubicBezTo>
                  <a:pt x="4323271" y="68917"/>
                  <a:pt x="4315857" y="79162"/>
                  <a:pt x="4306059" y="89604"/>
                </a:cubicBezTo>
                <a:cubicBezTo>
                  <a:pt x="4330579" y="88922"/>
                  <a:pt x="4345737" y="86417"/>
                  <a:pt x="4351536" y="82089"/>
                </a:cubicBezTo>
                <a:cubicBezTo>
                  <a:pt x="4357334" y="77760"/>
                  <a:pt x="4364053" y="77264"/>
                  <a:pt x="4371693" y="80600"/>
                </a:cubicBezTo>
                <a:cubicBezTo>
                  <a:pt x="4379333" y="83937"/>
                  <a:pt x="4385481" y="88107"/>
                  <a:pt x="4390138" y="93111"/>
                </a:cubicBezTo>
                <a:cubicBezTo>
                  <a:pt x="4394795" y="98116"/>
                  <a:pt x="4395146" y="102773"/>
                  <a:pt x="4391189" y="107082"/>
                </a:cubicBezTo>
                <a:cubicBezTo>
                  <a:pt x="4387233" y="111392"/>
                  <a:pt x="4384489" y="121612"/>
                  <a:pt x="4382957" y="137741"/>
                </a:cubicBezTo>
                <a:cubicBezTo>
                  <a:pt x="4381425" y="153870"/>
                  <a:pt x="4380077" y="170093"/>
                  <a:pt x="4378911" y="186408"/>
                </a:cubicBezTo>
                <a:cubicBezTo>
                  <a:pt x="4377745" y="202723"/>
                  <a:pt x="4374303" y="216797"/>
                  <a:pt x="4368586" y="228628"/>
                </a:cubicBezTo>
                <a:cubicBezTo>
                  <a:pt x="4362868" y="240460"/>
                  <a:pt x="4353998" y="249455"/>
                  <a:pt x="4341973" y="255613"/>
                </a:cubicBezTo>
                <a:cubicBezTo>
                  <a:pt x="4329949" y="261771"/>
                  <a:pt x="4323482" y="260223"/>
                  <a:pt x="4322570" y="250971"/>
                </a:cubicBezTo>
                <a:cubicBezTo>
                  <a:pt x="4321658" y="241719"/>
                  <a:pt x="4316710" y="231190"/>
                  <a:pt x="4307724" y="219383"/>
                </a:cubicBezTo>
                <a:cubicBezTo>
                  <a:pt x="4298739" y="207576"/>
                  <a:pt x="4299954" y="204438"/>
                  <a:pt x="4311371" y="209969"/>
                </a:cubicBezTo>
                <a:cubicBezTo>
                  <a:pt x="4322787" y="215501"/>
                  <a:pt x="4330759" y="218614"/>
                  <a:pt x="4335286" y="219308"/>
                </a:cubicBezTo>
                <a:cubicBezTo>
                  <a:pt x="4339813" y="220003"/>
                  <a:pt x="4344026" y="215845"/>
                  <a:pt x="4347927" y="206834"/>
                </a:cubicBezTo>
                <a:cubicBezTo>
                  <a:pt x="4351827" y="197824"/>
                  <a:pt x="4354556" y="184179"/>
                  <a:pt x="4356112" y="165897"/>
                </a:cubicBezTo>
                <a:cubicBezTo>
                  <a:pt x="4357669" y="147616"/>
                  <a:pt x="4358447" y="132324"/>
                  <a:pt x="4358447" y="120021"/>
                </a:cubicBezTo>
                <a:cubicBezTo>
                  <a:pt x="4358447" y="108921"/>
                  <a:pt x="4357377" y="102655"/>
                  <a:pt x="4355238" y="101222"/>
                </a:cubicBezTo>
                <a:cubicBezTo>
                  <a:pt x="4353098" y="99790"/>
                  <a:pt x="4347781" y="100140"/>
                  <a:pt x="4339285" y="102273"/>
                </a:cubicBezTo>
                <a:lnTo>
                  <a:pt x="4314952" y="108375"/>
                </a:lnTo>
                <a:cubicBezTo>
                  <a:pt x="4309048" y="109182"/>
                  <a:pt x="4303802" y="107247"/>
                  <a:pt x="4299213" y="102571"/>
                </a:cubicBezTo>
                <a:cubicBezTo>
                  <a:pt x="4287344" y="116052"/>
                  <a:pt x="4274988" y="126427"/>
                  <a:pt x="4262146" y="133695"/>
                </a:cubicBezTo>
                <a:cubicBezTo>
                  <a:pt x="4258935" y="135512"/>
                  <a:pt x="4256518" y="136617"/>
                  <a:pt x="4254894" y="137012"/>
                </a:cubicBezTo>
                <a:lnTo>
                  <a:pt x="4253456" y="136464"/>
                </a:lnTo>
                <a:lnTo>
                  <a:pt x="4253181" y="141276"/>
                </a:lnTo>
                <a:cubicBezTo>
                  <a:pt x="4253003" y="147616"/>
                  <a:pt x="4253108" y="155455"/>
                  <a:pt x="4253495" y="164791"/>
                </a:cubicBezTo>
                <a:cubicBezTo>
                  <a:pt x="4254270" y="183462"/>
                  <a:pt x="4253656" y="197601"/>
                  <a:pt x="4251653" y="207207"/>
                </a:cubicBezTo>
                <a:cubicBezTo>
                  <a:pt x="4249651" y="216812"/>
                  <a:pt x="4246959" y="224539"/>
                  <a:pt x="4243579" y="230387"/>
                </a:cubicBezTo>
                <a:cubicBezTo>
                  <a:pt x="4240200" y="236234"/>
                  <a:pt x="4236582" y="236321"/>
                  <a:pt x="4232724" y="230647"/>
                </a:cubicBezTo>
                <a:cubicBezTo>
                  <a:pt x="4228867" y="224973"/>
                  <a:pt x="4225915" y="220260"/>
                  <a:pt x="4223869" y="216508"/>
                </a:cubicBezTo>
                <a:cubicBezTo>
                  <a:pt x="4221823" y="212757"/>
                  <a:pt x="4219823" y="210729"/>
                  <a:pt x="4217869" y="210425"/>
                </a:cubicBezTo>
                <a:cubicBezTo>
                  <a:pt x="4215916" y="210121"/>
                  <a:pt x="4206208" y="211395"/>
                  <a:pt x="4188746" y="214248"/>
                </a:cubicBezTo>
                <a:cubicBezTo>
                  <a:pt x="4184678" y="231636"/>
                  <a:pt x="4180036" y="236392"/>
                  <a:pt x="4174821" y="228517"/>
                </a:cubicBezTo>
                <a:cubicBezTo>
                  <a:pt x="4169606" y="220641"/>
                  <a:pt x="4166998" y="210155"/>
                  <a:pt x="4166998" y="197058"/>
                </a:cubicBezTo>
                <a:cubicBezTo>
                  <a:pt x="4166998" y="184718"/>
                  <a:pt x="4166617" y="169386"/>
                  <a:pt x="4165854" y="151061"/>
                </a:cubicBezTo>
                <a:cubicBezTo>
                  <a:pt x="4165091" y="132737"/>
                  <a:pt x="4162369" y="119472"/>
                  <a:pt x="4157687" y="111268"/>
                </a:cubicBezTo>
                <a:cubicBezTo>
                  <a:pt x="4153005" y="103064"/>
                  <a:pt x="4153802" y="98962"/>
                  <a:pt x="4160078" y="98962"/>
                </a:cubicBezTo>
                <a:cubicBezTo>
                  <a:pt x="4164220" y="98962"/>
                  <a:pt x="4169063" y="99340"/>
                  <a:pt x="4174607" y="100097"/>
                </a:cubicBezTo>
                <a:cubicBezTo>
                  <a:pt x="4180560" y="92618"/>
                  <a:pt x="4187202" y="81053"/>
                  <a:pt x="4194531" y="65401"/>
                </a:cubicBezTo>
                <a:cubicBezTo>
                  <a:pt x="4201861" y="49749"/>
                  <a:pt x="4204165" y="37418"/>
                  <a:pt x="4201443" y="28408"/>
                </a:cubicBezTo>
                <a:cubicBezTo>
                  <a:pt x="4198720" y="19398"/>
                  <a:pt x="4205575" y="18458"/>
                  <a:pt x="4222009" y="25590"/>
                </a:cubicBezTo>
                <a:cubicBezTo>
                  <a:pt x="4236024" y="32361"/>
                  <a:pt x="4240355" y="38324"/>
                  <a:pt x="4235003" y="43477"/>
                </a:cubicBezTo>
                <a:cubicBezTo>
                  <a:pt x="4229652" y="48630"/>
                  <a:pt x="4223888" y="55839"/>
                  <a:pt x="4217711" y="65104"/>
                </a:cubicBezTo>
                <a:cubicBezTo>
                  <a:pt x="4211535" y="74368"/>
                  <a:pt x="4202072" y="86033"/>
                  <a:pt x="4189322" y="100097"/>
                </a:cubicBezTo>
                <a:cubicBezTo>
                  <a:pt x="4204329" y="97939"/>
                  <a:pt x="4214759" y="94286"/>
                  <a:pt x="4220613" y="89139"/>
                </a:cubicBezTo>
                <a:cubicBezTo>
                  <a:pt x="4226467" y="83992"/>
                  <a:pt x="4232805" y="83081"/>
                  <a:pt x="4239626" y="86405"/>
                </a:cubicBezTo>
                <a:cubicBezTo>
                  <a:pt x="4246448" y="89728"/>
                  <a:pt x="4252416" y="93189"/>
                  <a:pt x="4257532" y="96785"/>
                </a:cubicBezTo>
                <a:cubicBezTo>
                  <a:pt x="4262648" y="100382"/>
                  <a:pt x="4263805" y="104602"/>
                  <a:pt x="4261002" y="109445"/>
                </a:cubicBezTo>
                <a:cubicBezTo>
                  <a:pt x="4258199" y="114288"/>
                  <a:pt x="4256053" y="120055"/>
                  <a:pt x="4254565" y="126746"/>
                </a:cubicBezTo>
                <a:cubicBezTo>
                  <a:pt x="4254193" y="128419"/>
                  <a:pt x="4253891" y="130466"/>
                  <a:pt x="4253661" y="132888"/>
                </a:cubicBezTo>
                <a:lnTo>
                  <a:pt x="4253643" y="133210"/>
                </a:lnTo>
                <a:lnTo>
                  <a:pt x="4254671" y="130845"/>
                </a:lnTo>
                <a:cubicBezTo>
                  <a:pt x="4256220" y="128395"/>
                  <a:pt x="4258563" y="125233"/>
                  <a:pt x="4261699" y="121361"/>
                </a:cubicBezTo>
                <a:cubicBezTo>
                  <a:pt x="4274244" y="105870"/>
                  <a:pt x="4285723" y="88163"/>
                  <a:pt x="4296134" y="68238"/>
                </a:cubicBezTo>
                <a:cubicBezTo>
                  <a:pt x="4306546" y="48314"/>
                  <a:pt x="4310391" y="33664"/>
                  <a:pt x="4307669" y="24287"/>
                </a:cubicBezTo>
                <a:cubicBezTo>
                  <a:pt x="4305627" y="17255"/>
                  <a:pt x="4307056" y="13664"/>
                  <a:pt x="4311956" y="13514"/>
                </a:cubicBezTo>
                <a:close/>
                <a:moveTo>
                  <a:pt x="6750663" y="13218"/>
                </a:moveTo>
                <a:cubicBezTo>
                  <a:pt x="6757751" y="14446"/>
                  <a:pt x="6763999" y="16579"/>
                  <a:pt x="6769406" y="19618"/>
                </a:cubicBezTo>
                <a:cubicBezTo>
                  <a:pt x="6774814" y="22657"/>
                  <a:pt x="6776019" y="25754"/>
                  <a:pt x="6773025" y="28910"/>
                </a:cubicBezTo>
                <a:cubicBezTo>
                  <a:pt x="6770029" y="32067"/>
                  <a:pt x="6767248" y="34395"/>
                  <a:pt x="6764681" y="35896"/>
                </a:cubicBezTo>
                <a:cubicBezTo>
                  <a:pt x="6772594" y="35958"/>
                  <a:pt x="6781765" y="34222"/>
                  <a:pt x="6792195" y="30687"/>
                </a:cubicBezTo>
                <a:cubicBezTo>
                  <a:pt x="6802626" y="27152"/>
                  <a:pt x="6810570" y="28718"/>
                  <a:pt x="6816027" y="35384"/>
                </a:cubicBezTo>
                <a:cubicBezTo>
                  <a:pt x="6821484" y="42051"/>
                  <a:pt x="6816173" y="46940"/>
                  <a:pt x="6800093" y="50053"/>
                </a:cubicBezTo>
                <a:cubicBezTo>
                  <a:pt x="6784013" y="53166"/>
                  <a:pt x="6770609" y="52776"/>
                  <a:pt x="6759881" y="48881"/>
                </a:cubicBezTo>
                <a:cubicBezTo>
                  <a:pt x="6751349" y="59225"/>
                  <a:pt x="6740847" y="68424"/>
                  <a:pt x="6728376" y="76480"/>
                </a:cubicBezTo>
                <a:cubicBezTo>
                  <a:pt x="6715906" y="84535"/>
                  <a:pt x="6712433" y="84330"/>
                  <a:pt x="6717958" y="75866"/>
                </a:cubicBezTo>
                <a:cubicBezTo>
                  <a:pt x="6723483" y="67401"/>
                  <a:pt x="6728367" y="59507"/>
                  <a:pt x="6732609" y="52183"/>
                </a:cubicBezTo>
                <a:cubicBezTo>
                  <a:pt x="6736850" y="44860"/>
                  <a:pt x="6739926" y="38628"/>
                  <a:pt x="6741836" y="33487"/>
                </a:cubicBezTo>
                <a:cubicBezTo>
                  <a:pt x="6743746" y="28346"/>
                  <a:pt x="6743923" y="23376"/>
                  <a:pt x="6742366" y="18576"/>
                </a:cubicBezTo>
                <a:cubicBezTo>
                  <a:pt x="6740809" y="13776"/>
                  <a:pt x="6743575" y="11991"/>
                  <a:pt x="6750663" y="13218"/>
                </a:cubicBezTo>
                <a:close/>
                <a:moveTo>
                  <a:pt x="2681295" y="9180"/>
                </a:moveTo>
                <a:cubicBezTo>
                  <a:pt x="2682571" y="9104"/>
                  <a:pt x="2684174" y="9327"/>
                  <a:pt x="2686102" y="9851"/>
                </a:cubicBezTo>
                <a:cubicBezTo>
                  <a:pt x="2693817" y="11947"/>
                  <a:pt x="2700260" y="15317"/>
                  <a:pt x="2705431" y="19962"/>
                </a:cubicBezTo>
                <a:cubicBezTo>
                  <a:pt x="2710603" y="24607"/>
                  <a:pt x="2711537" y="28783"/>
                  <a:pt x="2708231" y="32492"/>
                </a:cubicBezTo>
                <a:cubicBezTo>
                  <a:pt x="2704926" y="36200"/>
                  <a:pt x="2702145" y="41062"/>
                  <a:pt x="2699888" y="47077"/>
                </a:cubicBezTo>
                <a:cubicBezTo>
                  <a:pt x="2697630" y="53092"/>
                  <a:pt x="2693891" y="60651"/>
                  <a:pt x="2688670" y="69754"/>
                </a:cubicBezTo>
                <a:cubicBezTo>
                  <a:pt x="2695665" y="69829"/>
                  <a:pt x="2704328" y="67708"/>
                  <a:pt x="2714659" y="63392"/>
                </a:cubicBezTo>
                <a:cubicBezTo>
                  <a:pt x="2724990" y="59076"/>
                  <a:pt x="2733163" y="59705"/>
                  <a:pt x="2739178" y="65280"/>
                </a:cubicBezTo>
                <a:cubicBezTo>
                  <a:pt x="2745193" y="70855"/>
                  <a:pt x="2741659" y="76129"/>
                  <a:pt x="2728574" y="81103"/>
                </a:cubicBezTo>
                <a:cubicBezTo>
                  <a:pt x="2715490" y="86076"/>
                  <a:pt x="2700501" y="87787"/>
                  <a:pt x="2683609" y="86237"/>
                </a:cubicBezTo>
                <a:cubicBezTo>
                  <a:pt x="2674134" y="103861"/>
                  <a:pt x="2665415" y="117845"/>
                  <a:pt x="2657453" y="128188"/>
                </a:cubicBezTo>
                <a:cubicBezTo>
                  <a:pt x="2649491" y="138532"/>
                  <a:pt x="2639643" y="146773"/>
                  <a:pt x="2627911" y="152912"/>
                </a:cubicBezTo>
                <a:cubicBezTo>
                  <a:pt x="2616178" y="159051"/>
                  <a:pt x="2614271" y="157262"/>
                  <a:pt x="2622190" y="147545"/>
                </a:cubicBezTo>
                <a:cubicBezTo>
                  <a:pt x="2630109" y="137828"/>
                  <a:pt x="2638490" y="125658"/>
                  <a:pt x="2647333" y="111036"/>
                </a:cubicBezTo>
                <a:cubicBezTo>
                  <a:pt x="2656176" y="96413"/>
                  <a:pt x="2664280" y="79128"/>
                  <a:pt x="2671647" y="59178"/>
                </a:cubicBezTo>
                <a:cubicBezTo>
                  <a:pt x="2679014" y="39229"/>
                  <a:pt x="2681337" y="25497"/>
                  <a:pt x="2678614" y="17981"/>
                </a:cubicBezTo>
                <a:cubicBezTo>
                  <a:pt x="2676573" y="12344"/>
                  <a:pt x="2677466" y="9410"/>
                  <a:pt x="2681295" y="9180"/>
                </a:cubicBezTo>
                <a:close/>
                <a:moveTo>
                  <a:pt x="5530772" y="7337"/>
                </a:moveTo>
                <a:cubicBezTo>
                  <a:pt x="5532180" y="7218"/>
                  <a:pt x="5533986" y="7467"/>
                  <a:pt x="5536189" y="8084"/>
                </a:cubicBezTo>
                <a:cubicBezTo>
                  <a:pt x="5545001" y="10552"/>
                  <a:pt x="5553000" y="13990"/>
                  <a:pt x="5560187" y="18399"/>
                </a:cubicBezTo>
                <a:cubicBezTo>
                  <a:pt x="5567375" y="22809"/>
                  <a:pt x="5568823" y="28572"/>
                  <a:pt x="5564531" y="35691"/>
                </a:cubicBezTo>
                <a:cubicBezTo>
                  <a:pt x="5560240" y="42810"/>
                  <a:pt x="5558461" y="65451"/>
                  <a:pt x="5559192" y="103613"/>
                </a:cubicBezTo>
                <a:cubicBezTo>
                  <a:pt x="5576593" y="101343"/>
                  <a:pt x="5589008" y="99219"/>
                  <a:pt x="5596436" y="97241"/>
                </a:cubicBezTo>
                <a:cubicBezTo>
                  <a:pt x="5603865" y="95263"/>
                  <a:pt x="5611986" y="96835"/>
                  <a:pt x="5620797" y="101957"/>
                </a:cubicBezTo>
                <a:cubicBezTo>
                  <a:pt x="5629610" y="107079"/>
                  <a:pt x="5629824" y="110986"/>
                  <a:pt x="5621439" y="113677"/>
                </a:cubicBezTo>
                <a:cubicBezTo>
                  <a:pt x="5613055" y="116369"/>
                  <a:pt x="5592343" y="119184"/>
                  <a:pt x="5559304" y="122123"/>
                </a:cubicBezTo>
                <a:cubicBezTo>
                  <a:pt x="5559304" y="166995"/>
                  <a:pt x="5558888" y="203706"/>
                  <a:pt x="5558057" y="232256"/>
                </a:cubicBezTo>
                <a:cubicBezTo>
                  <a:pt x="5557226" y="260806"/>
                  <a:pt x="5553310" y="275320"/>
                  <a:pt x="5546309" y="275798"/>
                </a:cubicBezTo>
                <a:cubicBezTo>
                  <a:pt x="5539308" y="276275"/>
                  <a:pt x="5535807" y="262096"/>
                  <a:pt x="5535807" y="233261"/>
                </a:cubicBezTo>
                <a:lnTo>
                  <a:pt x="5535807" y="124765"/>
                </a:lnTo>
                <a:cubicBezTo>
                  <a:pt x="5518754" y="128548"/>
                  <a:pt x="5505822" y="131438"/>
                  <a:pt x="5497010" y="133434"/>
                </a:cubicBezTo>
                <a:cubicBezTo>
                  <a:pt x="5488198" y="135431"/>
                  <a:pt x="5479622" y="132988"/>
                  <a:pt x="5471281" y="126105"/>
                </a:cubicBezTo>
                <a:cubicBezTo>
                  <a:pt x="5462941" y="119221"/>
                  <a:pt x="5463201" y="115513"/>
                  <a:pt x="5472062" y="114980"/>
                </a:cubicBezTo>
                <a:cubicBezTo>
                  <a:pt x="5480924" y="114446"/>
                  <a:pt x="5489547" y="113795"/>
                  <a:pt x="5497931" y="113026"/>
                </a:cubicBezTo>
                <a:cubicBezTo>
                  <a:pt x="5506315" y="112257"/>
                  <a:pt x="5518940" y="110465"/>
                  <a:pt x="5535807" y="107650"/>
                </a:cubicBezTo>
                <a:cubicBezTo>
                  <a:pt x="5535807" y="80203"/>
                  <a:pt x="5535621" y="60788"/>
                  <a:pt x="5535249" y="49402"/>
                </a:cubicBezTo>
                <a:cubicBezTo>
                  <a:pt x="5534877" y="38017"/>
                  <a:pt x="5532738" y="27667"/>
                  <a:pt x="5528831" y="18353"/>
                </a:cubicBezTo>
                <a:cubicBezTo>
                  <a:pt x="5525901" y="11367"/>
                  <a:pt x="5526548" y="7695"/>
                  <a:pt x="5530772" y="7337"/>
                </a:cubicBezTo>
                <a:close/>
                <a:moveTo>
                  <a:pt x="2416296" y="6744"/>
                </a:moveTo>
                <a:cubicBezTo>
                  <a:pt x="2429517" y="6744"/>
                  <a:pt x="2438989" y="11442"/>
                  <a:pt x="2444712" y="20837"/>
                </a:cubicBezTo>
                <a:cubicBezTo>
                  <a:pt x="2450436" y="30231"/>
                  <a:pt x="2460274" y="42293"/>
                  <a:pt x="2474227" y="57020"/>
                </a:cubicBezTo>
                <a:cubicBezTo>
                  <a:pt x="2488180" y="71748"/>
                  <a:pt x="2501652" y="84653"/>
                  <a:pt x="2514643" y="95734"/>
                </a:cubicBezTo>
                <a:cubicBezTo>
                  <a:pt x="2527634" y="106816"/>
                  <a:pt x="2542325" y="115987"/>
                  <a:pt x="2558715" y="123249"/>
                </a:cubicBezTo>
                <a:cubicBezTo>
                  <a:pt x="2575104" y="130510"/>
                  <a:pt x="2579470" y="135301"/>
                  <a:pt x="2571812" y="137620"/>
                </a:cubicBezTo>
                <a:cubicBezTo>
                  <a:pt x="2564153" y="139939"/>
                  <a:pt x="2551360" y="140696"/>
                  <a:pt x="2533433" y="139890"/>
                </a:cubicBezTo>
                <a:cubicBezTo>
                  <a:pt x="2515505" y="139084"/>
                  <a:pt x="2504650" y="135971"/>
                  <a:pt x="2500867" y="130551"/>
                </a:cubicBezTo>
                <a:cubicBezTo>
                  <a:pt x="2497085" y="125131"/>
                  <a:pt x="2490173" y="115256"/>
                  <a:pt x="2480134" y="100925"/>
                </a:cubicBezTo>
                <a:cubicBezTo>
                  <a:pt x="2470094" y="86594"/>
                  <a:pt x="2461716" y="74880"/>
                  <a:pt x="2455000" y="65783"/>
                </a:cubicBezTo>
                <a:cubicBezTo>
                  <a:pt x="2448284" y="56685"/>
                  <a:pt x="2441897" y="47964"/>
                  <a:pt x="2435839" y="39617"/>
                </a:cubicBezTo>
                <a:cubicBezTo>
                  <a:pt x="2429780" y="31270"/>
                  <a:pt x="2424769" y="26018"/>
                  <a:pt x="2420807" y="23860"/>
                </a:cubicBezTo>
                <a:cubicBezTo>
                  <a:pt x="2416844" y="21702"/>
                  <a:pt x="2413291" y="20173"/>
                  <a:pt x="2410147" y="19274"/>
                </a:cubicBezTo>
                <a:cubicBezTo>
                  <a:pt x="2407003" y="18375"/>
                  <a:pt x="2404898" y="16062"/>
                  <a:pt x="2403831" y="12335"/>
                </a:cubicBezTo>
                <a:cubicBezTo>
                  <a:pt x="2402765" y="8608"/>
                  <a:pt x="2406919" y="6744"/>
                  <a:pt x="2416296" y="6744"/>
                </a:cubicBezTo>
                <a:close/>
                <a:moveTo>
                  <a:pt x="5788862" y="5656"/>
                </a:moveTo>
                <a:cubicBezTo>
                  <a:pt x="5797165" y="7287"/>
                  <a:pt x="5803416" y="9299"/>
                  <a:pt x="5807614" y="11693"/>
                </a:cubicBezTo>
                <a:cubicBezTo>
                  <a:pt x="5811813" y="14087"/>
                  <a:pt x="5813313" y="17671"/>
                  <a:pt x="5812116" y="22446"/>
                </a:cubicBezTo>
                <a:cubicBezTo>
                  <a:pt x="5810920" y="27221"/>
                  <a:pt x="5809961" y="34817"/>
                  <a:pt x="5809242" y="45235"/>
                </a:cubicBezTo>
                <a:cubicBezTo>
                  <a:pt x="5822971" y="42283"/>
                  <a:pt x="5832679" y="39406"/>
                  <a:pt x="5838366" y="36603"/>
                </a:cubicBezTo>
                <a:cubicBezTo>
                  <a:pt x="5844052" y="33800"/>
                  <a:pt x="5850929" y="35713"/>
                  <a:pt x="5858997" y="42342"/>
                </a:cubicBezTo>
                <a:cubicBezTo>
                  <a:pt x="5867065" y="48971"/>
                  <a:pt x="5864556" y="53470"/>
                  <a:pt x="5851472" y="55839"/>
                </a:cubicBezTo>
                <a:cubicBezTo>
                  <a:pt x="5838388" y="58208"/>
                  <a:pt x="5824311" y="61104"/>
                  <a:pt x="5809242" y="64527"/>
                </a:cubicBezTo>
                <a:lnTo>
                  <a:pt x="5809242" y="80265"/>
                </a:lnTo>
                <a:cubicBezTo>
                  <a:pt x="5817080" y="78021"/>
                  <a:pt x="5824841" y="75708"/>
                  <a:pt x="5832524" y="73326"/>
                </a:cubicBezTo>
                <a:cubicBezTo>
                  <a:pt x="5840207" y="70945"/>
                  <a:pt x="5846809" y="72635"/>
                  <a:pt x="5852328" y="78396"/>
                </a:cubicBezTo>
                <a:cubicBezTo>
                  <a:pt x="5857847" y="84157"/>
                  <a:pt x="5855373" y="88429"/>
                  <a:pt x="5844905" y="91214"/>
                </a:cubicBezTo>
                <a:cubicBezTo>
                  <a:pt x="5834437" y="93998"/>
                  <a:pt x="5822487" y="96798"/>
                  <a:pt x="5809056" y="99613"/>
                </a:cubicBezTo>
                <a:lnTo>
                  <a:pt x="5808070" y="117621"/>
                </a:lnTo>
                <a:cubicBezTo>
                  <a:pt x="5832292" y="113032"/>
                  <a:pt x="5849159" y="109355"/>
                  <a:pt x="5858671" y="106589"/>
                </a:cubicBezTo>
                <a:cubicBezTo>
                  <a:pt x="5868184" y="103824"/>
                  <a:pt x="5876720" y="105355"/>
                  <a:pt x="5884279" y="111184"/>
                </a:cubicBezTo>
                <a:cubicBezTo>
                  <a:pt x="5891838" y="117014"/>
                  <a:pt x="5893804" y="120917"/>
                  <a:pt x="5890176" y="122895"/>
                </a:cubicBezTo>
                <a:cubicBezTo>
                  <a:pt x="5886549" y="124874"/>
                  <a:pt x="5881163" y="126263"/>
                  <a:pt x="5874019" y="127063"/>
                </a:cubicBezTo>
                <a:cubicBezTo>
                  <a:pt x="5866875" y="127863"/>
                  <a:pt x="5855806" y="129224"/>
                  <a:pt x="5840812" y="131146"/>
                </a:cubicBezTo>
                <a:cubicBezTo>
                  <a:pt x="5825817" y="133068"/>
                  <a:pt x="5808287" y="135636"/>
                  <a:pt x="5788220" y="138848"/>
                </a:cubicBezTo>
                <a:cubicBezTo>
                  <a:pt x="5791407" y="139964"/>
                  <a:pt x="5793975" y="141502"/>
                  <a:pt x="5795922" y="143462"/>
                </a:cubicBezTo>
                <a:cubicBezTo>
                  <a:pt x="5797795" y="147331"/>
                  <a:pt x="5797562" y="149991"/>
                  <a:pt x="5795224" y="151443"/>
                </a:cubicBezTo>
                <a:cubicBezTo>
                  <a:pt x="5792886" y="152894"/>
                  <a:pt x="5792951" y="154593"/>
                  <a:pt x="5795419" y="156540"/>
                </a:cubicBezTo>
                <a:cubicBezTo>
                  <a:pt x="5797888" y="158487"/>
                  <a:pt x="5805354" y="163801"/>
                  <a:pt x="5817818" y="172483"/>
                </a:cubicBezTo>
                <a:cubicBezTo>
                  <a:pt x="5828496" y="160316"/>
                  <a:pt x="5834580" y="152742"/>
                  <a:pt x="5836068" y="149759"/>
                </a:cubicBezTo>
                <a:cubicBezTo>
                  <a:pt x="5837556" y="146776"/>
                  <a:pt x="5838567" y="143009"/>
                  <a:pt x="5839100" y="138457"/>
                </a:cubicBezTo>
                <a:cubicBezTo>
                  <a:pt x="5839634" y="133906"/>
                  <a:pt x="5846074" y="134671"/>
                  <a:pt x="5858420" y="140755"/>
                </a:cubicBezTo>
                <a:cubicBezTo>
                  <a:pt x="5870767" y="146838"/>
                  <a:pt x="5872565" y="152035"/>
                  <a:pt x="5863815" y="156345"/>
                </a:cubicBezTo>
                <a:cubicBezTo>
                  <a:pt x="5855066" y="160654"/>
                  <a:pt x="5843100" y="168521"/>
                  <a:pt x="5827920" y="179943"/>
                </a:cubicBezTo>
                <a:cubicBezTo>
                  <a:pt x="5835436" y="184619"/>
                  <a:pt x="5843507" y="189899"/>
                  <a:pt x="5852132" y="195784"/>
                </a:cubicBezTo>
                <a:cubicBezTo>
                  <a:pt x="5860758" y="201669"/>
                  <a:pt x="5871136" y="207458"/>
                  <a:pt x="5883265" y="213150"/>
                </a:cubicBezTo>
                <a:cubicBezTo>
                  <a:pt x="5895395" y="218843"/>
                  <a:pt x="5907965" y="222502"/>
                  <a:pt x="5920974" y="224126"/>
                </a:cubicBezTo>
                <a:cubicBezTo>
                  <a:pt x="5933985" y="225751"/>
                  <a:pt x="5940794" y="227971"/>
                  <a:pt x="5941401" y="230787"/>
                </a:cubicBezTo>
                <a:cubicBezTo>
                  <a:pt x="5942009" y="233602"/>
                  <a:pt x="5935820" y="236082"/>
                  <a:pt x="5922835" y="238228"/>
                </a:cubicBezTo>
                <a:cubicBezTo>
                  <a:pt x="5909850" y="240374"/>
                  <a:pt x="5898765" y="241843"/>
                  <a:pt x="5889581" y="242637"/>
                </a:cubicBezTo>
                <a:cubicBezTo>
                  <a:pt x="5880397" y="243431"/>
                  <a:pt x="5872277" y="241149"/>
                  <a:pt x="5865220" y="235791"/>
                </a:cubicBezTo>
                <a:cubicBezTo>
                  <a:pt x="5858163" y="230433"/>
                  <a:pt x="5848409" y="222114"/>
                  <a:pt x="5835956" y="210834"/>
                </a:cubicBezTo>
                <a:cubicBezTo>
                  <a:pt x="5823505" y="199554"/>
                  <a:pt x="5806073" y="183317"/>
                  <a:pt x="5783662" y="162121"/>
                </a:cubicBezTo>
                <a:lnTo>
                  <a:pt x="5771886" y="174548"/>
                </a:lnTo>
                <a:cubicBezTo>
                  <a:pt x="5782775" y="179807"/>
                  <a:pt x="5787222" y="184303"/>
                  <a:pt x="5785225" y="188036"/>
                </a:cubicBezTo>
                <a:cubicBezTo>
                  <a:pt x="5783228" y="191769"/>
                  <a:pt x="5781861" y="196789"/>
                  <a:pt x="5781123" y="203095"/>
                </a:cubicBezTo>
                <a:cubicBezTo>
                  <a:pt x="5780385" y="209402"/>
                  <a:pt x="5780168" y="215411"/>
                  <a:pt x="5780471" y="221122"/>
                </a:cubicBezTo>
                <a:cubicBezTo>
                  <a:pt x="5780775" y="226833"/>
                  <a:pt x="5786009" y="227078"/>
                  <a:pt x="5796173" y="221857"/>
                </a:cubicBezTo>
                <a:cubicBezTo>
                  <a:pt x="5806337" y="216635"/>
                  <a:pt x="5814947" y="212354"/>
                  <a:pt x="5822004" y="209011"/>
                </a:cubicBezTo>
                <a:cubicBezTo>
                  <a:pt x="5829061" y="205669"/>
                  <a:pt x="5830040" y="207393"/>
                  <a:pt x="5824943" y="214183"/>
                </a:cubicBezTo>
                <a:cubicBezTo>
                  <a:pt x="5819846" y="220973"/>
                  <a:pt x="5811350" y="229357"/>
                  <a:pt x="5799456" y="239335"/>
                </a:cubicBezTo>
                <a:cubicBezTo>
                  <a:pt x="5787563" y="249313"/>
                  <a:pt x="5779727" y="257616"/>
                  <a:pt x="5775951" y="264245"/>
                </a:cubicBezTo>
                <a:cubicBezTo>
                  <a:pt x="5772174" y="270874"/>
                  <a:pt x="5767787" y="271891"/>
                  <a:pt x="5762789" y="267296"/>
                </a:cubicBezTo>
                <a:cubicBezTo>
                  <a:pt x="5757791" y="262701"/>
                  <a:pt x="5754337" y="259092"/>
                  <a:pt x="5752427" y="256469"/>
                </a:cubicBezTo>
                <a:cubicBezTo>
                  <a:pt x="5750517" y="253846"/>
                  <a:pt x="5751705" y="248661"/>
                  <a:pt x="5755989" y="240916"/>
                </a:cubicBezTo>
                <a:cubicBezTo>
                  <a:pt x="5760274" y="233171"/>
                  <a:pt x="5762609" y="222263"/>
                  <a:pt x="5762993" y="208193"/>
                </a:cubicBezTo>
                <a:cubicBezTo>
                  <a:pt x="5763378" y="194122"/>
                  <a:pt x="5763372" y="185375"/>
                  <a:pt x="5762975" y="181952"/>
                </a:cubicBezTo>
                <a:cubicBezTo>
                  <a:pt x="5738927" y="207402"/>
                  <a:pt x="5715697" y="223299"/>
                  <a:pt x="5693286" y="229642"/>
                </a:cubicBezTo>
                <a:cubicBezTo>
                  <a:pt x="5670875" y="235986"/>
                  <a:pt x="5668181" y="233639"/>
                  <a:pt x="5685203" y="222601"/>
                </a:cubicBezTo>
                <a:cubicBezTo>
                  <a:pt x="5702225" y="211563"/>
                  <a:pt x="5720919" y="196252"/>
                  <a:pt x="5741283" y="176669"/>
                </a:cubicBezTo>
                <a:cubicBezTo>
                  <a:pt x="5755412" y="163107"/>
                  <a:pt x="5764655" y="153047"/>
                  <a:pt x="5769011" y="146489"/>
                </a:cubicBezTo>
                <a:lnTo>
                  <a:pt x="5771352" y="141860"/>
                </a:lnTo>
                <a:lnTo>
                  <a:pt x="5745425" y="147796"/>
                </a:lnTo>
                <a:cubicBezTo>
                  <a:pt x="5737954" y="149545"/>
                  <a:pt x="5732763" y="150810"/>
                  <a:pt x="5729851" y="151591"/>
                </a:cubicBezTo>
                <a:cubicBezTo>
                  <a:pt x="5724028" y="153154"/>
                  <a:pt x="5716714" y="150680"/>
                  <a:pt x="5707908" y="144169"/>
                </a:cubicBezTo>
                <a:cubicBezTo>
                  <a:pt x="5699103" y="137657"/>
                  <a:pt x="5700250" y="134147"/>
                  <a:pt x="5711350" y="133639"/>
                </a:cubicBezTo>
                <a:cubicBezTo>
                  <a:pt x="5722451" y="133130"/>
                  <a:pt x="5747249" y="129168"/>
                  <a:pt x="5785746" y="121751"/>
                </a:cubicBezTo>
                <a:lnTo>
                  <a:pt x="5785746" y="103743"/>
                </a:lnTo>
                <a:cubicBezTo>
                  <a:pt x="5778304" y="105306"/>
                  <a:pt x="5771495" y="106475"/>
                  <a:pt x="5765319" y="107250"/>
                </a:cubicBezTo>
                <a:cubicBezTo>
                  <a:pt x="5759142" y="108025"/>
                  <a:pt x="5752638" y="106338"/>
                  <a:pt x="5745804" y="102190"/>
                </a:cubicBezTo>
                <a:cubicBezTo>
                  <a:pt x="5738970" y="98041"/>
                  <a:pt x="5740434" y="94931"/>
                  <a:pt x="5750194" y="92860"/>
                </a:cubicBezTo>
                <a:cubicBezTo>
                  <a:pt x="5759955" y="90789"/>
                  <a:pt x="5771806" y="88011"/>
                  <a:pt x="5785746" y="84526"/>
                </a:cubicBezTo>
                <a:lnTo>
                  <a:pt x="5785746" y="67559"/>
                </a:lnTo>
                <a:cubicBezTo>
                  <a:pt x="5775378" y="69072"/>
                  <a:pt x="5766500" y="70812"/>
                  <a:pt x="5759115" y="72778"/>
                </a:cubicBezTo>
                <a:cubicBezTo>
                  <a:pt x="5751729" y="74743"/>
                  <a:pt x="5744204" y="73230"/>
                  <a:pt x="5736539" y="68238"/>
                </a:cubicBezTo>
                <a:cubicBezTo>
                  <a:pt x="5728875" y="63246"/>
                  <a:pt x="5731752" y="59333"/>
                  <a:pt x="5745171" y="56499"/>
                </a:cubicBezTo>
                <a:cubicBezTo>
                  <a:pt x="5758591" y="53666"/>
                  <a:pt x="5772116" y="51287"/>
                  <a:pt x="5785746" y="49365"/>
                </a:cubicBezTo>
                <a:cubicBezTo>
                  <a:pt x="5785746" y="40770"/>
                  <a:pt x="5785373" y="33667"/>
                  <a:pt x="5784629" y="28055"/>
                </a:cubicBezTo>
                <a:cubicBezTo>
                  <a:pt x="5783885" y="22443"/>
                  <a:pt x="5782329" y="16899"/>
                  <a:pt x="5779960" y="11423"/>
                </a:cubicBezTo>
                <a:cubicBezTo>
                  <a:pt x="5777591" y="5948"/>
                  <a:pt x="5780559" y="4025"/>
                  <a:pt x="5788862" y="5656"/>
                </a:cubicBezTo>
                <a:close/>
                <a:moveTo>
                  <a:pt x="4563597" y="3861"/>
                </a:moveTo>
                <a:cubicBezTo>
                  <a:pt x="4572520" y="5076"/>
                  <a:pt x="4580520" y="7064"/>
                  <a:pt x="4587596" y="9823"/>
                </a:cubicBezTo>
                <a:cubicBezTo>
                  <a:pt x="4594671" y="12583"/>
                  <a:pt x="4596848" y="16945"/>
                  <a:pt x="4594126" y="22911"/>
                </a:cubicBezTo>
                <a:cubicBezTo>
                  <a:pt x="4591403" y="28876"/>
                  <a:pt x="4594023" y="46823"/>
                  <a:pt x="4601986" y="76749"/>
                </a:cubicBezTo>
                <a:cubicBezTo>
                  <a:pt x="4612453" y="73810"/>
                  <a:pt x="4621485" y="71326"/>
                  <a:pt x="4629082" y="69299"/>
                </a:cubicBezTo>
                <a:cubicBezTo>
                  <a:pt x="4636678" y="67271"/>
                  <a:pt x="4642771" y="69364"/>
                  <a:pt x="4647359" y="75577"/>
                </a:cubicBezTo>
                <a:cubicBezTo>
                  <a:pt x="4651948" y="81791"/>
                  <a:pt x="4648876" y="86287"/>
                  <a:pt x="4638141" y="89065"/>
                </a:cubicBezTo>
                <a:cubicBezTo>
                  <a:pt x="4627407" y="91843"/>
                  <a:pt x="4617600" y="94429"/>
                  <a:pt x="4608720" y="96823"/>
                </a:cubicBezTo>
                <a:cubicBezTo>
                  <a:pt x="4613383" y="110837"/>
                  <a:pt x="4618009" y="123919"/>
                  <a:pt x="4622598" y="136067"/>
                </a:cubicBezTo>
                <a:cubicBezTo>
                  <a:pt x="4627187" y="148215"/>
                  <a:pt x="4631106" y="158016"/>
                  <a:pt x="4634356" y="165470"/>
                </a:cubicBezTo>
                <a:cubicBezTo>
                  <a:pt x="4638982" y="155895"/>
                  <a:pt x="4642457" y="147328"/>
                  <a:pt x="4644783" y="139769"/>
                </a:cubicBezTo>
                <a:cubicBezTo>
                  <a:pt x="4647108" y="132210"/>
                  <a:pt x="4647297" y="124681"/>
                  <a:pt x="4645350" y="117184"/>
                </a:cubicBezTo>
                <a:cubicBezTo>
                  <a:pt x="4643403" y="109687"/>
                  <a:pt x="4646153" y="107417"/>
                  <a:pt x="4653601" y="110375"/>
                </a:cubicBezTo>
                <a:cubicBezTo>
                  <a:pt x="4661048" y="113333"/>
                  <a:pt x="4667492" y="117510"/>
                  <a:pt x="4672930" y="122905"/>
                </a:cubicBezTo>
                <a:cubicBezTo>
                  <a:pt x="4678368" y="128300"/>
                  <a:pt x="4678666" y="133406"/>
                  <a:pt x="4673823" y="138225"/>
                </a:cubicBezTo>
                <a:cubicBezTo>
                  <a:pt x="4668980" y="143043"/>
                  <a:pt x="4665247" y="149207"/>
                  <a:pt x="4662624" y="156717"/>
                </a:cubicBezTo>
                <a:cubicBezTo>
                  <a:pt x="4660001" y="164226"/>
                  <a:pt x="4655260" y="174232"/>
                  <a:pt x="4648401" y="186733"/>
                </a:cubicBezTo>
                <a:cubicBezTo>
                  <a:pt x="4665132" y="211439"/>
                  <a:pt x="4677519" y="226523"/>
                  <a:pt x="4685562" y="231986"/>
                </a:cubicBezTo>
                <a:cubicBezTo>
                  <a:pt x="4693605" y="237450"/>
                  <a:pt x="4698352" y="237992"/>
                  <a:pt x="4699803" y="233614"/>
                </a:cubicBezTo>
                <a:cubicBezTo>
                  <a:pt x="4701254" y="229236"/>
                  <a:pt x="4704230" y="221454"/>
                  <a:pt x="4708732" y="210267"/>
                </a:cubicBezTo>
                <a:cubicBezTo>
                  <a:pt x="4713235" y="199080"/>
                  <a:pt x="4715771" y="203365"/>
                  <a:pt x="4716341" y="223122"/>
                </a:cubicBezTo>
                <a:cubicBezTo>
                  <a:pt x="4716912" y="242879"/>
                  <a:pt x="4718183" y="256717"/>
                  <a:pt x="4720155" y="264636"/>
                </a:cubicBezTo>
                <a:cubicBezTo>
                  <a:pt x="4722127" y="272555"/>
                  <a:pt x="4717157" y="275094"/>
                  <a:pt x="4705244" y="272254"/>
                </a:cubicBezTo>
                <a:cubicBezTo>
                  <a:pt x="4693332" y="269414"/>
                  <a:pt x="4680967" y="261982"/>
                  <a:pt x="4668149" y="249957"/>
                </a:cubicBezTo>
                <a:cubicBezTo>
                  <a:pt x="4655331" y="237933"/>
                  <a:pt x="4643093" y="221882"/>
                  <a:pt x="4631435" y="201802"/>
                </a:cubicBezTo>
                <a:cubicBezTo>
                  <a:pt x="4619901" y="216276"/>
                  <a:pt x="4607371" y="225537"/>
                  <a:pt x="4593846" y="229587"/>
                </a:cubicBezTo>
                <a:cubicBezTo>
                  <a:pt x="4580322" y="233636"/>
                  <a:pt x="4578700" y="230973"/>
                  <a:pt x="4588982" y="221596"/>
                </a:cubicBezTo>
                <a:cubicBezTo>
                  <a:pt x="4599263" y="212220"/>
                  <a:pt x="4610072" y="199799"/>
                  <a:pt x="4621408" y="184334"/>
                </a:cubicBezTo>
                <a:cubicBezTo>
                  <a:pt x="4614599" y="172006"/>
                  <a:pt x="4608469" y="158844"/>
                  <a:pt x="4603018" y="144848"/>
                </a:cubicBezTo>
                <a:cubicBezTo>
                  <a:pt x="4597567" y="130852"/>
                  <a:pt x="4592423" y="116375"/>
                  <a:pt x="4587586" y="101418"/>
                </a:cubicBezTo>
                <a:cubicBezTo>
                  <a:pt x="4573609" y="105200"/>
                  <a:pt x="4560655" y="108285"/>
                  <a:pt x="4548724" y="110673"/>
                </a:cubicBezTo>
                <a:cubicBezTo>
                  <a:pt x="4536793" y="113060"/>
                  <a:pt x="4528384" y="114527"/>
                  <a:pt x="4523497" y="115073"/>
                </a:cubicBezTo>
                <a:lnTo>
                  <a:pt x="4523497" y="158475"/>
                </a:lnTo>
                <a:cubicBezTo>
                  <a:pt x="4536606" y="154940"/>
                  <a:pt x="4545688" y="150165"/>
                  <a:pt x="4550742" y="144150"/>
                </a:cubicBezTo>
                <a:cubicBezTo>
                  <a:pt x="4555796" y="138135"/>
                  <a:pt x="4560807" y="136178"/>
                  <a:pt x="4565774" y="138281"/>
                </a:cubicBezTo>
                <a:cubicBezTo>
                  <a:pt x="4570741" y="140383"/>
                  <a:pt x="4576220" y="143024"/>
                  <a:pt x="4582210" y="146206"/>
                </a:cubicBezTo>
                <a:cubicBezTo>
                  <a:pt x="4588200" y="149387"/>
                  <a:pt x="4590002" y="153046"/>
                  <a:pt x="4587614" y="157182"/>
                </a:cubicBezTo>
                <a:cubicBezTo>
                  <a:pt x="4585227" y="161318"/>
                  <a:pt x="4583655" y="166412"/>
                  <a:pt x="4582898" y="172464"/>
                </a:cubicBezTo>
                <a:cubicBezTo>
                  <a:pt x="4582142" y="178517"/>
                  <a:pt x="4581373" y="187846"/>
                  <a:pt x="4580591" y="200453"/>
                </a:cubicBezTo>
                <a:cubicBezTo>
                  <a:pt x="4579810" y="213060"/>
                  <a:pt x="4576939" y="222874"/>
                  <a:pt x="4571978" y="229894"/>
                </a:cubicBezTo>
                <a:cubicBezTo>
                  <a:pt x="4567017" y="236913"/>
                  <a:pt x="4561414" y="242547"/>
                  <a:pt x="4555170" y="246795"/>
                </a:cubicBezTo>
                <a:cubicBezTo>
                  <a:pt x="4548925" y="251043"/>
                  <a:pt x="4544833" y="249765"/>
                  <a:pt x="4542891" y="242963"/>
                </a:cubicBezTo>
                <a:cubicBezTo>
                  <a:pt x="4540951" y="236160"/>
                  <a:pt x="4536042" y="227965"/>
                  <a:pt x="4528167" y="218378"/>
                </a:cubicBezTo>
                <a:cubicBezTo>
                  <a:pt x="4520291" y="208791"/>
                  <a:pt x="4521392" y="206137"/>
                  <a:pt x="4531469" y="210416"/>
                </a:cubicBezTo>
                <a:cubicBezTo>
                  <a:pt x="4541546" y="214694"/>
                  <a:pt x="4547790" y="216273"/>
                  <a:pt x="4550203" y="215150"/>
                </a:cubicBezTo>
                <a:cubicBezTo>
                  <a:pt x="4552615" y="214028"/>
                  <a:pt x="4554776" y="206270"/>
                  <a:pt x="4556686" y="191877"/>
                </a:cubicBezTo>
                <a:cubicBezTo>
                  <a:pt x="4558596" y="177484"/>
                  <a:pt x="4559300" y="168731"/>
                  <a:pt x="4558797" y="165618"/>
                </a:cubicBezTo>
                <a:cubicBezTo>
                  <a:pt x="4558295" y="162505"/>
                  <a:pt x="4556788" y="161684"/>
                  <a:pt x="4554277" y="163153"/>
                </a:cubicBezTo>
                <a:cubicBezTo>
                  <a:pt x="4551765" y="164623"/>
                  <a:pt x="4546891" y="166561"/>
                  <a:pt x="4539654" y="168967"/>
                </a:cubicBezTo>
                <a:cubicBezTo>
                  <a:pt x="4532418" y="171373"/>
                  <a:pt x="4526896" y="172855"/>
                  <a:pt x="4523088" y="173413"/>
                </a:cubicBezTo>
                <a:cubicBezTo>
                  <a:pt x="4520917" y="190082"/>
                  <a:pt x="4515374" y="205101"/>
                  <a:pt x="4506456" y="218471"/>
                </a:cubicBezTo>
                <a:cubicBezTo>
                  <a:pt x="4497539" y="231841"/>
                  <a:pt x="4485673" y="241161"/>
                  <a:pt x="4470859" y="246432"/>
                </a:cubicBezTo>
                <a:cubicBezTo>
                  <a:pt x="4456044" y="251703"/>
                  <a:pt x="4452990" y="250438"/>
                  <a:pt x="4461696" y="242637"/>
                </a:cubicBezTo>
                <a:cubicBezTo>
                  <a:pt x="4470403" y="234836"/>
                  <a:pt x="4478579" y="224430"/>
                  <a:pt x="4486225" y="211420"/>
                </a:cubicBezTo>
                <a:cubicBezTo>
                  <a:pt x="4493871" y="198410"/>
                  <a:pt x="4498274" y="184244"/>
                  <a:pt x="4499434" y="168921"/>
                </a:cubicBezTo>
                <a:cubicBezTo>
                  <a:pt x="4500593" y="153597"/>
                  <a:pt x="4500606" y="141059"/>
                  <a:pt x="4499471" y="131304"/>
                </a:cubicBezTo>
                <a:cubicBezTo>
                  <a:pt x="4498336" y="121550"/>
                  <a:pt x="4496001" y="113525"/>
                  <a:pt x="4492467" y="107231"/>
                </a:cubicBezTo>
                <a:cubicBezTo>
                  <a:pt x="4488932" y="100937"/>
                  <a:pt x="4490302" y="97790"/>
                  <a:pt x="4496578" y="97790"/>
                </a:cubicBezTo>
                <a:cubicBezTo>
                  <a:pt x="4501489" y="97790"/>
                  <a:pt x="4506590" y="98174"/>
                  <a:pt x="4511879" y="98943"/>
                </a:cubicBezTo>
                <a:cubicBezTo>
                  <a:pt x="4517169" y="99712"/>
                  <a:pt x="4526049" y="98764"/>
                  <a:pt x="4538520" y="96097"/>
                </a:cubicBezTo>
                <a:cubicBezTo>
                  <a:pt x="4550990" y="93431"/>
                  <a:pt x="4565392" y="89313"/>
                  <a:pt x="4581726" y="83744"/>
                </a:cubicBezTo>
                <a:cubicBezTo>
                  <a:pt x="4571048" y="44503"/>
                  <a:pt x="4563126" y="21075"/>
                  <a:pt x="4557960" y="13460"/>
                </a:cubicBezTo>
                <a:cubicBezTo>
                  <a:pt x="4552795" y="5845"/>
                  <a:pt x="4554674" y="2645"/>
                  <a:pt x="4563597" y="3861"/>
                </a:cubicBezTo>
                <a:close/>
                <a:moveTo>
                  <a:pt x="421573" y="1661"/>
                </a:moveTo>
                <a:cubicBezTo>
                  <a:pt x="424093" y="622"/>
                  <a:pt x="428411" y="624"/>
                  <a:pt x="434528" y="1666"/>
                </a:cubicBezTo>
                <a:cubicBezTo>
                  <a:pt x="446763" y="3749"/>
                  <a:pt x="454180" y="7910"/>
                  <a:pt x="456778" y="14149"/>
                </a:cubicBezTo>
                <a:lnTo>
                  <a:pt x="455303" y="33233"/>
                </a:lnTo>
                <a:lnTo>
                  <a:pt x="480619" y="30175"/>
                </a:lnTo>
                <a:cubicBezTo>
                  <a:pt x="493765" y="27850"/>
                  <a:pt x="503355" y="25500"/>
                  <a:pt x="509389" y="23125"/>
                </a:cubicBezTo>
                <a:cubicBezTo>
                  <a:pt x="515423" y="20750"/>
                  <a:pt x="525348" y="25060"/>
                  <a:pt x="539164" y="36054"/>
                </a:cubicBezTo>
                <a:cubicBezTo>
                  <a:pt x="552980" y="47049"/>
                  <a:pt x="554822" y="53281"/>
                  <a:pt x="544689" y="54751"/>
                </a:cubicBezTo>
                <a:cubicBezTo>
                  <a:pt x="534557" y="56220"/>
                  <a:pt x="523444" y="60084"/>
                  <a:pt x="511352" y="66341"/>
                </a:cubicBezTo>
                <a:cubicBezTo>
                  <a:pt x="508329" y="67905"/>
                  <a:pt x="505854" y="68975"/>
                  <a:pt x="503927" y="69552"/>
                </a:cubicBezTo>
                <a:lnTo>
                  <a:pt x="501145" y="69720"/>
                </a:lnTo>
                <a:lnTo>
                  <a:pt x="505624" y="72847"/>
                </a:lnTo>
                <a:cubicBezTo>
                  <a:pt x="508286" y="75266"/>
                  <a:pt x="510663" y="78045"/>
                  <a:pt x="512756" y="81186"/>
                </a:cubicBezTo>
                <a:cubicBezTo>
                  <a:pt x="516942" y="87468"/>
                  <a:pt x="514278" y="92150"/>
                  <a:pt x="504766" y="95232"/>
                </a:cubicBezTo>
                <a:cubicBezTo>
                  <a:pt x="495253" y="98314"/>
                  <a:pt x="485610" y="104791"/>
                  <a:pt x="475837" y="114663"/>
                </a:cubicBezTo>
                <a:cubicBezTo>
                  <a:pt x="490075" y="130501"/>
                  <a:pt x="504682" y="143412"/>
                  <a:pt x="519658" y="153396"/>
                </a:cubicBezTo>
                <a:cubicBezTo>
                  <a:pt x="534634" y="163380"/>
                  <a:pt x="550530" y="172148"/>
                  <a:pt x="567348" y="179701"/>
                </a:cubicBezTo>
                <a:cubicBezTo>
                  <a:pt x="584166" y="187254"/>
                  <a:pt x="588748" y="191657"/>
                  <a:pt x="581096" y="192910"/>
                </a:cubicBezTo>
                <a:cubicBezTo>
                  <a:pt x="573444" y="194162"/>
                  <a:pt x="561469" y="194984"/>
                  <a:pt x="545173" y="195375"/>
                </a:cubicBezTo>
                <a:cubicBezTo>
                  <a:pt x="528876" y="195765"/>
                  <a:pt x="516895" y="190932"/>
                  <a:pt x="509231" y="180873"/>
                </a:cubicBezTo>
                <a:cubicBezTo>
                  <a:pt x="501566" y="170815"/>
                  <a:pt x="494627" y="162096"/>
                  <a:pt x="488413" y="154717"/>
                </a:cubicBezTo>
                <a:cubicBezTo>
                  <a:pt x="482200" y="147337"/>
                  <a:pt x="474824" y="138017"/>
                  <a:pt x="466285" y="126756"/>
                </a:cubicBezTo>
                <a:cubicBezTo>
                  <a:pt x="457745" y="115494"/>
                  <a:pt x="450565" y="107489"/>
                  <a:pt x="444742" y="102738"/>
                </a:cubicBezTo>
                <a:cubicBezTo>
                  <a:pt x="438919" y="97988"/>
                  <a:pt x="439163" y="94804"/>
                  <a:pt x="445477" y="93186"/>
                </a:cubicBezTo>
                <a:cubicBezTo>
                  <a:pt x="451789" y="91567"/>
                  <a:pt x="459683" y="95818"/>
                  <a:pt x="469159" y="105938"/>
                </a:cubicBezTo>
                <a:cubicBezTo>
                  <a:pt x="472185" y="100680"/>
                  <a:pt x="475199" y="95765"/>
                  <a:pt x="478200" y="91195"/>
                </a:cubicBezTo>
                <a:cubicBezTo>
                  <a:pt x="481202" y="86625"/>
                  <a:pt x="482101" y="84191"/>
                  <a:pt x="480898" y="83893"/>
                </a:cubicBezTo>
                <a:cubicBezTo>
                  <a:pt x="474870" y="84650"/>
                  <a:pt x="469081" y="86008"/>
                  <a:pt x="463531" y="87967"/>
                </a:cubicBezTo>
                <a:cubicBezTo>
                  <a:pt x="457981" y="89927"/>
                  <a:pt x="452397" y="87967"/>
                  <a:pt x="446779" y="82089"/>
                </a:cubicBezTo>
                <a:cubicBezTo>
                  <a:pt x="441160" y="76210"/>
                  <a:pt x="442264" y="73271"/>
                  <a:pt x="450090" y="73271"/>
                </a:cubicBezTo>
                <a:cubicBezTo>
                  <a:pt x="455187" y="73271"/>
                  <a:pt x="461193" y="72362"/>
                  <a:pt x="468108" y="70545"/>
                </a:cubicBezTo>
                <a:cubicBezTo>
                  <a:pt x="475022" y="68728"/>
                  <a:pt x="479915" y="66781"/>
                  <a:pt x="482786" y="64704"/>
                </a:cubicBezTo>
                <a:cubicBezTo>
                  <a:pt x="485657" y="62626"/>
                  <a:pt x="490323" y="63284"/>
                  <a:pt x="496785" y="66676"/>
                </a:cubicBezTo>
                <a:lnTo>
                  <a:pt x="499383" y="68490"/>
                </a:lnTo>
                <a:lnTo>
                  <a:pt x="498946" y="67087"/>
                </a:lnTo>
                <a:cubicBezTo>
                  <a:pt x="499212" y="65689"/>
                  <a:pt x="500027" y="63797"/>
                  <a:pt x="501389" y="61411"/>
                </a:cubicBezTo>
                <a:cubicBezTo>
                  <a:pt x="506840" y="51867"/>
                  <a:pt x="508735" y="46224"/>
                  <a:pt x="507073" y="44482"/>
                </a:cubicBezTo>
                <a:cubicBezTo>
                  <a:pt x="505411" y="42739"/>
                  <a:pt x="495749" y="42646"/>
                  <a:pt x="478088" y="44203"/>
                </a:cubicBezTo>
                <a:cubicBezTo>
                  <a:pt x="460428" y="45759"/>
                  <a:pt x="442482" y="47508"/>
                  <a:pt x="424250" y="49449"/>
                </a:cubicBezTo>
                <a:cubicBezTo>
                  <a:pt x="406018" y="51390"/>
                  <a:pt x="389771" y="52720"/>
                  <a:pt x="375509" y="53439"/>
                </a:cubicBezTo>
                <a:cubicBezTo>
                  <a:pt x="369605" y="68930"/>
                  <a:pt x="363212" y="79242"/>
                  <a:pt x="356328" y="84377"/>
                </a:cubicBezTo>
                <a:cubicBezTo>
                  <a:pt x="349445" y="89511"/>
                  <a:pt x="345247" y="87729"/>
                  <a:pt x="343734" y="79028"/>
                </a:cubicBezTo>
                <a:cubicBezTo>
                  <a:pt x="342221" y="70328"/>
                  <a:pt x="343449" y="63370"/>
                  <a:pt x="347418" y="58155"/>
                </a:cubicBezTo>
                <a:cubicBezTo>
                  <a:pt x="351386" y="52940"/>
                  <a:pt x="355284" y="46565"/>
                  <a:pt x="359109" y="39031"/>
                </a:cubicBezTo>
                <a:cubicBezTo>
                  <a:pt x="362936" y="31496"/>
                  <a:pt x="366374" y="28954"/>
                  <a:pt x="369425" y="31403"/>
                </a:cubicBezTo>
                <a:cubicBezTo>
                  <a:pt x="372476" y="33853"/>
                  <a:pt x="374597" y="36516"/>
                  <a:pt x="375788" y="39394"/>
                </a:cubicBezTo>
                <a:cubicBezTo>
                  <a:pt x="394751" y="38662"/>
                  <a:pt x="413677" y="37524"/>
                  <a:pt x="432566" y="35980"/>
                </a:cubicBezTo>
                <a:lnTo>
                  <a:pt x="446149" y="34339"/>
                </a:lnTo>
                <a:lnTo>
                  <a:pt x="438277" y="29292"/>
                </a:lnTo>
                <a:cubicBezTo>
                  <a:pt x="427859" y="21268"/>
                  <a:pt x="421571" y="14136"/>
                  <a:pt x="419413" y="7898"/>
                </a:cubicBezTo>
                <a:cubicBezTo>
                  <a:pt x="418334" y="4779"/>
                  <a:pt x="419054" y="2700"/>
                  <a:pt x="421573" y="1661"/>
                </a:cubicBezTo>
                <a:close/>
                <a:moveTo>
                  <a:pt x="4914899" y="249"/>
                </a:moveTo>
                <a:cubicBezTo>
                  <a:pt x="4917849" y="-419"/>
                  <a:pt x="4923256" y="258"/>
                  <a:pt x="4931119" y="2280"/>
                </a:cubicBezTo>
                <a:cubicBezTo>
                  <a:pt x="4943509" y="6868"/>
                  <a:pt x="4948907" y="11451"/>
                  <a:pt x="4947313" y="16028"/>
                </a:cubicBezTo>
                <a:cubicBezTo>
                  <a:pt x="4945719" y="20604"/>
                  <a:pt x="4943794" y="29174"/>
                  <a:pt x="4941537" y="41738"/>
                </a:cubicBezTo>
                <a:cubicBezTo>
                  <a:pt x="4948557" y="41043"/>
                  <a:pt x="4955679" y="39508"/>
                  <a:pt x="4962903" y="37133"/>
                </a:cubicBezTo>
                <a:cubicBezTo>
                  <a:pt x="4970127" y="34758"/>
                  <a:pt x="4976738" y="36132"/>
                  <a:pt x="4982734" y="41254"/>
                </a:cubicBezTo>
                <a:cubicBezTo>
                  <a:pt x="4988731" y="46376"/>
                  <a:pt x="4989701" y="49895"/>
                  <a:pt x="4985646" y="51811"/>
                </a:cubicBezTo>
                <a:cubicBezTo>
                  <a:pt x="4981590" y="53728"/>
                  <a:pt x="4966887" y="56856"/>
                  <a:pt x="4941537" y="61197"/>
                </a:cubicBezTo>
                <a:lnTo>
                  <a:pt x="4941537" y="73252"/>
                </a:lnTo>
                <a:cubicBezTo>
                  <a:pt x="4946113" y="72607"/>
                  <a:pt x="4951480" y="71280"/>
                  <a:pt x="4957638" y="69271"/>
                </a:cubicBezTo>
                <a:cubicBezTo>
                  <a:pt x="4963796" y="67262"/>
                  <a:pt x="4969656" y="68948"/>
                  <a:pt x="4975218" y="74331"/>
                </a:cubicBezTo>
                <a:cubicBezTo>
                  <a:pt x="4980781" y="79714"/>
                  <a:pt x="4980437" y="83214"/>
                  <a:pt x="4974186" y="84833"/>
                </a:cubicBezTo>
                <a:cubicBezTo>
                  <a:pt x="4967935" y="86451"/>
                  <a:pt x="4957052" y="88668"/>
                  <a:pt x="4941537" y="91483"/>
                </a:cubicBezTo>
                <a:lnTo>
                  <a:pt x="4941537" y="101269"/>
                </a:lnTo>
                <a:cubicBezTo>
                  <a:pt x="4966651" y="97437"/>
                  <a:pt x="4983677" y="94144"/>
                  <a:pt x="4992613" y="91390"/>
                </a:cubicBezTo>
                <a:cubicBezTo>
                  <a:pt x="5001549" y="88637"/>
                  <a:pt x="5009582" y="88981"/>
                  <a:pt x="5016713" y="92423"/>
                </a:cubicBezTo>
                <a:cubicBezTo>
                  <a:pt x="5023845" y="95864"/>
                  <a:pt x="5028077" y="99973"/>
                  <a:pt x="5029410" y="104748"/>
                </a:cubicBezTo>
                <a:cubicBezTo>
                  <a:pt x="5030744" y="109523"/>
                  <a:pt x="5025166" y="111910"/>
                  <a:pt x="5012676" y="111910"/>
                </a:cubicBezTo>
                <a:cubicBezTo>
                  <a:pt x="5002779" y="111910"/>
                  <a:pt x="4988824" y="112868"/>
                  <a:pt x="4970809" y="114784"/>
                </a:cubicBezTo>
                <a:cubicBezTo>
                  <a:pt x="4952795" y="116700"/>
                  <a:pt x="4933844" y="119413"/>
                  <a:pt x="4913957" y="122923"/>
                </a:cubicBezTo>
                <a:cubicBezTo>
                  <a:pt x="4894070" y="126433"/>
                  <a:pt x="4881112" y="128588"/>
                  <a:pt x="4875085" y="129388"/>
                </a:cubicBezTo>
                <a:cubicBezTo>
                  <a:pt x="4869057" y="130188"/>
                  <a:pt x="4861675" y="127512"/>
                  <a:pt x="4852937" y="121361"/>
                </a:cubicBezTo>
                <a:cubicBezTo>
                  <a:pt x="4844200" y="115209"/>
                  <a:pt x="4847725" y="111891"/>
                  <a:pt x="4863513" y="111408"/>
                </a:cubicBezTo>
                <a:cubicBezTo>
                  <a:pt x="4879302" y="110924"/>
                  <a:pt x="4898643" y="108537"/>
                  <a:pt x="4921538" y="104245"/>
                </a:cubicBezTo>
                <a:lnTo>
                  <a:pt x="4921538" y="94404"/>
                </a:lnTo>
                <a:cubicBezTo>
                  <a:pt x="4917333" y="96736"/>
                  <a:pt x="4912689" y="97902"/>
                  <a:pt x="4907604" y="97902"/>
                </a:cubicBezTo>
                <a:cubicBezTo>
                  <a:pt x="4902147" y="97902"/>
                  <a:pt x="4897074" y="95790"/>
                  <a:pt x="4892386" y="91567"/>
                </a:cubicBezTo>
                <a:cubicBezTo>
                  <a:pt x="4887698" y="87344"/>
                  <a:pt x="4888749" y="84420"/>
                  <a:pt x="4895539" y="82796"/>
                </a:cubicBezTo>
                <a:cubicBezTo>
                  <a:pt x="4902330" y="81171"/>
                  <a:pt x="4910996" y="79372"/>
                  <a:pt x="4921538" y="77401"/>
                </a:cubicBezTo>
                <a:lnTo>
                  <a:pt x="4921538" y="65215"/>
                </a:lnTo>
                <a:lnTo>
                  <a:pt x="4908013" y="67559"/>
                </a:lnTo>
                <a:cubicBezTo>
                  <a:pt x="4903127" y="67559"/>
                  <a:pt x="4897546" y="64992"/>
                  <a:pt x="4891270" y="59857"/>
                </a:cubicBezTo>
                <a:cubicBezTo>
                  <a:pt x="4884995" y="54723"/>
                  <a:pt x="4885388" y="51610"/>
                  <a:pt x="4892451" y="50518"/>
                </a:cubicBezTo>
                <a:cubicBezTo>
                  <a:pt x="4899515" y="49427"/>
                  <a:pt x="4909210" y="47852"/>
                  <a:pt x="4921538" y="45793"/>
                </a:cubicBezTo>
                <a:cubicBezTo>
                  <a:pt x="4921538" y="42581"/>
                  <a:pt x="4921166" y="36873"/>
                  <a:pt x="4920422" y="28669"/>
                </a:cubicBezTo>
                <a:cubicBezTo>
                  <a:pt x="4919677" y="20464"/>
                  <a:pt x="4917343" y="13004"/>
                  <a:pt x="4913417" y="6289"/>
                </a:cubicBezTo>
                <a:cubicBezTo>
                  <a:pt x="4911455" y="2931"/>
                  <a:pt x="4911949" y="918"/>
                  <a:pt x="4914899" y="2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622029" y="2172394"/>
          <a:ext cx="3920023" cy="1945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8787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第一次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第二次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第三次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3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121</a:t>
                      </a:r>
                      <a:endParaRPr lang="zh-CN" altLang="en-US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145</a:t>
                      </a:r>
                      <a:endParaRPr lang="zh-CN" altLang="en-US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156</a:t>
                      </a:r>
                      <a:endParaRPr lang="zh-CN" altLang="en-US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3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130</a:t>
                      </a:r>
                      <a:endParaRPr lang="zh-CN" altLang="en-US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121</a:t>
                      </a:r>
                      <a:endParaRPr lang="zh-CN" altLang="en-US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141</a:t>
                      </a:r>
                      <a:endParaRPr lang="zh-CN" altLang="en-US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2622027" y="2225919"/>
            <a:ext cx="933632" cy="623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512323" y="2493322"/>
            <a:ext cx="75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姓名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881862" y="2168540"/>
            <a:ext cx="75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次数</a:t>
            </a:r>
          </a:p>
        </p:txBody>
      </p:sp>
      <p:sp>
        <p:nvSpPr>
          <p:cNvPr id="12" name="矩形 11"/>
          <p:cNvSpPr/>
          <p:nvPr/>
        </p:nvSpPr>
        <p:spPr>
          <a:xfrm>
            <a:off x="533797" y="4218650"/>
            <a:ext cx="8004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）第一次跳绳，（      ）跳的下数较少，小丽第（   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次跳的下数最多。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2222" y="4238545"/>
            <a:ext cx="99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小明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25241" y="4238546"/>
            <a:ext cx="78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三</a:t>
            </a:r>
          </a:p>
        </p:txBody>
      </p:sp>
      <p:sp>
        <p:nvSpPr>
          <p:cNvPr id="15" name="矩形 14"/>
          <p:cNvSpPr/>
          <p:nvPr/>
        </p:nvSpPr>
        <p:spPr>
          <a:xfrm>
            <a:off x="508116" y="4950546"/>
            <a:ext cx="6364243" cy="499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）小丽第三次跳的下数比小明少多少下？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61750" y="5288403"/>
            <a:ext cx="7915950" cy="499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答：小丽第三次跳得下数比小明少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156-141=15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（下）。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78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3" grpId="0"/>
      <p:bldP spid="14" grpId="0"/>
      <p:bldP spid="15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048937" y="1635832"/>
            <a:ext cx="7609234" cy="290614"/>
          </a:xfrm>
          <a:custGeom>
            <a:avLst/>
            <a:gdLst/>
            <a:ahLst/>
            <a:cxnLst/>
            <a:rect l="l" t="t" r="r" b="b"/>
            <a:pathLst>
              <a:path w="7609234" h="290614">
                <a:moveTo>
                  <a:pt x="4942490" y="225184"/>
                </a:moveTo>
                <a:cubicBezTo>
                  <a:pt x="4943731" y="225023"/>
                  <a:pt x="4945329" y="225195"/>
                  <a:pt x="4947285" y="225698"/>
                </a:cubicBezTo>
                <a:cubicBezTo>
                  <a:pt x="4955111" y="227714"/>
                  <a:pt x="4962981" y="230387"/>
                  <a:pt x="4970893" y="233717"/>
                </a:cubicBezTo>
                <a:cubicBezTo>
                  <a:pt x="4978806" y="237047"/>
                  <a:pt x="4984644" y="241679"/>
                  <a:pt x="4988408" y="247613"/>
                </a:cubicBezTo>
                <a:cubicBezTo>
                  <a:pt x="4992172" y="253548"/>
                  <a:pt x="4992777" y="260627"/>
                  <a:pt x="4990222" y="268849"/>
                </a:cubicBezTo>
                <a:cubicBezTo>
                  <a:pt x="4987667" y="277072"/>
                  <a:pt x="4982021" y="277174"/>
                  <a:pt x="4973283" y="269156"/>
                </a:cubicBezTo>
                <a:cubicBezTo>
                  <a:pt x="4964546" y="261138"/>
                  <a:pt x="4958010" y="254568"/>
                  <a:pt x="4953675" y="249446"/>
                </a:cubicBezTo>
                <a:cubicBezTo>
                  <a:pt x="4949341" y="244324"/>
                  <a:pt x="4945115" y="239710"/>
                  <a:pt x="4940997" y="235605"/>
                </a:cubicBezTo>
                <a:cubicBezTo>
                  <a:pt x="4938272" y="229140"/>
                  <a:pt x="4938769" y="225666"/>
                  <a:pt x="4942490" y="225184"/>
                </a:cubicBezTo>
                <a:close/>
                <a:moveTo>
                  <a:pt x="6020568" y="205269"/>
                </a:moveTo>
                <a:cubicBezTo>
                  <a:pt x="6024014" y="204713"/>
                  <a:pt x="6027820" y="204971"/>
                  <a:pt x="6031990" y="206044"/>
                </a:cubicBezTo>
                <a:cubicBezTo>
                  <a:pt x="6040332" y="208189"/>
                  <a:pt x="6045780" y="212701"/>
                  <a:pt x="6048334" y="219578"/>
                </a:cubicBezTo>
                <a:cubicBezTo>
                  <a:pt x="6050889" y="226455"/>
                  <a:pt x="6050529" y="235059"/>
                  <a:pt x="6047255" y="245390"/>
                </a:cubicBezTo>
                <a:cubicBezTo>
                  <a:pt x="6043980" y="255721"/>
                  <a:pt x="6038034" y="265603"/>
                  <a:pt x="6029414" y="275035"/>
                </a:cubicBezTo>
                <a:cubicBezTo>
                  <a:pt x="6020795" y="284467"/>
                  <a:pt x="6012485" y="289602"/>
                  <a:pt x="6004486" y="290439"/>
                </a:cubicBezTo>
                <a:cubicBezTo>
                  <a:pt x="5996486" y="291276"/>
                  <a:pt x="5994923" y="289127"/>
                  <a:pt x="5999798" y="283993"/>
                </a:cubicBezTo>
                <a:cubicBezTo>
                  <a:pt x="6004672" y="278858"/>
                  <a:pt x="6009164" y="273677"/>
                  <a:pt x="6013276" y="268449"/>
                </a:cubicBezTo>
                <a:cubicBezTo>
                  <a:pt x="6017387" y="263222"/>
                  <a:pt x="6020962" y="256962"/>
                  <a:pt x="6024000" y="249669"/>
                </a:cubicBezTo>
                <a:cubicBezTo>
                  <a:pt x="6018531" y="249669"/>
                  <a:pt x="6013933" y="248271"/>
                  <a:pt x="6010206" y="245474"/>
                </a:cubicBezTo>
                <a:cubicBezTo>
                  <a:pt x="6006480" y="242677"/>
                  <a:pt x="6003955" y="239019"/>
                  <a:pt x="6002635" y="234498"/>
                </a:cubicBezTo>
                <a:cubicBezTo>
                  <a:pt x="6001314" y="229977"/>
                  <a:pt x="6001072" y="225754"/>
                  <a:pt x="6001909" y="221829"/>
                </a:cubicBezTo>
                <a:cubicBezTo>
                  <a:pt x="6002746" y="217904"/>
                  <a:pt x="6005884" y="213755"/>
                  <a:pt x="6011322" y="209383"/>
                </a:cubicBezTo>
                <a:cubicBezTo>
                  <a:pt x="6014041" y="207197"/>
                  <a:pt x="6017124" y="205826"/>
                  <a:pt x="6020568" y="205269"/>
                </a:cubicBezTo>
                <a:close/>
                <a:moveTo>
                  <a:pt x="465187" y="204072"/>
                </a:moveTo>
                <a:cubicBezTo>
                  <a:pt x="473739" y="205672"/>
                  <a:pt x="482516" y="208109"/>
                  <a:pt x="491520" y="211383"/>
                </a:cubicBezTo>
                <a:cubicBezTo>
                  <a:pt x="501492" y="214707"/>
                  <a:pt x="508183" y="218958"/>
                  <a:pt x="511593" y="224136"/>
                </a:cubicBezTo>
                <a:cubicBezTo>
                  <a:pt x="515004" y="229314"/>
                  <a:pt x="515683" y="235837"/>
                  <a:pt x="513631" y="243707"/>
                </a:cubicBezTo>
                <a:cubicBezTo>
                  <a:pt x="511578" y="251576"/>
                  <a:pt x="506518" y="252494"/>
                  <a:pt x="498450" y="246460"/>
                </a:cubicBezTo>
                <a:cubicBezTo>
                  <a:pt x="490383" y="240426"/>
                  <a:pt x="483542" y="235168"/>
                  <a:pt x="477930" y="230684"/>
                </a:cubicBezTo>
                <a:cubicBezTo>
                  <a:pt x="472318" y="226201"/>
                  <a:pt x="466653" y="220245"/>
                  <a:pt x="460936" y="212816"/>
                </a:cubicBezTo>
                <a:cubicBezTo>
                  <a:pt x="455219" y="205387"/>
                  <a:pt x="456635" y="202472"/>
                  <a:pt x="465187" y="204072"/>
                </a:cubicBezTo>
                <a:close/>
                <a:moveTo>
                  <a:pt x="387245" y="199660"/>
                </a:moveTo>
                <a:cubicBezTo>
                  <a:pt x="390273" y="198670"/>
                  <a:pt x="391787" y="202863"/>
                  <a:pt x="391787" y="212239"/>
                </a:cubicBezTo>
                <a:cubicBezTo>
                  <a:pt x="391787" y="223091"/>
                  <a:pt x="387034" y="234572"/>
                  <a:pt x="377527" y="246683"/>
                </a:cubicBezTo>
                <a:cubicBezTo>
                  <a:pt x="368021" y="258794"/>
                  <a:pt x="361969" y="260329"/>
                  <a:pt x="359370" y="251288"/>
                </a:cubicBezTo>
                <a:cubicBezTo>
                  <a:pt x="356772" y="242246"/>
                  <a:pt x="357029" y="235735"/>
                  <a:pt x="360142" y="231754"/>
                </a:cubicBezTo>
                <a:cubicBezTo>
                  <a:pt x="363255" y="227773"/>
                  <a:pt x="366467" y="223302"/>
                  <a:pt x="369779" y="218341"/>
                </a:cubicBezTo>
                <a:cubicBezTo>
                  <a:pt x="373686" y="213628"/>
                  <a:pt x="378330" y="208307"/>
                  <a:pt x="383713" y="202379"/>
                </a:cubicBezTo>
                <a:cubicBezTo>
                  <a:pt x="385058" y="200897"/>
                  <a:pt x="386236" y="199991"/>
                  <a:pt x="387245" y="199660"/>
                </a:cubicBezTo>
                <a:close/>
                <a:moveTo>
                  <a:pt x="6746524" y="198788"/>
                </a:moveTo>
                <a:cubicBezTo>
                  <a:pt x="6740744" y="198466"/>
                  <a:pt x="6719946" y="200134"/>
                  <a:pt x="6684128" y="203793"/>
                </a:cubicBezTo>
                <a:cubicBezTo>
                  <a:pt x="6685653" y="217882"/>
                  <a:pt x="6686745" y="229236"/>
                  <a:pt x="6687402" y="237856"/>
                </a:cubicBezTo>
                <a:cubicBezTo>
                  <a:pt x="6723803" y="234780"/>
                  <a:pt x="6744584" y="232951"/>
                  <a:pt x="6749742" y="232368"/>
                </a:cubicBezTo>
                <a:cubicBezTo>
                  <a:pt x="6752607" y="218068"/>
                  <a:pt x="6754232" y="208977"/>
                  <a:pt x="6754616" y="205095"/>
                </a:cubicBezTo>
                <a:cubicBezTo>
                  <a:pt x="6755001" y="201213"/>
                  <a:pt x="6752304" y="199111"/>
                  <a:pt x="6746524" y="198788"/>
                </a:cubicBezTo>
                <a:close/>
                <a:moveTo>
                  <a:pt x="7569783" y="196463"/>
                </a:moveTo>
                <a:cubicBezTo>
                  <a:pt x="7566867" y="196627"/>
                  <a:pt x="7564030" y="197734"/>
                  <a:pt x="7561274" y="199784"/>
                </a:cubicBezTo>
                <a:cubicBezTo>
                  <a:pt x="7555761" y="203883"/>
                  <a:pt x="7553005" y="209346"/>
                  <a:pt x="7553005" y="216173"/>
                </a:cubicBezTo>
                <a:cubicBezTo>
                  <a:pt x="7553005" y="223001"/>
                  <a:pt x="7556074" y="228126"/>
                  <a:pt x="7562214" y="231549"/>
                </a:cubicBezTo>
                <a:cubicBezTo>
                  <a:pt x="7568352" y="234972"/>
                  <a:pt x="7574362" y="234799"/>
                  <a:pt x="7580240" y="231028"/>
                </a:cubicBezTo>
                <a:cubicBezTo>
                  <a:pt x="7586119" y="227246"/>
                  <a:pt x="7588882" y="221789"/>
                  <a:pt x="7588528" y="214657"/>
                </a:cubicBezTo>
                <a:cubicBezTo>
                  <a:pt x="7588175" y="207526"/>
                  <a:pt x="7584922" y="202239"/>
                  <a:pt x="7578770" y="198798"/>
                </a:cubicBezTo>
                <a:cubicBezTo>
                  <a:pt x="7575694" y="197077"/>
                  <a:pt x="7572699" y="196299"/>
                  <a:pt x="7569783" y="196463"/>
                </a:cubicBezTo>
                <a:close/>
                <a:moveTo>
                  <a:pt x="3150902" y="192947"/>
                </a:moveTo>
                <a:cubicBezTo>
                  <a:pt x="3165307" y="191756"/>
                  <a:pt x="3176717" y="195573"/>
                  <a:pt x="3185132" y="204397"/>
                </a:cubicBezTo>
                <a:cubicBezTo>
                  <a:pt x="3193547" y="213222"/>
                  <a:pt x="3195749" y="219277"/>
                  <a:pt x="3191737" y="222564"/>
                </a:cubicBezTo>
                <a:cubicBezTo>
                  <a:pt x="3187724" y="225850"/>
                  <a:pt x="3178655" y="226325"/>
                  <a:pt x="3164529" y="223987"/>
                </a:cubicBezTo>
                <a:cubicBezTo>
                  <a:pt x="3150403" y="221649"/>
                  <a:pt x="3134608" y="220480"/>
                  <a:pt x="3117146" y="220480"/>
                </a:cubicBezTo>
                <a:cubicBezTo>
                  <a:pt x="3100167" y="220480"/>
                  <a:pt x="3081067" y="221252"/>
                  <a:pt x="3059847" y="222796"/>
                </a:cubicBezTo>
                <a:cubicBezTo>
                  <a:pt x="3038626" y="224340"/>
                  <a:pt x="3017071" y="226870"/>
                  <a:pt x="2995181" y="230387"/>
                </a:cubicBezTo>
                <a:cubicBezTo>
                  <a:pt x="2973291" y="233903"/>
                  <a:pt x="2958678" y="236634"/>
                  <a:pt x="2951342" y="238581"/>
                </a:cubicBezTo>
                <a:cubicBezTo>
                  <a:pt x="2944006" y="240529"/>
                  <a:pt x="2935235" y="238625"/>
                  <a:pt x="2925027" y="232870"/>
                </a:cubicBezTo>
                <a:cubicBezTo>
                  <a:pt x="2914535" y="224598"/>
                  <a:pt x="2912476" y="219876"/>
                  <a:pt x="2918851" y="218704"/>
                </a:cubicBezTo>
                <a:cubicBezTo>
                  <a:pt x="2925226" y="217531"/>
                  <a:pt x="2938781" y="215966"/>
                  <a:pt x="2959518" y="214006"/>
                </a:cubicBezTo>
                <a:cubicBezTo>
                  <a:pt x="2980255" y="212047"/>
                  <a:pt x="2997637" y="210289"/>
                  <a:pt x="3011664" y="208732"/>
                </a:cubicBezTo>
                <a:cubicBezTo>
                  <a:pt x="3025691" y="207176"/>
                  <a:pt x="3040183" y="205631"/>
                  <a:pt x="3055140" y="204100"/>
                </a:cubicBezTo>
                <a:cubicBezTo>
                  <a:pt x="3070097" y="202568"/>
                  <a:pt x="3086196" y="200624"/>
                  <a:pt x="3103435" y="198268"/>
                </a:cubicBezTo>
                <a:cubicBezTo>
                  <a:pt x="3120674" y="195911"/>
                  <a:pt x="3136497" y="194138"/>
                  <a:pt x="3150902" y="192947"/>
                </a:cubicBezTo>
                <a:close/>
                <a:moveTo>
                  <a:pt x="7571930" y="176641"/>
                </a:moveTo>
                <a:cubicBezTo>
                  <a:pt x="7576704" y="176746"/>
                  <a:pt x="7581586" y="177847"/>
                  <a:pt x="7586575" y="179943"/>
                </a:cubicBezTo>
                <a:cubicBezTo>
                  <a:pt x="7596553" y="184135"/>
                  <a:pt x="7603178" y="190777"/>
                  <a:pt x="7606452" y="199867"/>
                </a:cubicBezTo>
                <a:cubicBezTo>
                  <a:pt x="7609727" y="208958"/>
                  <a:pt x="7610111" y="217950"/>
                  <a:pt x="7607606" y="226843"/>
                </a:cubicBezTo>
                <a:cubicBezTo>
                  <a:pt x="7605101" y="235735"/>
                  <a:pt x="7600413" y="242541"/>
                  <a:pt x="7593542" y="247260"/>
                </a:cubicBezTo>
                <a:cubicBezTo>
                  <a:pt x="7586671" y="251979"/>
                  <a:pt x="7578508" y="254339"/>
                  <a:pt x="7569050" y="254339"/>
                </a:cubicBezTo>
                <a:cubicBezTo>
                  <a:pt x="7559594" y="254339"/>
                  <a:pt x="7551030" y="250500"/>
                  <a:pt x="7543359" y="242823"/>
                </a:cubicBezTo>
                <a:cubicBezTo>
                  <a:pt x="7535688" y="235146"/>
                  <a:pt x="7531852" y="226892"/>
                  <a:pt x="7531852" y="218062"/>
                </a:cubicBezTo>
                <a:cubicBezTo>
                  <a:pt x="7531852" y="209231"/>
                  <a:pt x="7533918" y="201508"/>
                  <a:pt x="7538048" y="194891"/>
                </a:cubicBezTo>
                <a:cubicBezTo>
                  <a:pt x="7542178" y="188274"/>
                  <a:pt x="7548804" y="183081"/>
                  <a:pt x="7557926" y="179311"/>
                </a:cubicBezTo>
                <a:cubicBezTo>
                  <a:pt x="7562487" y="177425"/>
                  <a:pt x="7567154" y="176536"/>
                  <a:pt x="7571930" y="176641"/>
                </a:cubicBezTo>
                <a:close/>
                <a:moveTo>
                  <a:pt x="5170881" y="176064"/>
                </a:moveTo>
                <a:cubicBezTo>
                  <a:pt x="5176040" y="175227"/>
                  <a:pt x="5174782" y="178480"/>
                  <a:pt x="5167104" y="185822"/>
                </a:cubicBezTo>
                <a:cubicBezTo>
                  <a:pt x="5159427" y="193164"/>
                  <a:pt x="5147754" y="202187"/>
                  <a:pt x="5132083" y="212890"/>
                </a:cubicBezTo>
                <a:cubicBezTo>
                  <a:pt x="5116413" y="223593"/>
                  <a:pt x="5106600" y="230259"/>
                  <a:pt x="5102643" y="232889"/>
                </a:cubicBezTo>
                <a:cubicBezTo>
                  <a:pt x="5098687" y="235518"/>
                  <a:pt x="5092631" y="233124"/>
                  <a:pt x="5084477" y="225708"/>
                </a:cubicBezTo>
                <a:cubicBezTo>
                  <a:pt x="5076323" y="218291"/>
                  <a:pt x="5074766" y="214022"/>
                  <a:pt x="5079807" y="212899"/>
                </a:cubicBezTo>
                <a:cubicBezTo>
                  <a:pt x="5084849" y="211777"/>
                  <a:pt x="5090204" y="210270"/>
                  <a:pt x="5095871" y="208379"/>
                </a:cubicBezTo>
                <a:cubicBezTo>
                  <a:pt x="5101540" y="206487"/>
                  <a:pt x="5109378" y="203232"/>
                  <a:pt x="5119386" y="198612"/>
                </a:cubicBezTo>
                <a:cubicBezTo>
                  <a:pt x="5129395" y="193992"/>
                  <a:pt x="5139236" y="189270"/>
                  <a:pt x="5148910" y="184445"/>
                </a:cubicBezTo>
                <a:cubicBezTo>
                  <a:pt x="5158398" y="179695"/>
                  <a:pt x="5165722" y="176901"/>
                  <a:pt x="5170881" y="176064"/>
                </a:cubicBezTo>
                <a:close/>
                <a:moveTo>
                  <a:pt x="6758226" y="175927"/>
                </a:moveTo>
                <a:cubicBezTo>
                  <a:pt x="6760954" y="176050"/>
                  <a:pt x="6763968" y="176929"/>
                  <a:pt x="6767267" y="178566"/>
                </a:cubicBezTo>
                <a:cubicBezTo>
                  <a:pt x="6773865" y="181841"/>
                  <a:pt x="6780336" y="185816"/>
                  <a:pt x="6786680" y="190491"/>
                </a:cubicBezTo>
                <a:cubicBezTo>
                  <a:pt x="6793024" y="195167"/>
                  <a:pt x="6793349" y="199781"/>
                  <a:pt x="6787656" y="204332"/>
                </a:cubicBezTo>
                <a:cubicBezTo>
                  <a:pt x="6781964" y="208884"/>
                  <a:pt x="6775862" y="218155"/>
                  <a:pt x="6769350" y="232145"/>
                </a:cubicBezTo>
                <a:cubicBezTo>
                  <a:pt x="6775576" y="242004"/>
                  <a:pt x="6777037" y="247582"/>
                  <a:pt x="6773732" y="248878"/>
                </a:cubicBezTo>
                <a:cubicBezTo>
                  <a:pt x="6770426" y="250174"/>
                  <a:pt x="6762076" y="251018"/>
                  <a:pt x="6748682" y="251408"/>
                </a:cubicBezTo>
                <a:cubicBezTo>
                  <a:pt x="6735288" y="251799"/>
                  <a:pt x="6714638" y="252732"/>
                  <a:pt x="6686732" y="254208"/>
                </a:cubicBezTo>
                <a:cubicBezTo>
                  <a:pt x="6680606" y="266747"/>
                  <a:pt x="6675347" y="264313"/>
                  <a:pt x="6670956" y="246906"/>
                </a:cubicBezTo>
                <a:cubicBezTo>
                  <a:pt x="6666566" y="229500"/>
                  <a:pt x="6663593" y="217482"/>
                  <a:pt x="6662036" y="210853"/>
                </a:cubicBezTo>
                <a:cubicBezTo>
                  <a:pt x="6660480" y="204224"/>
                  <a:pt x="6658303" y="198116"/>
                  <a:pt x="6655506" y="192528"/>
                </a:cubicBezTo>
                <a:cubicBezTo>
                  <a:pt x="6652710" y="186941"/>
                  <a:pt x="6655208" y="184960"/>
                  <a:pt x="6663004" y="186585"/>
                </a:cubicBezTo>
                <a:cubicBezTo>
                  <a:pt x="6670798" y="188209"/>
                  <a:pt x="6675912" y="189183"/>
                  <a:pt x="6678342" y="189505"/>
                </a:cubicBezTo>
                <a:cubicBezTo>
                  <a:pt x="6680773" y="189828"/>
                  <a:pt x="6692394" y="188659"/>
                  <a:pt x="6713205" y="185999"/>
                </a:cubicBezTo>
                <a:cubicBezTo>
                  <a:pt x="6734016" y="183338"/>
                  <a:pt x="6746580" y="180616"/>
                  <a:pt x="6750896" y="177832"/>
                </a:cubicBezTo>
                <a:cubicBezTo>
                  <a:pt x="6753054" y="176439"/>
                  <a:pt x="6755497" y="175805"/>
                  <a:pt x="6758226" y="175927"/>
                </a:cubicBezTo>
                <a:close/>
                <a:moveTo>
                  <a:pt x="7401806" y="172188"/>
                </a:moveTo>
                <a:cubicBezTo>
                  <a:pt x="7403718" y="172137"/>
                  <a:pt x="7406381" y="172719"/>
                  <a:pt x="7409795" y="173934"/>
                </a:cubicBezTo>
                <a:cubicBezTo>
                  <a:pt x="7423450" y="178796"/>
                  <a:pt x="7433006" y="183980"/>
                  <a:pt x="7438463" y="189487"/>
                </a:cubicBezTo>
                <a:cubicBezTo>
                  <a:pt x="7443920" y="194993"/>
                  <a:pt x="7445874" y="201926"/>
                  <a:pt x="7444323" y="210285"/>
                </a:cubicBezTo>
                <a:cubicBezTo>
                  <a:pt x="7442772" y="218645"/>
                  <a:pt x="7437992" y="219671"/>
                  <a:pt x="7429980" y="213364"/>
                </a:cubicBezTo>
                <a:cubicBezTo>
                  <a:pt x="7421968" y="207058"/>
                  <a:pt x="7413596" y="199185"/>
                  <a:pt x="7404865" y="189747"/>
                </a:cubicBezTo>
                <a:cubicBezTo>
                  <a:pt x="7397089" y="178194"/>
                  <a:pt x="7396069" y="172341"/>
                  <a:pt x="7401806" y="172188"/>
                </a:cubicBezTo>
                <a:close/>
                <a:moveTo>
                  <a:pt x="4859102" y="171809"/>
                </a:moveTo>
                <a:cubicBezTo>
                  <a:pt x="4864297" y="171061"/>
                  <a:pt x="4863030" y="173984"/>
                  <a:pt x="4855300" y="180576"/>
                </a:cubicBezTo>
                <a:cubicBezTo>
                  <a:pt x="4839840" y="193759"/>
                  <a:pt x="4826970" y="203588"/>
                  <a:pt x="4816688" y="210062"/>
                </a:cubicBezTo>
                <a:cubicBezTo>
                  <a:pt x="4806407" y="216536"/>
                  <a:pt x="4799400" y="221838"/>
                  <a:pt x="4795666" y="225968"/>
                </a:cubicBezTo>
                <a:cubicBezTo>
                  <a:pt x="4791934" y="230098"/>
                  <a:pt x="4784740" y="227146"/>
                  <a:pt x="4774086" y="217113"/>
                </a:cubicBezTo>
                <a:cubicBezTo>
                  <a:pt x="4763433" y="207079"/>
                  <a:pt x="4763002" y="201818"/>
                  <a:pt x="4772794" y="201328"/>
                </a:cubicBezTo>
                <a:cubicBezTo>
                  <a:pt x="4782585" y="200838"/>
                  <a:pt x="4799698" y="195415"/>
                  <a:pt x="4824130" y="185059"/>
                </a:cubicBezTo>
                <a:cubicBezTo>
                  <a:pt x="4842250" y="176973"/>
                  <a:pt x="4853907" y="172556"/>
                  <a:pt x="4859102" y="171809"/>
                </a:cubicBezTo>
                <a:close/>
                <a:moveTo>
                  <a:pt x="468266" y="166111"/>
                </a:moveTo>
                <a:cubicBezTo>
                  <a:pt x="475496" y="164133"/>
                  <a:pt x="482653" y="166459"/>
                  <a:pt x="489735" y="173088"/>
                </a:cubicBezTo>
                <a:cubicBezTo>
                  <a:pt x="496816" y="179717"/>
                  <a:pt x="496624" y="183813"/>
                  <a:pt x="489158" y="185375"/>
                </a:cubicBezTo>
                <a:cubicBezTo>
                  <a:pt x="481691" y="186938"/>
                  <a:pt x="465581" y="189022"/>
                  <a:pt x="440825" y="191626"/>
                </a:cubicBezTo>
                <a:cubicBezTo>
                  <a:pt x="446270" y="194218"/>
                  <a:pt x="448410" y="197226"/>
                  <a:pt x="447244" y="200649"/>
                </a:cubicBezTo>
                <a:cubicBezTo>
                  <a:pt x="446078" y="204072"/>
                  <a:pt x="445495" y="208717"/>
                  <a:pt x="445495" y="214583"/>
                </a:cubicBezTo>
                <a:lnTo>
                  <a:pt x="445495" y="235586"/>
                </a:lnTo>
                <a:cubicBezTo>
                  <a:pt x="445495" y="243710"/>
                  <a:pt x="444435" y="250953"/>
                  <a:pt x="442314" y="257315"/>
                </a:cubicBezTo>
                <a:cubicBezTo>
                  <a:pt x="440193" y="263678"/>
                  <a:pt x="435979" y="269246"/>
                  <a:pt x="429673" y="274021"/>
                </a:cubicBezTo>
                <a:cubicBezTo>
                  <a:pt x="423366" y="278796"/>
                  <a:pt x="419230" y="278244"/>
                  <a:pt x="417264" y="272365"/>
                </a:cubicBezTo>
                <a:cubicBezTo>
                  <a:pt x="415299" y="266487"/>
                  <a:pt x="409761" y="259653"/>
                  <a:pt x="400651" y="251864"/>
                </a:cubicBezTo>
                <a:cubicBezTo>
                  <a:pt x="391542" y="244076"/>
                  <a:pt x="391815" y="240960"/>
                  <a:pt x="401470" y="242516"/>
                </a:cubicBezTo>
                <a:cubicBezTo>
                  <a:pt x="411125" y="244073"/>
                  <a:pt x="416781" y="244798"/>
                  <a:pt x="418436" y="244693"/>
                </a:cubicBezTo>
                <a:cubicBezTo>
                  <a:pt x="420092" y="244587"/>
                  <a:pt x="421100" y="240904"/>
                  <a:pt x="421459" y="233642"/>
                </a:cubicBezTo>
                <a:cubicBezTo>
                  <a:pt x="421819" y="226381"/>
                  <a:pt x="421999" y="218855"/>
                  <a:pt x="421999" y="211067"/>
                </a:cubicBezTo>
                <a:cubicBezTo>
                  <a:pt x="421999" y="203179"/>
                  <a:pt x="420988" y="197368"/>
                  <a:pt x="418966" y="193635"/>
                </a:cubicBezTo>
                <a:cubicBezTo>
                  <a:pt x="414365" y="194404"/>
                  <a:pt x="408124" y="195570"/>
                  <a:pt x="400242" y="197133"/>
                </a:cubicBezTo>
                <a:cubicBezTo>
                  <a:pt x="392360" y="198695"/>
                  <a:pt x="384872" y="195955"/>
                  <a:pt x="377778" y="188910"/>
                </a:cubicBezTo>
                <a:cubicBezTo>
                  <a:pt x="370684" y="181865"/>
                  <a:pt x="371050" y="178343"/>
                  <a:pt x="378876" y="178343"/>
                </a:cubicBezTo>
                <a:cubicBezTo>
                  <a:pt x="385027" y="178343"/>
                  <a:pt x="394764" y="177580"/>
                  <a:pt x="408083" y="176055"/>
                </a:cubicBezTo>
                <a:cubicBezTo>
                  <a:pt x="421404" y="174529"/>
                  <a:pt x="432956" y="172985"/>
                  <a:pt x="442742" y="171423"/>
                </a:cubicBezTo>
                <a:cubicBezTo>
                  <a:pt x="452527" y="169860"/>
                  <a:pt x="461036" y="168090"/>
                  <a:pt x="468266" y="166111"/>
                </a:cubicBezTo>
                <a:close/>
                <a:moveTo>
                  <a:pt x="4918964" y="149201"/>
                </a:moveTo>
                <a:cubicBezTo>
                  <a:pt x="4921722" y="148525"/>
                  <a:pt x="4926735" y="149427"/>
                  <a:pt x="4934002" y="151908"/>
                </a:cubicBezTo>
                <a:cubicBezTo>
                  <a:pt x="4946801" y="156583"/>
                  <a:pt x="4951803" y="160881"/>
                  <a:pt x="4949006" y="164800"/>
                </a:cubicBezTo>
                <a:cubicBezTo>
                  <a:pt x="4946210" y="168719"/>
                  <a:pt x="4943257" y="179816"/>
                  <a:pt x="4940151" y="198091"/>
                </a:cubicBezTo>
                <a:cubicBezTo>
                  <a:pt x="4937044" y="216366"/>
                  <a:pt x="4930198" y="231400"/>
                  <a:pt x="4919612" y="243195"/>
                </a:cubicBezTo>
                <a:cubicBezTo>
                  <a:pt x="4909027" y="254990"/>
                  <a:pt x="4898278" y="262909"/>
                  <a:pt x="4887363" y="266952"/>
                </a:cubicBezTo>
                <a:cubicBezTo>
                  <a:pt x="4876449" y="270995"/>
                  <a:pt x="4867631" y="273016"/>
                  <a:pt x="4860909" y="273016"/>
                </a:cubicBezTo>
                <a:cubicBezTo>
                  <a:pt x="4853083" y="273016"/>
                  <a:pt x="4855753" y="269417"/>
                  <a:pt x="4868918" y="262217"/>
                </a:cubicBezTo>
                <a:cubicBezTo>
                  <a:pt x="4882083" y="255018"/>
                  <a:pt x="4893180" y="246147"/>
                  <a:pt x="4902209" y="235605"/>
                </a:cubicBezTo>
                <a:cubicBezTo>
                  <a:pt x="4911238" y="225063"/>
                  <a:pt x="4916912" y="211070"/>
                  <a:pt x="4919231" y="193626"/>
                </a:cubicBezTo>
                <a:cubicBezTo>
                  <a:pt x="4921551" y="176182"/>
                  <a:pt x="4920958" y="163628"/>
                  <a:pt x="4917454" y="155963"/>
                </a:cubicBezTo>
                <a:cubicBezTo>
                  <a:pt x="4915703" y="152131"/>
                  <a:pt x="4916206" y="149877"/>
                  <a:pt x="4918964" y="149201"/>
                </a:cubicBezTo>
                <a:close/>
                <a:moveTo>
                  <a:pt x="6731818" y="142783"/>
                </a:moveTo>
                <a:cubicBezTo>
                  <a:pt x="6737852" y="140792"/>
                  <a:pt x="6744446" y="142879"/>
                  <a:pt x="6751602" y="149043"/>
                </a:cubicBezTo>
                <a:cubicBezTo>
                  <a:pt x="6758759" y="155207"/>
                  <a:pt x="6756904" y="159510"/>
                  <a:pt x="6746040" y="161953"/>
                </a:cubicBezTo>
                <a:cubicBezTo>
                  <a:pt x="6735176" y="164397"/>
                  <a:pt x="6724392" y="166397"/>
                  <a:pt x="6713688" y="167953"/>
                </a:cubicBezTo>
                <a:cubicBezTo>
                  <a:pt x="6702986" y="169510"/>
                  <a:pt x="6695398" y="169417"/>
                  <a:pt x="6690927" y="167674"/>
                </a:cubicBezTo>
                <a:cubicBezTo>
                  <a:pt x="6686456" y="165932"/>
                  <a:pt x="6683015" y="163060"/>
                  <a:pt x="6680602" y="159061"/>
                </a:cubicBezTo>
                <a:cubicBezTo>
                  <a:pt x="6678190" y="155061"/>
                  <a:pt x="6680572" y="152813"/>
                  <a:pt x="6687746" y="152317"/>
                </a:cubicBezTo>
                <a:cubicBezTo>
                  <a:pt x="6694921" y="151821"/>
                  <a:pt x="6702328" y="150804"/>
                  <a:pt x="6709968" y="149266"/>
                </a:cubicBezTo>
                <a:cubicBezTo>
                  <a:pt x="6718501" y="146934"/>
                  <a:pt x="6725784" y="144773"/>
                  <a:pt x="6731818" y="142783"/>
                </a:cubicBezTo>
                <a:close/>
                <a:moveTo>
                  <a:pt x="457838" y="136729"/>
                </a:moveTo>
                <a:cubicBezTo>
                  <a:pt x="461060" y="137571"/>
                  <a:pt x="463615" y="139338"/>
                  <a:pt x="465503" y="142029"/>
                </a:cubicBezTo>
                <a:cubicBezTo>
                  <a:pt x="469280" y="147412"/>
                  <a:pt x="466607" y="151514"/>
                  <a:pt x="457485" y="154335"/>
                </a:cubicBezTo>
                <a:cubicBezTo>
                  <a:pt x="448363" y="157157"/>
                  <a:pt x="440103" y="158965"/>
                  <a:pt x="432705" y="159758"/>
                </a:cubicBezTo>
                <a:cubicBezTo>
                  <a:pt x="425307" y="160552"/>
                  <a:pt x="417782" y="159244"/>
                  <a:pt x="410130" y="155833"/>
                </a:cubicBezTo>
                <a:cubicBezTo>
                  <a:pt x="402478" y="152422"/>
                  <a:pt x="400983" y="149706"/>
                  <a:pt x="405646" y="147685"/>
                </a:cubicBezTo>
                <a:cubicBezTo>
                  <a:pt x="410310" y="145663"/>
                  <a:pt x="415897" y="143846"/>
                  <a:pt x="422408" y="142234"/>
                </a:cubicBezTo>
                <a:cubicBezTo>
                  <a:pt x="429143" y="140745"/>
                  <a:pt x="437064" y="138994"/>
                  <a:pt x="446174" y="136978"/>
                </a:cubicBezTo>
                <a:cubicBezTo>
                  <a:pt x="450729" y="135971"/>
                  <a:pt x="454617" y="135888"/>
                  <a:pt x="457838" y="136729"/>
                </a:cubicBezTo>
                <a:close/>
                <a:moveTo>
                  <a:pt x="4279442" y="134992"/>
                </a:moveTo>
                <a:cubicBezTo>
                  <a:pt x="4281771" y="134409"/>
                  <a:pt x="4285782" y="134947"/>
                  <a:pt x="4291474" y="136606"/>
                </a:cubicBezTo>
                <a:cubicBezTo>
                  <a:pt x="4302860" y="139924"/>
                  <a:pt x="4311054" y="144950"/>
                  <a:pt x="4316059" y="151684"/>
                </a:cubicBezTo>
                <a:cubicBezTo>
                  <a:pt x="4321063" y="158419"/>
                  <a:pt x="4322297" y="166704"/>
                  <a:pt x="4319761" y="176539"/>
                </a:cubicBezTo>
                <a:cubicBezTo>
                  <a:pt x="4317225" y="186374"/>
                  <a:pt x="4309228" y="184054"/>
                  <a:pt x="4295772" y="169581"/>
                </a:cubicBezTo>
                <a:cubicBezTo>
                  <a:pt x="4285664" y="155579"/>
                  <a:pt x="4279574" y="145753"/>
                  <a:pt x="4277503" y="140104"/>
                </a:cubicBezTo>
                <a:cubicBezTo>
                  <a:pt x="4276467" y="137279"/>
                  <a:pt x="4277114" y="135575"/>
                  <a:pt x="4279442" y="134992"/>
                </a:cubicBezTo>
                <a:close/>
                <a:moveTo>
                  <a:pt x="3302460" y="130937"/>
                </a:moveTo>
                <a:cubicBezTo>
                  <a:pt x="3304627" y="130965"/>
                  <a:pt x="3304297" y="134265"/>
                  <a:pt x="3301469" y="140839"/>
                </a:cubicBezTo>
                <a:cubicBezTo>
                  <a:pt x="3295814" y="153985"/>
                  <a:pt x="3288915" y="166763"/>
                  <a:pt x="3280773" y="179171"/>
                </a:cubicBezTo>
                <a:cubicBezTo>
                  <a:pt x="3272631" y="191580"/>
                  <a:pt x="3265196" y="204680"/>
                  <a:pt x="3258467" y="218471"/>
                </a:cubicBezTo>
                <a:cubicBezTo>
                  <a:pt x="3251739" y="232262"/>
                  <a:pt x="3244409" y="232526"/>
                  <a:pt x="3236478" y="219262"/>
                </a:cubicBezTo>
                <a:cubicBezTo>
                  <a:pt x="3228547" y="205997"/>
                  <a:pt x="3226925" y="198668"/>
                  <a:pt x="3231613" y="197272"/>
                </a:cubicBezTo>
                <a:cubicBezTo>
                  <a:pt x="3236301" y="195877"/>
                  <a:pt x="3244341" y="189102"/>
                  <a:pt x="3255733" y="176948"/>
                </a:cubicBezTo>
                <a:cubicBezTo>
                  <a:pt x="3267124" y="164794"/>
                  <a:pt x="3278035" y="152701"/>
                  <a:pt x="3288466" y="140671"/>
                </a:cubicBezTo>
                <a:cubicBezTo>
                  <a:pt x="3295628" y="134154"/>
                  <a:pt x="3300293" y="130909"/>
                  <a:pt x="3302460" y="130937"/>
                </a:cubicBezTo>
                <a:close/>
                <a:moveTo>
                  <a:pt x="3344955" y="128793"/>
                </a:moveTo>
                <a:cubicBezTo>
                  <a:pt x="3352043" y="130014"/>
                  <a:pt x="3358291" y="132098"/>
                  <a:pt x="3363698" y="135044"/>
                </a:cubicBezTo>
                <a:cubicBezTo>
                  <a:pt x="3369106" y="137989"/>
                  <a:pt x="3370839" y="140907"/>
                  <a:pt x="3368898" y="143796"/>
                </a:cubicBezTo>
                <a:cubicBezTo>
                  <a:pt x="3366957" y="146686"/>
                  <a:pt x="3365986" y="150667"/>
                  <a:pt x="3365986" y="155740"/>
                </a:cubicBezTo>
                <a:cubicBezTo>
                  <a:pt x="3380348" y="173897"/>
                  <a:pt x="3394431" y="189301"/>
                  <a:pt x="3408235" y="201951"/>
                </a:cubicBezTo>
                <a:cubicBezTo>
                  <a:pt x="3422039" y="214601"/>
                  <a:pt x="3434444" y="222824"/>
                  <a:pt x="3445451" y="226619"/>
                </a:cubicBezTo>
                <a:cubicBezTo>
                  <a:pt x="3456459" y="230414"/>
                  <a:pt x="3468340" y="234172"/>
                  <a:pt x="3481096" y="237893"/>
                </a:cubicBezTo>
                <a:cubicBezTo>
                  <a:pt x="3493852" y="241614"/>
                  <a:pt x="3497467" y="245276"/>
                  <a:pt x="3491942" y="248878"/>
                </a:cubicBezTo>
                <a:cubicBezTo>
                  <a:pt x="3486416" y="252481"/>
                  <a:pt x="3472687" y="255070"/>
                  <a:pt x="3450753" y="256645"/>
                </a:cubicBezTo>
                <a:cubicBezTo>
                  <a:pt x="3428820" y="258220"/>
                  <a:pt x="3413584" y="253136"/>
                  <a:pt x="3405044" y="241391"/>
                </a:cubicBezTo>
                <a:cubicBezTo>
                  <a:pt x="3396505" y="229646"/>
                  <a:pt x="3381626" y="205554"/>
                  <a:pt x="3360405" y="169116"/>
                </a:cubicBezTo>
                <a:cubicBezTo>
                  <a:pt x="3355358" y="193561"/>
                  <a:pt x="3346958" y="212062"/>
                  <a:pt x="3335207" y="224619"/>
                </a:cubicBezTo>
                <a:cubicBezTo>
                  <a:pt x="3323456" y="237177"/>
                  <a:pt x="3307140" y="246048"/>
                  <a:pt x="3286261" y="251232"/>
                </a:cubicBezTo>
                <a:cubicBezTo>
                  <a:pt x="3265382" y="256416"/>
                  <a:pt x="3262476" y="254646"/>
                  <a:pt x="3277545" y="245920"/>
                </a:cubicBezTo>
                <a:cubicBezTo>
                  <a:pt x="3292614" y="237195"/>
                  <a:pt x="3304902" y="227131"/>
                  <a:pt x="3314408" y="215727"/>
                </a:cubicBezTo>
                <a:cubicBezTo>
                  <a:pt x="3323915" y="204323"/>
                  <a:pt x="3330389" y="193300"/>
                  <a:pt x="3333830" y="182659"/>
                </a:cubicBezTo>
                <a:cubicBezTo>
                  <a:pt x="3337272" y="172018"/>
                  <a:pt x="3339576" y="162946"/>
                  <a:pt x="3340741" y="155442"/>
                </a:cubicBezTo>
                <a:cubicBezTo>
                  <a:pt x="3341907" y="147939"/>
                  <a:pt x="3341129" y="141316"/>
                  <a:pt x="3338407" y="135574"/>
                </a:cubicBezTo>
                <a:cubicBezTo>
                  <a:pt x="3335684" y="129831"/>
                  <a:pt x="3337867" y="127571"/>
                  <a:pt x="3344955" y="128793"/>
                </a:cubicBezTo>
                <a:close/>
                <a:moveTo>
                  <a:pt x="3939721" y="126857"/>
                </a:moveTo>
                <a:cubicBezTo>
                  <a:pt x="3941155" y="126596"/>
                  <a:pt x="3943071" y="126670"/>
                  <a:pt x="3945467" y="127081"/>
                </a:cubicBezTo>
                <a:cubicBezTo>
                  <a:pt x="3955055" y="128725"/>
                  <a:pt x="3961963" y="131245"/>
                  <a:pt x="3966192" y="134644"/>
                </a:cubicBezTo>
                <a:cubicBezTo>
                  <a:pt x="3971673" y="137496"/>
                  <a:pt x="3973419" y="142789"/>
                  <a:pt x="3971429" y="150522"/>
                </a:cubicBezTo>
                <a:cubicBezTo>
                  <a:pt x="3969438" y="158255"/>
                  <a:pt x="3965125" y="160425"/>
                  <a:pt x="3958490" y="157033"/>
                </a:cubicBezTo>
                <a:cubicBezTo>
                  <a:pt x="3951854" y="153641"/>
                  <a:pt x="3945629" y="147390"/>
                  <a:pt x="3939812" y="138281"/>
                </a:cubicBezTo>
                <a:cubicBezTo>
                  <a:pt x="3935449" y="131448"/>
                  <a:pt x="3935419" y="127640"/>
                  <a:pt x="3939721" y="126857"/>
                </a:cubicBezTo>
                <a:close/>
                <a:moveTo>
                  <a:pt x="1455457" y="124577"/>
                </a:moveTo>
                <a:cubicBezTo>
                  <a:pt x="1452291" y="124699"/>
                  <a:pt x="1448076" y="125150"/>
                  <a:pt x="1442811" y="125928"/>
                </a:cubicBezTo>
                <a:cubicBezTo>
                  <a:pt x="1432282" y="127484"/>
                  <a:pt x="1419488" y="129286"/>
                  <a:pt x="1404432" y="131332"/>
                </a:cubicBezTo>
                <a:cubicBezTo>
                  <a:pt x="1405958" y="154041"/>
                  <a:pt x="1407055" y="169705"/>
                  <a:pt x="1407725" y="178325"/>
                </a:cubicBezTo>
                <a:cubicBezTo>
                  <a:pt x="1422012" y="177618"/>
                  <a:pt x="1438855" y="175826"/>
                  <a:pt x="1458252" y="172948"/>
                </a:cubicBezTo>
                <a:cubicBezTo>
                  <a:pt x="1459678" y="164378"/>
                  <a:pt x="1461160" y="154543"/>
                  <a:pt x="1462698" y="143443"/>
                </a:cubicBezTo>
                <a:cubicBezTo>
                  <a:pt x="1464236" y="132343"/>
                  <a:pt x="1463938" y="126260"/>
                  <a:pt x="1461805" y="125193"/>
                </a:cubicBezTo>
                <a:cubicBezTo>
                  <a:pt x="1460738" y="124660"/>
                  <a:pt x="1458622" y="124454"/>
                  <a:pt x="1455457" y="124577"/>
                </a:cubicBezTo>
                <a:close/>
                <a:moveTo>
                  <a:pt x="2462357" y="122170"/>
                </a:moveTo>
                <a:cubicBezTo>
                  <a:pt x="2468652" y="121444"/>
                  <a:pt x="2477203" y="124542"/>
                  <a:pt x="2488012" y="131462"/>
                </a:cubicBezTo>
                <a:cubicBezTo>
                  <a:pt x="2500179" y="140280"/>
                  <a:pt x="2503642" y="147350"/>
                  <a:pt x="2498402" y="152670"/>
                </a:cubicBezTo>
                <a:cubicBezTo>
                  <a:pt x="2493162" y="157991"/>
                  <a:pt x="2489128" y="164539"/>
                  <a:pt x="2486301" y="172316"/>
                </a:cubicBezTo>
                <a:cubicBezTo>
                  <a:pt x="2483969" y="202751"/>
                  <a:pt x="2479144" y="224874"/>
                  <a:pt x="2471827" y="238684"/>
                </a:cubicBezTo>
                <a:cubicBezTo>
                  <a:pt x="2464510" y="252494"/>
                  <a:pt x="2454430" y="262056"/>
                  <a:pt x="2441587" y="267370"/>
                </a:cubicBezTo>
                <a:cubicBezTo>
                  <a:pt x="2428744" y="272685"/>
                  <a:pt x="2422097" y="271079"/>
                  <a:pt x="2421644" y="262552"/>
                </a:cubicBezTo>
                <a:cubicBezTo>
                  <a:pt x="2421191" y="254025"/>
                  <a:pt x="2418035" y="244860"/>
                  <a:pt x="2412175" y="235056"/>
                </a:cubicBezTo>
                <a:cubicBezTo>
                  <a:pt x="2406315" y="225252"/>
                  <a:pt x="2406805" y="221776"/>
                  <a:pt x="2413645" y="224629"/>
                </a:cubicBezTo>
                <a:cubicBezTo>
                  <a:pt x="2420485" y="227481"/>
                  <a:pt x="2428282" y="230731"/>
                  <a:pt x="2437038" y="234377"/>
                </a:cubicBezTo>
                <a:cubicBezTo>
                  <a:pt x="2443103" y="234377"/>
                  <a:pt x="2448548" y="227518"/>
                  <a:pt x="2453372" y="213801"/>
                </a:cubicBezTo>
                <a:cubicBezTo>
                  <a:pt x="2458197" y="200085"/>
                  <a:pt x="2460997" y="187313"/>
                  <a:pt x="2461772" y="175488"/>
                </a:cubicBezTo>
                <a:cubicBezTo>
                  <a:pt x="2462547" y="163662"/>
                  <a:pt x="2462621" y="155557"/>
                  <a:pt x="2461995" y="151173"/>
                </a:cubicBezTo>
                <a:cubicBezTo>
                  <a:pt x="2461369" y="146789"/>
                  <a:pt x="2458705" y="144792"/>
                  <a:pt x="2454005" y="145182"/>
                </a:cubicBezTo>
                <a:cubicBezTo>
                  <a:pt x="2449304" y="145573"/>
                  <a:pt x="2435203" y="147517"/>
                  <a:pt x="2411700" y="151015"/>
                </a:cubicBezTo>
                <a:cubicBezTo>
                  <a:pt x="2421821" y="154140"/>
                  <a:pt x="2424862" y="158422"/>
                  <a:pt x="2420826" y="163860"/>
                </a:cubicBezTo>
                <a:cubicBezTo>
                  <a:pt x="2416789" y="169299"/>
                  <a:pt x="2413809" y="174716"/>
                  <a:pt x="2411887" y="180111"/>
                </a:cubicBezTo>
                <a:cubicBezTo>
                  <a:pt x="2409964" y="185506"/>
                  <a:pt x="2404433" y="194758"/>
                  <a:pt x="2395292" y="207867"/>
                </a:cubicBezTo>
                <a:cubicBezTo>
                  <a:pt x="2386152" y="220976"/>
                  <a:pt x="2375529" y="232176"/>
                  <a:pt x="2363424" y="241465"/>
                </a:cubicBezTo>
                <a:cubicBezTo>
                  <a:pt x="2351320" y="250754"/>
                  <a:pt x="2340167" y="256000"/>
                  <a:pt x="2329966" y="257203"/>
                </a:cubicBezTo>
                <a:cubicBezTo>
                  <a:pt x="2319765" y="258407"/>
                  <a:pt x="2318131" y="256199"/>
                  <a:pt x="2325064" y="250581"/>
                </a:cubicBezTo>
                <a:cubicBezTo>
                  <a:pt x="2331997" y="244962"/>
                  <a:pt x="2340427" y="237574"/>
                  <a:pt x="2350355" y="228415"/>
                </a:cubicBezTo>
                <a:cubicBezTo>
                  <a:pt x="2360284" y="219255"/>
                  <a:pt x="2369855" y="206841"/>
                  <a:pt x="2379070" y="191170"/>
                </a:cubicBezTo>
                <a:cubicBezTo>
                  <a:pt x="2388285" y="175500"/>
                  <a:pt x="2392310" y="163870"/>
                  <a:pt x="2391144" y="156279"/>
                </a:cubicBezTo>
                <a:cubicBezTo>
                  <a:pt x="2386964" y="157718"/>
                  <a:pt x="2381429" y="159439"/>
                  <a:pt x="2374540" y="161442"/>
                </a:cubicBezTo>
                <a:cubicBezTo>
                  <a:pt x="2367651" y="163445"/>
                  <a:pt x="2360212" y="161495"/>
                  <a:pt x="2352225" y="155591"/>
                </a:cubicBezTo>
                <a:cubicBezTo>
                  <a:pt x="2345094" y="147629"/>
                  <a:pt x="2347453" y="143409"/>
                  <a:pt x="2359304" y="142931"/>
                </a:cubicBezTo>
                <a:cubicBezTo>
                  <a:pt x="2371154" y="142454"/>
                  <a:pt x="2389562" y="140262"/>
                  <a:pt x="2414528" y="136355"/>
                </a:cubicBezTo>
                <a:cubicBezTo>
                  <a:pt x="2436332" y="132597"/>
                  <a:pt x="2450427" y="128535"/>
                  <a:pt x="2456814" y="124170"/>
                </a:cubicBezTo>
                <a:cubicBezTo>
                  <a:pt x="2458411" y="123078"/>
                  <a:pt x="2460258" y="122412"/>
                  <a:pt x="2462357" y="122170"/>
                </a:cubicBezTo>
                <a:close/>
                <a:moveTo>
                  <a:pt x="3093798" y="119965"/>
                </a:moveTo>
                <a:cubicBezTo>
                  <a:pt x="3103410" y="119965"/>
                  <a:pt x="3111078" y="122874"/>
                  <a:pt x="3116802" y="128690"/>
                </a:cubicBezTo>
                <a:cubicBezTo>
                  <a:pt x="3122525" y="134507"/>
                  <a:pt x="3120197" y="138612"/>
                  <a:pt x="3109816" y="141006"/>
                </a:cubicBezTo>
                <a:cubicBezTo>
                  <a:pt x="3099435" y="143400"/>
                  <a:pt x="3090983" y="144596"/>
                  <a:pt x="3084459" y="144596"/>
                </a:cubicBezTo>
                <a:cubicBezTo>
                  <a:pt x="3078568" y="144596"/>
                  <a:pt x="3071635" y="145170"/>
                  <a:pt x="3063661" y="146317"/>
                </a:cubicBezTo>
                <a:cubicBezTo>
                  <a:pt x="3055686" y="147464"/>
                  <a:pt x="3044846" y="148838"/>
                  <a:pt x="3031142" y="150438"/>
                </a:cubicBezTo>
                <a:cubicBezTo>
                  <a:pt x="3018057" y="152001"/>
                  <a:pt x="3005373" y="149545"/>
                  <a:pt x="2993088" y="143071"/>
                </a:cubicBezTo>
                <a:cubicBezTo>
                  <a:pt x="2980804" y="136597"/>
                  <a:pt x="2980577" y="133084"/>
                  <a:pt x="2992409" y="132532"/>
                </a:cubicBezTo>
                <a:cubicBezTo>
                  <a:pt x="3004241" y="131980"/>
                  <a:pt x="3017378" y="130532"/>
                  <a:pt x="3031821" y="128188"/>
                </a:cubicBezTo>
                <a:cubicBezTo>
                  <a:pt x="3046263" y="125844"/>
                  <a:pt x="3057993" y="123888"/>
                  <a:pt x="3067009" y="122319"/>
                </a:cubicBezTo>
                <a:cubicBezTo>
                  <a:pt x="3076026" y="120750"/>
                  <a:pt x="3084956" y="119965"/>
                  <a:pt x="3093798" y="119965"/>
                </a:cubicBezTo>
                <a:close/>
                <a:moveTo>
                  <a:pt x="3738671" y="118924"/>
                </a:moveTo>
                <a:cubicBezTo>
                  <a:pt x="3731651" y="119705"/>
                  <a:pt x="3724042" y="120874"/>
                  <a:pt x="3715844" y="122430"/>
                </a:cubicBezTo>
                <a:cubicBezTo>
                  <a:pt x="3707646" y="123987"/>
                  <a:pt x="3697681" y="125422"/>
                  <a:pt x="3685948" y="126737"/>
                </a:cubicBezTo>
                <a:cubicBezTo>
                  <a:pt x="3685948" y="137539"/>
                  <a:pt x="3686265" y="147728"/>
                  <a:pt x="3686897" y="157303"/>
                </a:cubicBezTo>
                <a:cubicBezTo>
                  <a:pt x="3694859" y="156620"/>
                  <a:pt x="3703640" y="154698"/>
                  <a:pt x="3713240" y="151536"/>
                </a:cubicBezTo>
                <a:cubicBezTo>
                  <a:pt x="3722839" y="148373"/>
                  <a:pt x="3729837" y="148928"/>
                  <a:pt x="3734234" y="153201"/>
                </a:cubicBezTo>
                <a:cubicBezTo>
                  <a:pt x="3738631" y="157473"/>
                  <a:pt x="3737325" y="161557"/>
                  <a:pt x="3730318" y="165451"/>
                </a:cubicBezTo>
                <a:cubicBezTo>
                  <a:pt x="3723310" y="169345"/>
                  <a:pt x="3715649" y="172099"/>
                  <a:pt x="3707333" y="173711"/>
                </a:cubicBezTo>
                <a:cubicBezTo>
                  <a:pt x="3699017" y="175323"/>
                  <a:pt x="3692280" y="174573"/>
                  <a:pt x="3687120" y="171460"/>
                </a:cubicBezTo>
                <a:lnTo>
                  <a:pt x="3687120" y="203997"/>
                </a:lnTo>
                <a:cubicBezTo>
                  <a:pt x="3701494" y="202484"/>
                  <a:pt x="3714207" y="200745"/>
                  <a:pt x="3725258" y="198779"/>
                </a:cubicBezTo>
                <a:cubicBezTo>
                  <a:pt x="3736308" y="196813"/>
                  <a:pt x="3743138" y="197192"/>
                  <a:pt x="3745749" y="199914"/>
                </a:cubicBezTo>
                <a:cubicBezTo>
                  <a:pt x="3748360" y="202636"/>
                  <a:pt x="3749923" y="202187"/>
                  <a:pt x="3750437" y="198565"/>
                </a:cubicBezTo>
                <a:cubicBezTo>
                  <a:pt x="3750952" y="194944"/>
                  <a:pt x="3751402" y="185853"/>
                  <a:pt x="3751786" y="171292"/>
                </a:cubicBezTo>
                <a:cubicBezTo>
                  <a:pt x="3752171" y="156732"/>
                  <a:pt x="3751836" y="144169"/>
                  <a:pt x="3750782" y="133602"/>
                </a:cubicBezTo>
                <a:cubicBezTo>
                  <a:pt x="3749727" y="123035"/>
                  <a:pt x="3745690" y="118142"/>
                  <a:pt x="3738671" y="118924"/>
                </a:cubicBezTo>
                <a:close/>
                <a:moveTo>
                  <a:pt x="4959203" y="118896"/>
                </a:moveTo>
                <a:cubicBezTo>
                  <a:pt x="4961871" y="118936"/>
                  <a:pt x="4964686" y="119792"/>
                  <a:pt x="4967647" y="121463"/>
                </a:cubicBezTo>
                <a:cubicBezTo>
                  <a:pt x="4973569" y="124805"/>
                  <a:pt x="4978673" y="128275"/>
                  <a:pt x="4982957" y="131872"/>
                </a:cubicBezTo>
                <a:cubicBezTo>
                  <a:pt x="4987243" y="135468"/>
                  <a:pt x="4988024" y="139986"/>
                  <a:pt x="4985301" y="145424"/>
                </a:cubicBezTo>
                <a:cubicBezTo>
                  <a:pt x="4982579" y="150863"/>
                  <a:pt x="4981801" y="162676"/>
                  <a:pt x="4982967" y="180864"/>
                </a:cubicBezTo>
                <a:cubicBezTo>
                  <a:pt x="4984133" y="199052"/>
                  <a:pt x="4982660" y="212732"/>
                  <a:pt x="4978548" y="221903"/>
                </a:cubicBezTo>
                <a:cubicBezTo>
                  <a:pt x="4974437" y="231075"/>
                  <a:pt x="4969746" y="231689"/>
                  <a:pt x="4964475" y="223745"/>
                </a:cubicBezTo>
                <a:cubicBezTo>
                  <a:pt x="4959204" y="215801"/>
                  <a:pt x="4957151" y="206819"/>
                  <a:pt x="4958317" y="196798"/>
                </a:cubicBezTo>
                <a:cubicBezTo>
                  <a:pt x="4959483" y="186777"/>
                  <a:pt x="4959880" y="175602"/>
                  <a:pt x="4959508" y="163274"/>
                </a:cubicBezTo>
                <a:cubicBezTo>
                  <a:pt x="4959136" y="150946"/>
                  <a:pt x="4958134" y="143781"/>
                  <a:pt x="4956503" y="141778"/>
                </a:cubicBezTo>
                <a:cubicBezTo>
                  <a:pt x="4954872" y="139775"/>
                  <a:pt x="4949595" y="139539"/>
                  <a:pt x="4940672" y="141071"/>
                </a:cubicBezTo>
                <a:cubicBezTo>
                  <a:pt x="4931748" y="142603"/>
                  <a:pt x="4920751" y="144057"/>
                  <a:pt x="4907678" y="145434"/>
                </a:cubicBezTo>
                <a:cubicBezTo>
                  <a:pt x="4907678" y="157340"/>
                  <a:pt x="4907269" y="172455"/>
                  <a:pt x="4906450" y="190780"/>
                </a:cubicBezTo>
                <a:cubicBezTo>
                  <a:pt x="4905632" y="209104"/>
                  <a:pt x="4903359" y="220192"/>
                  <a:pt x="4899632" y="224043"/>
                </a:cubicBezTo>
                <a:cubicBezTo>
                  <a:pt x="4895906" y="227894"/>
                  <a:pt x="4892206" y="226374"/>
                  <a:pt x="4888535" y="219485"/>
                </a:cubicBezTo>
                <a:cubicBezTo>
                  <a:pt x="4884864" y="212595"/>
                  <a:pt x="4883999" y="205721"/>
                  <a:pt x="4885940" y="198863"/>
                </a:cubicBezTo>
                <a:cubicBezTo>
                  <a:pt x="4887881" y="192004"/>
                  <a:pt x="4888851" y="181679"/>
                  <a:pt x="4888851" y="167888"/>
                </a:cubicBezTo>
                <a:cubicBezTo>
                  <a:pt x="4888851" y="154593"/>
                  <a:pt x="4887490" y="144835"/>
                  <a:pt x="4884768" y="138615"/>
                </a:cubicBezTo>
                <a:cubicBezTo>
                  <a:pt x="4882046" y="132396"/>
                  <a:pt x="4883032" y="129679"/>
                  <a:pt x="4887726" y="130467"/>
                </a:cubicBezTo>
                <a:cubicBezTo>
                  <a:pt x="4892420" y="131255"/>
                  <a:pt x="4896324" y="131648"/>
                  <a:pt x="4899437" y="131648"/>
                </a:cubicBezTo>
                <a:cubicBezTo>
                  <a:pt x="4903133" y="131648"/>
                  <a:pt x="4911570" y="130706"/>
                  <a:pt x="4924747" y="128821"/>
                </a:cubicBezTo>
                <a:cubicBezTo>
                  <a:pt x="4937925" y="126935"/>
                  <a:pt x="4946889" y="124402"/>
                  <a:pt x="4951638" y="121221"/>
                </a:cubicBezTo>
                <a:cubicBezTo>
                  <a:pt x="4954014" y="119630"/>
                  <a:pt x="4956535" y="118855"/>
                  <a:pt x="4959203" y="118896"/>
                </a:cubicBezTo>
                <a:close/>
                <a:moveTo>
                  <a:pt x="7050496" y="118319"/>
                </a:moveTo>
                <a:cubicBezTo>
                  <a:pt x="7046496" y="118697"/>
                  <a:pt x="7037960" y="119934"/>
                  <a:pt x="7024888" y="122030"/>
                </a:cubicBezTo>
                <a:cubicBezTo>
                  <a:pt x="7011816" y="124126"/>
                  <a:pt x="7005656" y="125413"/>
                  <a:pt x="7006406" y="125891"/>
                </a:cubicBezTo>
                <a:cubicBezTo>
                  <a:pt x="7007156" y="126368"/>
                  <a:pt x="7008610" y="138005"/>
                  <a:pt x="7010768" y="160800"/>
                </a:cubicBezTo>
                <a:cubicBezTo>
                  <a:pt x="7029496" y="157055"/>
                  <a:pt x="7042487" y="153867"/>
                  <a:pt x="7049742" y="151238"/>
                </a:cubicBezTo>
                <a:cubicBezTo>
                  <a:pt x="7054244" y="128914"/>
                  <a:pt x="7054496" y="117941"/>
                  <a:pt x="7050496" y="118319"/>
                </a:cubicBezTo>
                <a:close/>
                <a:moveTo>
                  <a:pt x="7333895" y="114415"/>
                </a:moveTo>
                <a:cubicBezTo>
                  <a:pt x="7337044" y="114962"/>
                  <a:pt x="7339598" y="116387"/>
                  <a:pt x="7341558" y="118691"/>
                </a:cubicBezTo>
                <a:cubicBezTo>
                  <a:pt x="7345476" y="123298"/>
                  <a:pt x="7342965" y="126796"/>
                  <a:pt x="7334023" y="129183"/>
                </a:cubicBezTo>
                <a:cubicBezTo>
                  <a:pt x="7325081" y="131571"/>
                  <a:pt x="7312815" y="133918"/>
                  <a:pt x="7297225" y="136225"/>
                </a:cubicBezTo>
                <a:cubicBezTo>
                  <a:pt x="7302682" y="138085"/>
                  <a:pt x="7305410" y="141242"/>
                  <a:pt x="7305410" y="145694"/>
                </a:cubicBezTo>
                <a:lnTo>
                  <a:pt x="7305410" y="156131"/>
                </a:lnTo>
                <a:cubicBezTo>
                  <a:pt x="7307581" y="156255"/>
                  <a:pt x="7311884" y="154729"/>
                  <a:pt x="7318322" y="151554"/>
                </a:cubicBezTo>
                <a:cubicBezTo>
                  <a:pt x="7324758" y="148379"/>
                  <a:pt x="7330634" y="149235"/>
                  <a:pt x="7335948" y="154121"/>
                </a:cubicBezTo>
                <a:cubicBezTo>
                  <a:pt x="7341262" y="159008"/>
                  <a:pt x="7339914" y="162729"/>
                  <a:pt x="7331902" y="165284"/>
                </a:cubicBezTo>
                <a:cubicBezTo>
                  <a:pt x="7323890" y="167838"/>
                  <a:pt x="7314954" y="169116"/>
                  <a:pt x="7305094" y="169116"/>
                </a:cubicBezTo>
                <a:lnTo>
                  <a:pt x="7303066" y="193542"/>
                </a:lnTo>
                <a:lnTo>
                  <a:pt x="7340932" y="208831"/>
                </a:lnTo>
                <a:lnTo>
                  <a:pt x="7340878" y="208888"/>
                </a:lnTo>
                <a:lnTo>
                  <a:pt x="7341038" y="208874"/>
                </a:lnTo>
                <a:lnTo>
                  <a:pt x="7368265" y="219866"/>
                </a:lnTo>
                <a:cubicBezTo>
                  <a:pt x="7385679" y="226098"/>
                  <a:pt x="7398776" y="229788"/>
                  <a:pt x="7407554" y="230935"/>
                </a:cubicBezTo>
                <a:cubicBezTo>
                  <a:pt x="7425108" y="233230"/>
                  <a:pt x="7441619" y="234377"/>
                  <a:pt x="7457085" y="234377"/>
                </a:cubicBezTo>
                <a:cubicBezTo>
                  <a:pt x="7475031" y="234377"/>
                  <a:pt x="7482541" y="236284"/>
                  <a:pt x="7479614" y="240098"/>
                </a:cubicBezTo>
                <a:cubicBezTo>
                  <a:pt x="7476687" y="243911"/>
                  <a:pt x="7466864" y="248404"/>
                  <a:pt x="7450146" y="253576"/>
                </a:cubicBezTo>
                <a:cubicBezTo>
                  <a:pt x="7433428" y="258748"/>
                  <a:pt x="7420176" y="261333"/>
                  <a:pt x="7410390" y="261333"/>
                </a:cubicBezTo>
                <a:cubicBezTo>
                  <a:pt x="7400431" y="261333"/>
                  <a:pt x="7386934" y="257176"/>
                  <a:pt x="7369900" y="248860"/>
                </a:cubicBezTo>
                <a:cubicBezTo>
                  <a:pt x="7352866" y="240544"/>
                  <a:pt x="7333713" y="230197"/>
                  <a:pt x="7312443" y="217820"/>
                </a:cubicBezTo>
                <a:cubicBezTo>
                  <a:pt x="7291172" y="205442"/>
                  <a:pt x="7274156" y="196599"/>
                  <a:pt x="7261394" y="191291"/>
                </a:cubicBezTo>
                <a:cubicBezTo>
                  <a:pt x="7258306" y="197430"/>
                  <a:pt x="7252611" y="205445"/>
                  <a:pt x="7244308" y="215336"/>
                </a:cubicBezTo>
                <a:cubicBezTo>
                  <a:pt x="7236004" y="225227"/>
                  <a:pt x="7225604" y="233227"/>
                  <a:pt x="7213110" y="239335"/>
                </a:cubicBezTo>
                <a:cubicBezTo>
                  <a:pt x="7200614" y="245443"/>
                  <a:pt x="7200630" y="241527"/>
                  <a:pt x="7213156" y="227587"/>
                </a:cubicBezTo>
                <a:cubicBezTo>
                  <a:pt x="7225682" y="213646"/>
                  <a:pt x="7234826" y="199632"/>
                  <a:pt x="7240586" y="185543"/>
                </a:cubicBezTo>
                <a:cubicBezTo>
                  <a:pt x="7246348" y="171454"/>
                  <a:pt x="7248840" y="162251"/>
                  <a:pt x="7248066" y="157935"/>
                </a:cubicBezTo>
                <a:cubicBezTo>
                  <a:pt x="7247290" y="153619"/>
                  <a:pt x="7251789" y="153228"/>
                  <a:pt x="7261562" y="156763"/>
                </a:cubicBezTo>
                <a:cubicBezTo>
                  <a:pt x="7271336" y="160298"/>
                  <a:pt x="7275760" y="163718"/>
                  <a:pt x="7274836" y="167023"/>
                </a:cubicBezTo>
                <a:cubicBezTo>
                  <a:pt x="7273912" y="170328"/>
                  <a:pt x="7270870" y="174697"/>
                  <a:pt x="7265711" y="180129"/>
                </a:cubicBezTo>
                <a:cubicBezTo>
                  <a:pt x="7276885" y="184606"/>
                  <a:pt x="7283068" y="187118"/>
                  <a:pt x="7284258" y="187664"/>
                </a:cubicBezTo>
                <a:cubicBezTo>
                  <a:pt x="7284258" y="168626"/>
                  <a:pt x="7283886" y="156527"/>
                  <a:pt x="7283142" y="151368"/>
                </a:cubicBezTo>
                <a:cubicBezTo>
                  <a:pt x="7282398" y="146209"/>
                  <a:pt x="7281524" y="142786"/>
                  <a:pt x="7280519" y="141099"/>
                </a:cubicBezTo>
                <a:cubicBezTo>
                  <a:pt x="7255628" y="148032"/>
                  <a:pt x="7240010" y="152295"/>
                  <a:pt x="7233666" y="153889"/>
                </a:cubicBezTo>
                <a:cubicBezTo>
                  <a:pt x="7227322" y="155483"/>
                  <a:pt x="7220352" y="153222"/>
                  <a:pt x="7212756" y="147108"/>
                </a:cubicBezTo>
                <a:cubicBezTo>
                  <a:pt x="7205159" y="140994"/>
                  <a:pt x="7206322" y="137676"/>
                  <a:pt x="7216244" y="137155"/>
                </a:cubicBezTo>
                <a:cubicBezTo>
                  <a:pt x="7226166" y="136634"/>
                  <a:pt x="7244214" y="133484"/>
                  <a:pt x="7270390" y="127704"/>
                </a:cubicBezTo>
                <a:cubicBezTo>
                  <a:pt x="7296564" y="121925"/>
                  <a:pt x="7313990" y="117826"/>
                  <a:pt x="7322666" y="115407"/>
                </a:cubicBezTo>
                <a:cubicBezTo>
                  <a:pt x="7327003" y="114198"/>
                  <a:pt x="7330746" y="113867"/>
                  <a:pt x="7333895" y="114415"/>
                </a:cubicBezTo>
                <a:close/>
                <a:moveTo>
                  <a:pt x="4218353" y="111324"/>
                </a:moveTo>
                <a:cubicBezTo>
                  <a:pt x="4214093" y="111702"/>
                  <a:pt x="4203250" y="113628"/>
                  <a:pt x="4185825" y="117100"/>
                </a:cubicBezTo>
                <a:lnTo>
                  <a:pt x="4186848" y="150308"/>
                </a:lnTo>
                <a:cubicBezTo>
                  <a:pt x="4193706" y="149663"/>
                  <a:pt x="4199415" y="148137"/>
                  <a:pt x="4203973" y="145731"/>
                </a:cubicBezTo>
                <a:cubicBezTo>
                  <a:pt x="4208530" y="143325"/>
                  <a:pt x="4213454" y="144724"/>
                  <a:pt x="4218744" y="149926"/>
                </a:cubicBezTo>
                <a:cubicBezTo>
                  <a:pt x="4224034" y="155129"/>
                  <a:pt x="4222514" y="159433"/>
                  <a:pt x="4214186" y="162837"/>
                </a:cubicBezTo>
                <a:cubicBezTo>
                  <a:pt x="4205858" y="166242"/>
                  <a:pt x="4196795" y="167944"/>
                  <a:pt x="4186997" y="167944"/>
                </a:cubicBezTo>
                <a:lnTo>
                  <a:pt x="4188001" y="198156"/>
                </a:lnTo>
                <a:cubicBezTo>
                  <a:pt x="4191920" y="198268"/>
                  <a:pt x="4197762" y="196739"/>
                  <a:pt x="4205526" y="193570"/>
                </a:cubicBezTo>
                <a:cubicBezTo>
                  <a:pt x="4213290" y="190401"/>
                  <a:pt x="4218496" y="190569"/>
                  <a:pt x="4221144" y="194072"/>
                </a:cubicBezTo>
                <a:cubicBezTo>
                  <a:pt x="4223792" y="197576"/>
                  <a:pt x="4225742" y="197353"/>
                  <a:pt x="4226994" y="193403"/>
                </a:cubicBezTo>
                <a:cubicBezTo>
                  <a:pt x="4228247" y="189453"/>
                  <a:pt x="4229069" y="176033"/>
                  <a:pt x="4229459" y="153145"/>
                </a:cubicBezTo>
                <a:cubicBezTo>
                  <a:pt x="4229850" y="130256"/>
                  <a:pt x="4229162" y="117469"/>
                  <a:pt x="4227394" y="114784"/>
                </a:cubicBezTo>
                <a:cubicBezTo>
                  <a:pt x="4225627" y="112099"/>
                  <a:pt x="4222613" y="110946"/>
                  <a:pt x="4218353" y="111324"/>
                </a:cubicBezTo>
                <a:close/>
                <a:moveTo>
                  <a:pt x="6441910" y="111191"/>
                </a:moveTo>
                <a:cubicBezTo>
                  <a:pt x="6440196" y="110703"/>
                  <a:pt x="6437762" y="110750"/>
                  <a:pt x="6434608" y="111333"/>
                </a:cubicBezTo>
                <a:cubicBezTo>
                  <a:pt x="6428302" y="112499"/>
                  <a:pt x="6416882" y="114800"/>
                  <a:pt x="6400350" y="118235"/>
                </a:cubicBezTo>
                <a:cubicBezTo>
                  <a:pt x="6401056" y="126024"/>
                  <a:pt x="6402086" y="134377"/>
                  <a:pt x="6403438" y="143294"/>
                </a:cubicBezTo>
                <a:cubicBezTo>
                  <a:pt x="6418506" y="141831"/>
                  <a:pt x="6431889" y="140063"/>
                  <a:pt x="6443584" y="137992"/>
                </a:cubicBezTo>
                <a:cubicBezTo>
                  <a:pt x="6445011" y="125292"/>
                  <a:pt x="6445448" y="117383"/>
                  <a:pt x="6444896" y="114263"/>
                </a:cubicBezTo>
                <a:cubicBezTo>
                  <a:pt x="6444620" y="112704"/>
                  <a:pt x="6443624" y="111680"/>
                  <a:pt x="6441910" y="111191"/>
                </a:cubicBezTo>
                <a:close/>
                <a:moveTo>
                  <a:pt x="1597628" y="109854"/>
                </a:moveTo>
                <a:cubicBezTo>
                  <a:pt x="1600777" y="107713"/>
                  <a:pt x="1602945" y="113189"/>
                  <a:pt x="1604132" y="126281"/>
                </a:cubicBezTo>
                <a:cubicBezTo>
                  <a:pt x="1605713" y="143738"/>
                  <a:pt x="1600994" y="161271"/>
                  <a:pt x="1589974" y="178883"/>
                </a:cubicBezTo>
                <a:cubicBezTo>
                  <a:pt x="1578954" y="196494"/>
                  <a:pt x="1570760" y="200240"/>
                  <a:pt x="1565389" y="190119"/>
                </a:cubicBezTo>
                <a:cubicBezTo>
                  <a:pt x="1560020" y="179999"/>
                  <a:pt x="1560081" y="171125"/>
                  <a:pt x="1565575" y="163498"/>
                </a:cubicBezTo>
                <a:cubicBezTo>
                  <a:pt x="1571070" y="155870"/>
                  <a:pt x="1575721" y="148299"/>
                  <a:pt x="1579528" y="140783"/>
                </a:cubicBezTo>
                <a:cubicBezTo>
                  <a:pt x="1584204" y="132907"/>
                  <a:pt x="1589078" y="124157"/>
                  <a:pt x="1594151" y="114533"/>
                </a:cubicBezTo>
                <a:cubicBezTo>
                  <a:pt x="1595419" y="112127"/>
                  <a:pt x="1596578" y="110567"/>
                  <a:pt x="1597628" y="109854"/>
                </a:cubicBezTo>
                <a:close/>
                <a:moveTo>
                  <a:pt x="673703" y="109854"/>
                </a:moveTo>
                <a:cubicBezTo>
                  <a:pt x="676853" y="107713"/>
                  <a:pt x="679020" y="113189"/>
                  <a:pt x="680207" y="126281"/>
                </a:cubicBezTo>
                <a:cubicBezTo>
                  <a:pt x="681787" y="143738"/>
                  <a:pt x="677069" y="161271"/>
                  <a:pt x="666049" y="178883"/>
                </a:cubicBezTo>
                <a:cubicBezTo>
                  <a:pt x="655029" y="196494"/>
                  <a:pt x="646835" y="200240"/>
                  <a:pt x="641464" y="190119"/>
                </a:cubicBezTo>
                <a:cubicBezTo>
                  <a:pt x="636094" y="179999"/>
                  <a:pt x="636156" y="171125"/>
                  <a:pt x="641651" y="163498"/>
                </a:cubicBezTo>
                <a:cubicBezTo>
                  <a:pt x="647145" y="155870"/>
                  <a:pt x="651796" y="148299"/>
                  <a:pt x="655603" y="140783"/>
                </a:cubicBezTo>
                <a:cubicBezTo>
                  <a:pt x="660279" y="132907"/>
                  <a:pt x="665153" y="124157"/>
                  <a:pt x="670226" y="114533"/>
                </a:cubicBezTo>
                <a:cubicBezTo>
                  <a:pt x="671494" y="112127"/>
                  <a:pt x="672653" y="110567"/>
                  <a:pt x="673703" y="109854"/>
                </a:cubicBezTo>
                <a:close/>
                <a:moveTo>
                  <a:pt x="7391117" y="104841"/>
                </a:moveTo>
                <a:cubicBezTo>
                  <a:pt x="7396202" y="105672"/>
                  <a:pt x="7400893" y="107113"/>
                  <a:pt x="7405190" y="109166"/>
                </a:cubicBezTo>
                <a:cubicBezTo>
                  <a:pt x="7409488" y="111219"/>
                  <a:pt x="7410834" y="113929"/>
                  <a:pt x="7409228" y="117296"/>
                </a:cubicBezTo>
                <a:cubicBezTo>
                  <a:pt x="7407622" y="120663"/>
                  <a:pt x="7406244" y="127146"/>
                  <a:pt x="7405098" y="136746"/>
                </a:cubicBezTo>
                <a:cubicBezTo>
                  <a:pt x="7403950" y="146345"/>
                  <a:pt x="7401542" y="156041"/>
                  <a:pt x="7397870" y="165832"/>
                </a:cubicBezTo>
                <a:cubicBezTo>
                  <a:pt x="7394199" y="175624"/>
                  <a:pt x="7388488" y="184191"/>
                  <a:pt x="7380736" y="191533"/>
                </a:cubicBezTo>
                <a:cubicBezTo>
                  <a:pt x="7372985" y="198875"/>
                  <a:pt x="7362942" y="204370"/>
                  <a:pt x="7350608" y="208016"/>
                </a:cubicBezTo>
                <a:lnTo>
                  <a:pt x="7341038" y="208874"/>
                </a:lnTo>
                <a:lnTo>
                  <a:pt x="7340932" y="208831"/>
                </a:lnTo>
                <a:lnTo>
                  <a:pt x="7348692" y="200565"/>
                </a:lnTo>
                <a:cubicBezTo>
                  <a:pt x="7359748" y="191952"/>
                  <a:pt x="7367922" y="182544"/>
                  <a:pt x="7373211" y="172344"/>
                </a:cubicBezTo>
                <a:cubicBezTo>
                  <a:pt x="7378501" y="162143"/>
                  <a:pt x="7382120" y="150981"/>
                  <a:pt x="7384066" y="138857"/>
                </a:cubicBezTo>
                <a:cubicBezTo>
                  <a:pt x="7386014" y="126734"/>
                  <a:pt x="7385818" y="117634"/>
                  <a:pt x="7383480" y="111557"/>
                </a:cubicBezTo>
                <a:cubicBezTo>
                  <a:pt x="7381142" y="105479"/>
                  <a:pt x="7383688" y="103241"/>
                  <a:pt x="7391117" y="104841"/>
                </a:cubicBezTo>
                <a:close/>
                <a:moveTo>
                  <a:pt x="1732598" y="103120"/>
                </a:moveTo>
                <a:cubicBezTo>
                  <a:pt x="1738923" y="104354"/>
                  <a:pt x="1747698" y="107786"/>
                  <a:pt x="1758922" y="113417"/>
                </a:cubicBezTo>
                <a:cubicBezTo>
                  <a:pt x="1770431" y="118328"/>
                  <a:pt x="1779621" y="126504"/>
                  <a:pt x="1786493" y="137946"/>
                </a:cubicBezTo>
                <a:cubicBezTo>
                  <a:pt x="1793363" y="149387"/>
                  <a:pt x="1794377" y="160946"/>
                  <a:pt x="1789534" y="172623"/>
                </a:cubicBezTo>
                <a:cubicBezTo>
                  <a:pt x="1784691" y="184299"/>
                  <a:pt x="1777160" y="182275"/>
                  <a:pt x="1766940" y="166549"/>
                </a:cubicBezTo>
                <a:cubicBezTo>
                  <a:pt x="1756721" y="150822"/>
                  <a:pt x="1746861" y="136011"/>
                  <a:pt x="1737360" y="122114"/>
                </a:cubicBezTo>
                <a:cubicBezTo>
                  <a:pt x="1727860" y="108217"/>
                  <a:pt x="1726273" y="101886"/>
                  <a:pt x="1732598" y="103120"/>
                </a:cubicBezTo>
                <a:close/>
                <a:moveTo>
                  <a:pt x="808673" y="103120"/>
                </a:moveTo>
                <a:cubicBezTo>
                  <a:pt x="814998" y="104354"/>
                  <a:pt x="823773" y="107786"/>
                  <a:pt x="834997" y="113417"/>
                </a:cubicBezTo>
                <a:cubicBezTo>
                  <a:pt x="846506" y="118328"/>
                  <a:pt x="855697" y="126504"/>
                  <a:pt x="862567" y="137946"/>
                </a:cubicBezTo>
                <a:cubicBezTo>
                  <a:pt x="869438" y="149387"/>
                  <a:pt x="870452" y="160946"/>
                  <a:pt x="865609" y="172623"/>
                </a:cubicBezTo>
                <a:cubicBezTo>
                  <a:pt x="860766" y="184299"/>
                  <a:pt x="853234" y="182275"/>
                  <a:pt x="843015" y="166549"/>
                </a:cubicBezTo>
                <a:cubicBezTo>
                  <a:pt x="832795" y="150822"/>
                  <a:pt x="822936" y="136011"/>
                  <a:pt x="813435" y="122114"/>
                </a:cubicBezTo>
                <a:cubicBezTo>
                  <a:pt x="803935" y="108217"/>
                  <a:pt x="802348" y="101886"/>
                  <a:pt x="808673" y="103120"/>
                </a:cubicBezTo>
                <a:close/>
                <a:moveTo>
                  <a:pt x="2717042" y="102092"/>
                </a:moveTo>
                <a:cubicBezTo>
                  <a:pt x="2721350" y="101816"/>
                  <a:pt x="2724953" y="102590"/>
                  <a:pt x="2727849" y="104413"/>
                </a:cubicBezTo>
                <a:cubicBezTo>
                  <a:pt x="2733640" y="108059"/>
                  <a:pt x="2733430" y="111941"/>
                  <a:pt x="2727216" y="116059"/>
                </a:cubicBezTo>
                <a:cubicBezTo>
                  <a:pt x="2721003" y="120176"/>
                  <a:pt x="2712432" y="123543"/>
                  <a:pt x="2701506" y="126160"/>
                </a:cubicBezTo>
                <a:cubicBezTo>
                  <a:pt x="2707732" y="128467"/>
                  <a:pt x="2710460" y="133788"/>
                  <a:pt x="2709692" y="142122"/>
                </a:cubicBezTo>
                <a:cubicBezTo>
                  <a:pt x="2714938" y="139939"/>
                  <a:pt x="2720525" y="137837"/>
                  <a:pt x="2726453" y="135816"/>
                </a:cubicBezTo>
                <a:cubicBezTo>
                  <a:pt x="2732382" y="133794"/>
                  <a:pt x="2737488" y="135388"/>
                  <a:pt x="2741773" y="140597"/>
                </a:cubicBezTo>
                <a:cubicBezTo>
                  <a:pt x="2746058" y="145806"/>
                  <a:pt x="2744483" y="150088"/>
                  <a:pt x="2737048" y="153442"/>
                </a:cubicBezTo>
                <a:cubicBezTo>
                  <a:pt x="2729613" y="156797"/>
                  <a:pt x="2720041" y="159851"/>
                  <a:pt x="2708334" y="162605"/>
                </a:cubicBezTo>
                <a:cubicBezTo>
                  <a:pt x="2707627" y="177525"/>
                  <a:pt x="2706889" y="187267"/>
                  <a:pt x="2706120" y="191831"/>
                </a:cubicBezTo>
                <a:cubicBezTo>
                  <a:pt x="2704607" y="199161"/>
                  <a:pt x="2707022" y="200757"/>
                  <a:pt x="2713366" y="196621"/>
                </a:cubicBezTo>
                <a:cubicBezTo>
                  <a:pt x="2719710" y="192485"/>
                  <a:pt x="2728075" y="188789"/>
                  <a:pt x="2738462" y="185533"/>
                </a:cubicBezTo>
                <a:cubicBezTo>
                  <a:pt x="2748849" y="182278"/>
                  <a:pt x="2751881" y="183456"/>
                  <a:pt x="2747559" y="189068"/>
                </a:cubicBezTo>
                <a:cubicBezTo>
                  <a:pt x="2743237" y="194680"/>
                  <a:pt x="2734149" y="202487"/>
                  <a:pt x="2720296" y="212490"/>
                </a:cubicBezTo>
                <a:cubicBezTo>
                  <a:pt x="2706442" y="222492"/>
                  <a:pt x="2697119" y="230994"/>
                  <a:pt x="2692325" y="237995"/>
                </a:cubicBezTo>
                <a:cubicBezTo>
                  <a:pt x="2687532" y="244996"/>
                  <a:pt x="2682394" y="244441"/>
                  <a:pt x="2676912" y="236330"/>
                </a:cubicBezTo>
                <a:cubicBezTo>
                  <a:pt x="2671431" y="228219"/>
                  <a:pt x="2671415" y="220338"/>
                  <a:pt x="2676866" y="212685"/>
                </a:cubicBezTo>
                <a:cubicBezTo>
                  <a:pt x="2682317" y="205033"/>
                  <a:pt x="2685429" y="195803"/>
                  <a:pt x="2686205" y="184994"/>
                </a:cubicBezTo>
                <a:cubicBezTo>
                  <a:pt x="2686980" y="174185"/>
                  <a:pt x="2687367" y="168502"/>
                  <a:pt x="2687367" y="167944"/>
                </a:cubicBezTo>
                <a:cubicBezTo>
                  <a:pt x="2680819" y="171057"/>
                  <a:pt x="2674041" y="173199"/>
                  <a:pt x="2667034" y="174371"/>
                </a:cubicBezTo>
                <a:cubicBezTo>
                  <a:pt x="2660026" y="175543"/>
                  <a:pt x="2653298" y="174105"/>
                  <a:pt x="2646849" y="170055"/>
                </a:cubicBezTo>
                <a:cubicBezTo>
                  <a:pt x="2640400" y="166006"/>
                  <a:pt x="2641668" y="162704"/>
                  <a:pt x="2650653" y="160149"/>
                </a:cubicBezTo>
                <a:cubicBezTo>
                  <a:pt x="2659639" y="157594"/>
                  <a:pt x="2671877" y="153849"/>
                  <a:pt x="2687367" y="148912"/>
                </a:cubicBezTo>
                <a:cubicBezTo>
                  <a:pt x="2687367" y="141583"/>
                  <a:pt x="2687094" y="135090"/>
                  <a:pt x="2686549" y="129435"/>
                </a:cubicBezTo>
                <a:cubicBezTo>
                  <a:pt x="2679628" y="130203"/>
                  <a:pt x="2673365" y="128728"/>
                  <a:pt x="2667759" y="125007"/>
                </a:cubicBezTo>
                <a:cubicBezTo>
                  <a:pt x="2662154" y="121286"/>
                  <a:pt x="2663598" y="118387"/>
                  <a:pt x="2672094" y="116310"/>
                </a:cubicBezTo>
                <a:cubicBezTo>
                  <a:pt x="2680590" y="114232"/>
                  <a:pt x="2690558" y="110819"/>
                  <a:pt x="2701999" y="106069"/>
                </a:cubicBezTo>
                <a:cubicBezTo>
                  <a:pt x="2707720" y="103693"/>
                  <a:pt x="2712734" y="102368"/>
                  <a:pt x="2717042" y="102092"/>
                </a:cubicBezTo>
                <a:close/>
                <a:moveTo>
                  <a:pt x="2790096" y="101418"/>
                </a:moveTo>
                <a:lnTo>
                  <a:pt x="2765725" y="105510"/>
                </a:lnTo>
                <a:cubicBezTo>
                  <a:pt x="2766445" y="106354"/>
                  <a:pt x="2768255" y="118558"/>
                  <a:pt x="2771158" y="142122"/>
                </a:cubicBezTo>
                <a:lnTo>
                  <a:pt x="2790096" y="139239"/>
                </a:lnTo>
                <a:close/>
                <a:moveTo>
                  <a:pt x="1468326" y="99485"/>
                </a:moveTo>
                <a:cubicBezTo>
                  <a:pt x="1471969" y="99608"/>
                  <a:pt x="1476056" y="100692"/>
                  <a:pt x="1480585" y="102738"/>
                </a:cubicBezTo>
                <a:cubicBezTo>
                  <a:pt x="1489645" y="106831"/>
                  <a:pt x="1497118" y="111188"/>
                  <a:pt x="1503003" y="115807"/>
                </a:cubicBezTo>
                <a:cubicBezTo>
                  <a:pt x="1508887" y="120427"/>
                  <a:pt x="1508423" y="125571"/>
                  <a:pt x="1501607" y="131239"/>
                </a:cubicBezTo>
                <a:cubicBezTo>
                  <a:pt x="1494792" y="136907"/>
                  <a:pt x="1486920" y="150934"/>
                  <a:pt x="1477990" y="173320"/>
                </a:cubicBezTo>
                <a:cubicBezTo>
                  <a:pt x="1489661" y="185003"/>
                  <a:pt x="1491416" y="191115"/>
                  <a:pt x="1483255" y="191654"/>
                </a:cubicBezTo>
                <a:cubicBezTo>
                  <a:pt x="1475094" y="192194"/>
                  <a:pt x="1465411" y="192659"/>
                  <a:pt x="1454205" y="193049"/>
                </a:cubicBezTo>
                <a:cubicBezTo>
                  <a:pt x="1443000" y="193440"/>
                  <a:pt x="1427494" y="194696"/>
                  <a:pt x="1407688" y="196816"/>
                </a:cubicBezTo>
                <a:cubicBezTo>
                  <a:pt x="1406943" y="207941"/>
                  <a:pt x="1404153" y="214279"/>
                  <a:pt x="1399316" y="215829"/>
                </a:cubicBezTo>
                <a:cubicBezTo>
                  <a:pt x="1394479" y="217380"/>
                  <a:pt x="1391000" y="210146"/>
                  <a:pt x="1388879" y="194128"/>
                </a:cubicBezTo>
                <a:cubicBezTo>
                  <a:pt x="1386759" y="178111"/>
                  <a:pt x="1384532" y="163504"/>
                  <a:pt x="1382201" y="150308"/>
                </a:cubicBezTo>
                <a:cubicBezTo>
                  <a:pt x="1379869" y="137112"/>
                  <a:pt x="1377132" y="126808"/>
                  <a:pt x="1373987" y="119398"/>
                </a:cubicBezTo>
                <a:cubicBezTo>
                  <a:pt x="1370843" y="111988"/>
                  <a:pt x="1373014" y="108896"/>
                  <a:pt x="1380498" y="110124"/>
                </a:cubicBezTo>
                <a:cubicBezTo>
                  <a:pt x="1387983" y="111352"/>
                  <a:pt x="1393180" y="112518"/>
                  <a:pt x="1396088" y="113622"/>
                </a:cubicBezTo>
                <a:cubicBezTo>
                  <a:pt x="1398997" y="114725"/>
                  <a:pt x="1408109" y="114533"/>
                  <a:pt x="1423426" y="113045"/>
                </a:cubicBezTo>
                <a:cubicBezTo>
                  <a:pt x="1441447" y="109287"/>
                  <a:pt x="1453213" y="105607"/>
                  <a:pt x="1458726" y="102004"/>
                </a:cubicBezTo>
                <a:cubicBezTo>
                  <a:pt x="1461483" y="100202"/>
                  <a:pt x="1464683" y="99363"/>
                  <a:pt x="1468326" y="99485"/>
                </a:cubicBezTo>
                <a:close/>
                <a:moveTo>
                  <a:pt x="390298" y="97902"/>
                </a:moveTo>
                <a:cubicBezTo>
                  <a:pt x="388128" y="101250"/>
                  <a:pt x="385126" y="103979"/>
                  <a:pt x="381294" y="106087"/>
                </a:cubicBezTo>
                <a:cubicBezTo>
                  <a:pt x="387806" y="107141"/>
                  <a:pt x="392156" y="110195"/>
                  <a:pt x="394345" y="115249"/>
                </a:cubicBezTo>
                <a:lnTo>
                  <a:pt x="393525" y="124826"/>
                </a:lnTo>
                <a:lnTo>
                  <a:pt x="399395" y="116096"/>
                </a:lnTo>
                <a:cubicBezTo>
                  <a:pt x="404356" y="107104"/>
                  <a:pt x="406632" y="102215"/>
                  <a:pt x="406223" y="101427"/>
                </a:cubicBezTo>
                <a:cubicBezTo>
                  <a:pt x="405814" y="100639"/>
                  <a:pt x="404096" y="100246"/>
                  <a:pt x="401070" y="100246"/>
                </a:cubicBezTo>
                <a:cubicBezTo>
                  <a:pt x="395762" y="100246"/>
                  <a:pt x="392171" y="99464"/>
                  <a:pt x="390298" y="97902"/>
                </a:cubicBezTo>
                <a:close/>
                <a:moveTo>
                  <a:pt x="7059544" y="95958"/>
                </a:moveTo>
                <a:cubicBezTo>
                  <a:pt x="7062060" y="95672"/>
                  <a:pt x="7064576" y="95948"/>
                  <a:pt x="7067090" y="96785"/>
                </a:cubicBezTo>
                <a:cubicBezTo>
                  <a:pt x="7072120" y="98460"/>
                  <a:pt x="7078832" y="102056"/>
                  <a:pt x="7087228" y="107575"/>
                </a:cubicBezTo>
                <a:cubicBezTo>
                  <a:pt x="7095625" y="113094"/>
                  <a:pt x="7096571" y="118133"/>
                  <a:pt x="7090066" y="122691"/>
                </a:cubicBezTo>
                <a:cubicBezTo>
                  <a:pt x="7083561" y="127249"/>
                  <a:pt x="7077388" y="135741"/>
                  <a:pt x="7071546" y="148168"/>
                </a:cubicBezTo>
                <a:lnTo>
                  <a:pt x="7070653" y="150029"/>
                </a:lnTo>
                <a:cubicBezTo>
                  <a:pt x="7079210" y="160769"/>
                  <a:pt x="7078944" y="166626"/>
                  <a:pt x="7069853" y="167600"/>
                </a:cubicBezTo>
                <a:cubicBezTo>
                  <a:pt x="7060762" y="168573"/>
                  <a:pt x="7051107" y="169848"/>
                  <a:pt x="7040888" y="171423"/>
                </a:cubicBezTo>
                <a:cubicBezTo>
                  <a:pt x="7030668" y="172998"/>
                  <a:pt x="7020827" y="174461"/>
                  <a:pt x="7011364" y="175813"/>
                </a:cubicBezTo>
                <a:lnTo>
                  <a:pt x="7007754" y="186622"/>
                </a:lnTo>
                <a:cubicBezTo>
                  <a:pt x="7000226" y="186622"/>
                  <a:pt x="6994434" y="177301"/>
                  <a:pt x="6990378" y="158661"/>
                </a:cubicBezTo>
                <a:cubicBezTo>
                  <a:pt x="6986323" y="140020"/>
                  <a:pt x="6983099" y="128507"/>
                  <a:pt x="6980705" y="124123"/>
                </a:cubicBezTo>
                <a:cubicBezTo>
                  <a:pt x="6978312" y="119739"/>
                  <a:pt x="6977114" y="116034"/>
                  <a:pt x="6977114" y="113008"/>
                </a:cubicBezTo>
                <a:cubicBezTo>
                  <a:pt x="6977114" y="108295"/>
                  <a:pt x="6981226" y="106912"/>
                  <a:pt x="6989448" y="108859"/>
                </a:cubicBezTo>
                <a:cubicBezTo>
                  <a:pt x="6997672" y="110806"/>
                  <a:pt x="7008892" y="110270"/>
                  <a:pt x="7023112" y="107250"/>
                </a:cubicBezTo>
                <a:cubicBezTo>
                  <a:pt x="7037331" y="104230"/>
                  <a:pt x="7046958" y="101312"/>
                  <a:pt x="7051994" y="98497"/>
                </a:cubicBezTo>
                <a:cubicBezTo>
                  <a:pt x="7054512" y="97089"/>
                  <a:pt x="7057028" y="96243"/>
                  <a:pt x="7059544" y="95958"/>
                </a:cubicBezTo>
                <a:close/>
                <a:moveTo>
                  <a:pt x="2834326" y="93213"/>
                </a:moveTo>
                <a:cubicBezTo>
                  <a:pt x="2830971" y="93970"/>
                  <a:pt x="2824054" y="95328"/>
                  <a:pt x="2813574" y="97288"/>
                </a:cubicBezTo>
                <a:lnTo>
                  <a:pt x="2813574" y="135127"/>
                </a:lnTo>
                <a:cubicBezTo>
                  <a:pt x="2824909" y="133589"/>
                  <a:pt x="2833107" y="132256"/>
                  <a:pt x="2838167" y="131127"/>
                </a:cubicBezTo>
                <a:cubicBezTo>
                  <a:pt x="2841144" y="110118"/>
                  <a:pt x="2842087" y="98357"/>
                  <a:pt x="2840995" y="95846"/>
                </a:cubicBezTo>
                <a:cubicBezTo>
                  <a:pt x="2839904" y="93334"/>
                  <a:pt x="2837681" y="92457"/>
                  <a:pt x="2834326" y="93213"/>
                </a:cubicBezTo>
                <a:close/>
                <a:moveTo>
                  <a:pt x="5436081" y="90183"/>
                </a:moveTo>
                <a:cubicBezTo>
                  <a:pt x="5439022" y="89872"/>
                  <a:pt x="5442771" y="90535"/>
                  <a:pt x="5447329" y="92172"/>
                </a:cubicBezTo>
                <a:cubicBezTo>
                  <a:pt x="5459719" y="96202"/>
                  <a:pt x="5463700" y="100633"/>
                  <a:pt x="5459272" y="105464"/>
                </a:cubicBezTo>
                <a:cubicBezTo>
                  <a:pt x="5454845" y="110295"/>
                  <a:pt x="5451714" y="115826"/>
                  <a:pt x="5449878" y="122058"/>
                </a:cubicBezTo>
                <a:cubicBezTo>
                  <a:pt x="5448042" y="128290"/>
                  <a:pt x="5445215" y="148987"/>
                  <a:pt x="5441394" y="184147"/>
                </a:cubicBezTo>
                <a:cubicBezTo>
                  <a:pt x="5451428" y="178393"/>
                  <a:pt x="5461523" y="173258"/>
                  <a:pt x="5471681" y="168744"/>
                </a:cubicBezTo>
                <a:cubicBezTo>
                  <a:pt x="5481838" y="164229"/>
                  <a:pt x="5484778" y="164133"/>
                  <a:pt x="5480499" y="168455"/>
                </a:cubicBezTo>
                <a:cubicBezTo>
                  <a:pt x="5476220" y="172778"/>
                  <a:pt x="5468109" y="180960"/>
                  <a:pt x="5456166" y="193003"/>
                </a:cubicBezTo>
                <a:cubicBezTo>
                  <a:pt x="5444222" y="205045"/>
                  <a:pt x="5435212" y="215361"/>
                  <a:pt x="5429135" y="223950"/>
                </a:cubicBezTo>
                <a:cubicBezTo>
                  <a:pt x="5423058" y="232538"/>
                  <a:pt x="5417139" y="231726"/>
                  <a:pt x="5411378" y="221513"/>
                </a:cubicBezTo>
                <a:cubicBezTo>
                  <a:pt x="5405617" y="211299"/>
                  <a:pt x="5404916" y="204121"/>
                  <a:pt x="5409275" y="199979"/>
                </a:cubicBezTo>
                <a:cubicBezTo>
                  <a:pt x="5413635" y="195837"/>
                  <a:pt x="5417135" y="189614"/>
                  <a:pt x="5419777" y="181310"/>
                </a:cubicBezTo>
                <a:cubicBezTo>
                  <a:pt x="5422419" y="173007"/>
                  <a:pt x="5424326" y="162443"/>
                  <a:pt x="5425498" y="149619"/>
                </a:cubicBezTo>
                <a:cubicBezTo>
                  <a:pt x="5426670" y="136795"/>
                  <a:pt x="5427448" y="128083"/>
                  <a:pt x="5427832" y="123481"/>
                </a:cubicBezTo>
                <a:cubicBezTo>
                  <a:pt x="5428217" y="118880"/>
                  <a:pt x="5425327" y="117717"/>
                  <a:pt x="5419163" y="119993"/>
                </a:cubicBezTo>
                <a:cubicBezTo>
                  <a:pt x="5413000" y="122269"/>
                  <a:pt x="5406975" y="124799"/>
                  <a:pt x="5401090" y="127583"/>
                </a:cubicBezTo>
                <a:cubicBezTo>
                  <a:pt x="5395205" y="130368"/>
                  <a:pt x="5387978" y="129041"/>
                  <a:pt x="5379408" y="123602"/>
                </a:cubicBezTo>
                <a:cubicBezTo>
                  <a:pt x="5370838" y="118164"/>
                  <a:pt x="5371256" y="114660"/>
                  <a:pt x="5380663" y="113091"/>
                </a:cubicBezTo>
                <a:cubicBezTo>
                  <a:pt x="5390071" y="111522"/>
                  <a:pt x="5399931" y="109085"/>
                  <a:pt x="5410243" y="105780"/>
                </a:cubicBezTo>
                <a:cubicBezTo>
                  <a:pt x="5420556" y="102475"/>
                  <a:pt x="5427036" y="98562"/>
                  <a:pt x="5429684" y="94041"/>
                </a:cubicBezTo>
                <a:cubicBezTo>
                  <a:pt x="5431008" y="91781"/>
                  <a:pt x="5433140" y="90495"/>
                  <a:pt x="5436081" y="90183"/>
                </a:cubicBezTo>
                <a:close/>
                <a:moveTo>
                  <a:pt x="6448244" y="87084"/>
                </a:moveTo>
                <a:cubicBezTo>
                  <a:pt x="6450914" y="86904"/>
                  <a:pt x="6453848" y="87440"/>
                  <a:pt x="6457044" y="88693"/>
                </a:cubicBezTo>
                <a:cubicBezTo>
                  <a:pt x="6463438" y="91198"/>
                  <a:pt x="6469204" y="94779"/>
                  <a:pt x="6474345" y="99436"/>
                </a:cubicBezTo>
                <a:cubicBezTo>
                  <a:pt x="6479486" y="104093"/>
                  <a:pt x="6479818" y="108654"/>
                  <a:pt x="6475340" y="113119"/>
                </a:cubicBezTo>
                <a:cubicBezTo>
                  <a:pt x="6470864" y="117584"/>
                  <a:pt x="6466101" y="126074"/>
                  <a:pt x="6461053" y="138587"/>
                </a:cubicBezTo>
                <a:cubicBezTo>
                  <a:pt x="6468048" y="149378"/>
                  <a:pt x="6467310" y="155024"/>
                  <a:pt x="6458839" y="155526"/>
                </a:cubicBezTo>
                <a:cubicBezTo>
                  <a:pt x="6450368" y="156028"/>
                  <a:pt x="6432212" y="157743"/>
                  <a:pt x="6404368" y="160670"/>
                </a:cubicBezTo>
                <a:cubicBezTo>
                  <a:pt x="6400722" y="171745"/>
                  <a:pt x="6396794" y="173345"/>
                  <a:pt x="6392582" y="165470"/>
                </a:cubicBezTo>
                <a:cubicBezTo>
                  <a:pt x="6388372" y="157594"/>
                  <a:pt x="6384924" y="147902"/>
                  <a:pt x="6382239" y="136392"/>
                </a:cubicBezTo>
                <a:cubicBezTo>
                  <a:pt x="6379554" y="124883"/>
                  <a:pt x="6376429" y="115963"/>
                  <a:pt x="6372863" y="109631"/>
                </a:cubicBezTo>
                <a:cubicBezTo>
                  <a:pt x="6369298" y="103300"/>
                  <a:pt x="6370262" y="100134"/>
                  <a:pt x="6375756" y="100134"/>
                </a:cubicBezTo>
                <a:cubicBezTo>
                  <a:pt x="6380010" y="100134"/>
                  <a:pt x="6384385" y="100518"/>
                  <a:pt x="6388880" y="101287"/>
                </a:cubicBezTo>
                <a:cubicBezTo>
                  <a:pt x="6393377" y="102056"/>
                  <a:pt x="6402120" y="101136"/>
                  <a:pt x="6415112" y="98525"/>
                </a:cubicBezTo>
                <a:cubicBezTo>
                  <a:pt x="6428103" y="95914"/>
                  <a:pt x="6436742" y="92996"/>
                  <a:pt x="6441026" y="89772"/>
                </a:cubicBezTo>
                <a:cubicBezTo>
                  <a:pt x="6443169" y="88160"/>
                  <a:pt x="6445575" y="87263"/>
                  <a:pt x="6448244" y="87084"/>
                </a:cubicBezTo>
                <a:close/>
                <a:moveTo>
                  <a:pt x="6708786" y="79261"/>
                </a:moveTo>
                <a:cubicBezTo>
                  <a:pt x="6714424" y="80935"/>
                  <a:pt x="6719896" y="83239"/>
                  <a:pt x="6725204" y="86172"/>
                </a:cubicBezTo>
                <a:cubicBezTo>
                  <a:pt x="6730512" y="89105"/>
                  <a:pt x="6732277" y="91756"/>
                  <a:pt x="6730497" y="94125"/>
                </a:cubicBezTo>
                <a:cubicBezTo>
                  <a:pt x="6728718" y="96494"/>
                  <a:pt x="6726878" y="99154"/>
                  <a:pt x="6724981" y="102106"/>
                </a:cubicBezTo>
                <a:cubicBezTo>
                  <a:pt x="6757587" y="124554"/>
                  <a:pt x="6780656" y="139449"/>
                  <a:pt x="6794186" y="146792"/>
                </a:cubicBezTo>
                <a:cubicBezTo>
                  <a:pt x="6807717" y="154134"/>
                  <a:pt x="6820542" y="160078"/>
                  <a:pt x="6832658" y="164623"/>
                </a:cubicBezTo>
                <a:cubicBezTo>
                  <a:pt x="6844776" y="169169"/>
                  <a:pt x="6856514" y="173757"/>
                  <a:pt x="6867874" y="178390"/>
                </a:cubicBezTo>
                <a:cubicBezTo>
                  <a:pt x="6879236" y="183022"/>
                  <a:pt x="6876969" y="186138"/>
                  <a:pt x="6861075" y="187738"/>
                </a:cubicBezTo>
                <a:cubicBezTo>
                  <a:pt x="6845182" y="189338"/>
                  <a:pt x="6832485" y="190138"/>
                  <a:pt x="6822984" y="190138"/>
                </a:cubicBezTo>
                <a:cubicBezTo>
                  <a:pt x="6813510" y="190138"/>
                  <a:pt x="6805144" y="187112"/>
                  <a:pt x="6797888" y="181059"/>
                </a:cubicBezTo>
                <a:cubicBezTo>
                  <a:pt x="6790633" y="175007"/>
                  <a:pt x="6781282" y="166831"/>
                  <a:pt x="6769834" y="156531"/>
                </a:cubicBezTo>
                <a:cubicBezTo>
                  <a:pt x="6758387" y="146230"/>
                  <a:pt x="6741216" y="130972"/>
                  <a:pt x="6718321" y="110757"/>
                </a:cubicBezTo>
                <a:cubicBezTo>
                  <a:pt x="6712219" y="119091"/>
                  <a:pt x="6704406" y="128613"/>
                  <a:pt x="6694880" y="139322"/>
                </a:cubicBezTo>
                <a:cubicBezTo>
                  <a:pt x="6685356" y="150032"/>
                  <a:pt x="6675270" y="159724"/>
                  <a:pt x="6664622" y="168400"/>
                </a:cubicBezTo>
                <a:cubicBezTo>
                  <a:pt x="6653975" y="177075"/>
                  <a:pt x="6643324" y="184569"/>
                  <a:pt x="6632670" y="190882"/>
                </a:cubicBezTo>
                <a:cubicBezTo>
                  <a:pt x="6622017" y="197195"/>
                  <a:pt x="6611174" y="201762"/>
                  <a:pt x="6600142" y="204583"/>
                </a:cubicBezTo>
                <a:cubicBezTo>
                  <a:pt x="6589110" y="207405"/>
                  <a:pt x="6589212" y="204642"/>
                  <a:pt x="6600449" y="196296"/>
                </a:cubicBezTo>
                <a:cubicBezTo>
                  <a:pt x="6611686" y="187949"/>
                  <a:pt x="6625015" y="177413"/>
                  <a:pt x="6640438" y="164688"/>
                </a:cubicBezTo>
                <a:cubicBezTo>
                  <a:pt x="6655860" y="151963"/>
                  <a:pt x="6670088" y="137577"/>
                  <a:pt x="6683123" y="121528"/>
                </a:cubicBezTo>
                <a:cubicBezTo>
                  <a:pt x="6696158" y="105479"/>
                  <a:pt x="6702284" y="94004"/>
                  <a:pt x="6701504" y="87102"/>
                </a:cubicBezTo>
                <a:cubicBezTo>
                  <a:pt x="6700722" y="80200"/>
                  <a:pt x="6703150" y="77587"/>
                  <a:pt x="6708786" y="79261"/>
                </a:cubicBezTo>
                <a:close/>
                <a:moveTo>
                  <a:pt x="6672286" y="67624"/>
                </a:moveTo>
                <a:cubicBezTo>
                  <a:pt x="6680044" y="69317"/>
                  <a:pt x="6686096" y="72374"/>
                  <a:pt x="6690444" y="76796"/>
                </a:cubicBezTo>
                <a:cubicBezTo>
                  <a:pt x="6694791" y="81217"/>
                  <a:pt x="6695928" y="87205"/>
                  <a:pt x="6693858" y="94758"/>
                </a:cubicBezTo>
                <a:cubicBezTo>
                  <a:pt x="6691786" y="102311"/>
                  <a:pt x="6686100" y="103024"/>
                  <a:pt x="6676798" y="96897"/>
                </a:cubicBezTo>
                <a:cubicBezTo>
                  <a:pt x="6671056" y="90349"/>
                  <a:pt x="6666928" y="83409"/>
                  <a:pt x="6664417" y="76080"/>
                </a:cubicBezTo>
                <a:cubicBezTo>
                  <a:pt x="6661906" y="68750"/>
                  <a:pt x="6664529" y="65931"/>
                  <a:pt x="6672286" y="67624"/>
                </a:cubicBezTo>
                <a:close/>
                <a:moveTo>
                  <a:pt x="162331" y="64025"/>
                </a:moveTo>
                <a:cubicBezTo>
                  <a:pt x="170628" y="65649"/>
                  <a:pt x="177267" y="67894"/>
                  <a:pt x="182246" y="70759"/>
                </a:cubicBezTo>
                <a:cubicBezTo>
                  <a:pt x="187225" y="73624"/>
                  <a:pt x="188723" y="77097"/>
                  <a:pt x="186739" y="81177"/>
                </a:cubicBezTo>
                <a:cubicBezTo>
                  <a:pt x="184754" y="85257"/>
                  <a:pt x="183384" y="90500"/>
                  <a:pt x="182627" y="96906"/>
                </a:cubicBezTo>
                <a:cubicBezTo>
                  <a:pt x="181871" y="103312"/>
                  <a:pt x="180919" y="110685"/>
                  <a:pt x="179772" y="119026"/>
                </a:cubicBezTo>
                <a:cubicBezTo>
                  <a:pt x="178624" y="127366"/>
                  <a:pt x="176494" y="139809"/>
                  <a:pt x="173381" y="156354"/>
                </a:cubicBezTo>
                <a:cubicBezTo>
                  <a:pt x="185833" y="162778"/>
                  <a:pt x="191455" y="167460"/>
                  <a:pt x="190246" y="170399"/>
                </a:cubicBezTo>
                <a:cubicBezTo>
                  <a:pt x="189037" y="173339"/>
                  <a:pt x="187675" y="182340"/>
                  <a:pt x="186162" y="197402"/>
                </a:cubicBezTo>
                <a:cubicBezTo>
                  <a:pt x="184649" y="212465"/>
                  <a:pt x="185616" y="222409"/>
                  <a:pt x="189065" y="227233"/>
                </a:cubicBezTo>
                <a:cubicBezTo>
                  <a:pt x="192512" y="232058"/>
                  <a:pt x="200887" y="234653"/>
                  <a:pt x="214188" y="235019"/>
                </a:cubicBezTo>
                <a:cubicBezTo>
                  <a:pt x="227490" y="235385"/>
                  <a:pt x="237077" y="234185"/>
                  <a:pt x="242949" y="231419"/>
                </a:cubicBezTo>
                <a:cubicBezTo>
                  <a:pt x="248822" y="228653"/>
                  <a:pt x="252884" y="223519"/>
                  <a:pt x="255134" y="216015"/>
                </a:cubicBezTo>
                <a:cubicBezTo>
                  <a:pt x="257386" y="208512"/>
                  <a:pt x="260521" y="199768"/>
                  <a:pt x="264539" y="189784"/>
                </a:cubicBezTo>
                <a:cubicBezTo>
                  <a:pt x="268557" y="179800"/>
                  <a:pt x="270895" y="182340"/>
                  <a:pt x="271552" y="197402"/>
                </a:cubicBezTo>
                <a:cubicBezTo>
                  <a:pt x="272210" y="212465"/>
                  <a:pt x="273912" y="222998"/>
                  <a:pt x="276659" y="229001"/>
                </a:cubicBezTo>
                <a:cubicBezTo>
                  <a:pt x="279406" y="235003"/>
                  <a:pt x="277307" y="240705"/>
                  <a:pt x="270361" y="246106"/>
                </a:cubicBezTo>
                <a:cubicBezTo>
                  <a:pt x="263416" y="251508"/>
                  <a:pt x="252245" y="255204"/>
                  <a:pt x="236847" y="257194"/>
                </a:cubicBezTo>
                <a:cubicBezTo>
                  <a:pt x="221450" y="259185"/>
                  <a:pt x="207109" y="258121"/>
                  <a:pt x="193827" y="254004"/>
                </a:cubicBezTo>
                <a:cubicBezTo>
                  <a:pt x="180544" y="249886"/>
                  <a:pt x="172625" y="243539"/>
                  <a:pt x="170070" y="234963"/>
                </a:cubicBezTo>
                <a:cubicBezTo>
                  <a:pt x="167515" y="226387"/>
                  <a:pt x="166821" y="213460"/>
                  <a:pt x="167986" y="196184"/>
                </a:cubicBezTo>
                <a:cubicBezTo>
                  <a:pt x="169153" y="178908"/>
                  <a:pt x="169630" y="169885"/>
                  <a:pt x="169419" y="169116"/>
                </a:cubicBezTo>
                <a:cubicBezTo>
                  <a:pt x="163875" y="183738"/>
                  <a:pt x="154077" y="197071"/>
                  <a:pt x="140025" y="209113"/>
                </a:cubicBezTo>
                <a:cubicBezTo>
                  <a:pt x="125974" y="221156"/>
                  <a:pt x="110873" y="229370"/>
                  <a:pt x="94726" y="233754"/>
                </a:cubicBezTo>
                <a:cubicBezTo>
                  <a:pt x="78578" y="238138"/>
                  <a:pt x="78792" y="234439"/>
                  <a:pt x="95367" y="222657"/>
                </a:cubicBezTo>
                <a:cubicBezTo>
                  <a:pt x="111943" y="210875"/>
                  <a:pt x="125384" y="197927"/>
                  <a:pt x="135691" y="183813"/>
                </a:cubicBezTo>
                <a:cubicBezTo>
                  <a:pt x="145997" y="169699"/>
                  <a:pt x="152496" y="155331"/>
                  <a:pt x="155187" y="140708"/>
                </a:cubicBezTo>
                <a:cubicBezTo>
                  <a:pt x="157879" y="126086"/>
                  <a:pt x="159420" y="112735"/>
                  <a:pt x="159810" y="100655"/>
                </a:cubicBezTo>
                <a:cubicBezTo>
                  <a:pt x="160201" y="88575"/>
                  <a:pt x="158645" y="79044"/>
                  <a:pt x="155141" y="72061"/>
                </a:cubicBezTo>
                <a:cubicBezTo>
                  <a:pt x="151637" y="65079"/>
                  <a:pt x="154034" y="62400"/>
                  <a:pt x="162331" y="64025"/>
                </a:cubicBezTo>
                <a:close/>
                <a:moveTo>
                  <a:pt x="3249675" y="63232"/>
                </a:moveTo>
                <a:cubicBezTo>
                  <a:pt x="3252501" y="62635"/>
                  <a:pt x="3257466" y="63367"/>
                  <a:pt x="3264569" y="65429"/>
                </a:cubicBezTo>
                <a:cubicBezTo>
                  <a:pt x="3278776" y="69553"/>
                  <a:pt x="3287749" y="75636"/>
                  <a:pt x="3291489" y="83679"/>
                </a:cubicBezTo>
                <a:cubicBezTo>
                  <a:pt x="3295228" y="91722"/>
                  <a:pt x="3295544" y="99024"/>
                  <a:pt x="3292437" y="105585"/>
                </a:cubicBezTo>
                <a:cubicBezTo>
                  <a:pt x="3289331" y="112146"/>
                  <a:pt x="3284184" y="112490"/>
                  <a:pt x="3276996" y="106617"/>
                </a:cubicBezTo>
                <a:cubicBezTo>
                  <a:pt x="3269809" y="100745"/>
                  <a:pt x="3263847" y="94652"/>
                  <a:pt x="3259109" y="88339"/>
                </a:cubicBezTo>
                <a:cubicBezTo>
                  <a:pt x="3254347" y="81965"/>
                  <a:pt x="3250514" y="75522"/>
                  <a:pt x="3247612" y="69010"/>
                </a:cubicBezTo>
                <a:cubicBezTo>
                  <a:pt x="3246161" y="65755"/>
                  <a:pt x="3246849" y="63828"/>
                  <a:pt x="3249675" y="63232"/>
                </a:cubicBezTo>
                <a:close/>
                <a:moveTo>
                  <a:pt x="5277944" y="62929"/>
                </a:moveTo>
                <a:cubicBezTo>
                  <a:pt x="5281876" y="63334"/>
                  <a:pt x="5285770" y="64576"/>
                  <a:pt x="5289627" y="66657"/>
                </a:cubicBezTo>
                <a:cubicBezTo>
                  <a:pt x="5297342" y="70818"/>
                  <a:pt x="5297100" y="74709"/>
                  <a:pt x="5288901" y="78331"/>
                </a:cubicBezTo>
                <a:cubicBezTo>
                  <a:pt x="5280704" y="81952"/>
                  <a:pt x="5263402" y="86622"/>
                  <a:pt x="5236998" y="92339"/>
                </a:cubicBezTo>
                <a:cubicBezTo>
                  <a:pt x="5244774" y="94993"/>
                  <a:pt x="5247121" y="98373"/>
                  <a:pt x="5244039" y="102478"/>
                </a:cubicBezTo>
                <a:cubicBezTo>
                  <a:pt x="5240957" y="106583"/>
                  <a:pt x="5238102" y="110329"/>
                  <a:pt x="5235472" y="113715"/>
                </a:cubicBezTo>
                <a:cubicBezTo>
                  <a:pt x="5232843" y="117100"/>
                  <a:pt x="5229132" y="121516"/>
                  <a:pt x="5224338" y="126960"/>
                </a:cubicBezTo>
                <a:cubicBezTo>
                  <a:pt x="5219545" y="132405"/>
                  <a:pt x="5220332" y="134947"/>
                  <a:pt x="5226701" y="134588"/>
                </a:cubicBezTo>
                <a:cubicBezTo>
                  <a:pt x="5233069" y="134228"/>
                  <a:pt x="5243844" y="132839"/>
                  <a:pt x="5259024" y="130421"/>
                </a:cubicBezTo>
                <a:cubicBezTo>
                  <a:pt x="5255701" y="128982"/>
                  <a:pt x="5252147" y="124346"/>
                  <a:pt x="5248364" y="116514"/>
                </a:cubicBezTo>
                <a:cubicBezTo>
                  <a:pt x="5244582" y="108682"/>
                  <a:pt x="5245676" y="105396"/>
                  <a:pt x="5251648" y="106655"/>
                </a:cubicBezTo>
                <a:cubicBezTo>
                  <a:pt x="5257620" y="107913"/>
                  <a:pt x="5264134" y="110409"/>
                  <a:pt x="5271191" y="114142"/>
                </a:cubicBezTo>
                <a:cubicBezTo>
                  <a:pt x="5278248" y="117876"/>
                  <a:pt x="5283652" y="122294"/>
                  <a:pt x="5287404" y="127397"/>
                </a:cubicBezTo>
                <a:cubicBezTo>
                  <a:pt x="5291156" y="132501"/>
                  <a:pt x="5291745" y="138591"/>
                  <a:pt x="5289171" y="145666"/>
                </a:cubicBezTo>
                <a:cubicBezTo>
                  <a:pt x="5286598" y="152742"/>
                  <a:pt x="5282009" y="153917"/>
                  <a:pt x="5275405" y="149191"/>
                </a:cubicBezTo>
                <a:cubicBezTo>
                  <a:pt x="5268800" y="144466"/>
                  <a:pt x="5265442" y="141769"/>
                  <a:pt x="5265331" y="141099"/>
                </a:cubicBezTo>
                <a:lnTo>
                  <a:pt x="5247490" y="145117"/>
                </a:lnTo>
                <a:cubicBezTo>
                  <a:pt x="5259942" y="151629"/>
                  <a:pt x="5264971" y="156524"/>
                  <a:pt x="5262577" y="159805"/>
                </a:cubicBezTo>
                <a:cubicBezTo>
                  <a:pt x="5260184" y="163085"/>
                  <a:pt x="5258045" y="172415"/>
                  <a:pt x="5256159" y="187794"/>
                </a:cubicBezTo>
                <a:cubicBezTo>
                  <a:pt x="5254274" y="203173"/>
                  <a:pt x="5254916" y="214022"/>
                  <a:pt x="5258085" y="220341"/>
                </a:cubicBezTo>
                <a:cubicBezTo>
                  <a:pt x="5261254" y="226660"/>
                  <a:pt x="5269334" y="229996"/>
                  <a:pt x="5282325" y="230349"/>
                </a:cubicBezTo>
                <a:cubicBezTo>
                  <a:pt x="5295317" y="230703"/>
                  <a:pt x="5304420" y="228616"/>
                  <a:pt x="5309635" y="224089"/>
                </a:cubicBezTo>
                <a:cubicBezTo>
                  <a:pt x="5314850" y="219562"/>
                  <a:pt x="5319086" y="209439"/>
                  <a:pt x="5322341" y="193719"/>
                </a:cubicBezTo>
                <a:cubicBezTo>
                  <a:pt x="5325597" y="177999"/>
                  <a:pt x="5328515" y="178228"/>
                  <a:pt x="5331094" y="194407"/>
                </a:cubicBezTo>
                <a:cubicBezTo>
                  <a:pt x="5333674" y="210586"/>
                  <a:pt x="5336728" y="221110"/>
                  <a:pt x="5340256" y="225977"/>
                </a:cubicBezTo>
                <a:cubicBezTo>
                  <a:pt x="5343785" y="230845"/>
                  <a:pt x="5342253" y="235394"/>
                  <a:pt x="5335661" y="239623"/>
                </a:cubicBezTo>
                <a:cubicBezTo>
                  <a:pt x="5329070" y="243852"/>
                  <a:pt x="5320745" y="247362"/>
                  <a:pt x="5310686" y="250153"/>
                </a:cubicBezTo>
                <a:cubicBezTo>
                  <a:pt x="5300628" y="252943"/>
                  <a:pt x="5289038" y="253734"/>
                  <a:pt x="5275916" y="252525"/>
                </a:cubicBezTo>
                <a:cubicBezTo>
                  <a:pt x="5262795" y="251315"/>
                  <a:pt x="5253003" y="247477"/>
                  <a:pt x="5246541" y="241009"/>
                </a:cubicBezTo>
                <a:cubicBezTo>
                  <a:pt x="5240080" y="234541"/>
                  <a:pt x="5236849" y="223785"/>
                  <a:pt x="5236849" y="208741"/>
                </a:cubicBezTo>
                <a:cubicBezTo>
                  <a:pt x="5236849" y="193809"/>
                  <a:pt x="5237239" y="182514"/>
                  <a:pt x="5238021" y="174855"/>
                </a:cubicBezTo>
                <a:cubicBezTo>
                  <a:pt x="5238802" y="167197"/>
                  <a:pt x="5238706" y="160825"/>
                  <a:pt x="5237732" y="155740"/>
                </a:cubicBezTo>
                <a:cubicBezTo>
                  <a:pt x="5236759" y="150655"/>
                  <a:pt x="5237085" y="148112"/>
                  <a:pt x="5238709" y="148112"/>
                </a:cubicBezTo>
                <a:lnTo>
                  <a:pt x="5222989" y="151201"/>
                </a:lnTo>
                <a:cubicBezTo>
                  <a:pt x="5231547" y="156732"/>
                  <a:pt x="5234973" y="161178"/>
                  <a:pt x="5233268" y="164539"/>
                </a:cubicBezTo>
                <a:cubicBezTo>
                  <a:pt x="5231562" y="167900"/>
                  <a:pt x="5227516" y="174567"/>
                  <a:pt x="5221129" y="184538"/>
                </a:cubicBezTo>
                <a:cubicBezTo>
                  <a:pt x="5214742" y="194510"/>
                  <a:pt x="5206581" y="204264"/>
                  <a:pt x="5196647" y="213801"/>
                </a:cubicBezTo>
                <a:cubicBezTo>
                  <a:pt x="5186712" y="223339"/>
                  <a:pt x="5173420" y="231506"/>
                  <a:pt x="5156770" y="238302"/>
                </a:cubicBezTo>
                <a:cubicBezTo>
                  <a:pt x="5140120" y="245099"/>
                  <a:pt x="5134343" y="245654"/>
                  <a:pt x="5139441" y="239967"/>
                </a:cubicBezTo>
                <a:cubicBezTo>
                  <a:pt x="5144538" y="234281"/>
                  <a:pt x="5152991" y="226675"/>
                  <a:pt x="5164797" y="217150"/>
                </a:cubicBezTo>
                <a:cubicBezTo>
                  <a:pt x="5176605" y="207625"/>
                  <a:pt x="5187091" y="196432"/>
                  <a:pt x="5196256" y="183571"/>
                </a:cubicBezTo>
                <a:cubicBezTo>
                  <a:pt x="5205422" y="170710"/>
                  <a:pt x="5209310" y="162003"/>
                  <a:pt x="5207920" y="157451"/>
                </a:cubicBezTo>
                <a:cubicBezTo>
                  <a:pt x="5202029" y="161023"/>
                  <a:pt x="5197127" y="163860"/>
                  <a:pt x="5193214" y="165963"/>
                </a:cubicBezTo>
                <a:cubicBezTo>
                  <a:pt x="5189302" y="168065"/>
                  <a:pt x="5185869" y="165253"/>
                  <a:pt x="5182917" y="157526"/>
                </a:cubicBezTo>
                <a:cubicBezTo>
                  <a:pt x="5179966" y="149799"/>
                  <a:pt x="5181568" y="144451"/>
                  <a:pt x="5187726" y="141480"/>
                </a:cubicBezTo>
                <a:cubicBezTo>
                  <a:pt x="5193884" y="138510"/>
                  <a:pt x="5198976" y="134644"/>
                  <a:pt x="5203000" y="129881"/>
                </a:cubicBezTo>
                <a:cubicBezTo>
                  <a:pt x="5207024" y="125119"/>
                  <a:pt x="5210950" y="118406"/>
                  <a:pt x="5214776" y="109743"/>
                </a:cubicBezTo>
                <a:cubicBezTo>
                  <a:pt x="5218602" y="101080"/>
                  <a:pt x="5220645" y="96748"/>
                  <a:pt x="5220906" y="96748"/>
                </a:cubicBezTo>
                <a:cubicBezTo>
                  <a:pt x="5213154" y="97517"/>
                  <a:pt x="5207208" y="97902"/>
                  <a:pt x="5203065" y="97902"/>
                </a:cubicBezTo>
                <a:cubicBezTo>
                  <a:pt x="5198501" y="97902"/>
                  <a:pt x="5193069" y="95554"/>
                  <a:pt x="5186768" y="90860"/>
                </a:cubicBezTo>
                <a:cubicBezTo>
                  <a:pt x="5180468" y="86166"/>
                  <a:pt x="5183624" y="82851"/>
                  <a:pt x="5196237" y="80917"/>
                </a:cubicBezTo>
                <a:cubicBezTo>
                  <a:pt x="5208851" y="78982"/>
                  <a:pt x="5221635" y="76353"/>
                  <a:pt x="5234588" y="73029"/>
                </a:cubicBezTo>
                <a:cubicBezTo>
                  <a:pt x="5247543" y="69705"/>
                  <a:pt x="5258026" y="66772"/>
                  <a:pt x="5266038" y="64229"/>
                </a:cubicBezTo>
                <a:cubicBezTo>
                  <a:pt x="5270044" y="62958"/>
                  <a:pt x="5274013" y="62525"/>
                  <a:pt x="5277944" y="62929"/>
                </a:cubicBezTo>
                <a:close/>
                <a:moveTo>
                  <a:pt x="2079550" y="62162"/>
                </a:moveTo>
                <a:cubicBezTo>
                  <a:pt x="2090324" y="61513"/>
                  <a:pt x="2099552" y="64304"/>
                  <a:pt x="2107235" y="70536"/>
                </a:cubicBezTo>
                <a:cubicBezTo>
                  <a:pt x="2117480" y="78845"/>
                  <a:pt x="2116432" y="83732"/>
                  <a:pt x="2104091" y="85195"/>
                </a:cubicBezTo>
                <a:cubicBezTo>
                  <a:pt x="2091751" y="86659"/>
                  <a:pt x="2075904" y="87778"/>
                  <a:pt x="2056550" y="88553"/>
                </a:cubicBezTo>
                <a:cubicBezTo>
                  <a:pt x="2037196" y="89328"/>
                  <a:pt x="2014466" y="91564"/>
                  <a:pt x="1988359" y="95260"/>
                </a:cubicBezTo>
                <a:cubicBezTo>
                  <a:pt x="1998479" y="99055"/>
                  <a:pt x="2002101" y="103070"/>
                  <a:pt x="1999223" y="107306"/>
                </a:cubicBezTo>
                <a:cubicBezTo>
                  <a:pt x="1996346" y="111541"/>
                  <a:pt x="1993115" y="117342"/>
                  <a:pt x="1989531" y="124709"/>
                </a:cubicBezTo>
                <a:cubicBezTo>
                  <a:pt x="1992148" y="124647"/>
                  <a:pt x="1996854" y="124449"/>
                  <a:pt x="2003651" y="124114"/>
                </a:cubicBezTo>
                <a:cubicBezTo>
                  <a:pt x="2010447" y="123779"/>
                  <a:pt x="2016382" y="122418"/>
                  <a:pt x="2021455" y="120030"/>
                </a:cubicBezTo>
                <a:cubicBezTo>
                  <a:pt x="2026527" y="117643"/>
                  <a:pt x="2032325" y="117891"/>
                  <a:pt x="2038849" y="120775"/>
                </a:cubicBezTo>
                <a:cubicBezTo>
                  <a:pt x="2045372" y="123658"/>
                  <a:pt x="2051623" y="127159"/>
                  <a:pt x="2057601" y="131276"/>
                </a:cubicBezTo>
                <a:cubicBezTo>
                  <a:pt x="2063579" y="135394"/>
                  <a:pt x="2064751" y="139707"/>
                  <a:pt x="2061117" y="144215"/>
                </a:cubicBezTo>
                <a:cubicBezTo>
                  <a:pt x="2057483" y="148723"/>
                  <a:pt x="2053546" y="158890"/>
                  <a:pt x="2049304" y="174716"/>
                </a:cubicBezTo>
                <a:cubicBezTo>
                  <a:pt x="2045062" y="190541"/>
                  <a:pt x="2040973" y="203188"/>
                  <a:pt x="2037035" y="212657"/>
                </a:cubicBezTo>
                <a:cubicBezTo>
                  <a:pt x="2033097" y="222127"/>
                  <a:pt x="2028046" y="230963"/>
                  <a:pt x="2021882" y="239167"/>
                </a:cubicBezTo>
                <a:cubicBezTo>
                  <a:pt x="2015718" y="247372"/>
                  <a:pt x="2008097" y="252925"/>
                  <a:pt x="1999019" y="255827"/>
                </a:cubicBezTo>
                <a:cubicBezTo>
                  <a:pt x="1989940" y="258729"/>
                  <a:pt x="1984738" y="256187"/>
                  <a:pt x="1983410" y="248199"/>
                </a:cubicBezTo>
                <a:cubicBezTo>
                  <a:pt x="1982083" y="240212"/>
                  <a:pt x="1976133" y="230653"/>
                  <a:pt x="1965560" y="219522"/>
                </a:cubicBezTo>
                <a:cubicBezTo>
                  <a:pt x="1954987" y="208391"/>
                  <a:pt x="1956680" y="205945"/>
                  <a:pt x="1970639" y="212183"/>
                </a:cubicBezTo>
                <a:cubicBezTo>
                  <a:pt x="1984598" y="218421"/>
                  <a:pt x="1993593" y="221541"/>
                  <a:pt x="1997623" y="221541"/>
                </a:cubicBezTo>
                <a:cubicBezTo>
                  <a:pt x="2001406" y="221541"/>
                  <a:pt x="2005260" y="217807"/>
                  <a:pt x="2009186" y="210341"/>
                </a:cubicBezTo>
                <a:cubicBezTo>
                  <a:pt x="2013111" y="202875"/>
                  <a:pt x="2017213" y="192318"/>
                  <a:pt x="2021492" y="178669"/>
                </a:cubicBezTo>
                <a:cubicBezTo>
                  <a:pt x="2025771" y="165020"/>
                  <a:pt x="2027910" y="155200"/>
                  <a:pt x="2027910" y="149210"/>
                </a:cubicBezTo>
                <a:cubicBezTo>
                  <a:pt x="2027910" y="144410"/>
                  <a:pt x="2026617" y="141276"/>
                  <a:pt x="2024031" y="139806"/>
                </a:cubicBezTo>
                <a:cubicBezTo>
                  <a:pt x="2021445" y="138336"/>
                  <a:pt x="2017991" y="137797"/>
                  <a:pt x="2013669" y="138188"/>
                </a:cubicBezTo>
                <a:cubicBezTo>
                  <a:pt x="2009347" y="138578"/>
                  <a:pt x="2004389" y="138774"/>
                  <a:pt x="1998795" y="138774"/>
                </a:cubicBezTo>
                <a:cubicBezTo>
                  <a:pt x="1993661" y="138774"/>
                  <a:pt x="1988849" y="137602"/>
                  <a:pt x="1984359" y="135257"/>
                </a:cubicBezTo>
                <a:cubicBezTo>
                  <a:pt x="1978158" y="150388"/>
                  <a:pt x="1970106" y="164691"/>
                  <a:pt x="1960203" y="178166"/>
                </a:cubicBezTo>
                <a:cubicBezTo>
                  <a:pt x="1950299" y="191642"/>
                  <a:pt x="1938616" y="204118"/>
                  <a:pt x="1925153" y="215597"/>
                </a:cubicBezTo>
                <a:cubicBezTo>
                  <a:pt x="1911691" y="227075"/>
                  <a:pt x="1895682" y="236597"/>
                  <a:pt x="1877129" y="244162"/>
                </a:cubicBezTo>
                <a:cubicBezTo>
                  <a:pt x="1858575" y="251728"/>
                  <a:pt x="1856789" y="249260"/>
                  <a:pt x="1871771" y="236758"/>
                </a:cubicBezTo>
                <a:cubicBezTo>
                  <a:pt x="1886753" y="224257"/>
                  <a:pt x="1899462" y="212785"/>
                  <a:pt x="1909899" y="202342"/>
                </a:cubicBezTo>
                <a:cubicBezTo>
                  <a:pt x="1920335" y="191899"/>
                  <a:pt x="1930393" y="179906"/>
                  <a:pt x="1940074" y="166363"/>
                </a:cubicBezTo>
                <a:cubicBezTo>
                  <a:pt x="1949754" y="152819"/>
                  <a:pt x="1957083" y="139530"/>
                  <a:pt x="1962063" y="126495"/>
                </a:cubicBezTo>
                <a:cubicBezTo>
                  <a:pt x="1967042" y="113460"/>
                  <a:pt x="1969923" y="103929"/>
                  <a:pt x="1970704" y="97902"/>
                </a:cubicBezTo>
                <a:cubicBezTo>
                  <a:pt x="1951667" y="100233"/>
                  <a:pt x="1934948" y="102956"/>
                  <a:pt x="1920549" y="106069"/>
                </a:cubicBezTo>
                <a:cubicBezTo>
                  <a:pt x="1906150" y="109182"/>
                  <a:pt x="1896399" y="110933"/>
                  <a:pt x="1891295" y="111324"/>
                </a:cubicBezTo>
                <a:cubicBezTo>
                  <a:pt x="1886191" y="111715"/>
                  <a:pt x="1878694" y="108583"/>
                  <a:pt x="1868803" y="101929"/>
                </a:cubicBezTo>
                <a:cubicBezTo>
                  <a:pt x="1858913" y="95275"/>
                  <a:pt x="1860218" y="91948"/>
                  <a:pt x="1872719" y="91948"/>
                </a:cubicBezTo>
                <a:cubicBezTo>
                  <a:pt x="1883398" y="91948"/>
                  <a:pt x="1896296" y="90789"/>
                  <a:pt x="1911415" y="88470"/>
                </a:cubicBezTo>
                <a:cubicBezTo>
                  <a:pt x="1926533" y="86150"/>
                  <a:pt x="1952519" y="82467"/>
                  <a:pt x="1989373" y="77419"/>
                </a:cubicBezTo>
                <a:cubicBezTo>
                  <a:pt x="2026226" y="72371"/>
                  <a:pt x="2052522" y="67885"/>
                  <a:pt x="2068261" y="63959"/>
                </a:cubicBezTo>
                <a:cubicBezTo>
                  <a:pt x="2072196" y="62978"/>
                  <a:pt x="2075959" y="62379"/>
                  <a:pt x="2079550" y="62162"/>
                </a:cubicBezTo>
                <a:close/>
                <a:moveTo>
                  <a:pt x="6475928" y="61681"/>
                </a:moveTo>
                <a:cubicBezTo>
                  <a:pt x="6463512" y="62487"/>
                  <a:pt x="6446208" y="64446"/>
                  <a:pt x="6424014" y="67559"/>
                </a:cubicBezTo>
                <a:lnTo>
                  <a:pt x="6347814" y="76489"/>
                </a:lnTo>
                <a:cubicBezTo>
                  <a:pt x="6350890" y="110074"/>
                  <a:pt x="6353928" y="148299"/>
                  <a:pt x="6356929" y="191161"/>
                </a:cubicBezTo>
                <a:cubicBezTo>
                  <a:pt x="6403190" y="188110"/>
                  <a:pt x="6434248" y="185208"/>
                  <a:pt x="6450104" y="182455"/>
                </a:cubicBezTo>
                <a:cubicBezTo>
                  <a:pt x="6465962" y="179701"/>
                  <a:pt x="6476534" y="180852"/>
                  <a:pt x="6481824" y="185906"/>
                </a:cubicBezTo>
                <a:cubicBezTo>
                  <a:pt x="6487114" y="190960"/>
                  <a:pt x="6490788" y="190922"/>
                  <a:pt x="6492846" y="185794"/>
                </a:cubicBezTo>
                <a:cubicBezTo>
                  <a:pt x="6494906" y="180666"/>
                  <a:pt x="6497104" y="169888"/>
                  <a:pt x="6499441" y="153461"/>
                </a:cubicBezTo>
                <a:cubicBezTo>
                  <a:pt x="6501780" y="137034"/>
                  <a:pt x="6503528" y="118555"/>
                  <a:pt x="6504688" y="98023"/>
                </a:cubicBezTo>
                <a:cubicBezTo>
                  <a:pt x="6505848" y="77490"/>
                  <a:pt x="6503788" y="65724"/>
                  <a:pt x="6498511" y="62722"/>
                </a:cubicBezTo>
                <a:cubicBezTo>
                  <a:pt x="6495873" y="61222"/>
                  <a:pt x="6488346" y="60874"/>
                  <a:pt x="6475928" y="61681"/>
                </a:cubicBezTo>
                <a:close/>
                <a:moveTo>
                  <a:pt x="1127119" y="61095"/>
                </a:moveTo>
                <a:cubicBezTo>
                  <a:pt x="1133240" y="61535"/>
                  <a:pt x="1139335" y="64701"/>
                  <a:pt x="1145406" y="70592"/>
                </a:cubicBezTo>
                <a:cubicBezTo>
                  <a:pt x="1151477" y="76483"/>
                  <a:pt x="1146584" y="80563"/>
                  <a:pt x="1130728" y="82833"/>
                </a:cubicBezTo>
                <a:cubicBezTo>
                  <a:pt x="1114871" y="85102"/>
                  <a:pt x="1101988" y="87189"/>
                  <a:pt x="1092079" y="89093"/>
                </a:cubicBezTo>
                <a:cubicBezTo>
                  <a:pt x="1082169" y="90997"/>
                  <a:pt x="1073407" y="92773"/>
                  <a:pt x="1065792" y="94423"/>
                </a:cubicBezTo>
                <a:cubicBezTo>
                  <a:pt x="1078244" y="100264"/>
                  <a:pt x="1083456" y="105058"/>
                  <a:pt x="1081429" y="108803"/>
                </a:cubicBezTo>
                <a:cubicBezTo>
                  <a:pt x="1079401" y="112549"/>
                  <a:pt x="1077435" y="118986"/>
                  <a:pt x="1075531" y="128114"/>
                </a:cubicBezTo>
                <a:cubicBezTo>
                  <a:pt x="1073628" y="137242"/>
                  <a:pt x="1071881" y="145381"/>
                  <a:pt x="1070294" y="152531"/>
                </a:cubicBezTo>
                <a:cubicBezTo>
                  <a:pt x="1068707" y="159681"/>
                  <a:pt x="1066034" y="167398"/>
                  <a:pt x="1062276" y="175683"/>
                </a:cubicBezTo>
                <a:cubicBezTo>
                  <a:pt x="1081078" y="191223"/>
                  <a:pt x="1095961" y="202016"/>
                  <a:pt x="1106924" y="208062"/>
                </a:cubicBezTo>
                <a:cubicBezTo>
                  <a:pt x="1117888" y="214108"/>
                  <a:pt x="1128985" y="218486"/>
                  <a:pt x="1140215" y="221196"/>
                </a:cubicBezTo>
                <a:cubicBezTo>
                  <a:pt x="1151446" y="223906"/>
                  <a:pt x="1163083" y="226427"/>
                  <a:pt x="1175125" y="228759"/>
                </a:cubicBezTo>
                <a:cubicBezTo>
                  <a:pt x="1187168" y="231090"/>
                  <a:pt x="1194913" y="233462"/>
                  <a:pt x="1198361" y="235875"/>
                </a:cubicBezTo>
                <a:cubicBezTo>
                  <a:pt x="1201808" y="238287"/>
                  <a:pt x="1191769" y="242163"/>
                  <a:pt x="1168242" y="247502"/>
                </a:cubicBezTo>
                <a:cubicBezTo>
                  <a:pt x="1144714" y="252841"/>
                  <a:pt x="1128436" y="253486"/>
                  <a:pt x="1119407" y="249437"/>
                </a:cubicBezTo>
                <a:cubicBezTo>
                  <a:pt x="1110378" y="245387"/>
                  <a:pt x="1102258" y="240563"/>
                  <a:pt x="1095046" y="234963"/>
                </a:cubicBezTo>
                <a:cubicBezTo>
                  <a:pt x="1087834" y="229363"/>
                  <a:pt x="1080706" y="223035"/>
                  <a:pt x="1073662" y="215978"/>
                </a:cubicBezTo>
                <a:lnTo>
                  <a:pt x="1051672" y="192463"/>
                </a:lnTo>
                <a:cubicBezTo>
                  <a:pt x="1038265" y="206900"/>
                  <a:pt x="1023581" y="217311"/>
                  <a:pt x="1007619" y="223699"/>
                </a:cubicBezTo>
                <a:cubicBezTo>
                  <a:pt x="991657" y="230086"/>
                  <a:pt x="977825" y="233676"/>
                  <a:pt x="966124" y="234470"/>
                </a:cubicBezTo>
                <a:cubicBezTo>
                  <a:pt x="954422" y="235264"/>
                  <a:pt x="945905" y="234529"/>
                  <a:pt x="940572" y="232265"/>
                </a:cubicBezTo>
                <a:cubicBezTo>
                  <a:pt x="935239" y="230002"/>
                  <a:pt x="940845" y="226725"/>
                  <a:pt x="957390" y="222434"/>
                </a:cubicBezTo>
                <a:cubicBezTo>
                  <a:pt x="973934" y="218142"/>
                  <a:pt x="989208" y="211833"/>
                  <a:pt x="1003210" y="203504"/>
                </a:cubicBezTo>
                <a:cubicBezTo>
                  <a:pt x="1017212" y="195176"/>
                  <a:pt x="1027909" y="185450"/>
                  <a:pt x="1035301" y="174325"/>
                </a:cubicBezTo>
                <a:cubicBezTo>
                  <a:pt x="1017479" y="154035"/>
                  <a:pt x="1003098" y="139902"/>
                  <a:pt x="992159" y="131927"/>
                </a:cubicBezTo>
                <a:cubicBezTo>
                  <a:pt x="981221" y="123953"/>
                  <a:pt x="981227" y="119965"/>
                  <a:pt x="992178" y="119965"/>
                </a:cubicBezTo>
                <a:cubicBezTo>
                  <a:pt x="1002720" y="119965"/>
                  <a:pt x="1012664" y="124641"/>
                  <a:pt x="1022009" y="133992"/>
                </a:cubicBezTo>
                <a:cubicBezTo>
                  <a:pt x="1031354" y="143344"/>
                  <a:pt x="1038538" y="151505"/>
                  <a:pt x="1043561" y="158475"/>
                </a:cubicBezTo>
                <a:cubicBezTo>
                  <a:pt x="1045843" y="152050"/>
                  <a:pt x="1047954" y="141080"/>
                  <a:pt x="1049896" y="125565"/>
                </a:cubicBezTo>
                <a:cubicBezTo>
                  <a:pt x="1051836" y="110050"/>
                  <a:pt x="1051901" y="100829"/>
                  <a:pt x="1050091" y="97902"/>
                </a:cubicBezTo>
                <a:cubicBezTo>
                  <a:pt x="1032703" y="102428"/>
                  <a:pt x="1016443" y="106286"/>
                  <a:pt x="1001312" y="109473"/>
                </a:cubicBezTo>
                <a:cubicBezTo>
                  <a:pt x="986182" y="112660"/>
                  <a:pt x="975416" y="111631"/>
                  <a:pt x="969017" y="106385"/>
                </a:cubicBezTo>
                <a:cubicBezTo>
                  <a:pt x="962617" y="101139"/>
                  <a:pt x="962375" y="98215"/>
                  <a:pt x="968291" y="97613"/>
                </a:cubicBezTo>
                <a:cubicBezTo>
                  <a:pt x="974207" y="97012"/>
                  <a:pt x="988045" y="93970"/>
                  <a:pt x="1009805" y="88488"/>
                </a:cubicBezTo>
                <a:cubicBezTo>
                  <a:pt x="1031565" y="83006"/>
                  <a:pt x="1049092" y="78585"/>
                  <a:pt x="1062388" y="75224"/>
                </a:cubicBezTo>
                <a:cubicBezTo>
                  <a:pt x="1075683" y="71863"/>
                  <a:pt x="1086113" y="68989"/>
                  <a:pt x="1093679" y="66601"/>
                </a:cubicBezTo>
                <a:cubicBezTo>
                  <a:pt x="1101244" y="64214"/>
                  <a:pt x="1107179" y="62589"/>
                  <a:pt x="1111482" y="61727"/>
                </a:cubicBezTo>
                <a:cubicBezTo>
                  <a:pt x="1115786" y="60865"/>
                  <a:pt x="1120998" y="60654"/>
                  <a:pt x="1127119" y="61095"/>
                </a:cubicBezTo>
                <a:close/>
                <a:moveTo>
                  <a:pt x="6756058" y="58262"/>
                </a:moveTo>
                <a:cubicBezTo>
                  <a:pt x="6757460" y="58138"/>
                  <a:pt x="6759267" y="58335"/>
                  <a:pt x="6761481" y="58853"/>
                </a:cubicBezTo>
                <a:cubicBezTo>
                  <a:pt x="6770336" y="60924"/>
                  <a:pt x="6777362" y="64152"/>
                  <a:pt x="6782559" y="68536"/>
                </a:cubicBezTo>
                <a:cubicBezTo>
                  <a:pt x="6787756" y="72920"/>
                  <a:pt x="6789328" y="79106"/>
                  <a:pt x="6787275" y="87093"/>
                </a:cubicBezTo>
                <a:cubicBezTo>
                  <a:pt x="6785222" y="95080"/>
                  <a:pt x="6779582" y="96066"/>
                  <a:pt x="6770355" y="90051"/>
                </a:cubicBezTo>
                <a:cubicBezTo>
                  <a:pt x="6763881" y="83577"/>
                  <a:pt x="6758570" y="76241"/>
                  <a:pt x="6754421" y="68043"/>
                </a:cubicBezTo>
                <a:cubicBezTo>
                  <a:pt x="6751310" y="61894"/>
                  <a:pt x="6751856" y="58634"/>
                  <a:pt x="6756058" y="58262"/>
                </a:cubicBezTo>
                <a:close/>
                <a:moveTo>
                  <a:pt x="3923097" y="57267"/>
                </a:moveTo>
                <a:cubicBezTo>
                  <a:pt x="3925977" y="57831"/>
                  <a:pt x="3928619" y="59293"/>
                  <a:pt x="3931022" y="61653"/>
                </a:cubicBezTo>
                <a:cubicBezTo>
                  <a:pt x="3935828" y="66372"/>
                  <a:pt x="3933958" y="70837"/>
                  <a:pt x="3925413" y="75047"/>
                </a:cubicBezTo>
                <a:cubicBezTo>
                  <a:pt x="3916868" y="79258"/>
                  <a:pt x="3907907" y="82343"/>
                  <a:pt x="3898531" y="84302"/>
                </a:cubicBezTo>
                <a:cubicBezTo>
                  <a:pt x="3905538" y="87403"/>
                  <a:pt x="3908459" y="91480"/>
                  <a:pt x="3907293" y="96534"/>
                </a:cubicBezTo>
                <a:cubicBezTo>
                  <a:pt x="3906127" y="101588"/>
                  <a:pt x="3905544" y="110174"/>
                  <a:pt x="3905544" y="122291"/>
                </a:cubicBezTo>
                <a:cubicBezTo>
                  <a:pt x="3907690" y="120877"/>
                  <a:pt x="3912223" y="119355"/>
                  <a:pt x="3919143" y="117724"/>
                </a:cubicBezTo>
                <a:cubicBezTo>
                  <a:pt x="3926064" y="116093"/>
                  <a:pt x="3929806" y="117296"/>
                  <a:pt x="3930371" y="121333"/>
                </a:cubicBezTo>
                <a:cubicBezTo>
                  <a:pt x="3930935" y="125370"/>
                  <a:pt x="3928963" y="129224"/>
                  <a:pt x="3924455" y="132895"/>
                </a:cubicBezTo>
                <a:cubicBezTo>
                  <a:pt x="3919946" y="136566"/>
                  <a:pt x="3913587" y="139772"/>
                  <a:pt x="3905377" y="142513"/>
                </a:cubicBezTo>
                <a:cubicBezTo>
                  <a:pt x="3904707" y="158549"/>
                  <a:pt x="3904372" y="170486"/>
                  <a:pt x="3904372" y="178325"/>
                </a:cubicBezTo>
                <a:cubicBezTo>
                  <a:pt x="3911032" y="174629"/>
                  <a:pt x="3918533" y="171562"/>
                  <a:pt x="3926873" y="169125"/>
                </a:cubicBezTo>
                <a:cubicBezTo>
                  <a:pt x="3935214" y="166688"/>
                  <a:pt x="3937378" y="168114"/>
                  <a:pt x="3933366" y="173404"/>
                </a:cubicBezTo>
                <a:cubicBezTo>
                  <a:pt x="3929353" y="178694"/>
                  <a:pt x="3922269" y="184656"/>
                  <a:pt x="3912111" y="191291"/>
                </a:cubicBezTo>
                <a:cubicBezTo>
                  <a:pt x="3901954" y="197927"/>
                  <a:pt x="3892485" y="204106"/>
                  <a:pt x="3883704" y="209830"/>
                </a:cubicBezTo>
                <a:cubicBezTo>
                  <a:pt x="3874923" y="215553"/>
                  <a:pt x="3868424" y="220707"/>
                  <a:pt x="3864207" y="225289"/>
                </a:cubicBezTo>
                <a:cubicBezTo>
                  <a:pt x="3859991" y="229872"/>
                  <a:pt x="3853349" y="227537"/>
                  <a:pt x="3844283" y="218285"/>
                </a:cubicBezTo>
                <a:cubicBezTo>
                  <a:pt x="3835216" y="209033"/>
                  <a:pt x="3834944" y="204165"/>
                  <a:pt x="3843464" y="203681"/>
                </a:cubicBezTo>
                <a:cubicBezTo>
                  <a:pt x="3851985" y="203197"/>
                  <a:pt x="3865627" y="197536"/>
                  <a:pt x="3884392" y="186696"/>
                </a:cubicBezTo>
                <a:lnTo>
                  <a:pt x="3884392" y="148112"/>
                </a:lnTo>
                <a:cubicBezTo>
                  <a:pt x="3882544" y="149650"/>
                  <a:pt x="3879068" y="150813"/>
                  <a:pt x="3873965" y="151601"/>
                </a:cubicBezTo>
                <a:cubicBezTo>
                  <a:pt x="3868861" y="152388"/>
                  <a:pt x="3863680" y="150962"/>
                  <a:pt x="3858421" y="147322"/>
                </a:cubicBezTo>
                <a:cubicBezTo>
                  <a:pt x="3853163" y="143682"/>
                  <a:pt x="3853786" y="140789"/>
                  <a:pt x="3860291" y="138643"/>
                </a:cubicBezTo>
                <a:cubicBezTo>
                  <a:pt x="3866796" y="136498"/>
                  <a:pt x="3874830" y="133378"/>
                  <a:pt x="3884392" y="129286"/>
                </a:cubicBezTo>
                <a:cubicBezTo>
                  <a:pt x="3884392" y="107309"/>
                  <a:pt x="3883245" y="93734"/>
                  <a:pt x="3880950" y="88563"/>
                </a:cubicBezTo>
                <a:cubicBezTo>
                  <a:pt x="3874216" y="88563"/>
                  <a:pt x="3867658" y="87003"/>
                  <a:pt x="3861277" y="83884"/>
                </a:cubicBezTo>
                <a:cubicBezTo>
                  <a:pt x="3854896" y="80765"/>
                  <a:pt x="3856155" y="77862"/>
                  <a:pt x="3865054" y="75177"/>
                </a:cubicBezTo>
                <a:cubicBezTo>
                  <a:pt x="3873952" y="72492"/>
                  <a:pt x="3882612" y="69618"/>
                  <a:pt x="3891033" y="66555"/>
                </a:cubicBezTo>
                <a:cubicBezTo>
                  <a:pt x="3899454" y="63491"/>
                  <a:pt x="3907023" y="60729"/>
                  <a:pt x="3913739" y="58267"/>
                </a:cubicBezTo>
                <a:cubicBezTo>
                  <a:pt x="3917097" y="57036"/>
                  <a:pt x="3920216" y="56703"/>
                  <a:pt x="3923097" y="57267"/>
                </a:cubicBezTo>
                <a:close/>
                <a:moveTo>
                  <a:pt x="6933992" y="56937"/>
                </a:moveTo>
                <a:cubicBezTo>
                  <a:pt x="6937936" y="56937"/>
                  <a:pt x="6943274" y="59045"/>
                  <a:pt x="6950009" y="63262"/>
                </a:cubicBezTo>
                <a:cubicBezTo>
                  <a:pt x="6957278" y="66970"/>
                  <a:pt x="6960511" y="71032"/>
                  <a:pt x="6959711" y="75447"/>
                </a:cubicBezTo>
                <a:cubicBezTo>
                  <a:pt x="6958911" y="79862"/>
                  <a:pt x="6958133" y="86953"/>
                  <a:pt x="6957376" y="96720"/>
                </a:cubicBezTo>
                <a:cubicBezTo>
                  <a:pt x="6956620" y="106487"/>
                  <a:pt x="6956242" y="129428"/>
                  <a:pt x="6956242" y="165544"/>
                </a:cubicBezTo>
                <a:cubicBezTo>
                  <a:pt x="6956242" y="200804"/>
                  <a:pt x="6955234" y="224071"/>
                  <a:pt x="6953218" y="235344"/>
                </a:cubicBezTo>
                <a:cubicBezTo>
                  <a:pt x="6951203" y="246618"/>
                  <a:pt x="6948006" y="254354"/>
                  <a:pt x="6943628" y="258552"/>
                </a:cubicBezTo>
                <a:cubicBezTo>
                  <a:pt x="6939250" y="262750"/>
                  <a:pt x="6935372" y="259210"/>
                  <a:pt x="6931992" y="247930"/>
                </a:cubicBezTo>
                <a:cubicBezTo>
                  <a:pt x="6928612" y="236650"/>
                  <a:pt x="6927899" y="227633"/>
                  <a:pt x="6929852" y="220880"/>
                </a:cubicBezTo>
                <a:cubicBezTo>
                  <a:pt x="6931806" y="214127"/>
                  <a:pt x="6933558" y="199908"/>
                  <a:pt x="6935108" y="178222"/>
                </a:cubicBezTo>
                <a:cubicBezTo>
                  <a:pt x="6936658" y="156537"/>
                  <a:pt x="6937046" y="134554"/>
                  <a:pt x="6936270" y="112273"/>
                </a:cubicBezTo>
                <a:cubicBezTo>
                  <a:pt x="6935496" y="89992"/>
                  <a:pt x="6933744" y="75199"/>
                  <a:pt x="6931015" y="67894"/>
                </a:cubicBezTo>
                <a:cubicBezTo>
                  <a:pt x="6928286" y="60589"/>
                  <a:pt x="6929279" y="56937"/>
                  <a:pt x="6933992" y="56937"/>
                </a:cubicBezTo>
                <a:close/>
                <a:moveTo>
                  <a:pt x="390131" y="55341"/>
                </a:moveTo>
                <a:cubicBezTo>
                  <a:pt x="392977" y="55531"/>
                  <a:pt x="397114" y="57532"/>
                  <a:pt x="402540" y="61346"/>
                </a:cubicBezTo>
                <a:cubicBezTo>
                  <a:pt x="411717" y="68973"/>
                  <a:pt x="414359" y="74303"/>
                  <a:pt x="410465" y="77335"/>
                </a:cubicBezTo>
                <a:cubicBezTo>
                  <a:pt x="406570" y="80368"/>
                  <a:pt x="402292" y="83478"/>
                  <a:pt x="397628" y="86665"/>
                </a:cubicBezTo>
                <a:cubicBezTo>
                  <a:pt x="403891" y="86281"/>
                  <a:pt x="409339" y="84923"/>
                  <a:pt x="413971" y="82591"/>
                </a:cubicBezTo>
                <a:cubicBezTo>
                  <a:pt x="418604" y="80259"/>
                  <a:pt x="422727" y="80216"/>
                  <a:pt x="426343" y="82461"/>
                </a:cubicBezTo>
                <a:cubicBezTo>
                  <a:pt x="429958" y="84705"/>
                  <a:pt x="433471" y="87896"/>
                  <a:pt x="436882" y="92032"/>
                </a:cubicBezTo>
                <a:cubicBezTo>
                  <a:pt x="440292" y="96168"/>
                  <a:pt x="439858" y="99238"/>
                  <a:pt x="435579" y="101241"/>
                </a:cubicBezTo>
                <a:cubicBezTo>
                  <a:pt x="431300" y="103244"/>
                  <a:pt x="423577" y="113098"/>
                  <a:pt x="412409" y="130802"/>
                </a:cubicBezTo>
                <a:cubicBezTo>
                  <a:pt x="401240" y="148506"/>
                  <a:pt x="388134" y="164487"/>
                  <a:pt x="373090" y="178743"/>
                </a:cubicBezTo>
                <a:cubicBezTo>
                  <a:pt x="358046" y="193000"/>
                  <a:pt x="342202" y="203132"/>
                  <a:pt x="325558" y="209141"/>
                </a:cubicBezTo>
                <a:cubicBezTo>
                  <a:pt x="308914" y="215150"/>
                  <a:pt x="308874" y="211299"/>
                  <a:pt x="325437" y="197589"/>
                </a:cubicBezTo>
                <a:lnTo>
                  <a:pt x="365853" y="158407"/>
                </a:lnTo>
                <a:lnTo>
                  <a:pt x="364667" y="158458"/>
                </a:lnTo>
                <a:cubicBezTo>
                  <a:pt x="361644" y="157576"/>
                  <a:pt x="357934" y="154698"/>
                  <a:pt x="353538" y="149824"/>
                </a:cubicBezTo>
                <a:cubicBezTo>
                  <a:pt x="350152" y="143052"/>
                  <a:pt x="348459" y="137788"/>
                  <a:pt x="348459" y="134030"/>
                </a:cubicBezTo>
                <a:cubicBezTo>
                  <a:pt x="348459" y="128535"/>
                  <a:pt x="351848" y="127087"/>
                  <a:pt x="358626" y="129686"/>
                </a:cubicBezTo>
                <a:cubicBezTo>
                  <a:pt x="365404" y="132284"/>
                  <a:pt x="370098" y="135617"/>
                  <a:pt x="372709" y="139685"/>
                </a:cubicBezTo>
                <a:lnTo>
                  <a:pt x="371858" y="152408"/>
                </a:lnTo>
                <a:lnTo>
                  <a:pt x="388606" y="132141"/>
                </a:lnTo>
                <a:lnTo>
                  <a:pt x="389044" y="131490"/>
                </a:lnTo>
                <a:lnTo>
                  <a:pt x="388076" y="132065"/>
                </a:lnTo>
                <a:cubicBezTo>
                  <a:pt x="386172" y="132007"/>
                  <a:pt x="384060" y="130886"/>
                  <a:pt x="381741" y="128700"/>
                </a:cubicBezTo>
                <a:cubicBezTo>
                  <a:pt x="377102" y="124328"/>
                  <a:pt x="373772" y="119903"/>
                  <a:pt x="371751" y="115426"/>
                </a:cubicBezTo>
                <a:cubicBezTo>
                  <a:pt x="344552" y="130991"/>
                  <a:pt x="337430" y="131589"/>
                  <a:pt x="350384" y="117221"/>
                </a:cubicBezTo>
                <a:cubicBezTo>
                  <a:pt x="363339" y="102853"/>
                  <a:pt x="372290" y="91477"/>
                  <a:pt x="377239" y="83093"/>
                </a:cubicBezTo>
                <a:cubicBezTo>
                  <a:pt x="382187" y="74709"/>
                  <a:pt x="384928" y="67082"/>
                  <a:pt x="385461" y="60211"/>
                </a:cubicBezTo>
                <a:cubicBezTo>
                  <a:pt x="385728" y="56775"/>
                  <a:pt x="387285" y="55152"/>
                  <a:pt x="390131" y="55341"/>
                </a:cubicBezTo>
                <a:close/>
                <a:moveTo>
                  <a:pt x="82280" y="46986"/>
                </a:moveTo>
                <a:cubicBezTo>
                  <a:pt x="84407" y="46882"/>
                  <a:pt x="86782" y="47362"/>
                  <a:pt x="89405" y="48426"/>
                </a:cubicBezTo>
                <a:cubicBezTo>
                  <a:pt x="94651" y="50553"/>
                  <a:pt x="99842" y="53709"/>
                  <a:pt x="104976" y="57895"/>
                </a:cubicBezTo>
                <a:cubicBezTo>
                  <a:pt x="110111" y="62081"/>
                  <a:pt x="110464" y="66607"/>
                  <a:pt x="106037" y="71475"/>
                </a:cubicBezTo>
                <a:cubicBezTo>
                  <a:pt x="101609" y="76343"/>
                  <a:pt x="97290" y="86045"/>
                  <a:pt x="93079" y="100580"/>
                </a:cubicBezTo>
                <a:cubicBezTo>
                  <a:pt x="88869" y="115116"/>
                  <a:pt x="84506" y="127357"/>
                  <a:pt x="79992" y="137304"/>
                </a:cubicBezTo>
                <a:cubicBezTo>
                  <a:pt x="85126" y="142178"/>
                  <a:pt x="90302" y="148900"/>
                  <a:pt x="95517" y="157470"/>
                </a:cubicBezTo>
                <a:cubicBezTo>
                  <a:pt x="100732" y="166040"/>
                  <a:pt x="101296" y="174405"/>
                  <a:pt x="97209" y="182566"/>
                </a:cubicBezTo>
                <a:cubicBezTo>
                  <a:pt x="93123" y="190727"/>
                  <a:pt x="87216" y="190504"/>
                  <a:pt x="79490" y="181896"/>
                </a:cubicBezTo>
                <a:lnTo>
                  <a:pt x="66876" y="159777"/>
                </a:lnTo>
                <a:cubicBezTo>
                  <a:pt x="59447" y="171460"/>
                  <a:pt x="51379" y="181655"/>
                  <a:pt x="42673" y="190361"/>
                </a:cubicBezTo>
                <a:cubicBezTo>
                  <a:pt x="33967" y="199068"/>
                  <a:pt x="23394" y="206459"/>
                  <a:pt x="10954" y="212536"/>
                </a:cubicBezTo>
                <a:cubicBezTo>
                  <a:pt x="-1485" y="218614"/>
                  <a:pt x="-3330" y="216763"/>
                  <a:pt x="5420" y="206983"/>
                </a:cubicBezTo>
                <a:cubicBezTo>
                  <a:pt x="14170" y="197204"/>
                  <a:pt x="23149" y="186371"/>
                  <a:pt x="32358" y="174483"/>
                </a:cubicBezTo>
                <a:cubicBezTo>
                  <a:pt x="41566" y="162595"/>
                  <a:pt x="48447" y="152056"/>
                  <a:pt x="52998" y="142866"/>
                </a:cubicBezTo>
                <a:cubicBezTo>
                  <a:pt x="40546" y="127301"/>
                  <a:pt x="32568" y="116477"/>
                  <a:pt x="29064" y="110394"/>
                </a:cubicBezTo>
                <a:cubicBezTo>
                  <a:pt x="25561" y="104310"/>
                  <a:pt x="28066" y="102915"/>
                  <a:pt x="36581" y="106208"/>
                </a:cubicBezTo>
                <a:cubicBezTo>
                  <a:pt x="45095" y="109501"/>
                  <a:pt x="53941" y="115246"/>
                  <a:pt x="63118" y="123444"/>
                </a:cubicBezTo>
                <a:cubicBezTo>
                  <a:pt x="66516" y="114688"/>
                  <a:pt x="69571" y="103991"/>
                  <a:pt x="72280" y="91353"/>
                </a:cubicBezTo>
                <a:cubicBezTo>
                  <a:pt x="74990" y="78715"/>
                  <a:pt x="75592" y="72173"/>
                  <a:pt x="74085" y="71726"/>
                </a:cubicBezTo>
                <a:cubicBezTo>
                  <a:pt x="72578" y="71280"/>
                  <a:pt x="69084" y="71947"/>
                  <a:pt x="63602" y="73726"/>
                </a:cubicBezTo>
                <a:cubicBezTo>
                  <a:pt x="58120" y="75506"/>
                  <a:pt x="52201" y="77258"/>
                  <a:pt x="45845" y="78982"/>
                </a:cubicBezTo>
                <a:cubicBezTo>
                  <a:pt x="39489" y="80706"/>
                  <a:pt x="32670" y="79199"/>
                  <a:pt x="25390" y="74461"/>
                </a:cubicBezTo>
                <a:cubicBezTo>
                  <a:pt x="18110" y="69723"/>
                  <a:pt x="18771" y="66803"/>
                  <a:pt x="27372" y="65699"/>
                </a:cubicBezTo>
                <a:cubicBezTo>
                  <a:pt x="35973" y="64595"/>
                  <a:pt x="43882" y="62905"/>
                  <a:pt x="51101" y="60629"/>
                </a:cubicBezTo>
                <a:cubicBezTo>
                  <a:pt x="58319" y="58354"/>
                  <a:pt x="63565" y="56490"/>
                  <a:pt x="66839" y="55039"/>
                </a:cubicBezTo>
                <a:cubicBezTo>
                  <a:pt x="70114" y="53588"/>
                  <a:pt x="73381" y="51591"/>
                  <a:pt x="76643" y="49049"/>
                </a:cubicBezTo>
                <a:cubicBezTo>
                  <a:pt x="78274" y="47778"/>
                  <a:pt x="80153" y="47090"/>
                  <a:pt x="82280" y="46986"/>
                </a:cubicBezTo>
                <a:close/>
                <a:moveTo>
                  <a:pt x="2382456" y="44100"/>
                </a:moveTo>
                <a:cubicBezTo>
                  <a:pt x="2386871" y="44100"/>
                  <a:pt x="2394018" y="46171"/>
                  <a:pt x="2403896" y="50314"/>
                </a:cubicBezTo>
                <a:cubicBezTo>
                  <a:pt x="2413775" y="54456"/>
                  <a:pt x="2416262" y="59116"/>
                  <a:pt x="2411356" y="64294"/>
                </a:cubicBezTo>
                <a:cubicBezTo>
                  <a:pt x="2406451" y="69472"/>
                  <a:pt x="2402498" y="75063"/>
                  <a:pt x="2399497" y="81065"/>
                </a:cubicBezTo>
                <a:cubicBezTo>
                  <a:pt x="2388384" y="97709"/>
                  <a:pt x="2377107" y="111553"/>
                  <a:pt x="2365666" y="122598"/>
                </a:cubicBezTo>
                <a:cubicBezTo>
                  <a:pt x="2354225" y="133642"/>
                  <a:pt x="2343305" y="142569"/>
                  <a:pt x="2332905" y="149378"/>
                </a:cubicBezTo>
                <a:cubicBezTo>
                  <a:pt x="2322506" y="156186"/>
                  <a:pt x="2314144" y="160205"/>
                  <a:pt x="2307818" y="161433"/>
                </a:cubicBezTo>
                <a:cubicBezTo>
                  <a:pt x="2301493" y="162660"/>
                  <a:pt x="2300665" y="160506"/>
                  <a:pt x="2305335" y="154968"/>
                </a:cubicBezTo>
                <a:cubicBezTo>
                  <a:pt x="2310004" y="149430"/>
                  <a:pt x="2317471" y="142038"/>
                  <a:pt x="2327734" y="132792"/>
                </a:cubicBezTo>
                <a:cubicBezTo>
                  <a:pt x="2337997" y="123547"/>
                  <a:pt x="2348129" y="111808"/>
                  <a:pt x="2358132" y="97576"/>
                </a:cubicBezTo>
                <a:cubicBezTo>
                  <a:pt x="2368134" y="83344"/>
                  <a:pt x="2373703" y="73277"/>
                  <a:pt x="2374838" y="67373"/>
                </a:cubicBezTo>
                <a:cubicBezTo>
                  <a:pt x="2375972" y="61470"/>
                  <a:pt x="2375957" y="56115"/>
                  <a:pt x="2374791" y="51309"/>
                </a:cubicBezTo>
                <a:cubicBezTo>
                  <a:pt x="2373625" y="46503"/>
                  <a:pt x="2376180" y="44100"/>
                  <a:pt x="2382456" y="44100"/>
                </a:cubicBezTo>
                <a:close/>
                <a:moveTo>
                  <a:pt x="7310146" y="42165"/>
                </a:moveTo>
                <a:cubicBezTo>
                  <a:pt x="7308725" y="41198"/>
                  <a:pt x="7304732" y="41297"/>
                  <a:pt x="7298164" y="42463"/>
                </a:cubicBezTo>
                <a:cubicBezTo>
                  <a:pt x="7291598" y="43629"/>
                  <a:pt x="7283893" y="45415"/>
                  <a:pt x="7275050" y="47821"/>
                </a:cubicBezTo>
                <a:cubicBezTo>
                  <a:pt x="7275782" y="48987"/>
                  <a:pt x="7276817" y="54741"/>
                  <a:pt x="7278156" y="65085"/>
                </a:cubicBezTo>
                <a:cubicBezTo>
                  <a:pt x="7280600" y="65197"/>
                  <a:pt x="7284692" y="63863"/>
                  <a:pt x="7290435" y="61085"/>
                </a:cubicBezTo>
                <a:cubicBezTo>
                  <a:pt x="7296177" y="58307"/>
                  <a:pt x="7301274" y="59399"/>
                  <a:pt x="7305727" y="64359"/>
                </a:cubicBezTo>
                <a:cubicBezTo>
                  <a:pt x="7310180" y="69320"/>
                  <a:pt x="7308198" y="73038"/>
                  <a:pt x="7299783" y="75512"/>
                </a:cubicBezTo>
                <a:cubicBezTo>
                  <a:pt x="7291368" y="77987"/>
                  <a:pt x="7284680" y="79224"/>
                  <a:pt x="7279719" y="79224"/>
                </a:cubicBezTo>
                <a:lnTo>
                  <a:pt x="7281747" y="97771"/>
                </a:lnTo>
                <a:cubicBezTo>
                  <a:pt x="7296543" y="95700"/>
                  <a:pt x="7304360" y="93964"/>
                  <a:pt x="7305196" y="92562"/>
                </a:cubicBezTo>
                <a:cubicBezTo>
                  <a:pt x="7306034" y="91161"/>
                  <a:pt x="7307422" y="82653"/>
                  <a:pt x="7309364" y="67038"/>
                </a:cubicBezTo>
                <a:cubicBezTo>
                  <a:pt x="7311305" y="51424"/>
                  <a:pt x="7311566" y="43133"/>
                  <a:pt x="7310146" y="42165"/>
                </a:cubicBezTo>
                <a:close/>
                <a:moveTo>
                  <a:pt x="3097505" y="40747"/>
                </a:moveTo>
                <a:cubicBezTo>
                  <a:pt x="3101607" y="40465"/>
                  <a:pt x="3105481" y="40634"/>
                  <a:pt x="3109128" y="41254"/>
                </a:cubicBezTo>
                <a:cubicBezTo>
                  <a:pt x="3116420" y="42494"/>
                  <a:pt x="3122897" y="45725"/>
                  <a:pt x="3128559" y="50946"/>
                </a:cubicBezTo>
                <a:cubicBezTo>
                  <a:pt x="3134221" y="56168"/>
                  <a:pt x="3132274" y="60239"/>
                  <a:pt x="3122718" y="63160"/>
                </a:cubicBezTo>
                <a:cubicBezTo>
                  <a:pt x="3113161" y="66080"/>
                  <a:pt x="3099609" y="68710"/>
                  <a:pt x="3082060" y="71047"/>
                </a:cubicBezTo>
                <a:cubicBezTo>
                  <a:pt x="3064510" y="73385"/>
                  <a:pt x="3047649" y="75714"/>
                  <a:pt x="3031477" y="78033"/>
                </a:cubicBezTo>
                <a:cubicBezTo>
                  <a:pt x="3014175" y="79608"/>
                  <a:pt x="2999407" y="76591"/>
                  <a:pt x="2987172" y="68982"/>
                </a:cubicBezTo>
                <a:cubicBezTo>
                  <a:pt x="2974937" y="61374"/>
                  <a:pt x="2976488" y="57085"/>
                  <a:pt x="2991823" y="56118"/>
                </a:cubicBezTo>
                <a:cubicBezTo>
                  <a:pt x="3007159" y="55151"/>
                  <a:pt x="3024162" y="53306"/>
                  <a:pt x="3042834" y="50584"/>
                </a:cubicBezTo>
                <a:cubicBezTo>
                  <a:pt x="3061506" y="47861"/>
                  <a:pt x="3075399" y="45316"/>
                  <a:pt x="3084515" y="42947"/>
                </a:cubicBezTo>
                <a:cubicBezTo>
                  <a:pt x="3089073" y="41762"/>
                  <a:pt x="3093403" y="41029"/>
                  <a:pt x="3097505" y="40747"/>
                </a:cubicBezTo>
                <a:close/>
                <a:moveTo>
                  <a:pt x="6502969" y="38321"/>
                </a:moveTo>
                <a:cubicBezTo>
                  <a:pt x="6506852" y="38357"/>
                  <a:pt x="6510730" y="39201"/>
                  <a:pt x="6514603" y="40854"/>
                </a:cubicBezTo>
                <a:cubicBezTo>
                  <a:pt x="6522348" y="44159"/>
                  <a:pt x="6530146" y="49077"/>
                  <a:pt x="6537997" y="55606"/>
                </a:cubicBezTo>
                <a:cubicBezTo>
                  <a:pt x="6545848" y="62136"/>
                  <a:pt x="6546824" y="68558"/>
                  <a:pt x="6540927" y="74870"/>
                </a:cubicBezTo>
                <a:cubicBezTo>
                  <a:pt x="6535030" y="81183"/>
                  <a:pt x="6530736" y="99719"/>
                  <a:pt x="6528044" y="130476"/>
                </a:cubicBezTo>
                <a:cubicBezTo>
                  <a:pt x="6525353" y="161234"/>
                  <a:pt x="6522814" y="182793"/>
                  <a:pt x="6520426" y="195151"/>
                </a:cubicBezTo>
                <a:cubicBezTo>
                  <a:pt x="6518039" y="207510"/>
                  <a:pt x="6513059" y="218713"/>
                  <a:pt x="6505488" y="228759"/>
                </a:cubicBezTo>
                <a:cubicBezTo>
                  <a:pt x="6497916" y="238805"/>
                  <a:pt x="6491916" y="239316"/>
                  <a:pt x="6487488" y="230294"/>
                </a:cubicBezTo>
                <a:cubicBezTo>
                  <a:pt x="6483061" y="221271"/>
                  <a:pt x="6480358" y="214629"/>
                  <a:pt x="6479378" y="210369"/>
                </a:cubicBezTo>
                <a:cubicBezTo>
                  <a:pt x="6478398" y="206109"/>
                  <a:pt x="6472380" y="203616"/>
                  <a:pt x="6461322" y="202891"/>
                </a:cubicBezTo>
                <a:cubicBezTo>
                  <a:pt x="6450266" y="202165"/>
                  <a:pt x="6436658" y="202574"/>
                  <a:pt x="6420497" y="204118"/>
                </a:cubicBezTo>
                <a:cubicBezTo>
                  <a:pt x="6404337" y="205662"/>
                  <a:pt x="6383495" y="207172"/>
                  <a:pt x="6357971" y="208648"/>
                </a:cubicBezTo>
                <a:cubicBezTo>
                  <a:pt x="6357276" y="215544"/>
                  <a:pt x="6354858" y="220018"/>
                  <a:pt x="6350716" y="222071"/>
                </a:cubicBezTo>
                <a:cubicBezTo>
                  <a:pt x="6346574" y="224123"/>
                  <a:pt x="6343092" y="220803"/>
                  <a:pt x="6340270" y="212109"/>
                </a:cubicBezTo>
                <a:cubicBezTo>
                  <a:pt x="6337448" y="203415"/>
                  <a:pt x="6335454" y="191871"/>
                  <a:pt x="6334288" y="177478"/>
                </a:cubicBezTo>
                <a:cubicBezTo>
                  <a:pt x="6333123" y="163085"/>
                  <a:pt x="6330794" y="143679"/>
                  <a:pt x="6327303" y="119258"/>
                </a:cubicBezTo>
                <a:cubicBezTo>
                  <a:pt x="6323812" y="94838"/>
                  <a:pt x="6319719" y="77757"/>
                  <a:pt x="6315024" y="68015"/>
                </a:cubicBezTo>
                <a:cubicBezTo>
                  <a:pt x="6310330" y="58273"/>
                  <a:pt x="6311970" y="54233"/>
                  <a:pt x="6319945" y="55895"/>
                </a:cubicBezTo>
                <a:cubicBezTo>
                  <a:pt x="6327920" y="57557"/>
                  <a:pt x="6334199" y="58726"/>
                  <a:pt x="6338782" y="59402"/>
                </a:cubicBezTo>
                <a:cubicBezTo>
                  <a:pt x="6343364" y="60078"/>
                  <a:pt x="6367983" y="57910"/>
                  <a:pt x="6412637" y="52900"/>
                </a:cubicBezTo>
                <a:cubicBezTo>
                  <a:pt x="6457292" y="47889"/>
                  <a:pt x="6483514" y="43803"/>
                  <a:pt x="6491302" y="40640"/>
                </a:cubicBezTo>
                <a:cubicBezTo>
                  <a:pt x="6495196" y="39059"/>
                  <a:pt x="6499086" y="38286"/>
                  <a:pt x="6502969" y="38321"/>
                </a:cubicBezTo>
                <a:close/>
                <a:moveTo>
                  <a:pt x="2206801" y="35915"/>
                </a:moveTo>
                <a:lnTo>
                  <a:pt x="2226614" y="35915"/>
                </a:lnTo>
                <a:lnTo>
                  <a:pt x="2226614" y="242656"/>
                </a:lnTo>
                <a:lnTo>
                  <a:pt x="2196123" y="242656"/>
                </a:lnTo>
                <a:lnTo>
                  <a:pt x="2196123" y="81568"/>
                </a:lnTo>
                <a:cubicBezTo>
                  <a:pt x="2189947" y="91130"/>
                  <a:pt x="2177104" y="100860"/>
                  <a:pt x="2157595" y="110757"/>
                </a:cubicBezTo>
                <a:lnTo>
                  <a:pt x="2157595" y="84116"/>
                </a:lnTo>
                <a:cubicBezTo>
                  <a:pt x="2177414" y="70660"/>
                  <a:pt x="2193816" y="54593"/>
                  <a:pt x="2206801" y="35915"/>
                </a:cubicBezTo>
                <a:close/>
                <a:moveTo>
                  <a:pt x="4031042" y="32959"/>
                </a:moveTo>
                <a:cubicBezTo>
                  <a:pt x="4032641" y="32548"/>
                  <a:pt x="4034828" y="32597"/>
                  <a:pt x="4037601" y="33106"/>
                </a:cubicBezTo>
                <a:cubicBezTo>
                  <a:pt x="4048695" y="35140"/>
                  <a:pt x="4056890" y="37921"/>
                  <a:pt x="4062186" y="41449"/>
                </a:cubicBezTo>
                <a:cubicBezTo>
                  <a:pt x="4067482" y="44978"/>
                  <a:pt x="4069875" y="50990"/>
                  <a:pt x="4069367" y="59485"/>
                </a:cubicBezTo>
                <a:cubicBezTo>
                  <a:pt x="4068858" y="67981"/>
                  <a:pt x="4064573" y="70353"/>
                  <a:pt x="4056512" y="66601"/>
                </a:cubicBezTo>
                <a:cubicBezTo>
                  <a:pt x="4048450" y="62849"/>
                  <a:pt x="4040444" y="57005"/>
                  <a:pt x="4032495" y="49067"/>
                </a:cubicBezTo>
                <a:cubicBezTo>
                  <a:pt x="4026727" y="39561"/>
                  <a:pt x="4026243" y="34192"/>
                  <a:pt x="4031042" y="32959"/>
                </a:cubicBezTo>
                <a:close/>
                <a:moveTo>
                  <a:pt x="5126223" y="26576"/>
                </a:moveTo>
                <a:cubicBezTo>
                  <a:pt x="5129516" y="25013"/>
                  <a:pt x="5135376" y="27162"/>
                  <a:pt x="5143803" y="33022"/>
                </a:cubicBezTo>
                <a:cubicBezTo>
                  <a:pt x="5152231" y="38882"/>
                  <a:pt x="5154597" y="43908"/>
                  <a:pt x="5150901" y="48100"/>
                </a:cubicBezTo>
                <a:cubicBezTo>
                  <a:pt x="5147205" y="52292"/>
                  <a:pt x="5144045" y="57203"/>
                  <a:pt x="5141422" y="62834"/>
                </a:cubicBezTo>
                <a:cubicBezTo>
                  <a:pt x="5138799" y="68465"/>
                  <a:pt x="5134843" y="75342"/>
                  <a:pt x="5129553" y="83465"/>
                </a:cubicBezTo>
                <a:cubicBezTo>
                  <a:pt x="5124264" y="91589"/>
                  <a:pt x="5120109" y="97378"/>
                  <a:pt x="5117089" y="100832"/>
                </a:cubicBezTo>
                <a:cubicBezTo>
                  <a:pt x="5114069" y="104286"/>
                  <a:pt x="5111312" y="106779"/>
                  <a:pt x="5108819" y="108310"/>
                </a:cubicBezTo>
                <a:cubicBezTo>
                  <a:pt x="5106327" y="109842"/>
                  <a:pt x="5107502" y="110428"/>
                  <a:pt x="5112345" y="110068"/>
                </a:cubicBezTo>
                <a:cubicBezTo>
                  <a:pt x="5117188" y="109709"/>
                  <a:pt x="5125265" y="109175"/>
                  <a:pt x="5136576" y="108468"/>
                </a:cubicBezTo>
                <a:cubicBezTo>
                  <a:pt x="5145840" y="95632"/>
                  <a:pt x="5150473" y="86250"/>
                  <a:pt x="5150473" y="80321"/>
                </a:cubicBezTo>
                <a:cubicBezTo>
                  <a:pt x="5150473" y="71714"/>
                  <a:pt x="5154163" y="68672"/>
                  <a:pt x="5161542" y="71196"/>
                </a:cubicBezTo>
                <a:cubicBezTo>
                  <a:pt x="5168922" y="73720"/>
                  <a:pt x="5174586" y="76920"/>
                  <a:pt x="5178536" y="80796"/>
                </a:cubicBezTo>
                <a:cubicBezTo>
                  <a:pt x="5182486" y="84671"/>
                  <a:pt x="5182257" y="88780"/>
                  <a:pt x="5177848" y="93120"/>
                </a:cubicBezTo>
                <a:cubicBezTo>
                  <a:pt x="5173439" y="97461"/>
                  <a:pt x="5169538" y="100763"/>
                  <a:pt x="5166146" y="103027"/>
                </a:cubicBezTo>
                <a:cubicBezTo>
                  <a:pt x="5162754" y="105290"/>
                  <a:pt x="5154842" y="113935"/>
                  <a:pt x="5142408" y="128960"/>
                </a:cubicBezTo>
                <a:cubicBezTo>
                  <a:pt x="5129975" y="143986"/>
                  <a:pt x="5123734" y="151498"/>
                  <a:pt x="5123684" y="151498"/>
                </a:cubicBezTo>
                <a:cubicBezTo>
                  <a:pt x="5126338" y="151498"/>
                  <a:pt x="5135575" y="149157"/>
                  <a:pt x="5151394" y="144476"/>
                </a:cubicBezTo>
                <a:cubicBezTo>
                  <a:pt x="5167213" y="139794"/>
                  <a:pt x="5173926" y="139701"/>
                  <a:pt x="5171532" y="144196"/>
                </a:cubicBezTo>
                <a:cubicBezTo>
                  <a:pt x="5169138" y="148692"/>
                  <a:pt x="5159359" y="155231"/>
                  <a:pt x="5142194" y="163814"/>
                </a:cubicBezTo>
                <a:cubicBezTo>
                  <a:pt x="5125029" y="172396"/>
                  <a:pt x="5114134" y="178734"/>
                  <a:pt x="5109508" y="182827"/>
                </a:cubicBezTo>
                <a:cubicBezTo>
                  <a:pt x="5104882" y="186919"/>
                  <a:pt x="5100628" y="184141"/>
                  <a:pt x="5096746" y="174492"/>
                </a:cubicBezTo>
                <a:cubicBezTo>
                  <a:pt x="5092864" y="164843"/>
                  <a:pt x="5093782" y="158543"/>
                  <a:pt x="5099499" y="155591"/>
                </a:cubicBezTo>
                <a:cubicBezTo>
                  <a:pt x="5105217" y="152639"/>
                  <a:pt x="5115982" y="141062"/>
                  <a:pt x="5131795" y="120858"/>
                </a:cubicBezTo>
                <a:cubicBezTo>
                  <a:pt x="5131733" y="121119"/>
                  <a:pt x="5127643" y="122387"/>
                  <a:pt x="5119526" y="124663"/>
                </a:cubicBezTo>
                <a:cubicBezTo>
                  <a:pt x="5111409" y="126939"/>
                  <a:pt x="5103217" y="129664"/>
                  <a:pt x="5094950" y="132839"/>
                </a:cubicBezTo>
                <a:cubicBezTo>
                  <a:pt x="5086685" y="136014"/>
                  <a:pt x="5081612" y="133152"/>
                  <a:pt x="5079733" y="124253"/>
                </a:cubicBezTo>
                <a:cubicBezTo>
                  <a:pt x="5077854" y="115355"/>
                  <a:pt x="5079953" y="109259"/>
                  <a:pt x="5086030" y="105966"/>
                </a:cubicBezTo>
                <a:cubicBezTo>
                  <a:pt x="5092108" y="102673"/>
                  <a:pt x="5097568" y="97486"/>
                  <a:pt x="5102410" y="90404"/>
                </a:cubicBezTo>
                <a:cubicBezTo>
                  <a:pt x="5107254" y="83323"/>
                  <a:pt x="5111998" y="74213"/>
                  <a:pt x="5116642" y="63076"/>
                </a:cubicBezTo>
                <a:cubicBezTo>
                  <a:pt x="5121287" y="51938"/>
                  <a:pt x="5123222" y="43462"/>
                  <a:pt x="5122446" y="37645"/>
                </a:cubicBezTo>
                <a:cubicBezTo>
                  <a:pt x="5121672" y="31828"/>
                  <a:pt x="5122930" y="28138"/>
                  <a:pt x="5126223" y="26576"/>
                </a:cubicBezTo>
                <a:close/>
                <a:moveTo>
                  <a:pt x="198040" y="25329"/>
                </a:moveTo>
                <a:cubicBezTo>
                  <a:pt x="200567" y="25438"/>
                  <a:pt x="203147" y="26303"/>
                  <a:pt x="205779" y="27924"/>
                </a:cubicBezTo>
                <a:cubicBezTo>
                  <a:pt x="211044" y="31168"/>
                  <a:pt x="216495" y="34631"/>
                  <a:pt x="222132" y="38315"/>
                </a:cubicBezTo>
                <a:cubicBezTo>
                  <a:pt x="227769" y="41998"/>
                  <a:pt x="229552" y="45533"/>
                  <a:pt x="227481" y="48919"/>
                </a:cubicBezTo>
                <a:cubicBezTo>
                  <a:pt x="225410" y="52304"/>
                  <a:pt x="223658" y="56506"/>
                  <a:pt x="222225" y="61522"/>
                </a:cubicBezTo>
                <a:cubicBezTo>
                  <a:pt x="220793" y="66539"/>
                  <a:pt x="220076" y="77866"/>
                  <a:pt x="220076" y="95502"/>
                </a:cubicBezTo>
                <a:lnTo>
                  <a:pt x="220076" y="139871"/>
                </a:lnTo>
                <a:cubicBezTo>
                  <a:pt x="220076" y="151951"/>
                  <a:pt x="218157" y="161985"/>
                  <a:pt x="214318" y="169972"/>
                </a:cubicBezTo>
                <a:cubicBezTo>
                  <a:pt x="210480" y="177959"/>
                  <a:pt x="205981" y="177180"/>
                  <a:pt x="200822" y="167637"/>
                </a:cubicBezTo>
                <a:cubicBezTo>
                  <a:pt x="195662" y="158093"/>
                  <a:pt x="194056" y="147747"/>
                  <a:pt x="196003" y="136597"/>
                </a:cubicBezTo>
                <a:cubicBezTo>
                  <a:pt x="197950" y="125447"/>
                  <a:pt x="199120" y="108803"/>
                  <a:pt x="199510" y="86665"/>
                </a:cubicBezTo>
                <a:cubicBezTo>
                  <a:pt x="199901" y="64527"/>
                  <a:pt x="199054" y="51917"/>
                  <a:pt x="196971" y="48835"/>
                </a:cubicBezTo>
                <a:cubicBezTo>
                  <a:pt x="194887" y="45753"/>
                  <a:pt x="188360" y="45185"/>
                  <a:pt x="177391" y="47133"/>
                </a:cubicBezTo>
                <a:cubicBezTo>
                  <a:pt x="166421" y="49080"/>
                  <a:pt x="154579" y="51399"/>
                  <a:pt x="141867" y="54090"/>
                </a:cubicBezTo>
                <a:cubicBezTo>
                  <a:pt x="141867" y="83546"/>
                  <a:pt x="141659" y="105703"/>
                  <a:pt x="141244" y="120561"/>
                </a:cubicBezTo>
                <a:cubicBezTo>
                  <a:pt x="140828" y="135419"/>
                  <a:pt x="139281" y="147421"/>
                  <a:pt x="136602" y="156568"/>
                </a:cubicBezTo>
                <a:cubicBezTo>
                  <a:pt x="133923" y="165715"/>
                  <a:pt x="129632" y="165901"/>
                  <a:pt x="123729" y="157126"/>
                </a:cubicBezTo>
                <a:cubicBezTo>
                  <a:pt x="117825" y="148351"/>
                  <a:pt x="115652" y="141096"/>
                  <a:pt x="117208" y="135360"/>
                </a:cubicBezTo>
                <a:cubicBezTo>
                  <a:pt x="118764" y="129624"/>
                  <a:pt x="119738" y="122691"/>
                  <a:pt x="120129" y="114561"/>
                </a:cubicBezTo>
                <a:cubicBezTo>
                  <a:pt x="120519" y="106431"/>
                  <a:pt x="120523" y="94392"/>
                  <a:pt x="120138" y="78442"/>
                </a:cubicBezTo>
                <a:cubicBezTo>
                  <a:pt x="119754" y="62493"/>
                  <a:pt x="118198" y="51219"/>
                  <a:pt x="115469" y="44621"/>
                </a:cubicBezTo>
                <a:cubicBezTo>
                  <a:pt x="112740" y="38023"/>
                  <a:pt x="114579" y="35508"/>
                  <a:pt x="120985" y="37077"/>
                </a:cubicBezTo>
                <a:cubicBezTo>
                  <a:pt x="127390" y="38646"/>
                  <a:pt x="131989" y="39431"/>
                  <a:pt x="134779" y="39431"/>
                </a:cubicBezTo>
                <a:cubicBezTo>
                  <a:pt x="137719" y="39431"/>
                  <a:pt x="146549" y="38107"/>
                  <a:pt x="161271" y="35459"/>
                </a:cubicBezTo>
                <a:cubicBezTo>
                  <a:pt x="175992" y="32811"/>
                  <a:pt x="185775" y="30082"/>
                  <a:pt x="190617" y="27273"/>
                </a:cubicBezTo>
                <a:cubicBezTo>
                  <a:pt x="193039" y="25869"/>
                  <a:pt x="195513" y="25221"/>
                  <a:pt x="198040" y="25329"/>
                </a:cubicBezTo>
                <a:close/>
                <a:moveTo>
                  <a:pt x="3708019" y="24876"/>
                </a:moveTo>
                <a:cubicBezTo>
                  <a:pt x="3711143" y="24682"/>
                  <a:pt x="3716607" y="26650"/>
                  <a:pt x="3724411" y="30780"/>
                </a:cubicBezTo>
                <a:cubicBezTo>
                  <a:pt x="3740019" y="39040"/>
                  <a:pt x="3744946" y="45511"/>
                  <a:pt x="3739192" y="50193"/>
                </a:cubicBezTo>
                <a:cubicBezTo>
                  <a:pt x="3733437" y="54875"/>
                  <a:pt x="3718418" y="75013"/>
                  <a:pt x="3694134" y="110608"/>
                </a:cubicBezTo>
                <a:cubicBezTo>
                  <a:pt x="3702865" y="109901"/>
                  <a:pt x="3712096" y="108425"/>
                  <a:pt x="3721825" y="106180"/>
                </a:cubicBezTo>
                <a:cubicBezTo>
                  <a:pt x="3731555" y="103935"/>
                  <a:pt x="3738165" y="101390"/>
                  <a:pt x="3741657" y="98543"/>
                </a:cubicBezTo>
                <a:cubicBezTo>
                  <a:pt x="3745148" y="95697"/>
                  <a:pt x="3750875" y="95713"/>
                  <a:pt x="3758837" y="98590"/>
                </a:cubicBezTo>
                <a:cubicBezTo>
                  <a:pt x="3766799" y="101467"/>
                  <a:pt x="3773376" y="104710"/>
                  <a:pt x="3778566" y="108320"/>
                </a:cubicBezTo>
                <a:cubicBezTo>
                  <a:pt x="3783756" y="111929"/>
                  <a:pt x="3784212" y="118018"/>
                  <a:pt x="3779933" y="126588"/>
                </a:cubicBezTo>
                <a:cubicBezTo>
                  <a:pt x="3775654" y="135158"/>
                  <a:pt x="3774681" y="152273"/>
                  <a:pt x="3777012" y="177934"/>
                </a:cubicBezTo>
                <a:cubicBezTo>
                  <a:pt x="3779344" y="203594"/>
                  <a:pt x="3777388" y="222161"/>
                  <a:pt x="3771143" y="233633"/>
                </a:cubicBezTo>
                <a:cubicBezTo>
                  <a:pt x="3764899" y="245105"/>
                  <a:pt x="3759671" y="247393"/>
                  <a:pt x="3755460" y="240498"/>
                </a:cubicBezTo>
                <a:cubicBezTo>
                  <a:pt x="3751250" y="233602"/>
                  <a:pt x="3747622" y="227763"/>
                  <a:pt x="3744577" y="222982"/>
                </a:cubicBezTo>
                <a:cubicBezTo>
                  <a:pt x="3741532" y="218201"/>
                  <a:pt x="3736150" y="216000"/>
                  <a:pt x="3728429" y="216378"/>
                </a:cubicBezTo>
                <a:cubicBezTo>
                  <a:pt x="3720709" y="216756"/>
                  <a:pt x="3713212" y="217730"/>
                  <a:pt x="3705938" y="219299"/>
                </a:cubicBezTo>
                <a:cubicBezTo>
                  <a:pt x="3698664" y="220868"/>
                  <a:pt x="3692199" y="220486"/>
                  <a:pt x="3686544" y="218155"/>
                </a:cubicBezTo>
                <a:cubicBezTo>
                  <a:pt x="3683778" y="236833"/>
                  <a:pt x="3679270" y="242618"/>
                  <a:pt x="3673019" y="235512"/>
                </a:cubicBezTo>
                <a:cubicBezTo>
                  <a:pt x="3666768" y="228405"/>
                  <a:pt x="3664225" y="220387"/>
                  <a:pt x="3665391" y="211457"/>
                </a:cubicBezTo>
                <a:cubicBezTo>
                  <a:pt x="3666557" y="202528"/>
                  <a:pt x="3666756" y="186411"/>
                  <a:pt x="3665987" y="163107"/>
                </a:cubicBezTo>
                <a:cubicBezTo>
                  <a:pt x="3665218" y="139803"/>
                  <a:pt x="3662688" y="124061"/>
                  <a:pt x="3658396" y="115882"/>
                </a:cubicBezTo>
                <a:cubicBezTo>
                  <a:pt x="3654105" y="107703"/>
                  <a:pt x="3656074" y="104816"/>
                  <a:pt x="3664303" y="107222"/>
                </a:cubicBezTo>
                <a:cubicBezTo>
                  <a:pt x="3672532" y="109628"/>
                  <a:pt x="3677508" y="110757"/>
                  <a:pt x="3679232" y="110608"/>
                </a:cubicBezTo>
                <a:cubicBezTo>
                  <a:pt x="3681403" y="107854"/>
                  <a:pt x="3687130" y="96314"/>
                  <a:pt x="3696413" y="75987"/>
                </a:cubicBezTo>
                <a:cubicBezTo>
                  <a:pt x="3705696" y="55659"/>
                  <a:pt x="3708781" y="40978"/>
                  <a:pt x="3705668" y="31943"/>
                </a:cubicBezTo>
                <a:cubicBezTo>
                  <a:pt x="3704111" y="27425"/>
                  <a:pt x="3704895" y="25070"/>
                  <a:pt x="3708019" y="24876"/>
                </a:cubicBezTo>
                <a:close/>
                <a:moveTo>
                  <a:pt x="7110346" y="24611"/>
                </a:moveTo>
                <a:cubicBezTo>
                  <a:pt x="7114884" y="25220"/>
                  <a:pt x="7120418" y="27128"/>
                  <a:pt x="7126947" y="30334"/>
                </a:cubicBezTo>
                <a:cubicBezTo>
                  <a:pt x="7139994" y="36845"/>
                  <a:pt x="7144962" y="42333"/>
                  <a:pt x="7141848" y="46798"/>
                </a:cubicBezTo>
                <a:cubicBezTo>
                  <a:pt x="7138736" y="51263"/>
                  <a:pt x="7137179" y="65941"/>
                  <a:pt x="7137179" y="90832"/>
                </a:cubicBezTo>
                <a:cubicBezTo>
                  <a:pt x="7137179" y="117200"/>
                  <a:pt x="7137365" y="137763"/>
                  <a:pt x="7137737" y="152522"/>
                </a:cubicBezTo>
                <a:cubicBezTo>
                  <a:pt x="7138109" y="167280"/>
                  <a:pt x="7139278" y="184315"/>
                  <a:pt x="7141244" y="203625"/>
                </a:cubicBezTo>
                <a:cubicBezTo>
                  <a:pt x="7143210" y="222936"/>
                  <a:pt x="7140940" y="240302"/>
                  <a:pt x="7134435" y="255725"/>
                </a:cubicBezTo>
                <a:cubicBezTo>
                  <a:pt x="7127930" y="271147"/>
                  <a:pt x="7122179" y="274747"/>
                  <a:pt x="7117180" y="266524"/>
                </a:cubicBezTo>
                <a:cubicBezTo>
                  <a:pt x="7112182" y="258301"/>
                  <a:pt x="7103736" y="248354"/>
                  <a:pt x="7091842" y="236684"/>
                </a:cubicBezTo>
                <a:cubicBezTo>
                  <a:pt x="7079949" y="225013"/>
                  <a:pt x="7077735" y="219993"/>
                  <a:pt x="7085201" y="221624"/>
                </a:cubicBezTo>
                <a:cubicBezTo>
                  <a:pt x="7092667" y="223255"/>
                  <a:pt x="7099002" y="224616"/>
                  <a:pt x="7104204" y="225708"/>
                </a:cubicBezTo>
                <a:cubicBezTo>
                  <a:pt x="7109408" y="226799"/>
                  <a:pt x="7112678" y="224399"/>
                  <a:pt x="7114018" y="218508"/>
                </a:cubicBezTo>
                <a:cubicBezTo>
                  <a:pt x="7115357" y="212617"/>
                  <a:pt x="7116027" y="198857"/>
                  <a:pt x="7116027" y="177227"/>
                </a:cubicBezTo>
                <a:cubicBezTo>
                  <a:pt x="7116027" y="154766"/>
                  <a:pt x="7115642" y="132290"/>
                  <a:pt x="7114874" y="109799"/>
                </a:cubicBezTo>
                <a:cubicBezTo>
                  <a:pt x="7114105" y="87307"/>
                  <a:pt x="7112976" y="71978"/>
                  <a:pt x="7111488" y="63811"/>
                </a:cubicBezTo>
                <a:cubicBezTo>
                  <a:pt x="7110000" y="55644"/>
                  <a:pt x="7108381" y="50335"/>
                  <a:pt x="7106632" y="47886"/>
                </a:cubicBezTo>
                <a:cubicBezTo>
                  <a:pt x="7104884" y="45437"/>
                  <a:pt x="7096298" y="45740"/>
                  <a:pt x="7080876" y="48798"/>
                </a:cubicBezTo>
                <a:cubicBezTo>
                  <a:pt x="7065453" y="51855"/>
                  <a:pt x="7053566" y="54577"/>
                  <a:pt x="7045212" y="56965"/>
                </a:cubicBezTo>
                <a:cubicBezTo>
                  <a:pt x="7036860" y="59352"/>
                  <a:pt x="7028870" y="57414"/>
                  <a:pt x="7021242" y="51151"/>
                </a:cubicBezTo>
                <a:cubicBezTo>
                  <a:pt x="7013614" y="44888"/>
                  <a:pt x="7014104" y="41756"/>
                  <a:pt x="7022712" y="41756"/>
                </a:cubicBezTo>
                <a:cubicBezTo>
                  <a:pt x="7028727" y="41756"/>
                  <a:pt x="7041793" y="40237"/>
                  <a:pt x="7061909" y="37198"/>
                </a:cubicBezTo>
                <a:cubicBezTo>
                  <a:pt x="7082026" y="34160"/>
                  <a:pt x="7094630" y="30653"/>
                  <a:pt x="7099721" y="26678"/>
                </a:cubicBezTo>
                <a:cubicBezTo>
                  <a:pt x="7102266" y="24691"/>
                  <a:pt x="7105808" y="24001"/>
                  <a:pt x="7110346" y="24611"/>
                </a:cubicBezTo>
                <a:close/>
                <a:moveTo>
                  <a:pt x="7431719" y="24269"/>
                </a:moveTo>
                <a:cubicBezTo>
                  <a:pt x="7439514" y="22681"/>
                  <a:pt x="7445508" y="24613"/>
                  <a:pt x="7449700" y="30064"/>
                </a:cubicBezTo>
                <a:cubicBezTo>
                  <a:pt x="7453892" y="35515"/>
                  <a:pt x="7451312" y="39363"/>
                  <a:pt x="7441960" y="41607"/>
                </a:cubicBezTo>
                <a:cubicBezTo>
                  <a:pt x="7432610" y="43852"/>
                  <a:pt x="7417050" y="46897"/>
                  <a:pt x="7395284" y="50742"/>
                </a:cubicBezTo>
                <a:cubicBezTo>
                  <a:pt x="7403072" y="53954"/>
                  <a:pt x="7405491" y="57706"/>
                  <a:pt x="7402540" y="61997"/>
                </a:cubicBezTo>
                <a:cubicBezTo>
                  <a:pt x="7399588" y="66288"/>
                  <a:pt x="7394056" y="73543"/>
                  <a:pt x="7385946" y="83763"/>
                </a:cubicBezTo>
                <a:cubicBezTo>
                  <a:pt x="7398831" y="80836"/>
                  <a:pt x="7407876" y="77965"/>
                  <a:pt x="7413078" y="75149"/>
                </a:cubicBezTo>
                <a:cubicBezTo>
                  <a:pt x="7418281" y="72334"/>
                  <a:pt x="7425372" y="73336"/>
                  <a:pt x="7434352" y="78154"/>
                </a:cubicBezTo>
                <a:cubicBezTo>
                  <a:pt x="7443330" y="82972"/>
                  <a:pt x="7446996" y="87487"/>
                  <a:pt x="7445346" y="91697"/>
                </a:cubicBezTo>
                <a:cubicBezTo>
                  <a:pt x="7443697" y="95908"/>
                  <a:pt x="7442332" y="99635"/>
                  <a:pt x="7441254" y="102878"/>
                </a:cubicBezTo>
                <a:cubicBezTo>
                  <a:pt x="7440174" y="106121"/>
                  <a:pt x="7440020" y="113733"/>
                  <a:pt x="7440788" y="125714"/>
                </a:cubicBezTo>
                <a:cubicBezTo>
                  <a:pt x="7441558" y="137695"/>
                  <a:pt x="7440974" y="150063"/>
                  <a:pt x="7439040" y="162819"/>
                </a:cubicBezTo>
                <a:cubicBezTo>
                  <a:pt x="7437105" y="175574"/>
                  <a:pt x="7433003" y="178796"/>
                  <a:pt x="7426734" y="172483"/>
                </a:cubicBezTo>
                <a:cubicBezTo>
                  <a:pt x="7420464" y="166170"/>
                  <a:pt x="7417720" y="161064"/>
                  <a:pt x="7418502" y="157163"/>
                </a:cubicBezTo>
                <a:cubicBezTo>
                  <a:pt x="7419283" y="153263"/>
                  <a:pt x="7419866" y="143651"/>
                  <a:pt x="7420250" y="128328"/>
                </a:cubicBezTo>
                <a:cubicBezTo>
                  <a:pt x="7420634" y="113005"/>
                  <a:pt x="7420216" y="102937"/>
                  <a:pt x="7418994" y="98125"/>
                </a:cubicBezTo>
                <a:cubicBezTo>
                  <a:pt x="7417773" y="93313"/>
                  <a:pt x="7413460" y="91998"/>
                  <a:pt x="7406056" y="94181"/>
                </a:cubicBezTo>
                <a:lnTo>
                  <a:pt x="7370784" y="100804"/>
                </a:lnTo>
                <a:cubicBezTo>
                  <a:pt x="7370784" y="112090"/>
                  <a:pt x="7370324" y="127466"/>
                  <a:pt x="7369406" y="146931"/>
                </a:cubicBezTo>
                <a:cubicBezTo>
                  <a:pt x="7368489" y="166397"/>
                  <a:pt x="7364572" y="173419"/>
                  <a:pt x="7357658" y="168000"/>
                </a:cubicBezTo>
                <a:cubicBezTo>
                  <a:pt x="7350744" y="162580"/>
                  <a:pt x="7347681" y="156831"/>
                  <a:pt x="7348468" y="150754"/>
                </a:cubicBezTo>
                <a:cubicBezTo>
                  <a:pt x="7349256" y="144677"/>
                  <a:pt x="7350034" y="135487"/>
                  <a:pt x="7350803" y="123184"/>
                </a:cubicBezTo>
                <a:cubicBezTo>
                  <a:pt x="7351572" y="110881"/>
                  <a:pt x="7350400" y="101821"/>
                  <a:pt x="7347287" y="96004"/>
                </a:cubicBezTo>
                <a:cubicBezTo>
                  <a:pt x="7344174" y="90187"/>
                  <a:pt x="7345756" y="87279"/>
                  <a:pt x="7352031" y="87279"/>
                </a:cubicBezTo>
                <a:cubicBezTo>
                  <a:pt x="7356298" y="87279"/>
                  <a:pt x="7359662" y="87471"/>
                  <a:pt x="7362124" y="87856"/>
                </a:cubicBezTo>
                <a:cubicBezTo>
                  <a:pt x="7364586" y="88240"/>
                  <a:pt x="7367925" y="87967"/>
                  <a:pt x="7372142" y="87037"/>
                </a:cubicBezTo>
                <a:cubicBezTo>
                  <a:pt x="7377362" y="68682"/>
                  <a:pt x="7379540" y="57910"/>
                  <a:pt x="7378672" y="54723"/>
                </a:cubicBezTo>
                <a:cubicBezTo>
                  <a:pt x="7373797" y="56248"/>
                  <a:pt x="7369174" y="57213"/>
                  <a:pt x="7364802" y="57616"/>
                </a:cubicBezTo>
                <a:cubicBezTo>
                  <a:pt x="7360430" y="58019"/>
                  <a:pt x="7354862" y="55873"/>
                  <a:pt x="7348096" y="51179"/>
                </a:cubicBezTo>
                <a:cubicBezTo>
                  <a:pt x="7341331" y="46485"/>
                  <a:pt x="7343076" y="43365"/>
                  <a:pt x="7353334" y="41821"/>
                </a:cubicBezTo>
                <a:cubicBezTo>
                  <a:pt x="7363590" y="40277"/>
                  <a:pt x="7373190" y="38336"/>
                  <a:pt x="7382132" y="35998"/>
                </a:cubicBezTo>
                <a:cubicBezTo>
                  <a:pt x="7391074" y="33661"/>
                  <a:pt x="7399626" y="31518"/>
                  <a:pt x="7407786" y="29571"/>
                </a:cubicBezTo>
                <a:cubicBezTo>
                  <a:pt x="7415946" y="27624"/>
                  <a:pt x="7423924" y="25856"/>
                  <a:pt x="7431719" y="24269"/>
                </a:cubicBezTo>
                <a:close/>
                <a:moveTo>
                  <a:pt x="5229579" y="23657"/>
                </a:moveTo>
                <a:cubicBezTo>
                  <a:pt x="5233238" y="23739"/>
                  <a:pt x="5237680" y="24412"/>
                  <a:pt x="5242904" y="25673"/>
                </a:cubicBezTo>
                <a:cubicBezTo>
                  <a:pt x="5253354" y="28197"/>
                  <a:pt x="5259843" y="33447"/>
                  <a:pt x="5262373" y="41421"/>
                </a:cubicBezTo>
                <a:cubicBezTo>
                  <a:pt x="5264903" y="49396"/>
                  <a:pt x="5263322" y="54385"/>
                  <a:pt x="5257629" y="56388"/>
                </a:cubicBezTo>
                <a:cubicBezTo>
                  <a:pt x="5251936" y="58391"/>
                  <a:pt x="5243050" y="54810"/>
                  <a:pt x="5230970" y="45644"/>
                </a:cubicBezTo>
                <a:cubicBezTo>
                  <a:pt x="5220106" y="34197"/>
                  <a:pt x="5216766" y="27376"/>
                  <a:pt x="5220952" y="25180"/>
                </a:cubicBezTo>
                <a:cubicBezTo>
                  <a:pt x="5223045" y="24083"/>
                  <a:pt x="5225921" y="23575"/>
                  <a:pt x="5229579" y="23657"/>
                </a:cubicBezTo>
                <a:close/>
                <a:moveTo>
                  <a:pt x="6958186" y="22250"/>
                </a:moveTo>
                <a:cubicBezTo>
                  <a:pt x="6962682" y="21227"/>
                  <a:pt x="6969054" y="22731"/>
                  <a:pt x="6977300" y="26762"/>
                </a:cubicBezTo>
                <a:cubicBezTo>
                  <a:pt x="6985958" y="30222"/>
                  <a:pt x="6992978" y="35363"/>
                  <a:pt x="6998360" y="42184"/>
                </a:cubicBezTo>
                <a:cubicBezTo>
                  <a:pt x="7003742" y="49005"/>
                  <a:pt x="7004452" y="55718"/>
                  <a:pt x="7000490" y="62322"/>
                </a:cubicBezTo>
                <a:cubicBezTo>
                  <a:pt x="6996527" y="68927"/>
                  <a:pt x="6991408" y="70108"/>
                  <a:pt x="6985132" y="65866"/>
                </a:cubicBezTo>
                <a:cubicBezTo>
                  <a:pt x="6978858" y="61625"/>
                  <a:pt x="6971673" y="53551"/>
                  <a:pt x="6963580" y="41645"/>
                </a:cubicBezTo>
                <a:cubicBezTo>
                  <a:pt x="6955488" y="29738"/>
                  <a:pt x="6953690" y="23274"/>
                  <a:pt x="6958186" y="22250"/>
                </a:cubicBezTo>
                <a:close/>
                <a:moveTo>
                  <a:pt x="7312773" y="22111"/>
                </a:moveTo>
                <a:cubicBezTo>
                  <a:pt x="7314992" y="21813"/>
                  <a:pt x="7317156" y="21981"/>
                  <a:pt x="7319261" y="22613"/>
                </a:cubicBezTo>
                <a:cubicBezTo>
                  <a:pt x="7323472" y="23878"/>
                  <a:pt x="7329025" y="26380"/>
                  <a:pt x="7335920" y="30120"/>
                </a:cubicBezTo>
                <a:cubicBezTo>
                  <a:pt x="7342816" y="33859"/>
                  <a:pt x="7344832" y="37453"/>
                  <a:pt x="7341966" y="40900"/>
                </a:cubicBezTo>
                <a:cubicBezTo>
                  <a:pt x="7339102" y="44348"/>
                  <a:pt x="7336767" y="49312"/>
                  <a:pt x="7334962" y="55793"/>
                </a:cubicBezTo>
                <a:cubicBezTo>
                  <a:pt x="7333158" y="62273"/>
                  <a:pt x="7330858" y="71512"/>
                  <a:pt x="7328060" y="83512"/>
                </a:cubicBezTo>
                <a:cubicBezTo>
                  <a:pt x="7325264" y="95511"/>
                  <a:pt x="7321840" y="104022"/>
                  <a:pt x="7317792" y="109045"/>
                </a:cubicBezTo>
                <a:cubicBezTo>
                  <a:pt x="7313742" y="114068"/>
                  <a:pt x="7309646" y="113082"/>
                  <a:pt x="7305504" y="106087"/>
                </a:cubicBezTo>
                <a:lnTo>
                  <a:pt x="7281598" y="111352"/>
                </a:lnTo>
                <a:cubicBezTo>
                  <a:pt x="7280754" y="116400"/>
                  <a:pt x="7278163" y="118924"/>
                  <a:pt x="7273822" y="118924"/>
                </a:cubicBezTo>
                <a:cubicBezTo>
                  <a:pt x="7270213" y="118924"/>
                  <a:pt x="7267546" y="113770"/>
                  <a:pt x="7265822" y="103464"/>
                </a:cubicBezTo>
                <a:cubicBezTo>
                  <a:pt x="7264098" y="93158"/>
                  <a:pt x="7261714" y="81915"/>
                  <a:pt x="7258670" y="69736"/>
                </a:cubicBezTo>
                <a:cubicBezTo>
                  <a:pt x="7255624" y="57557"/>
                  <a:pt x="7252707" y="48875"/>
                  <a:pt x="7249916" y="43691"/>
                </a:cubicBezTo>
                <a:cubicBezTo>
                  <a:pt x="7247126" y="38507"/>
                  <a:pt x="7249253" y="35915"/>
                  <a:pt x="7256298" y="35915"/>
                </a:cubicBezTo>
                <a:lnTo>
                  <a:pt x="7267980" y="35915"/>
                </a:lnTo>
                <a:cubicBezTo>
                  <a:pt x="7270684" y="35915"/>
                  <a:pt x="7276520" y="34609"/>
                  <a:pt x="7285486" y="31999"/>
                </a:cubicBezTo>
                <a:cubicBezTo>
                  <a:pt x="7294453" y="29388"/>
                  <a:pt x="7301272" y="26855"/>
                  <a:pt x="7305941" y="24399"/>
                </a:cubicBezTo>
                <a:cubicBezTo>
                  <a:pt x="7308276" y="23171"/>
                  <a:pt x="7310553" y="22409"/>
                  <a:pt x="7312773" y="22111"/>
                </a:cubicBezTo>
                <a:close/>
                <a:moveTo>
                  <a:pt x="4629649" y="21906"/>
                </a:moveTo>
                <a:cubicBezTo>
                  <a:pt x="4639000" y="21906"/>
                  <a:pt x="4646994" y="23900"/>
                  <a:pt x="4653629" y="27887"/>
                </a:cubicBezTo>
                <a:cubicBezTo>
                  <a:pt x="4660264" y="31875"/>
                  <a:pt x="4663324" y="37732"/>
                  <a:pt x="4662810" y="45458"/>
                </a:cubicBezTo>
                <a:cubicBezTo>
                  <a:pt x="4662295" y="53185"/>
                  <a:pt x="4653338" y="53786"/>
                  <a:pt x="4635937" y="47263"/>
                </a:cubicBezTo>
                <a:cubicBezTo>
                  <a:pt x="4626846" y="39809"/>
                  <a:pt x="4620986" y="33719"/>
                  <a:pt x="4618357" y="28994"/>
                </a:cubicBezTo>
                <a:cubicBezTo>
                  <a:pt x="4615727" y="24269"/>
                  <a:pt x="4619491" y="21906"/>
                  <a:pt x="4629649" y="21906"/>
                </a:cubicBezTo>
                <a:close/>
                <a:moveTo>
                  <a:pt x="1656649" y="21395"/>
                </a:moveTo>
                <a:cubicBezTo>
                  <a:pt x="1663712" y="22616"/>
                  <a:pt x="1671585" y="25199"/>
                  <a:pt x="1680267" y="29143"/>
                </a:cubicBezTo>
                <a:cubicBezTo>
                  <a:pt x="1690238" y="33868"/>
                  <a:pt x="1694039" y="39452"/>
                  <a:pt x="1691670" y="45895"/>
                </a:cubicBezTo>
                <a:cubicBezTo>
                  <a:pt x="1689302" y="52338"/>
                  <a:pt x="1687745" y="60577"/>
                  <a:pt x="1687001" y="70610"/>
                </a:cubicBezTo>
                <a:cubicBezTo>
                  <a:pt x="1686257" y="80644"/>
                  <a:pt x="1685885" y="95558"/>
                  <a:pt x="1685885" y="115352"/>
                </a:cubicBezTo>
                <a:cubicBezTo>
                  <a:pt x="1685885" y="134265"/>
                  <a:pt x="1686657" y="151839"/>
                  <a:pt x="1688201" y="168074"/>
                </a:cubicBezTo>
                <a:cubicBezTo>
                  <a:pt x="1689745" y="184309"/>
                  <a:pt x="1689918" y="199238"/>
                  <a:pt x="1688722" y="212862"/>
                </a:cubicBezTo>
                <a:cubicBezTo>
                  <a:pt x="1687525" y="226486"/>
                  <a:pt x="1683221" y="238557"/>
                  <a:pt x="1675811" y="249074"/>
                </a:cubicBezTo>
                <a:cubicBezTo>
                  <a:pt x="1668401" y="259591"/>
                  <a:pt x="1662084" y="261101"/>
                  <a:pt x="1656863" y="253604"/>
                </a:cubicBezTo>
                <a:cubicBezTo>
                  <a:pt x="1651642" y="246106"/>
                  <a:pt x="1646957" y="239905"/>
                  <a:pt x="1642808" y="235000"/>
                </a:cubicBezTo>
                <a:cubicBezTo>
                  <a:pt x="1638659" y="230095"/>
                  <a:pt x="1633885" y="224675"/>
                  <a:pt x="1628483" y="218741"/>
                </a:cubicBezTo>
                <a:cubicBezTo>
                  <a:pt x="1623082" y="212806"/>
                  <a:pt x="1624350" y="210664"/>
                  <a:pt x="1632288" y="212313"/>
                </a:cubicBezTo>
                <a:cubicBezTo>
                  <a:pt x="1640225" y="213963"/>
                  <a:pt x="1646780" y="215324"/>
                  <a:pt x="1651952" y="216397"/>
                </a:cubicBezTo>
                <a:cubicBezTo>
                  <a:pt x="1657123" y="217470"/>
                  <a:pt x="1660159" y="216431"/>
                  <a:pt x="1661058" y="213281"/>
                </a:cubicBezTo>
                <a:cubicBezTo>
                  <a:pt x="1661957" y="210130"/>
                  <a:pt x="1662794" y="203697"/>
                  <a:pt x="1663570" y="193979"/>
                </a:cubicBezTo>
                <a:cubicBezTo>
                  <a:pt x="1664345" y="184262"/>
                  <a:pt x="1664543" y="157656"/>
                  <a:pt x="1664165" y="114161"/>
                </a:cubicBezTo>
                <a:cubicBezTo>
                  <a:pt x="1663786" y="70666"/>
                  <a:pt x="1660674" y="44026"/>
                  <a:pt x="1654826" y="34240"/>
                </a:cubicBezTo>
                <a:cubicBezTo>
                  <a:pt x="1648978" y="24455"/>
                  <a:pt x="1649586" y="20173"/>
                  <a:pt x="1656649" y="21395"/>
                </a:cubicBezTo>
                <a:close/>
                <a:moveTo>
                  <a:pt x="732724" y="21395"/>
                </a:moveTo>
                <a:cubicBezTo>
                  <a:pt x="739787" y="22616"/>
                  <a:pt x="747660" y="25199"/>
                  <a:pt x="756341" y="29143"/>
                </a:cubicBezTo>
                <a:cubicBezTo>
                  <a:pt x="766313" y="33868"/>
                  <a:pt x="770114" y="39452"/>
                  <a:pt x="767745" y="45895"/>
                </a:cubicBezTo>
                <a:cubicBezTo>
                  <a:pt x="765377" y="52338"/>
                  <a:pt x="763820" y="60577"/>
                  <a:pt x="763076" y="70610"/>
                </a:cubicBezTo>
                <a:cubicBezTo>
                  <a:pt x="762332" y="80644"/>
                  <a:pt x="761959" y="95558"/>
                  <a:pt x="761959" y="115352"/>
                </a:cubicBezTo>
                <a:cubicBezTo>
                  <a:pt x="761959" y="134265"/>
                  <a:pt x="762732" y="151839"/>
                  <a:pt x="764276" y="168074"/>
                </a:cubicBezTo>
                <a:cubicBezTo>
                  <a:pt x="765820" y="184309"/>
                  <a:pt x="765993" y="199238"/>
                  <a:pt x="764797" y="212862"/>
                </a:cubicBezTo>
                <a:cubicBezTo>
                  <a:pt x="763600" y="226486"/>
                  <a:pt x="759296" y="238557"/>
                  <a:pt x="751886" y="249074"/>
                </a:cubicBezTo>
                <a:cubicBezTo>
                  <a:pt x="744476" y="259591"/>
                  <a:pt x="738159" y="261101"/>
                  <a:pt x="732938" y="253604"/>
                </a:cubicBezTo>
                <a:cubicBezTo>
                  <a:pt x="727717" y="246106"/>
                  <a:pt x="723032" y="239905"/>
                  <a:pt x="718883" y="235000"/>
                </a:cubicBezTo>
                <a:cubicBezTo>
                  <a:pt x="714734" y="230095"/>
                  <a:pt x="709960" y="224675"/>
                  <a:pt x="704559" y="218741"/>
                </a:cubicBezTo>
                <a:cubicBezTo>
                  <a:pt x="699157" y="212806"/>
                  <a:pt x="700425" y="210664"/>
                  <a:pt x="708363" y="212313"/>
                </a:cubicBezTo>
                <a:cubicBezTo>
                  <a:pt x="716300" y="213963"/>
                  <a:pt x="722855" y="215324"/>
                  <a:pt x="728027" y="216397"/>
                </a:cubicBezTo>
                <a:cubicBezTo>
                  <a:pt x="733198" y="217470"/>
                  <a:pt x="736234" y="216431"/>
                  <a:pt x="737133" y="213281"/>
                </a:cubicBezTo>
                <a:cubicBezTo>
                  <a:pt x="738032" y="210130"/>
                  <a:pt x="738869" y="203697"/>
                  <a:pt x="739645" y="193979"/>
                </a:cubicBezTo>
                <a:cubicBezTo>
                  <a:pt x="740420" y="184262"/>
                  <a:pt x="740618" y="157656"/>
                  <a:pt x="740240" y="114161"/>
                </a:cubicBezTo>
                <a:cubicBezTo>
                  <a:pt x="739862" y="70666"/>
                  <a:pt x="736748" y="44026"/>
                  <a:pt x="730901" y="34240"/>
                </a:cubicBezTo>
                <a:cubicBezTo>
                  <a:pt x="725053" y="24455"/>
                  <a:pt x="725661" y="20173"/>
                  <a:pt x="732724" y="21395"/>
                </a:cubicBezTo>
                <a:close/>
                <a:moveTo>
                  <a:pt x="1028362" y="18409"/>
                </a:moveTo>
                <a:cubicBezTo>
                  <a:pt x="1035568" y="18409"/>
                  <a:pt x="1043170" y="19215"/>
                  <a:pt x="1051170" y="20827"/>
                </a:cubicBezTo>
                <a:cubicBezTo>
                  <a:pt x="1060955" y="22601"/>
                  <a:pt x="1067978" y="26566"/>
                  <a:pt x="1072238" y="32724"/>
                </a:cubicBezTo>
                <a:cubicBezTo>
                  <a:pt x="1076498" y="38882"/>
                  <a:pt x="1077103" y="44671"/>
                  <a:pt x="1074052" y="50091"/>
                </a:cubicBezTo>
                <a:cubicBezTo>
                  <a:pt x="1071001" y="55510"/>
                  <a:pt x="1064809" y="55982"/>
                  <a:pt x="1055477" y="51504"/>
                </a:cubicBezTo>
                <a:cubicBezTo>
                  <a:pt x="1046144" y="47027"/>
                  <a:pt x="1037140" y="40392"/>
                  <a:pt x="1028464" y="31599"/>
                </a:cubicBezTo>
                <a:cubicBezTo>
                  <a:pt x="1019789" y="22805"/>
                  <a:pt x="1019755" y="18409"/>
                  <a:pt x="1028362" y="18409"/>
                </a:cubicBezTo>
                <a:close/>
                <a:moveTo>
                  <a:pt x="5431247" y="17748"/>
                </a:moveTo>
                <a:cubicBezTo>
                  <a:pt x="5434595" y="17621"/>
                  <a:pt x="5438827" y="17854"/>
                  <a:pt x="5443943" y="18446"/>
                </a:cubicBezTo>
                <a:cubicBezTo>
                  <a:pt x="5454361" y="19327"/>
                  <a:pt x="5461989" y="21990"/>
                  <a:pt x="5466825" y="26436"/>
                </a:cubicBezTo>
                <a:cubicBezTo>
                  <a:pt x="5471662" y="30882"/>
                  <a:pt x="5473111" y="37291"/>
                  <a:pt x="5471169" y="45663"/>
                </a:cubicBezTo>
                <a:cubicBezTo>
                  <a:pt x="5469229" y="54034"/>
                  <a:pt x="5463002" y="55569"/>
                  <a:pt x="5452491" y="50267"/>
                </a:cubicBezTo>
                <a:cubicBezTo>
                  <a:pt x="5441980" y="44965"/>
                  <a:pt x="5432812" y="37744"/>
                  <a:pt x="5424986" y="28603"/>
                </a:cubicBezTo>
                <a:cubicBezTo>
                  <a:pt x="5419117" y="21748"/>
                  <a:pt x="5421204" y="18130"/>
                  <a:pt x="5431247" y="17748"/>
                </a:cubicBezTo>
                <a:close/>
                <a:moveTo>
                  <a:pt x="6662698" y="17344"/>
                </a:moveTo>
                <a:cubicBezTo>
                  <a:pt x="6665435" y="16848"/>
                  <a:pt x="6670026" y="17950"/>
                  <a:pt x="6676472" y="20650"/>
                </a:cubicBezTo>
                <a:cubicBezTo>
                  <a:pt x="6689364" y="26052"/>
                  <a:pt x="6694106" y="30371"/>
                  <a:pt x="6690694" y="33608"/>
                </a:cubicBezTo>
                <a:cubicBezTo>
                  <a:pt x="6687284" y="36845"/>
                  <a:pt x="6683930" y="39945"/>
                  <a:pt x="6680630" y="42910"/>
                </a:cubicBezTo>
                <a:cubicBezTo>
                  <a:pt x="6686931" y="42215"/>
                  <a:pt x="6695398" y="40094"/>
                  <a:pt x="6706034" y="36547"/>
                </a:cubicBezTo>
                <a:cubicBezTo>
                  <a:pt x="6716668" y="33000"/>
                  <a:pt x="6723850" y="34578"/>
                  <a:pt x="6727576" y="41282"/>
                </a:cubicBezTo>
                <a:cubicBezTo>
                  <a:pt x="6731304" y="47985"/>
                  <a:pt x="6724848" y="53067"/>
                  <a:pt x="6708210" y="56527"/>
                </a:cubicBezTo>
                <a:cubicBezTo>
                  <a:pt x="6691572" y="59988"/>
                  <a:pt x="6680296" y="59386"/>
                  <a:pt x="6674380" y="54723"/>
                </a:cubicBezTo>
                <a:cubicBezTo>
                  <a:pt x="6659832" y="75249"/>
                  <a:pt x="6643982" y="89328"/>
                  <a:pt x="6626829" y="96962"/>
                </a:cubicBezTo>
                <a:cubicBezTo>
                  <a:pt x="6609676" y="104596"/>
                  <a:pt x="6606436" y="103151"/>
                  <a:pt x="6617108" y="92627"/>
                </a:cubicBezTo>
                <a:cubicBezTo>
                  <a:pt x="6627781" y="82104"/>
                  <a:pt x="6638093" y="69820"/>
                  <a:pt x="6648046" y="55774"/>
                </a:cubicBezTo>
                <a:cubicBezTo>
                  <a:pt x="6657999" y="41728"/>
                  <a:pt x="6662002" y="31013"/>
                  <a:pt x="6660054" y="23627"/>
                </a:cubicBezTo>
                <a:cubicBezTo>
                  <a:pt x="6659081" y="19934"/>
                  <a:pt x="6659963" y="17840"/>
                  <a:pt x="6662698" y="17344"/>
                </a:cubicBezTo>
                <a:close/>
                <a:moveTo>
                  <a:pt x="2790942" y="15609"/>
                </a:moveTo>
                <a:cubicBezTo>
                  <a:pt x="2800064" y="17649"/>
                  <a:pt x="2807481" y="20306"/>
                  <a:pt x="2813192" y="23581"/>
                </a:cubicBezTo>
                <a:cubicBezTo>
                  <a:pt x="2818904" y="26855"/>
                  <a:pt x="2820395" y="30703"/>
                  <a:pt x="2817666" y="35124"/>
                </a:cubicBezTo>
                <a:cubicBezTo>
                  <a:pt x="2814938" y="39545"/>
                  <a:pt x="2813574" y="55368"/>
                  <a:pt x="2813574" y="82591"/>
                </a:cubicBezTo>
                <a:cubicBezTo>
                  <a:pt x="2827601" y="80482"/>
                  <a:pt x="2836766" y="77038"/>
                  <a:pt x="2841070" y="72257"/>
                </a:cubicBezTo>
                <a:cubicBezTo>
                  <a:pt x="2845373" y="67476"/>
                  <a:pt x="2854319" y="68793"/>
                  <a:pt x="2867905" y="76210"/>
                </a:cubicBezTo>
                <a:cubicBezTo>
                  <a:pt x="2881492" y="83626"/>
                  <a:pt x="2885256" y="90035"/>
                  <a:pt x="2879198" y="95437"/>
                </a:cubicBezTo>
                <a:cubicBezTo>
                  <a:pt x="2873139" y="100838"/>
                  <a:pt x="2866054" y="112499"/>
                  <a:pt x="2857943" y="130421"/>
                </a:cubicBezTo>
                <a:cubicBezTo>
                  <a:pt x="2864169" y="139301"/>
                  <a:pt x="2864194" y="144252"/>
                  <a:pt x="2858017" y="145275"/>
                </a:cubicBezTo>
                <a:cubicBezTo>
                  <a:pt x="2851841" y="146299"/>
                  <a:pt x="2837027" y="148280"/>
                  <a:pt x="2813574" y="151219"/>
                </a:cubicBezTo>
                <a:lnTo>
                  <a:pt x="2813574" y="186566"/>
                </a:lnTo>
                <a:cubicBezTo>
                  <a:pt x="2813574" y="200122"/>
                  <a:pt x="2813170" y="213367"/>
                  <a:pt x="2812364" y="226303"/>
                </a:cubicBezTo>
                <a:cubicBezTo>
                  <a:pt x="2811558" y="239239"/>
                  <a:pt x="2810318" y="251368"/>
                  <a:pt x="2808644" y="262692"/>
                </a:cubicBezTo>
                <a:cubicBezTo>
                  <a:pt x="2806969" y="274015"/>
                  <a:pt x="2803459" y="279928"/>
                  <a:pt x="2798114" y="280430"/>
                </a:cubicBezTo>
                <a:cubicBezTo>
                  <a:pt x="2792769" y="280932"/>
                  <a:pt x="2790096" y="269488"/>
                  <a:pt x="2790096" y="246097"/>
                </a:cubicBezTo>
                <a:lnTo>
                  <a:pt x="2790096" y="153935"/>
                </a:lnTo>
                <a:cubicBezTo>
                  <a:pt x="2784254" y="154704"/>
                  <a:pt x="2778035" y="155746"/>
                  <a:pt x="2771437" y="157061"/>
                </a:cubicBezTo>
                <a:cubicBezTo>
                  <a:pt x="2766029" y="164316"/>
                  <a:pt x="2761995" y="166235"/>
                  <a:pt x="2759335" y="162819"/>
                </a:cubicBezTo>
                <a:cubicBezTo>
                  <a:pt x="2756675" y="159402"/>
                  <a:pt x="2754535" y="155266"/>
                  <a:pt x="2752917" y="150410"/>
                </a:cubicBezTo>
                <a:cubicBezTo>
                  <a:pt x="2751298" y="145554"/>
                  <a:pt x="2749342" y="137769"/>
                  <a:pt x="2747047" y="127053"/>
                </a:cubicBezTo>
                <a:cubicBezTo>
                  <a:pt x="2744753" y="116338"/>
                  <a:pt x="2741432" y="107027"/>
                  <a:pt x="2737085" y="99120"/>
                </a:cubicBezTo>
                <a:cubicBezTo>
                  <a:pt x="2732738" y="91214"/>
                  <a:pt x="2734022" y="87667"/>
                  <a:pt x="2740936" y="88479"/>
                </a:cubicBezTo>
                <a:cubicBezTo>
                  <a:pt x="2747851" y="89291"/>
                  <a:pt x="2753503" y="90070"/>
                  <a:pt x="2757893" y="90814"/>
                </a:cubicBezTo>
                <a:cubicBezTo>
                  <a:pt x="2762284" y="91558"/>
                  <a:pt x="2773018" y="90237"/>
                  <a:pt x="2790096" y="86851"/>
                </a:cubicBezTo>
                <a:cubicBezTo>
                  <a:pt x="2790096" y="63497"/>
                  <a:pt x="2789343" y="48804"/>
                  <a:pt x="2787836" y="42770"/>
                </a:cubicBezTo>
                <a:cubicBezTo>
                  <a:pt x="2786329" y="36736"/>
                  <a:pt x="2784189" y="30191"/>
                  <a:pt x="2781417" y="23134"/>
                </a:cubicBezTo>
                <a:cubicBezTo>
                  <a:pt x="2778646" y="16077"/>
                  <a:pt x="2781821" y="13569"/>
                  <a:pt x="2790942" y="15609"/>
                </a:cubicBezTo>
                <a:close/>
                <a:moveTo>
                  <a:pt x="3355394" y="15520"/>
                </a:moveTo>
                <a:cubicBezTo>
                  <a:pt x="3356737" y="15395"/>
                  <a:pt x="3358416" y="15641"/>
                  <a:pt x="3360433" y="16260"/>
                </a:cubicBezTo>
                <a:cubicBezTo>
                  <a:pt x="3368501" y="18734"/>
                  <a:pt x="3375335" y="22266"/>
                  <a:pt x="3380934" y="26855"/>
                </a:cubicBezTo>
                <a:cubicBezTo>
                  <a:pt x="3386534" y="31444"/>
                  <a:pt x="3387880" y="35608"/>
                  <a:pt x="3384971" y="39347"/>
                </a:cubicBezTo>
                <a:cubicBezTo>
                  <a:pt x="3382063" y="43086"/>
                  <a:pt x="3378482" y="50373"/>
                  <a:pt x="3374228" y="61206"/>
                </a:cubicBezTo>
                <a:cubicBezTo>
                  <a:pt x="3369974" y="72040"/>
                  <a:pt x="3364114" y="84228"/>
                  <a:pt x="3356647" y="97771"/>
                </a:cubicBezTo>
                <a:cubicBezTo>
                  <a:pt x="3364511" y="97833"/>
                  <a:pt x="3374135" y="95970"/>
                  <a:pt x="3385520" y="92181"/>
                </a:cubicBezTo>
                <a:cubicBezTo>
                  <a:pt x="3396905" y="88392"/>
                  <a:pt x="3405742" y="84485"/>
                  <a:pt x="3412030" y="80461"/>
                </a:cubicBezTo>
                <a:cubicBezTo>
                  <a:pt x="3418318" y="76436"/>
                  <a:pt x="3425211" y="75872"/>
                  <a:pt x="3432708" y="78768"/>
                </a:cubicBezTo>
                <a:cubicBezTo>
                  <a:pt x="3440205" y="81664"/>
                  <a:pt x="3447495" y="86454"/>
                  <a:pt x="3454576" y="93139"/>
                </a:cubicBezTo>
                <a:cubicBezTo>
                  <a:pt x="3461658" y="99824"/>
                  <a:pt x="3459444" y="104959"/>
                  <a:pt x="3447935" y="108543"/>
                </a:cubicBezTo>
                <a:cubicBezTo>
                  <a:pt x="3436425" y="112127"/>
                  <a:pt x="3424340" y="119032"/>
                  <a:pt x="3411677" y="129258"/>
                </a:cubicBezTo>
                <a:cubicBezTo>
                  <a:pt x="3399014" y="139484"/>
                  <a:pt x="3394847" y="139617"/>
                  <a:pt x="3399175" y="129658"/>
                </a:cubicBezTo>
                <a:cubicBezTo>
                  <a:pt x="3403504" y="119699"/>
                  <a:pt x="3406424" y="113085"/>
                  <a:pt x="3407937" y="109817"/>
                </a:cubicBezTo>
                <a:cubicBezTo>
                  <a:pt x="3409450" y="106549"/>
                  <a:pt x="3408384" y="105104"/>
                  <a:pt x="3404738" y="105483"/>
                </a:cubicBezTo>
                <a:cubicBezTo>
                  <a:pt x="3401091" y="105861"/>
                  <a:pt x="3392853" y="107805"/>
                  <a:pt x="3380023" y="111315"/>
                </a:cubicBezTo>
                <a:cubicBezTo>
                  <a:pt x="3367192" y="114825"/>
                  <a:pt x="3357807" y="114639"/>
                  <a:pt x="3351866" y="110757"/>
                </a:cubicBezTo>
                <a:cubicBezTo>
                  <a:pt x="3343483" y="124102"/>
                  <a:pt x="3333988" y="133664"/>
                  <a:pt x="3323384" y="139443"/>
                </a:cubicBezTo>
                <a:cubicBezTo>
                  <a:pt x="3312780" y="145223"/>
                  <a:pt x="3311785" y="141359"/>
                  <a:pt x="3320398" y="127853"/>
                </a:cubicBezTo>
                <a:cubicBezTo>
                  <a:pt x="3329012" y="114347"/>
                  <a:pt x="3337182" y="96466"/>
                  <a:pt x="3344909" y="74210"/>
                </a:cubicBezTo>
                <a:cubicBezTo>
                  <a:pt x="3352635" y="51954"/>
                  <a:pt x="3355137" y="36113"/>
                  <a:pt x="3352415" y="26687"/>
                </a:cubicBezTo>
                <a:cubicBezTo>
                  <a:pt x="3350373" y="19618"/>
                  <a:pt x="3351366" y="15896"/>
                  <a:pt x="3355394" y="15520"/>
                </a:cubicBezTo>
                <a:close/>
                <a:moveTo>
                  <a:pt x="1348535" y="15293"/>
                </a:moveTo>
                <a:cubicBezTo>
                  <a:pt x="1351055" y="14924"/>
                  <a:pt x="1354469" y="15469"/>
                  <a:pt x="1358779" y="16930"/>
                </a:cubicBezTo>
                <a:cubicBezTo>
                  <a:pt x="1367399" y="19851"/>
                  <a:pt x="1374049" y="24095"/>
                  <a:pt x="1378731" y="29664"/>
                </a:cubicBezTo>
                <a:cubicBezTo>
                  <a:pt x="1383413" y="35233"/>
                  <a:pt x="1382455" y="39012"/>
                  <a:pt x="1375857" y="41003"/>
                </a:cubicBezTo>
                <a:cubicBezTo>
                  <a:pt x="1369259" y="42993"/>
                  <a:pt x="1361095" y="45933"/>
                  <a:pt x="1351365" y="49821"/>
                </a:cubicBezTo>
                <a:cubicBezTo>
                  <a:pt x="1341636" y="53709"/>
                  <a:pt x="1332480" y="56732"/>
                  <a:pt x="1323897" y="58890"/>
                </a:cubicBezTo>
                <a:cubicBezTo>
                  <a:pt x="1336349" y="63218"/>
                  <a:pt x="1341797" y="67593"/>
                  <a:pt x="1340240" y="72015"/>
                </a:cubicBezTo>
                <a:cubicBezTo>
                  <a:pt x="1338684" y="76436"/>
                  <a:pt x="1337906" y="83856"/>
                  <a:pt x="1337906" y="94274"/>
                </a:cubicBezTo>
                <a:cubicBezTo>
                  <a:pt x="1345521" y="92848"/>
                  <a:pt x="1352625" y="90739"/>
                  <a:pt x="1359216" y="87949"/>
                </a:cubicBezTo>
                <a:cubicBezTo>
                  <a:pt x="1365808" y="85158"/>
                  <a:pt x="1371879" y="86885"/>
                  <a:pt x="1377429" y="93130"/>
                </a:cubicBezTo>
                <a:cubicBezTo>
                  <a:pt x="1382979" y="99374"/>
                  <a:pt x="1381352" y="103442"/>
                  <a:pt x="1372545" y="105334"/>
                </a:cubicBezTo>
                <a:cubicBezTo>
                  <a:pt x="1363740" y="107225"/>
                  <a:pt x="1352578" y="109591"/>
                  <a:pt x="1339060" y="112431"/>
                </a:cubicBezTo>
                <a:lnTo>
                  <a:pt x="1339060" y="144076"/>
                </a:lnTo>
                <a:cubicBezTo>
                  <a:pt x="1350196" y="146854"/>
                  <a:pt x="1358990" y="149960"/>
                  <a:pt x="1365439" y="153396"/>
                </a:cubicBezTo>
                <a:cubicBezTo>
                  <a:pt x="1371888" y="156831"/>
                  <a:pt x="1375525" y="163036"/>
                  <a:pt x="1376350" y="172009"/>
                </a:cubicBezTo>
                <a:cubicBezTo>
                  <a:pt x="1377175" y="180982"/>
                  <a:pt x="1373128" y="184014"/>
                  <a:pt x="1364211" y="181106"/>
                </a:cubicBezTo>
                <a:cubicBezTo>
                  <a:pt x="1355294" y="178197"/>
                  <a:pt x="1346910" y="169922"/>
                  <a:pt x="1339060" y="156279"/>
                </a:cubicBezTo>
                <a:lnTo>
                  <a:pt x="1339060" y="205244"/>
                </a:lnTo>
                <a:cubicBezTo>
                  <a:pt x="1339060" y="224815"/>
                  <a:pt x="1337555" y="240808"/>
                  <a:pt x="1334548" y="253222"/>
                </a:cubicBezTo>
                <a:cubicBezTo>
                  <a:pt x="1331540" y="265637"/>
                  <a:pt x="1326654" y="266877"/>
                  <a:pt x="1319888" y="256943"/>
                </a:cubicBezTo>
                <a:cubicBezTo>
                  <a:pt x="1313123" y="247009"/>
                  <a:pt x="1310518" y="238991"/>
                  <a:pt x="1312075" y="232889"/>
                </a:cubicBezTo>
                <a:cubicBezTo>
                  <a:pt x="1313631" y="226787"/>
                  <a:pt x="1314992" y="216918"/>
                  <a:pt x="1316158" y="203281"/>
                </a:cubicBezTo>
                <a:cubicBezTo>
                  <a:pt x="1317324" y="189645"/>
                  <a:pt x="1317907" y="170083"/>
                  <a:pt x="1317907" y="144596"/>
                </a:cubicBezTo>
                <a:cubicBezTo>
                  <a:pt x="1316853" y="154407"/>
                  <a:pt x="1310187" y="166840"/>
                  <a:pt x="1297909" y="181896"/>
                </a:cubicBezTo>
                <a:cubicBezTo>
                  <a:pt x="1285630" y="196953"/>
                  <a:pt x="1271107" y="209095"/>
                  <a:pt x="1254339" y="218322"/>
                </a:cubicBezTo>
                <a:cubicBezTo>
                  <a:pt x="1237571" y="227549"/>
                  <a:pt x="1234523" y="226315"/>
                  <a:pt x="1245195" y="214620"/>
                </a:cubicBezTo>
                <a:cubicBezTo>
                  <a:pt x="1255868" y="202925"/>
                  <a:pt x="1268348" y="187419"/>
                  <a:pt x="1282635" y="168102"/>
                </a:cubicBezTo>
                <a:cubicBezTo>
                  <a:pt x="1296922" y="148785"/>
                  <a:pt x="1306738" y="132393"/>
                  <a:pt x="1312084" y="118924"/>
                </a:cubicBezTo>
                <a:cubicBezTo>
                  <a:pt x="1305064" y="121937"/>
                  <a:pt x="1297567" y="125038"/>
                  <a:pt x="1289592" y="128225"/>
                </a:cubicBezTo>
                <a:lnTo>
                  <a:pt x="1266450" y="136318"/>
                </a:lnTo>
                <a:cubicBezTo>
                  <a:pt x="1257607" y="138724"/>
                  <a:pt x="1248603" y="136284"/>
                  <a:pt x="1239438" y="128997"/>
                </a:cubicBezTo>
                <a:cubicBezTo>
                  <a:pt x="1230272" y="121711"/>
                  <a:pt x="1230814" y="117814"/>
                  <a:pt x="1241066" y="117305"/>
                </a:cubicBezTo>
                <a:cubicBezTo>
                  <a:pt x="1251316" y="116797"/>
                  <a:pt x="1262251" y="115187"/>
                  <a:pt x="1273872" y="112477"/>
                </a:cubicBezTo>
                <a:cubicBezTo>
                  <a:pt x="1285493" y="109768"/>
                  <a:pt x="1299787" y="105938"/>
                  <a:pt x="1316754" y="100990"/>
                </a:cubicBezTo>
                <a:cubicBezTo>
                  <a:pt x="1316754" y="93772"/>
                  <a:pt x="1316372" y="87298"/>
                  <a:pt x="1315609" y="81568"/>
                </a:cubicBezTo>
                <a:cubicBezTo>
                  <a:pt x="1314847" y="75838"/>
                  <a:pt x="1313727" y="70778"/>
                  <a:pt x="1312251" y="66387"/>
                </a:cubicBezTo>
                <a:cubicBezTo>
                  <a:pt x="1304798" y="68719"/>
                  <a:pt x="1297759" y="69885"/>
                  <a:pt x="1291137" y="69885"/>
                </a:cubicBezTo>
                <a:cubicBezTo>
                  <a:pt x="1283311" y="69885"/>
                  <a:pt x="1283695" y="67051"/>
                  <a:pt x="1292290" y="61383"/>
                </a:cubicBezTo>
                <a:cubicBezTo>
                  <a:pt x="1300885" y="55715"/>
                  <a:pt x="1309191" y="50398"/>
                  <a:pt x="1317209" y="45430"/>
                </a:cubicBezTo>
                <a:cubicBezTo>
                  <a:pt x="1325227" y="40463"/>
                  <a:pt x="1331277" y="35939"/>
                  <a:pt x="1335357" y="31859"/>
                </a:cubicBezTo>
                <a:cubicBezTo>
                  <a:pt x="1339437" y="27779"/>
                  <a:pt x="1342206" y="23540"/>
                  <a:pt x="1343664" y="19144"/>
                </a:cubicBezTo>
                <a:cubicBezTo>
                  <a:pt x="1344392" y="16945"/>
                  <a:pt x="1346016" y="15662"/>
                  <a:pt x="1348535" y="15293"/>
                </a:cubicBezTo>
                <a:close/>
                <a:moveTo>
                  <a:pt x="4813156" y="15021"/>
                </a:moveTo>
                <a:cubicBezTo>
                  <a:pt x="4814558" y="15112"/>
                  <a:pt x="4816290" y="15578"/>
                  <a:pt x="4818353" y="16418"/>
                </a:cubicBezTo>
                <a:cubicBezTo>
                  <a:pt x="4826608" y="19779"/>
                  <a:pt x="4832858" y="23773"/>
                  <a:pt x="4837106" y="28399"/>
                </a:cubicBezTo>
                <a:cubicBezTo>
                  <a:pt x="4841354" y="33025"/>
                  <a:pt x="4841369" y="37406"/>
                  <a:pt x="4837152" y="41542"/>
                </a:cubicBezTo>
                <a:cubicBezTo>
                  <a:pt x="4832936" y="45678"/>
                  <a:pt x="4827748" y="51985"/>
                  <a:pt x="4821590" y="60462"/>
                </a:cubicBezTo>
                <a:cubicBezTo>
                  <a:pt x="4815433" y="68939"/>
                  <a:pt x="4807548" y="79434"/>
                  <a:pt x="4797936" y="91948"/>
                </a:cubicBezTo>
                <a:cubicBezTo>
                  <a:pt x="4800677" y="91948"/>
                  <a:pt x="4809563" y="91614"/>
                  <a:pt x="4824595" y="90944"/>
                </a:cubicBezTo>
                <a:cubicBezTo>
                  <a:pt x="4832421" y="78269"/>
                  <a:pt x="4835748" y="68260"/>
                  <a:pt x="4834576" y="60918"/>
                </a:cubicBezTo>
                <a:cubicBezTo>
                  <a:pt x="4833404" y="53576"/>
                  <a:pt x="4836706" y="51365"/>
                  <a:pt x="4844482" y="54286"/>
                </a:cubicBezTo>
                <a:cubicBezTo>
                  <a:pt x="4852258" y="57206"/>
                  <a:pt x="4858509" y="60834"/>
                  <a:pt x="4863234" y="65169"/>
                </a:cubicBezTo>
                <a:cubicBezTo>
                  <a:pt x="4867960" y="69503"/>
                  <a:pt x="4867628" y="73736"/>
                  <a:pt x="4862239" y="77866"/>
                </a:cubicBezTo>
                <a:cubicBezTo>
                  <a:pt x="4856850" y="81996"/>
                  <a:pt x="4849400" y="90714"/>
                  <a:pt x="4839887" y="104022"/>
                </a:cubicBezTo>
                <a:cubicBezTo>
                  <a:pt x="4830375" y="117330"/>
                  <a:pt x="4822757" y="127007"/>
                  <a:pt x="4817033" y="133053"/>
                </a:cubicBezTo>
                <a:cubicBezTo>
                  <a:pt x="4811309" y="139099"/>
                  <a:pt x="4812060" y="141549"/>
                  <a:pt x="4819284" y="140401"/>
                </a:cubicBezTo>
                <a:cubicBezTo>
                  <a:pt x="4826508" y="139254"/>
                  <a:pt x="4835652" y="137893"/>
                  <a:pt x="4846714" y="136318"/>
                </a:cubicBezTo>
                <a:cubicBezTo>
                  <a:pt x="4857778" y="134743"/>
                  <a:pt x="4859622" y="136864"/>
                  <a:pt x="4852249" y="142680"/>
                </a:cubicBezTo>
                <a:cubicBezTo>
                  <a:pt x="4844876" y="148497"/>
                  <a:pt x="4835788" y="153334"/>
                  <a:pt x="4824986" y="157191"/>
                </a:cubicBezTo>
                <a:cubicBezTo>
                  <a:pt x="4814183" y="161048"/>
                  <a:pt x="4805074" y="165169"/>
                  <a:pt x="4797657" y="169553"/>
                </a:cubicBezTo>
                <a:cubicBezTo>
                  <a:pt x="4790241" y="173937"/>
                  <a:pt x="4785103" y="171727"/>
                  <a:pt x="4782244" y="162921"/>
                </a:cubicBezTo>
                <a:cubicBezTo>
                  <a:pt x="4779385" y="154115"/>
                  <a:pt x="4781342" y="147477"/>
                  <a:pt x="4788113" y="143006"/>
                </a:cubicBezTo>
                <a:cubicBezTo>
                  <a:pt x="4794885" y="138535"/>
                  <a:pt x="4805508" y="125447"/>
                  <a:pt x="4819981" y="103743"/>
                </a:cubicBezTo>
                <a:cubicBezTo>
                  <a:pt x="4802296" y="106769"/>
                  <a:pt x="4790507" y="110056"/>
                  <a:pt x="4784616" y="113603"/>
                </a:cubicBezTo>
                <a:cubicBezTo>
                  <a:pt x="4778725" y="117150"/>
                  <a:pt x="4774781" y="114871"/>
                  <a:pt x="4772784" y="106766"/>
                </a:cubicBezTo>
                <a:cubicBezTo>
                  <a:pt x="4770788" y="98661"/>
                  <a:pt x="4772046" y="93350"/>
                  <a:pt x="4776561" y="90832"/>
                </a:cubicBezTo>
                <a:cubicBezTo>
                  <a:pt x="4781075" y="88315"/>
                  <a:pt x="4785596" y="83844"/>
                  <a:pt x="4790123" y="77419"/>
                </a:cubicBezTo>
                <a:cubicBezTo>
                  <a:pt x="4794650" y="70995"/>
                  <a:pt x="4799592" y="62691"/>
                  <a:pt x="4804950" y="52509"/>
                </a:cubicBezTo>
                <a:cubicBezTo>
                  <a:pt x="4810307" y="42327"/>
                  <a:pt x="4811818" y="32926"/>
                  <a:pt x="4809480" y="24306"/>
                </a:cubicBezTo>
                <a:cubicBezTo>
                  <a:pt x="4807726" y="17841"/>
                  <a:pt x="4808952" y="14746"/>
                  <a:pt x="4813156" y="15021"/>
                </a:cubicBezTo>
                <a:close/>
                <a:moveTo>
                  <a:pt x="1978387" y="14695"/>
                </a:moveTo>
                <a:cubicBezTo>
                  <a:pt x="1981761" y="14870"/>
                  <a:pt x="1985234" y="15370"/>
                  <a:pt x="1988805" y="16195"/>
                </a:cubicBezTo>
                <a:cubicBezTo>
                  <a:pt x="1995949" y="17844"/>
                  <a:pt x="2002330" y="21063"/>
                  <a:pt x="2007948" y="25850"/>
                </a:cubicBezTo>
                <a:cubicBezTo>
                  <a:pt x="2013567" y="30637"/>
                  <a:pt x="2015653" y="37812"/>
                  <a:pt x="2014208" y="47374"/>
                </a:cubicBezTo>
                <a:cubicBezTo>
                  <a:pt x="2012764" y="56937"/>
                  <a:pt x="2006699" y="58651"/>
                  <a:pt x="1996014" y="52518"/>
                </a:cubicBezTo>
                <a:cubicBezTo>
                  <a:pt x="1985330" y="46385"/>
                  <a:pt x="1976527" y="39852"/>
                  <a:pt x="1969607" y="32920"/>
                </a:cubicBezTo>
                <a:cubicBezTo>
                  <a:pt x="1962562" y="22018"/>
                  <a:pt x="1962215" y="16093"/>
                  <a:pt x="1968565" y="15144"/>
                </a:cubicBezTo>
                <a:cubicBezTo>
                  <a:pt x="1971740" y="14669"/>
                  <a:pt x="1975014" y="14520"/>
                  <a:pt x="1978387" y="14695"/>
                </a:cubicBezTo>
                <a:close/>
                <a:moveTo>
                  <a:pt x="4311956" y="13514"/>
                </a:moveTo>
                <a:cubicBezTo>
                  <a:pt x="4313589" y="13464"/>
                  <a:pt x="4315608" y="13797"/>
                  <a:pt x="4318012" y="14511"/>
                </a:cubicBezTo>
                <a:cubicBezTo>
                  <a:pt x="4327630" y="17370"/>
                  <a:pt x="4334852" y="20697"/>
                  <a:pt x="4339676" y="24492"/>
                </a:cubicBezTo>
                <a:cubicBezTo>
                  <a:pt x="4344501" y="28287"/>
                  <a:pt x="4345068" y="32454"/>
                  <a:pt x="4341378" y="36994"/>
                </a:cubicBezTo>
                <a:cubicBezTo>
                  <a:pt x="4337689" y="41533"/>
                  <a:pt x="4333329" y="48826"/>
                  <a:pt x="4328300" y="58871"/>
                </a:cubicBezTo>
                <a:cubicBezTo>
                  <a:pt x="4323271" y="68917"/>
                  <a:pt x="4315857" y="79162"/>
                  <a:pt x="4306059" y="89604"/>
                </a:cubicBezTo>
                <a:cubicBezTo>
                  <a:pt x="4330579" y="88922"/>
                  <a:pt x="4345737" y="86417"/>
                  <a:pt x="4351536" y="82089"/>
                </a:cubicBezTo>
                <a:cubicBezTo>
                  <a:pt x="4357334" y="77760"/>
                  <a:pt x="4364053" y="77264"/>
                  <a:pt x="4371693" y="80600"/>
                </a:cubicBezTo>
                <a:cubicBezTo>
                  <a:pt x="4379333" y="83937"/>
                  <a:pt x="4385481" y="88107"/>
                  <a:pt x="4390138" y="93111"/>
                </a:cubicBezTo>
                <a:cubicBezTo>
                  <a:pt x="4394795" y="98116"/>
                  <a:pt x="4395146" y="102773"/>
                  <a:pt x="4391189" y="107082"/>
                </a:cubicBezTo>
                <a:cubicBezTo>
                  <a:pt x="4387233" y="111392"/>
                  <a:pt x="4384489" y="121612"/>
                  <a:pt x="4382957" y="137741"/>
                </a:cubicBezTo>
                <a:cubicBezTo>
                  <a:pt x="4381425" y="153870"/>
                  <a:pt x="4380077" y="170093"/>
                  <a:pt x="4378911" y="186408"/>
                </a:cubicBezTo>
                <a:cubicBezTo>
                  <a:pt x="4377745" y="202723"/>
                  <a:pt x="4374303" y="216797"/>
                  <a:pt x="4368586" y="228628"/>
                </a:cubicBezTo>
                <a:cubicBezTo>
                  <a:pt x="4362868" y="240460"/>
                  <a:pt x="4353998" y="249455"/>
                  <a:pt x="4341973" y="255613"/>
                </a:cubicBezTo>
                <a:cubicBezTo>
                  <a:pt x="4329949" y="261771"/>
                  <a:pt x="4323482" y="260223"/>
                  <a:pt x="4322570" y="250971"/>
                </a:cubicBezTo>
                <a:cubicBezTo>
                  <a:pt x="4321658" y="241719"/>
                  <a:pt x="4316710" y="231190"/>
                  <a:pt x="4307724" y="219383"/>
                </a:cubicBezTo>
                <a:cubicBezTo>
                  <a:pt x="4298739" y="207576"/>
                  <a:pt x="4299954" y="204438"/>
                  <a:pt x="4311371" y="209969"/>
                </a:cubicBezTo>
                <a:cubicBezTo>
                  <a:pt x="4322787" y="215501"/>
                  <a:pt x="4330759" y="218614"/>
                  <a:pt x="4335286" y="219308"/>
                </a:cubicBezTo>
                <a:cubicBezTo>
                  <a:pt x="4339813" y="220003"/>
                  <a:pt x="4344026" y="215845"/>
                  <a:pt x="4347927" y="206834"/>
                </a:cubicBezTo>
                <a:cubicBezTo>
                  <a:pt x="4351827" y="197824"/>
                  <a:pt x="4354556" y="184179"/>
                  <a:pt x="4356112" y="165897"/>
                </a:cubicBezTo>
                <a:cubicBezTo>
                  <a:pt x="4357669" y="147616"/>
                  <a:pt x="4358447" y="132324"/>
                  <a:pt x="4358447" y="120021"/>
                </a:cubicBezTo>
                <a:cubicBezTo>
                  <a:pt x="4358447" y="108921"/>
                  <a:pt x="4357377" y="102655"/>
                  <a:pt x="4355238" y="101222"/>
                </a:cubicBezTo>
                <a:cubicBezTo>
                  <a:pt x="4353098" y="99790"/>
                  <a:pt x="4347781" y="100140"/>
                  <a:pt x="4339285" y="102273"/>
                </a:cubicBezTo>
                <a:lnTo>
                  <a:pt x="4314952" y="108375"/>
                </a:lnTo>
                <a:cubicBezTo>
                  <a:pt x="4309048" y="109182"/>
                  <a:pt x="4303802" y="107247"/>
                  <a:pt x="4299213" y="102571"/>
                </a:cubicBezTo>
                <a:cubicBezTo>
                  <a:pt x="4287344" y="116052"/>
                  <a:pt x="4274988" y="126427"/>
                  <a:pt x="4262146" y="133695"/>
                </a:cubicBezTo>
                <a:cubicBezTo>
                  <a:pt x="4258935" y="135512"/>
                  <a:pt x="4256518" y="136617"/>
                  <a:pt x="4254894" y="137012"/>
                </a:cubicBezTo>
                <a:lnTo>
                  <a:pt x="4253456" y="136464"/>
                </a:lnTo>
                <a:lnTo>
                  <a:pt x="4253181" y="141276"/>
                </a:lnTo>
                <a:cubicBezTo>
                  <a:pt x="4253003" y="147616"/>
                  <a:pt x="4253108" y="155455"/>
                  <a:pt x="4253495" y="164791"/>
                </a:cubicBezTo>
                <a:cubicBezTo>
                  <a:pt x="4254270" y="183462"/>
                  <a:pt x="4253656" y="197601"/>
                  <a:pt x="4251653" y="207207"/>
                </a:cubicBezTo>
                <a:cubicBezTo>
                  <a:pt x="4249651" y="216812"/>
                  <a:pt x="4246959" y="224539"/>
                  <a:pt x="4243579" y="230387"/>
                </a:cubicBezTo>
                <a:cubicBezTo>
                  <a:pt x="4240200" y="236234"/>
                  <a:pt x="4236582" y="236321"/>
                  <a:pt x="4232724" y="230647"/>
                </a:cubicBezTo>
                <a:cubicBezTo>
                  <a:pt x="4228867" y="224973"/>
                  <a:pt x="4225915" y="220260"/>
                  <a:pt x="4223869" y="216508"/>
                </a:cubicBezTo>
                <a:cubicBezTo>
                  <a:pt x="4221823" y="212757"/>
                  <a:pt x="4219823" y="210729"/>
                  <a:pt x="4217869" y="210425"/>
                </a:cubicBezTo>
                <a:cubicBezTo>
                  <a:pt x="4215916" y="210121"/>
                  <a:pt x="4206208" y="211395"/>
                  <a:pt x="4188746" y="214248"/>
                </a:cubicBezTo>
                <a:cubicBezTo>
                  <a:pt x="4184678" y="231636"/>
                  <a:pt x="4180036" y="236392"/>
                  <a:pt x="4174821" y="228517"/>
                </a:cubicBezTo>
                <a:cubicBezTo>
                  <a:pt x="4169606" y="220641"/>
                  <a:pt x="4166998" y="210155"/>
                  <a:pt x="4166998" y="197058"/>
                </a:cubicBezTo>
                <a:cubicBezTo>
                  <a:pt x="4166998" y="184718"/>
                  <a:pt x="4166617" y="169386"/>
                  <a:pt x="4165854" y="151061"/>
                </a:cubicBezTo>
                <a:cubicBezTo>
                  <a:pt x="4165091" y="132737"/>
                  <a:pt x="4162369" y="119472"/>
                  <a:pt x="4157687" y="111268"/>
                </a:cubicBezTo>
                <a:cubicBezTo>
                  <a:pt x="4153005" y="103064"/>
                  <a:pt x="4153802" y="98962"/>
                  <a:pt x="4160078" y="98962"/>
                </a:cubicBezTo>
                <a:cubicBezTo>
                  <a:pt x="4164220" y="98962"/>
                  <a:pt x="4169063" y="99340"/>
                  <a:pt x="4174607" y="100097"/>
                </a:cubicBezTo>
                <a:cubicBezTo>
                  <a:pt x="4180560" y="92618"/>
                  <a:pt x="4187202" y="81053"/>
                  <a:pt x="4194531" y="65401"/>
                </a:cubicBezTo>
                <a:cubicBezTo>
                  <a:pt x="4201861" y="49749"/>
                  <a:pt x="4204165" y="37418"/>
                  <a:pt x="4201443" y="28408"/>
                </a:cubicBezTo>
                <a:cubicBezTo>
                  <a:pt x="4198720" y="19398"/>
                  <a:pt x="4205575" y="18458"/>
                  <a:pt x="4222009" y="25590"/>
                </a:cubicBezTo>
                <a:cubicBezTo>
                  <a:pt x="4236024" y="32361"/>
                  <a:pt x="4240355" y="38324"/>
                  <a:pt x="4235003" y="43477"/>
                </a:cubicBezTo>
                <a:cubicBezTo>
                  <a:pt x="4229652" y="48630"/>
                  <a:pt x="4223888" y="55839"/>
                  <a:pt x="4217711" y="65104"/>
                </a:cubicBezTo>
                <a:cubicBezTo>
                  <a:pt x="4211535" y="74368"/>
                  <a:pt x="4202072" y="86033"/>
                  <a:pt x="4189322" y="100097"/>
                </a:cubicBezTo>
                <a:cubicBezTo>
                  <a:pt x="4204329" y="97939"/>
                  <a:pt x="4214759" y="94286"/>
                  <a:pt x="4220613" y="89139"/>
                </a:cubicBezTo>
                <a:cubicBezTo>
                  <a:pt x="4226467" y="83992"/>
                  <a:pt x="4232805" y="83081"/>
                  <a:pt x="4239626" y="86405"/>
                </a:cubicBezTo>
                <a:cubicBezTo>
                  <a:pt x="4246448" y="89728"/>
                  <a:pt x="4252416" y="93189"/>
                  <a:pt x="4257532" y="96785"/>
                </a:cubicBezTo>
                <a:cubicBezTo>
                  <a:pt x="4262648" y="100382"/>
                  <a:pt x="4263805" y="104602"/>
                  <a:pt x="4261002" y="109445"/>
                </a:cubicBezTo>
                <a:cubicBezTo>
                  <a:pt x="4258199" y="114288"/>
                  <a:pt x="4256053" y="120055"/>
                  <a:pt x="4254565" y="126746"/>
                </a:cubicBezTo>
                <a:cubicBezTo>
                  <a:pt x="4254193" y="128419"/>
                  <a:pt x="4253891" y="130466"/>
                  <a:pt x="4253661" y="132888"/>
                </a:cubicBezTo>
                <a:lnTo>
                  <a:pt x="4253643" y="133210"/>
                </a:lnTo>
                <a:lnTo>
                  <a:pt x="4254671" y="130845"/>
                </a:lnTo>
                <a:cubicBezTo>
                  <a:pt x="4256220" y="128395"/>
                  <a:pt x="4258563" y="125233"/>
                  <a:pt x="4261699" y="121361"/>
                </a:cubicBezTo>
                <a:cubicBezTo>
                  <a:pt x="4274244" y="105870"/>
                  <a:pt x="4285723" y="88163"/>
                  <a:pt x="4296134" y="68238"/>
                </a:cubicBezTo>
                <a:cubicBezTo>
                  <a:pt x="4306546" y="48314"/>
                  <a:pt x="4310391" y="33664"/>
                  <a:pt x="4307669" y="24287"/>
                </a:cubicBezTo>
                <a:cubicBezTo>
                  <a:pt x="4305627" y="17255"/>
                  <a:pt x="4307056" y="13664"/>
                  <a:pt x="4311956" y="13514"/>
                </a:cubicBezTo>
                <a:close/>
                <a:moveTo>
                  <a:pt x="6750663" y="13218"/>
                </a:moveTo>
                <a:cubicBezTo>
                  <a:pt x="6757751" y="14446"/>
                  <a:pt x="6763999" y="16579"/>
                  <a:pt x="6769406" y="19618"/>
                </a:cubicBezTo>
                <a:cubicBezTo>
                  <a:pt x="6774814" y="22657"/>
                  <a:pt x="6776020" y="25754"/>
                  <a:pt x="6773024" y="28910"/>
                </a:cubicBezTo>
                <a:cubicBezTo>
                  <a:pt x="6770030" y="32067"/>
                  <a:pt x="6767248" y="34395"/>
                  <a:pt x="6764681" y="35896"/>
                </a:cubicBezTo>
                <a:cubicBezTo>
                  <a:pt x="6772594" y="35958"/>
                  <a:pt x="6781766" y="34222"/>
                  <a:pt x="6792196" y="30687"/>
                </a:cubicBezTo>
                <a:cubicBezTo>
                  <a:pt x="6802626" y="27152"/>
                  <a:pt x="6810570" y="28718"/>
                  <a:pt x="6816026" y="35384"/>
                </a:cubicBezTo>
                <a:cubicBezTo>
                  <a:pt x="6821484" y="42051"/>
                  <a:pt x="6816172" y="46940"/>
                  <a:pt x="6800092" y="50053"/>
                </a:cubicBezTo>
                <a:cubicBezTo>
                  <a:pt x="6784014" y="53166"/>
                  <a:pt x="6770610" y="52776"/>
                  <a:pt x="6759881" y="48881"/>
                </a:cubicBezTo>
                <a:cubicBezTo>
                  <a:pt x="6751348" y="59225"/>
                  <a:pt x="6740847" y="68424"/>
                  <a:pt x="6728376" y="76480"/>
                </a:cubicBezTo>
                <a:cubicBezTo>
                  <a:pt x="6715906" y="84535"/>
                  <a:pt x="6712433" y="84330"/>
                  <a:pt x="6717958" y="75866"/>
                </a:cubicBezTo>
                <a:cubicBezTo>
                  <a:pt x="6723484" y="67401"/>
                  <a:pt x="6728367" y="59507"/>
                  <a:pt x="6732608" y="52183"/>
                </a:cubicBezTo>
                <a:cubicBezTo>
                  <a:pt x="6736850" y="44860"/>
                  <a:pt x="6739926" y="38628"/>
                  <a:pt x="6741836" y="33487"/>
                </a:cubicBezTo>
                <a:cubicBezTo>
                  <a:pt x="6743746" y="28346"/>
                  <a:pt x="6743923" y="23376"/>
                  <a:pt x="6742366" y="18576"/>
                </a:cubicBezTo>
                <a:cubicBezTo>
                  <a:pt x="6740810" y="13776"/>
                  <a:pt x="6743575" y="11991"/>
                  <a:pt x="6750663" y="13218"/>
                </a:cubicBezTo>
                <a:close/>
                <a:moveTo>
                  <a:pt x="3601781" y="9826"/>
                </a:moveTo>
                <a:cubicBezTo>
                  <a:pt x="3604513" y="9185"/>
                  <a:pt x="3609587" y="10360"/>
                  <a:pt x="3617004" y="13349"/>
                </a:cubicBezTo>
                <a:cubicBezTo>
                  <a:pt x="3631837" y="19327"/>
                  <a:pt x="3637685" y="25165"/>
                  <a:pt x="3634547" y="30864"/>
                </a:cubicBezTo>
                <a:cubicBezTo>
                  <a:pt x="3631409" y="36563"/>
                  <a:pt x="3629480" y="53805"/>
                  <a:pt x="3628761" y="82591"/>
                </a:cubicBezTo>
                <a:cubicBezTo>
                  <a:pt x="3638633" y="78697"/>
                  <a:pt x="3645963" y="79000"/>
                  <a:pt x="3650750" y="83502"/>
                </a:cubicBezTo>
                <a:cubicBezTo>
                  <a:pt x="3655538" y="88005"/>
                  <a:pt x="3655482" y="92240"/>
                  <a:pt x="3650583" y="96209"/>
                </a:cubicBezTo>
                <a:cubicBezTo>
                  <a:pt x="3645684" y="100177"/>
                  <a:pt x="3638410" y="104233"/>
                  <a:pt x="3628761" y="108375"/>
                </a:cubicBezTo>
                <a:lnTo>
                  <a:pt x="3628761" y="133955"/>
                </a:lnTo>
                <a:cubicBezTo>
                  <a:pt x="3641213" y="123835"/>
                  <a:pt x="3645969" y="122046"/>
                  <a:pt x="3643030" y="128588"/>
                </a:cubicBezTo>
                <a:cubicBezTo>
                  <a:pt x="3640091" y="135130"/>
                  <a:pt x="3635335" y="142060"/>
                  <a:pt x="3628761" y="149378"/>
                </a:cubicBezTo>
                <a:cubicBezTo>
                  <a:pt x="3628761" y="180396"/>
                  <a:pt x="3628950" y="203873"/>
                  <a:pt x="3629328" y="219810"/>
                </a:cubicBezTo>
                <a:cubicBezTo>
                  <a:pt x="3629707" y="235747"/>
                  <a:pt x="3626519" y="248209"/>
                  <a:pt x="3619766" y="257194"/>
                </a:cubicBezTo>
                <a:cubicBezTo>
                  <a:pt x="3613013" y="266180"/>
                  <a:pt x="3607283" y="266775"/>
                  <a:pt x="3602577" y="258980"/>
                </a:cubicBezTo>
                <a:cubicBezTo>
                  <a:pt x="3597870" y="251185"/>
                  <a:pt x="3591111" y="242798"/>
                  <a:pt x="3582299" y="233819"/>
                </a:cubicBezTo>
                <a:cubicBezTo>
                  <a:pt x="3573487" y="224840"/>
                  <a:pt x="3574455" y="221516"/>
                  <a:pt x="3585201" y="223847"/>
                </a:cubicBezTo>
                <a:cubicBezTo>
                  <a:pt x="3595948" y="226179"/>
                  <a:pt x="3601981" y="226672"/>
                  <a:pt x="3603302" y="225326"/>
                </a:cubicBezTo>
                <a:cubicBezTo>
                  <a:pt x="3604623" y="223981"/>
                  <a:pt x="3605476" y="219116"/>
                  <a:pt x="3605860" y="210732"/>
                </a:cubicBezTo>
                <a:cubicBezTo>
                  <a:pt x="3606245" y="202348"/>
                  <a:pt x="3606828" y="186919"/>
                  <a:pt x="3607609" y="164446"/>
                </a:cubicBezTo>
                <a:cubicBezTo>
                  <a:pt x="3581403" y="187825"/>
                  <a:pt x="3566015" y="202813"/>
                  <a:pt x="3561444" y="209411"/>
                </a:cubicBezTo>
                <a:cubicBezTo>
                  <a:pt x="3556874" y="216009"/>
                  <a:pt x="3550000" y="214512"/>
                  <a:pt x="3540822" y="204918"/>
                </a:cubicBezTo>
                <a:cubicBezTo>
                  <a:pt x="3531644" y="195325"/>
                  <a:pt x="3530122" y="190268"/>
                  <a:pt x="3536255" y="189747"/>
                </a:cubicBezTo>
                <a:cubicBezTo>
                  <a:pt x="3542388" y="189226"/>
                  <a:pt x="3552456" y="184427"/>
                  <a:pt x="3566458" y="175348"/>
                </a:cubicBezTo>
                <a:cubicBezTo>
                  <a:pt x="3580460" y="166270"/>
                  <a:pt x="3594177" y="156137"/>
                  <a:pt x="3607609" y="144950"/>
                </a:cubicBezTo>
                <a:lnTo>
                  <a:pt x="3607609" y="113082"/>
                </a:lnTo>
                <a:cubicBezTo>
                  <a:pt x="3598642" y="115401"/>
                  <a:pt x="3591092" y="116759"/>
                  <a:pt x="3584959" y="117156"/>
                </a:cubicBezTo>
                <a:cubicBezTo>
                  <a:pt x="3578826" y="117553"/>
                  <a:pt x="3572312" y="116459"/>
                  <a:pt x="3565416" y="113873"/>
                </a:cubicBezTo>
                <a:cubicBezTo>
                  <a:pt x="3558520" y="111287"/>
                  <a:pt x="3558592" y="108760"/>
                  <a:pt x="3565630" y="106292"/>
                </a:cubicBezTo>
                <a:cubicBezTo>
                  <a:pt x="3572669" y="103824"/>
                  <a:pt x="3586661" y="98621"/>
                  <a:pt x="3607609" y="90683"/>
                </a:cubicBezTo>
                <a:cubicBezTo>
                  <a:pt x="3607609" y="74548"/>
                  <a:pt x="3607420" y="60400"/>
                  <a:pt x="3607041" y="48239"/>
                </a:cubicBezTo>
                <a:cubicBezTo>
                  <a:pt x="3606663" y="36079"/>
                  <a:pt x="3604521" y="25729"/>
                  <a:pt x="3600614" y="17190"/>
                </a:cubicBezTo>
                <a:cubicBezTo>
                  <a:pt x="3598661" y="12921"/>
                  <a:pt x="3599050" y="10466"/>
                  <a:pt x="3601781" y="9826"/>
                </a:cubicBezTo>
                <a:close/>
                <a:moveTo>
                  <a:pt x="2681295" y="9180"/>
                </a:moveTo>
                <a:cubicBezTo>
                  <a:pt x="2682571" y="9104"/>
                  <a:pt x="2684174" y="9327"/>
                  <a:pt x="2686102" y="9851"/>
                </a:cubicBezTo>
                <a:cubicBezTo>
                  <a:pt x="2693817" y="11947"/>
                  <a:pt x="2700260" y="15317"/>
                  <a:pt x="2705431" y="19962"/>
                </a:cubicBezTo>
                <a:cubicBezTo>
                  <a:pt x="2710603" y="24607"/>
                  <a:pt x="2711537" y="28783"/>
                  <a:pt x="2708231" y="32492"/>
                </a:cubicBezTo>
                <a:cubicBezTo>
                  <a:pt x="2704926" y="36200"/>
                  <a:pt x="2702145" y="41062"/>
                  <a:pt x="2699888" y="47077"/>
                </a:cubicBezTo>
                <a:cubicBezTo>
                  <a:pt x="2697630" y="53092"/>
                  <a:pt x="2693891" y="60651"/>
                  <a:pt x="2688670" y="69754"/>
                </a:cubicBezTo>
                <a:cubicBezTo>
                  <a:pt x="2695665" y="69829"/>
                  <a:pt x="2704328" y="67708"/>
                  <a:pt x="2714659" y="63392"/>
                </a:cubicBezTo>
                <a:cubicBezTo>
                  <a:pt x="2724990" y="59076"/>
                  <a:pt x="2733163" y="59705"/>
                  <a:pt x="2739178" y="65280"/>
                </a:cubicBezTo>
                <a:cubicBezTo>
                  <a:pt x="2745193" y="70855"/>
                  <a:pt x="2741659" y="76129"/>
                  <a:pt x="2728574" y="81103"/>
                </a:cubicBezTo>
                <a:cubicBezTo>
                  <a:pt x="2715490" y="86076"/>
                  <a:pt x="2700501" y="87787"/>
                  <a:pt x="2683609" y="86237"/>
                </a:cubicBezTo>
                <a:cubicBezTo>
                  <a:pt x="2674134" y="103861"/>
                  <a:pt x="2665415" y="117845"/>
                  <a:pt x="2657453" y="128188"/>
                </a:cubicBezTo>
                <a:cubicBezTo>
                  <a:pt x="2649491" y="138532"/>
                  <a:pt x="2639643" y="146773"/>
                  <a:pt x="2627911" y="152912"/>
                </a:cubicBezTo>
                <a:cubicBezTo>
                  <a:pt x="2616178" y="159051"/>
                  <a:pt x="2614271" y="157262"/>
                  <a:pt x="2622190" y="147545"/>
                </a:cubicBezTo>
                <a:cubicBezTo>
                  <a:pt x="2630109" y="137828"/>
                  <a:pt x="2638490" y="125658"/>
                  <a:pt x="2647333" y="111036"/>
                </a:cubicBezTo>
                <a:cubicBezTo>
                  <a:pt x="2656176" y="96413"/>
                  <a:pt x="2664280" y="79128"/>
                  <a:pt x="2671647" y="59178"/>
                </a:cubicBezTo>
                <a:cubicBezTo>
                  <a:pt x="2679014" y="39229"/>
                  <a:pt x="2681337" y="25497"/>
                  <a:pt x="2678614" y="17981"/>
                </a:cubicBezTo>
                <a:cubicBezTo>
                  <a:pt x="2676573" y="12344"/>
                  <a:pt x="2677466" y="9410"/>
                  <a:pt x="2681295" y="9180"/>
                </a:cubicBezTo>
                <a:close/>
                <a:moveTo>
                  <a:pt x="5530772" y="7337"/>
                </a:moveTo>
                <a:cubicBezTo>
                  <a:pt x="5532180" y="7218"/>
                  <a:pt x="5533986" y="7467"/>
                  <a:pt x="5536189" y="8084"/>
                </a:cubicBezTo>
                <a:cubicBezTo>
                  <a:pt x="5545001" y="10552"/>
                  <a:pt x="5553000" y="13990"/>
                  <a:pt x="5560187" y="18399"/>
                </a:cubicBezTo>
                <a:cubicBezTo>
                  <a:pt x="5567375" y="22809"/>
                  <a:pt x="5568823" y="28572"/>
                  <a:pt x="5564531" y="35691"/>
                </a:cubicBezTo>
                <a:cubicBezTo>
                  <a:pt x="5560240" y="42810"/>
                  <a:pt x="5558461" y="65451"/>
                  <a:pt x="5559192" y="103613"/>
                </a:cubicBezTo>
                <a:cubicBezTo>
                  <a:pt x="5576593" y="101343"/>
                  <a:pt x="5589008" y="99219"/>
                  <a:pt x="5596436" y="97241"/>
                </a:cubicBezTo>
                <a:cubicBezTo>
                  <a:pt x="5603865" y="95263"/>
                  <a:pt x="5611986" y="96835"/>
                  <a:pt x="5620797" y="101957"/>
                </a:cubicBezTo>
                <a:cubicBezTo>
                  <a:pt x="5629610" y="107079"/>
                  <a:pt x="5629824" y="110986"/>
                  <a:pt x="5621439" y="113677"/>
                </a:cubicBezTo>
                <a:cubicBezTo>
                  <a:pt x="5613055" y="116369"/>
                  <a:pt x="5592343" y="119184"/>
                  <a:pt x="5559304" y="122123"/>
                </a:cubicBezTo>
                <a:cubicBezTo>
                  <a:pt x="5559304" y="166995"/>
                  <a:pt x="5558888" y="203706"/>
                  <a:pt x="5558057" y="232256"/>
                </a:cubicBezTo>
                <a:cubicBezTo>
                  <a:pt x="5557226" y="260806"/>
                  <a:pt x="5553310" y="275320"/>
                  <a:pt x="5546309" y="275798"/>
                </a:cubicBezTo>
                <a:cubicBezTo>
                  <a:pt x="5539308" y="276275"/>
                  <a:pt x="5535807" y="262096"/>
                  <a:pt x="5535807" y="233261"/>
                </a:cubicBezTo>
                <a:lnTo>
                  <a:pt x="5535807" y="124765"/>
                </a:lnTo>
                <a:cubicBezTo>
                  <a:pt x="5518754" y="128548"/>
                  <a:pt x="5505822" y="131438"/>
                  <a:pt x="5497010" y="133434"/>
                </a:cubicBezTo>
                <a:cubicBezTo>
                  <a:pt x="5488198" y="135431"/>
                  <a:pt x="5479622" y="132988"/>
                  <a:pt x="5471281" y="126105"/>
                </a:cubicBezTo>
                <a:cubicBezTo>
                  <a:pt x="5462941" y="119221"/>
                  <a:pt x="5463201" y="115513"/>
                  <a:pt x="5472062" y="114980"/>
                </a:cubicBezTo>
                <a:cubicBezTo>
                  <a:pt x="5480924" y="114446"/>
                  <a:pt x="5489547" y="113795"/>
                  <a:pt x="5497931" y="113026"/>
                </a:cubicBezTo>
                <a:cubicBezTo>
                  <a:pt x="5506315" y="112257"/>
                  <a:pt x="5518940" y="110465"/>
                  <a:pt x="5535807" y="107650"/>
                </a:cubicBezTo>
                <a:cubicBezTo>
                  <a:pt x="5535807" y="80203"/>
                  <a:pt x="5535621" y="60788"/>
                  <a:pt x="5535249" y="49402"/>
                </a:cubicBezTo>
                <a:cubicBezTo>
                  <a:pt x="5534877" y="38017"/>
                  <a:pt x="5532738" y="27667"/>
                  <a:pt x="5528831" y="18353"/>
                </a:cubicBezTo>
                <a:cubicBezTo>
                  <a:pt x="5525901" y="11367"/>
                  <a:pt x="5526548" y="7695"/>
                  <a:pt x="5530772" y="7337"/>
                </a:cubicBezTo>
                <a:close/>
                <a:moveTo>
                  <a:pt x="2416296" y="6744"/>
                </a:moveTo>
                <a:cubicBezTo>
                  <a:pt x="2429517" y="6744"/>
                  <a:pt x="2438989" y="11442"/>
                  <a:pt x="2444712" y="20837"/>
                </a:cubicBezTo>
                <a:cubicBezTo>
                  <a:pt x="2450436" y="30231"/>
                  <a:pt x="2460274" y="42293"/>
                  <a:pt x="2474227" y="57020"/>
                </a:cubicBezTo>
                <a:cubicBezTo>
                  <a:pt x="2488180" y="71748"/>
                  <a:pt x="2501652" y="84653"/>
                  <a:pt x="2514643" y="95734"/>
                </a:cubicBezTo>
                <a:cubicBezTo>
                  <a:pt x="2527634" y="106816"/>
                  <a:pt x="2542325" y="115987"/>
                  <a:pt x="2558715" y="123249"/>
                </a:cubicBezTo>
                <a:cubicBezTo>
                  <a:pt x="2575104" y="130510"/>
                  <a:pt x="2579470" y="135301"/>
                  <a:pt x="2571812" y="137620"/>
                </a:cubicBezTo>
                <a:cubicBezTo>
                  <a:pt x="2564153" y="139939"/>
                  <a:pt x="2551360" y="140696"/>
                  <a:pt x="2533433" y="139890"/>
                </a:cubicBezTo>
                <a:cubicBezTo>
                  <a:pt x="2515505" y="139084"/>
                  <a:pt x="2504650" y="135971"/>
                  <a:pt x="2500867" y="130551"/>
                </a:cubicBezTo>
                <a:cubicBezTo>
                  <a:pt x="2497085" y="125131"/>
                  <a:pt x="2490173" y="115256"/>
                  <a:pt x="2480134" y="100925"/>
                </a:cubicBezTo>
                <a:cubicBezTo>
                  <a:pt x="2470094" y="86594"/>
                  <a:pt x="2461716" y="74880"/>
                  <a:pt x="2455000" y="65783"/>
                </a:cubicBezTo>
                <a:cubicBezTo>
                  <a:pt x="2448284" y="56685"/>
                  <a:pt x="2441897" y="47964"/>
                  <a:pt x="2435839" y="39617"/>
                </a:cubicBezTo>
                <a:cubicBezTo>
                  <a:pt x="2429780" y="31270"/>
                  <a:pt x="2424769" y="26018"/>
                  <a:pt x="2420807" y="23860"/>
                </a:cubicBezTo>
                <a:cubicBezTo>
                  <a:pt x="2416844" y="21702"/>
                  <a:pt x="2413291" y="20173"/>
                  <a:pt x="2410147" y="19274"/>
                </a:cubicBezTo>
                <a:cubicBezTo>
                  <a:pt x="2407003" y="18375"/>
                  <a:pt x="2404898" y="16062"/>
                  <a:pt x="2403831" y="12335"/>
                </a:cubicBezTo>
                <a:cubicBezTo>
                  <a:pt x="2402765" y="8608"/>
                  <a:pt x="2406919" y="6744"/>
                  <a:pt x="2416296" y="6744"/>
                </a:cubicBezTo>
                <a:close/>
                <a:moveTo>
                  <a:pt x="5788862" y="5656"/>
                </a:moveTo>
                <a:cubicBezTo>
                  <a:pt x="5797165" y="7287"/>
                  <a:pt x="5803416" y="9299"/>
                  <a:pt x="5807614" y="11693"/>
                </a:cubicBezTo>
                <a:cubicBezTo>
                  <a:pt x="5811813" y="14087"/>
                  <a:pt x="5813313" y="17671"/>
                  <a:pt x="5812116" y="22446"/>
                </a:cubicBezTo>
                <a:cubicBezTo>
                  <a:pt x="5810920" y="27221"/>
                  <a:pt x="5809961" y="34817"/>
                  <a:pt x="5809242" y="45235"/>
                </a:cubicBezTo>
                <a:cubicBezTo>
                  <a:pt x="5822971" y="42283"/>
                  <a:pt x="5832679" y="39406"/>
                  <a:pt x="5838366" y="36603"/>
                </a:cubicBezTo>
                <a:cubicBezTo>
                  <a:pt x="5844052" y="33800"/>
                  <a:pt x="5850929" y="35713"/>
                  <a:pt x="5858997" y="42342"/>
                </a:cubicBezTo>
                <a:cubicBezTo>
                  <a:pt x="5867065" y="48971"/>
                  <a:pt x="5864556" y="53470"/>
                  <a:pt x="5851472" y="55839"/>
                </a:cubicBezTo>
                <a:cubicBezTo>
                  <a:pt x="5838388" y="58208"/>
                  <a:pt x="5824311" y="61104"/>
                  <a:pt x="5809242" y="64527"/>
                </a:cubicBezTo>
                <a:lnTo>
                  <a:pt x="5809242" y="80265"/>
                </a:lnTo>
                <a:cubicBezTo>
                  <a:pt x="5817080" y="78021"/>
                  <a:pt x="5824841" y="75708"/>
                  <a:pt x="5832524" y="73326"/>
                </a:cubicBezTo>
                <a:cubicBezTo>
                  <a:pt x="5840207" y="70945"/>
                  <a:pt x="5846809" y="72635"/>
                  <a:pt x="5852328" y="78396"/>
                </a:cubicBezTo>
                <a:cubicBezTo>
                  <a:pt x="5857847" y="84157"/>
                  <a:pt x="5855373" y="88429"/>
                  <a:pt x="5844905" y="91214"/>
                </a:cubicBezTo>
                <a:cubicBezTo>
                  <a:pt x="5834437" y="93998"/>
                  <a:pt x="5822487" y="96798"/>
                  <a:pt x="5809056" y="99613"/>
                </a:cubicBezTo>
                <a:lnTo>
                  <a:pt x="5808070" y="117621"/>
                </a:lnTo>
                <a:cubicBezTo>
                  <a:pt x="5832292" y="113032"/>
                  <a:pt x="5849159" y="109355"/>
                  <a:pt x="5858671" y="106589"/>
                </a:cubicBezTo>
                <a:cubicBezTo>
                  <a:pt x="5868184" y="103824"/>
                  <a:pt x="5876720" y="105355"/>
                  <a:pt x="5884279" y="111184"/>
                </a:cubicBezTo>
                <a:cubicBezTo>
                  <a:pt x="5891838" y="117014"/>
                  <a:pt x="5893804" y="120917"/>
                  <a:pt x="5890176" y="122895"/>
                </a:cubicBezTo>
                <a:cubicBezTo>
                  <a:pt x="5886549" y="124874"/>
                  <a:pt x="5881163" y="126263"/>
                  <a:pt x="5874019" y="127063"/>
                </a:cubicBezTo>
                <a:cubicBezTo>
                  <a:pt x="5866875" y="127863"/>
                  <a:pt x="5855806" y="129224"/>
                  <a:pt x="5840812" y="131146"/>
                </a:cubicBezTo>
                <a:cubicBezTo>
                  <a:pt x="5825817" y="133068"/>
                  <a:pt x="5808287" y="135636"/>
                  <a:pt x="5788220" y="138848"/>
                </a:cubicBezTo>
                <a:cubicBezTo>
                  <a:pt x="5791407" y="139964"/>
                  <a:pt x="5793975" y="141502"/>
                  <a:pt x="5795922" y="143462"/>
                </a:cubicBezTo>
                <a:cubicBezTo>
                  <a:pt x="5797795" y="147331"/>
                  <a:pt x="5797562" y="149991"/>
                  <a:pt x="5795224" y="151443"/>
                </a:cubicBezTo>
                <a:cubicBezTo>
                  <a:pt x="5792886" y="152894"/>
                  <a:pt x="5792951" y="154593"/>
                  <a:pt x="5795419" y="156540"/>
                </a:cubicBezTo>
                <a:cubicBezTo>
                  <a:pt x="5797888" y="158487"/>
                  <a:pt x="5805354" y="163801"/>
                  <a:pt x="5817818" y="172483"/>
                </a:cubicBezTo>
                <a:cubicBezTo>
                  <a:pt x="5828496" y="160316"/>
                  <a:pt x="5834580" y="152742"/>
                  <a:pt x="5836068" y="149759"/>
                </a:cubicBezTo>
                <a:cubicBezTo>
                  <a:pt x="5837556" y="146776"/>
                  <a:pt x="5838567" y="143009"/>
                  <a:pt x="5839100" y="138457"/>
                </a:cubicBezTo>
                <a:cubicBezTo>
                  <a:pt x="5839634" y="133906"/>
                  <a:pt x="5846074" y="134671"/>
                  <a:pt x="5858420" y="140755"/>
                </a:cubicBezTo>
                <a:cubicBezTo>
                  <a:pt x="5870767" y="146838"/>
                  <a:pt x="5872565" y="152035"/>
                  <a:pt x="5863815" y="156345"/>
                </a:cubicBezTo>
                <a:cubicBezTo>
                  <a:pt x="5855066" y="160654"/>
                  <a:pt x="5843100" y="168521"/>
                  <a:pt x="5827920" y="179943"/>
                </a:cubicBezTo>
                <a:cubicBezTo>
                  <a:pt x="5835436" y="184619"/>
                  <a:pt x="5843507" y="189899"/>
                  <a:pt x="5852132" y="195784"/>
                </a:cubicBezTo>
                <a:cubicBezTo>
                  <a:pt x="5860758" y="201669"/>
                  <a:pt x="5871136" y="207458"/>
                  <a:pt x="5883265" y="213150"/>
                </a:cubicBezTo>
                <a:cubicBezTo>
                  <a:pt x="5895395" y="218843"/>
                  <a:pt x="5907965" y="222502"/>
                  <a:pt x="5920974" y="224126"/>
                </a:cubicBezTo>
                <a:cubicBezTo>
                  <a:pt x="5933985" y="225751"/>
                  <a:pt x="5940794" y="227971"/>
                  <a:pt x="5941401" y="230787"/>
                </a:cubicBezTo>
                <a:cubicBezTo>
                  <a:pt x="5942009" y="233602"/>
                  <a:pt x="5935820" y="236082"/>
                  <a:pt x="5922835" y="238228"/>
                </a:cubicBezTo>
                <a:cubicBezTo>
                  <a:pt x="5909850" y="240374"/>
                  <a:pt x="5898765" y="241843"/>
                  <a:pt x="5889581" y="242637"/>
                </a:cubicBezTo>
                <a:cubicBezTo>
                  <a:pt x="5880397" y="243431"/>
                  <a:pt x="5872277" y="241149"/>
                  <a:pt x="5865220" y="235791"/>
                </a:cubicBezTo>
                <a:cubicBezTo>
                  <a:pt x="5858163" y="230433"/>
                  <a:pt x="5848409" y="222114"/>
                  <a:pt x="5835956" y="210834"/>
                </a:cubicBezTo>
                <a:cubicBezTo>
                  <a:pt x="5823505" y="199554"/>
                  <a:pt x="5806073" y="183317"/>
                  <a:pt x="5783662" y="162121"/>
                </a:cubicBezTo>
                <a:lnTo>
                  <a:pt x="5771886" y="174548"/>
                </a:lnTo>
                <a:cubicBezTo>
                  <a:pt x="5782775" y="179807"/>
                  <a:pt x="5787222" y="184303"/>
                  <a:pt x="5785225" y="188036"/>
                </a:cubicBezTo>
                <a:cubicBezTo>
                  <a:pt x="5783228" y="191769"/>
                  <a:pt x="5781861" y="196789"/>
                  <a:pt x="5781123" y="203095"/>
                </a:cubicBezTo>
                <a:cubicBezTo>
                  <a:pt x="5780385" y="209402"/>
                  <a:pt x="5780168" y="215411"/>
                  <a:pt x="5780471" y="221122"/>
                </a:cubicBezTo>
                <a:cubicBezTo>
                  <a:pt x="5780775" y="226833"/>
                  <a:pt x="5786009" y="227078"/>
                  <a:pt x="5796173" y="221857"/>
                </a:cubicBezTo>
                <a:cubicBezTo>
                  <a:pt x="5806337" y="216635"/>
                  <a:pt x="5814947" y="212354"/>
                  <a:pt x="5822004" y="209011"/>
                </a:cubicBezTo>
                <a:cubicBezTo>
                  <a:pt x="5829061" y="205669"/>
                  <a:pt x="5830040" y="207393"/>
                  <a:pt x="5824943" y="214183"/>
                </a:cubicBezTo>
                <a:cubicBezTo>
                  <a:pt x="5819846" y="220973"/>
                  <a:pt x="5811350" y="229357"/>
                  <a:pt x="5799456" y="239335"/>
                </a:cubicBezTo>
                <a:cubicBezTo>
                  <a:pt x="5787563" y="249313"/>
                  <a:pt x="5779727" y="257616"/>
                  <a:pt x="5775951" y="264245"/>
                </a:cubicBezTo>
                <a:cubicBezTo>
                  <a:pt x="5772174" y="270874"/>
                  <a:pt x="5767787" y="271891"/>
                  <a:pt x="5762789" y="267296"/>
                </a:cubicBezTo>
                <a:cubicBezTo>
                  <a:pt x="5757791" y="262701"/>
                  <a:pt x="5754337" y="259092"/>
                  <a:pt x="5752427" y="256469"/>
                </a:cubicBezTo>
                <a:cubicBezTo>
                  <a:pt x="5750517" y="253846"/>
                  <a:pt x="5751705" y="248661"/>
                  <a:pt x="5755989" y="240916"/>
                </a:cubicBezTo>
                <a:cubicBezTo>
                  <a:pt x="5760274" y="233171"/>
                  <a:pt x="5762609" y="222263"/>
                  <a:pt x="5762993" y="208193"/>
                </a:cubicBezTo>
                <a:cubicBezTo>
                  <a:pt x="5763378" y="194122"/>
                  <a:pt x="5763372" y="185375"/>
                  <a:pt x="5762975" y="181952"/>
                </a:cubicBezTo>
                <a:cubicBezTo>
                  <a:pt x="5738927" y="207402"/>
                  <a:pt x="5715697" y="223299"/>
                  <a:pt x="5693286" y="229642"/>
                </a:cubicBezTo>
                <a:cubicBezTo>
                  <a:pt x="5670875" y="235986"/>
                  <a:pt x="5668181" y="233639"/>
                  <a:pt x="5685203" y="222601"/>
                </a:cubicBezTo>
                <a:cubicBezTo>
                  <a:pt x="5702225" y="211563"/>
                  <a:pt x="5720919" y="196252"/>
                  <a:pt x="5741283" y="176669"/>
                </a:cubicBezTo>
                <a:cubicBezTo>
                  <a:pt x="5755412" y="163107"/>
                  <a:pt x="5764655" y="153047"/>
                  <a:pt x="5769011" y="146489"/>
                </a:cubicBezTo>
                <a:lnTo>
                  <a:pt x="5771352" y="141860"/>
                </a:lnTo>
                <a:lnTo>
                  <a:pt x="5745425" y="147796"/>
                </a:lnTo>
                <a:cubicBezTo>
                  <a:pt x="5737954" y="149545"/>
                  <a:pt x="5732763" y="150810"/>
                  <a:pt x="5729851" y="151591"/>
                </a:cubicBezTo>
                <a:cubicBezTo>
                  <a:pt x="5724028" y="153154"/>
                  <a:pt x="5716714" y="150680"/>
                  <a:pt x="5707908" y="144169"/>
                </a:cubicBezTo>
                <a:cubicBezTo>
                  <a:pt x="5699103" y="137657"/>
                  <a:pt x="5700250" y="134147"/>
                  <a:pt x="5711350" y="133639"/>
                </a:cubicBezTo>
                <a:cubicBezTo>
                  <a:pt x="5722451" y="133130"/>
                  <a:pt x="5747249" y="129168"/>
                  <a:pt x="5785746" y="121751"/>
                </a:cubicBezTo>
                <a:lnTo>
                  <a:pt x="5785746" y="103743"/>
                </a:lnTo>
                <a:cubicBezTo>
                  <a:pt x="5778304" y="105306"/>
                  <a:pt x="5771495" y="106475"/>
                  <a:pt x="5765319" y="107250"/>
                </a:cubicBezTo>
                <a:cubicBezTo>
                  <a:pt x="5759142" y="108025"/>
                  <a:pt x="5752638" y="106338"/>
                  <a:pt x="5745804" y="102190"/>
                </a:cubicBezTo>
                <a:cubicBezTo>
                  <a:pt x="5738970" y="98041"/>
                  <a:pt x="5740434" y="94931"/>
                  <a:pt x="5750194" y="92860"/>
                </a:cubicBezTo>
                <a:cubicBezTo>
                  <a:pt x="5759955" y="90789"/>
                  <a:pt x="5771806" y="88011"/>
                  <a:pt x="5785746" y="84526"/>
                </a:cubicBezTo>
                <a:lnTo>
                  <a:pt x="5785746" y="67559"/>
                </a:lnTo>
                <a:cubicBezTo>
                  <a:pt x="5775378" y="69072"/>
                  <a:pt x="5766500" y="70812"/>
                  <a:pt x="5759115" y="72778"/>
                </a:cubicBezTo>
                <a:cubicBezTo>
                  <a:pt x="5751729" y="74743"/>
                  <a:pt x="5744204" y="73230"/>
                  <a:pt x="5736539" y="68238"/>
                </a:cubicBezTo>
                <a:cubicBezTo>
                  <a:pt x="5728875" y="63246"/>
                  <a:pt x="5731752" y="59333"/>
                  <a:pt x="5745171" y="56499"/>
                </a:cubicBezTo>
                <a:cubicBezTo>
                  <a:pt x="5758591" y="53666"/>
                  <a:pt x="5772116" y="51287"/>
                  <a:pt x="5785746" y="49365"/>
                </a:cubicBezTo>
                <a:cubicBezTo>
                  <a:pt x="5785746" y="40770"/>
                  <a:pt x="5785373" y="33667"/>
                  <a:pt x="5784629" y="28055"/>
                </a:cubicBezTo>
                <a:cubicBezTo>
                  <a:pt x="5783885" y="22443"/>
                  <a:pt x="5782329" y="16899"/>
                  <a:pt x="5779960" y="11423"/>
                </a:cubicBezTo>
                <a:cubicBezTo>
                  <a:pt x="5777591" y="5948"/>
                  <a:pt x="5780559" y="4025"/>
                  <a:pt x="5788862" y="5656"/>
                </a:cubicBezTo>
                <a:close/>
                <a:moveTo>
                  <a:pt x="4563597" y="3861"/>
                </a:moveTo>
                <a:cubicBezTo>
                  <a:pt x="4572520" y="5076"/>
                  <a:pt x="4580520" y="7064"/>
                  <a:pt x="4587596" y="9823"/>
                </a:cubicBezTo>
                <a:cubicBezTo>
                  <a:pt x="4594671" y="12583"/>
                  <a:pt x="4596848" y="16945"/>
                  <a:pt x="4594126" y="22911"/>
                </a:cubicBezTo>
                <a:cubicBezTo>
                  <a:pt x="4591403" y="28876"/>
                  <a:pt x="4594023" y="46823"/>
                  <a:pt x="4601986" y="76749"/>
                </a:cubicBezTo>
                <a:cubicBezTo>
                  <a:pt x="4612453" y="73810"/>
                  <a:pt x="4621485" y="71326"/>
                  <a:pt x="4629082" y="69299"/>
                </a:cubicBezTo>
                <a:cubicBezTo>
                  <a:pt x="4636678" y="67271"/>
                  <a:pt x="4642771" y="69364"/>
                  <a:pt x="4647359" y="75577"/>
                </a:cubicBezTo>
                <a:cubicBezTo>
                  <a:pt x="4651948" y="81791"/>
                  <a:pt x="4648876" y="86287"/>
                  <a:pt x="4638141" y="89065"/>
                </a:cubicBezTo>
                <a:cubicBezTo>
                  <a:pt x="4627407" y="91843"/>
                  <a:pt x="4617600" y="94429"/>
                  <a:pt x="4608720" y="96823"/>
                </a:cubicBezTo>
                <a:cubicBezTo>
                  <a:pt x="4613383" y="110837"/>
                  <a:pt x="4618009" y="123919"/>
                  <a:pt x="4622598" y="136067"/>
                </a:cubicBezTo>
                <a:cubicBezTo>
                  <a:pt x="4627187" y="148215"/>
                  <a:pt x="4631106" y="158016"/>
                  <a:pt x="4634356" y="165470"/>
                </a:cubicBezTo>
                <a:cubicBezTo>
                  <a:pt x="4638982" y="155895"/>
                  <a:pt x="4642457" y="147328"/>
                  <a:pt x="4644783" y="139769"/>
                </a:cubicBezTo>
                <a:cubicBezTo>
                  <a:pt x="4647108" y="132210"/>
                  <a:pt x="4647297" y="124681"/>
                  <a:pt x="4645350" y="117184"/>
                </a:cubicBezTo>
                <a:cubicBezTo>
                  <a:pt x="4643403" y="109687"/>
                  <a:pt x="4646153" y="107417"/>
                  <a:pt x="4653601" y="110375"/>
                </a:cubicBezTo>
                <a:cubicBezTo>
                  <a:pt x="4661048" y="113333"/>
                  <a:pt x="4667492" y="117510"/>
                  <a:pt x="4672930" y="122905"/>
                </a:cubicBezTo>
                <a:cubicBezTo>
                  <a:pt x="4678368" y="128300"/>
                  <a:pt x="4678666" y="133406"/>
                  <a:pt x="4673823" y="138225"/>
                </a:cubicBezTo>
                <a:cubicBezTo>
                  <a:pt x="4668980" y="143043"/>
                  <a:pt x="4665247" y="149207"/>
                  <a:pt x="4662624" y="156717"/>
                </a:cubicBezTo>
                <a:cubicBezTo>
                  <a:pt x="4660001" y="164226"/>
                  <a:pt x="4655260" y="174232"/>
                  <a:pt x="4648401" y="186733"/>
                </a:cubicBezTo>
                <a:cubicBezTo>
                  <a:pt x="4665132" y="211439"/>
                  <a:pt x="4677519" y="226523"/>
                  <a:pt x="4685562" y="231986"/>
                </a:cubicBezTo>
                <a:cubicBezTo>
                  <a:pt x="4693605" y="237450"/>
                  <a:pt x="4698352" y="237992"/>
                  <a:pt x="4699803" y="233614"/>
                </a:cubicBezTo>
                <a:cubicBezTo>
                  <a:pt x="4701254" y="229236"/>
                  <a:pt x="4704230" y="221454"/>
                  <a:pt x="4708732" y="210267"/>
                </a:cubicBezTo>
                <a:cubicBezTo>
                  <a:pt x="4713235" y="199080"/>
                  <a:pt x="4715771" y="203365"/>
                  <a:pt x="4716341" y="223122"/>
                </a:cubicBezTo>
                <a:cubicBezTo>
                  <a:pt x="4716912" y="242879"/>
                  <a:pt x="4718183" y="256717"/>
                  <a:pt x="4720155" y="264636"/>
                </a:cubicBezTo>
                <a:cubicBezTo>
                  <a:pt x="4722127" y="272555"/>
                  <a:pt x="4717157" y="275094"/>
                  <a:pt x="4705244" y="272254"/>
                </a:cubicBezTo>
                <a:cubicBezTo>
                  <a:pt x="4693332" y="269414"/>
                  <a:pt x="4680967" y="261982"/>
                  <a:pt x="4668149" y="249957"/>
                </a:cubicBezTo>
                <a:cubicBezTo>
                  <a:pt x="4655331" y="237933"/>
                  <a:pt x="4643093" y="221882"/>
                  <a:pt x="4631435" y="201802"/>
                </a:cubicBezTo>
                <a:cubicBezTo>
                  <a:pt x="4619901" y="216276"/>
                  <a:pt x="4607371" y="225537"/>
                  <a:pt x="4593846" y="229587"/>
                </a:cubicBezTo>
                <a:cubicBezTo>
                  <a:pt x="4580322" y="233636"/>
                  <a:pt x="4578700" y="230973"/>
                  <a:pt x="4588982" y="221596"/>
                </a:cubicBezTo>
                <a:cubicBezTo>
                  <a:pt x="4599263" y="212220"/>
                  <a:pt x="4610072" y="199799"/>
                  <a:pt x="4621408" y="184334"/>
                </a:cubicBezTo>
                <a:cubicBezTo>
                  <a:pt x="4614599" y="172006"/>
                  <a:pt x="4608469" y="158844"/>
                  <a:pt x="4603018" y="144848"/>
                </a:cubicBezTo>
                <a:cubicBezTo>
                  <a:pt x="4597567" y="130852"/>
                  <a:pt x="4592423" y="116375"/>
                  <a:pt x="4587586" y="101418"/>
                </a:cubicBezTo>
                <a:cubicBezTo>
                  <a:pt x="4573609" y="105200"/>
                  <a:pt x="4560655" y="108285"/>
                  <a:pt x="4548724" y="110673"/>
                </a:cubicBezTo>
                <a:cubicBezTo>
                  <a:pt x="4536793" y="113060"/>
                  <a:pt x="4528384" y="114527"/>
                  <a:pt x="4523497" y="115073"/>
                </a:cubicBezTo>
                <a:lnTo>
                  <a:pt x="4523497" y="158475"/>
                </a:lnTo>
                <a:cubicBezTo>
                  <a:pt x="4536606" y="154940"/>
                  <a:pt x="4545688" y="150165"/>
                  <a:pt x="4550742" y="144150"/>
                </a:cubicBezTo>
                <a:cubicBezTo>
                  <a:pt x="4555796" y="138135"/>
                  <a:pt x="4560807" y="136178"/>
                  <a:pt x="4565774" y="138281"/>
                </a:cubicBezTo>
                <a:cubicBezTo>
                  <a:pt x="4570741" y="140383"/>
                  <a:pt x="4576220" y="143024"/>
                  <a:pt x="4582210" y="146206"/>
                </a:cubicBezTo>
                <a:cubicBezTo>
                  <a:pt x="4588200" y="149387"/>
                  <a:pt x="4590002" y="153046"/>
                  <a:pt x="4587614" y="157182"/>
                </a:cubicBezTo>
                <a:cubicBezTo>
                  <a:pt x="4585227" y="161318"/>
                  <a:pt x="4583655" y="166412"/>
                  <a:pt x="4582898" y="172464"/>
                </a:cubicBezTo>
                <a:cubicBezTo>
                  <a:pt x="4582142" y="178517"/>
                  <a:pt x="4581373" y="187846"/>
                  <a:pt x="4580591" y="200453"/>
                </a:cubicBezTo>
                <a:cubicBezTo>
                  <a:pt x="4579810" y="213060"/>
                  <a:pt x="4576939" y="222874"/>
                  <a:pt x="4571978" y="229894"/>
                </a:cubicBezTo>
                <a:cubicBezTo>
                  <a:pt x="4567017" y="236913"/>
                  <a:pt x="4561414" y="242547"/>
                  <a:pt x="4555170" y="246795"/>
                </a:cubicBezTo>
                <a:cubicBezTo>
                  <a:pt x="4548925" y="251043"/>
                  <a:pt x="4544833" y="249765"/>
                  <a:pt x="4542891" y="242963"/>
                </a:cubicBezTo>
                <a:cubicBezTo>
                  <a:pt x="4540951" y="236160"/>
                  <a:pt x="4536042" y="227965"/>
                  <a:pt x="4528167" y="218378"/>
                </a:cubicBezTo>
                <a:cubicBezTo>
                  <a:pt x="4520291" y="208791"/>
                  <a:pt x="4521392" y="206137"/>
                  <a:pt x="4531469" y="210416"/>
                </a:cubicBezTo>
                <a:cubicBezTo>
                  <a:pt x="4541546" y="214694"/>
                  <a:pt x="4547790" y="216273"/>
                  <a:pt x="4550203" y="215150"/>
                </a:cubicBezTo>
                <a:cubicBezTo>
                  <a:pt x="4552615" y="214028"/>
                  <a:pt x="4554776" y="206270"/>
                  <a:pt x="4556686" y="191877"/>
                </a:cubicBezTo>
                <a:cubicBezTo>
                  <a:pt x="4558596" y="177484"/>
                  <a:pt x="4559300" y="168731"/>
                  <a:pt x="4558797" y="165618"/>
                </a:cubicBezTo>
                <a:cubicBezTo>
                  <a:pt x="4558295" y="162505"/>
                  <a:pt x="4556788" y="161684"/>
                  <a:pt x="4554277" y="163153"/>
                </a:cubicBezTo>
                <a:cubicBezTo>
                  <a:pt x="4551765" y="164623"/>
                  <a:pt x="4546891" y="166561"/>
                  <a:pt x="4539654" y="168967"/>
                </a:cubicBezTo>
                <a:cubicBezTo>
                  <a:pt x="4532418" y="171373"/>
                  <a:pt x="4526896" y="172855"/>
                  <a:pt x="4523088" y="173413"/>
                </a:cubicBezTo>
                <a:cubicBezTo>
                  <a:pt x="4520917" y="190082"/>
                  <a:pt x="4515374" y="205101"/>
                  <a:pt x="4506456" y="218471"/>
                </a:cubicBezTo>
                <a:cubicBezTo>
                  <a:pt x="4497539" y="231841"/>
                  <a:pt x="4485673" y="241161"/>
                  <a:pt x="4470859" y="246432"/>
                </a:cubicBezTo>
                <a:cubicBezTo>
                  <a:pt x="4456044" y="251703"/>
                  <a:pt x="4452990" y="250438"/>
                  <a:pt x="4461696" y="242637"/>
                </a:cubicBezTo>
                <a:cubicBezTo>
                  <a:pt x="4470403" y="234836"/>
                  <a:pt x="4478579" y="224430"/>
                  <a:pt x="4486225" y="211420"/>
                </a:cubicBezTo>
                <a:cubicBezTo>
                  <a:pt x="4493871" y="198410"/>
                  <a:pt x="4498274" y="184244"/>
                  <a:pt x="4499434" y="168921"/>
                </a:cubicBezTo>
                <a:cubicBezTo>
                  <a:pt x="4500593" y="153597"/>
                  <a:pt x="4500606" y="141059"/>
                  <a:pt x="4499471" y="131304"/>
                </a:cubicBezTo>
                <a:cubicBezTo>
                  <a:pt x="4498336" y="121550"/>
                  <a:pt x="4496001" y="113525"/>
                  <a:pt x="4492467" y="107231"/>
                </a:cubicBezTo>
                <a:cubicBezTo>
                  <a:pt x="4488932" y="100937"/>
                  <a:pt x="4490302" y="97790"/>
                  <a:pt x="4496578" y="97790"/>
                </a:cubicBezTo>
                <a:cubicBezTo>
                  <a:pt x="4501489" y="97790"/>
                  <a:pt x="4506590" y="98174"/>
                  <a:pt x="4511879" y="98943"/>
                </a:cubicBezTo>
                <a:cubicBezTo>
                  <a:pt x="4517169" y="99712"/>
                  <a:pt x="4526049" y="98764"/>
                  <a:pt x="4538520" y="96097"/>
                </a:cubicBezTo>
                <a:cubicBezTo>
                  <a:pt x="4550990" y="93431"/>
                  <a:pt x="4565392" y="89313"/>
                  <a:pt x="4581726" y="83744"/>
                </a:cubicBezTo>
                <a:cubicBezTo>
                  <a:pt x="4571048" y="44503"/>
                  <a:pt x="4563126" y="21075"/>
                  <a:pt x="4557960" y="13460"/>
                </a:cubicBezTo>
                <a:cubicBezTo>
                  <a:pt x="4552795" y="5845"/>
                  <a:pt x="4554674" y="2645"/>
                  <a:pt x="4563597" y="3861"/>
                </a:cubicBezTo>
                <a:close/>
                <a:moveTo>
                  <a:pt x="3978503" y="3346"/>
                </a:moveTo>
                <a:cubicBezTo>
                  <a:pt x="3979927" y="3244"/>
                  <a:pt x="3981736" y="3450"/>
                  <a:pt x="3983930" y="3963"/>
                </a:cubicBezTo>
                <a:cubicBezTo>
                  <a:pt x="3992705" y="6016"/>
                  <a:pt x="3999734" y="8639"/>
                  <a:pt x="4005017" y="11832"/>
                </a:cubicBezTo>
                <a:cubicBezTo>
                  <a:pt x="4010301" y="15026"/>
                  <a:pt x="4011761" y="19599"/>
                  <a:pt x="4009398" y="25553"/>
                </a:cubicBezTo>
                <a:cubicBezTo>
                  <a:pt x="4007036" y="31506"/>
                  <a:pt x="4005489" y="48187"/>
                  <a:pt x="4004757" y="75596"/>
                </a:cubicBezTo>
                <a:cubicBezTo>
                  <a:pt x="4010859" y="73401"/>
                  <a:pt x="4017314" y="71488"/>
                  <a:pt x="4024123" y="69857"/>
                </a:cubicBezTo>
                <a:cubicBezTo>
                  <a:pt x="4030932" y="68226"/>
                  <a:pt x="4036023" y="69801"/>
                  <a:pt x="4039396" y="74582"/>
                </a:cubicBezTo>
                <a:cubicBezTo>
                  <a:pt x="4042770" y="79363"/>
                  <a:pt x="4040373" y="83828"/>
                  <a:pt x="4032206" y="87977"/>
                </a:cubicBezTo>
                <a:cubicBezTo>
                  <a:pt x="4024039" y="92125"/>
                  <a:pt x="4014889" y="95551"/>
                  <a:pt x="4004757" y="98255"/>
                </a:cubicBezTo>
                <a:lnTo>
                  <a:pt x="4004757" y="140169"/>
                </a:lnTo>
                <a:lnTo>
                  <a:pt x="4008738" y="143294"/>
                </a:lnTo>
                <a:cubicBezTo>
                  <a:pt x="4027007" y="122979"/>
                  <a:pt x="4034975" y="108952"/>
                  <a:pt x="4032643" y="101213"/>
                </a:cubicBezTo>
                <a:cubicBezTo>
                  <a:pt x="4030312" y="93474"/>
                  <a:pt x="4035977" y="92727"/>
                  <a:pt x="4049638" y="98971"/>
                </a:cubicBezTo>
                <a:cubicBezTo>
                  <a:pt x="4063299" y="105216"/>
                  <a:pt x="4067348" y="110580"/>
                  <a:pt x="4061786" y="115063"/>
                </a:cubicBezTo>
                <a:cubicBezTo>
                  <a:pt x="4056223" y="119547"/>
                  <a:pt x="4041499" y="131450"/>
                  <a:pt x="4017612" y="150773"/>
                </a:cubicBezTo>
                <a:cubicBezTo>
                  <a:pt x="4035484" y="164155"/>
                  <a:pt x="4050180" y="174495"/>
                  <a:pt x="4061702" y="181794"/>
                </a:cubicBezTo>
                <a:cubicBezTo>
                  <a:pt x="4073224" y="189093"/>
                  <a:pt x="4086460" y="195269"/>
                  <a:pt x="4101411" y="200323"/>
                </a:cubicBezTo>
                <a:cubicBezTo>
                  <a:pt x="4116362" y="205377"/>
                  <a:pt x="4119243" y="208834"/>
                  <a:pt x="4110053" y="210695"/>
                </a:cubicBezTo>
                <a:cubicBezTo>
                  <a:pt x="4100863" y="212555"/>
                  <a:pt x="4090258" y="213485"/>
                  <a:pt x="4078241" y="213485"/>
                </a:cubicBezTo>
                <a:cubicBezTo>
                  <a:pt x="4065578" y="213485"/>
                  <a:pt x="4056564" y="211008"/>
                  <a:pt x="4051200" y="206053"/>
                </a:cubicBezTo>
                <a:cubicBezTo>
                  <a:pt x="4045836" y="201098"/>
                  <a:pt x="4039220" y="194097"/>
                  <a:pt x="4031350" y="185050"/>
                </a:cubicBezTo>
                <a:cubicBezTo>
                  <a:pt x="4023481" y="176002"/>
                  <a:pt x="4014617" y="165246"/>
                  <a:pt x="4004757" y="152782"/>
                </a:cubicBezTo>
                <a:cubicBezTo>
                  <a:pt x="4004757" y="190522"/>
                  <a:pt x="4005144" y="215023"/>
                  <a:pt x="4005919" y="226284"/>
                </a:cubicBezTo>
                <a:cubicBezTo>
                  <a:pt x="4006695" y="237546"/>
                  <a:pt x="4004431" y="249316"/>
                  <a:pt x="3999129" y="261594"/>
                </a:cubicBezTo>
                <a:cubicBezTo>
                  <a:pt x="3993827" y="273872"/>
                  <a:pt x="3988287" y="275326"/>
                  <a:pt x="3982507" y="265956"/>
                </a:cubicBezTo>
                <a:cubicBezTo>
                  <a:pt x="3976727" y="256586"/>
                  <a:pt x="3969825" y="247226"/>
                  <a:pt x="3961801" y="237874"/>
                </a:cubicBezTo>
                <a:cubicBezTo>
                  <a:pt x="3953777" y="228523"/>
                  <a:pt x="3954192" y="224840"/>
                  <a:pt x="3963048" y="226824"/>
                </a:cubicBezTo>
                <a:cubicBezTo>
                  <a:pt x="3971903" y="228808"/>
                  <a:pt x="3977196" y="229782"/>
                  <a:pt x="3978926" y="229745"/>
                </a:cubicBezTo>
                <a:cubicBezTo>
                  <a:pt x="3980656" y="229707"/>
                  <a:pt x="3982063" y="223829"/>
                  <a:pt x="3983149" y="212109"/>
                </a:cubicBezTo>
                <a:cubicBezTo>
                  <a:pt x="3983691" y="206248"/>
                  <a:pt x="3984098" y="194190"/>
                  <a:pt x="3984370" y="175934"/>
                </a:cubicBezTo>
                <a:lnTo>
                  <a:pt x="3984474" y="167255"/>
                </a:lnTo>
                <a:lnTo>
                  <a:pt x="3984367" y="167414"/>
                </a:lnTo>
                <a:cubicBezTo>
                  <a:pt x="3977769" y="175705"/>
                  <a:pt x="3969509" y="184616"/>
                  <a:pt x="3959587" y="194147"/>
                </a:cubicBezTo>
                <a:cubicBezTo>
                  <a:pt x="3949666" y="203678"/>
                  <a:pt x="3943495" y="211423"/>
                  <a:pt x="3941077" y="217383"/>
                </a:cubicBezTo>
                <a:cubicBezTo>
                  <a:pt x="3938658" y="223342"/>
                  <a:pt x="3931769" y="222483"/>
                  <a:pt x="3920408" y="214806"/>
                </a:cubicBezTo>
                <a:cubicBezTo>
                  <a:pt x="3911962" y="204301"/>
                  <a:pt x="3910970" y="198547"/>
                  <a:pt x="3917432" y="197542"/>
                </a:cubicBezTo>
                <a:cubicBezTo>
                  <a:pt x="3923893" y="196537"/>
                  <a:pt x="3932684" y="192203"/>
                  <a:pt x="3943802" y="184538"/>
                </a:cubicBezTo>
                <a:cubicBezTo>
                  <a:pt x="3954921" y="176874"/>
                  <a:pt x="3966111" y="170031"/>
                  <a:pt x="3977372" y="164009"/>
                </a:cubicBezTo>
                <a:cubicBezTo>
                  <a:pt x="3980188" y="162504"/>
                  <a:pt x="3982445" y="161446"/>
                  <a:pt x="3984144" y="160835"/>
                </a:cubicBezTo>
                <a:lnTo>
                  <a:pt x="3984550" y="160777"/>
                </a:lnTo>
                <a:lnTo>
                  <a:pt x="3984675" y="143901"/>
                </a:lnTo>
                <a:cubicBezTo>
                  <a:pt x="3984743" y="131674"/>
                  <a:pt x="3984777" y="117897"/>
                  <a:pt x="3984777" y="102571"/>
                </a:cubicBezTo>
                <a:cubicBezTo>
                  <a:pt x="3978985" y="104121"/>
                  <a:pt x="3973605" y="105287"/>
                  <a:pt x="3968638" y="106069"/>
                </a:cubicBezTo>
                <a:cubicBezTo>
                  <a:pt x="3963671" y="106850"/>
                  <a:pt x="3957532" y="105498"/>
                  <a:pt x="3950221" y="102013"/>
                </a:cubicBezTo>
                <a:cubicBezTo>
                  <a:pt x="3942909" y="98528"/>
                  <a:pt x="3943269" y="95446"/>
                  <a:pt x="3951300" y="92767"/>
                </a:cubicBezTo>
                <a:cubicBezTo>
                  <a:pt x="3959330" y="90088"/>
                  <a:pt x="3970489" y="86250"/>
                  <a:pt x="3984777" y="81251"/>
                </a:cubicBezTo>
                <a:cubicBezTo>
                  <a:pt x="3984777" y="59212"/>
                  <a:pt x="3984206" y="44203"/>
                  <a:pt x="3983065" y="36222"/>
                </a:cubicBezTo>
                <a:cubicBezTo>
                  <a:pt x="3981924" y="28241"/>
                  <a:pt x="3979589" y="20356"/>
                  <a:pt x="3976061" y="12567"/>
                </a:cubicBezTo>
                <a:cubicBezTo>
                  <a:pt x="3973414" y="6726"/>
                  <a:pt x="3974228" y="3652"/>
                  <a:pt x="3978503" y="3346"/>
                </a:cubicBezTo>
                <a:close/>
                <a:moveTo>
                  <a:pt x="421573" y="1661"/>
                </a:moveTo>
                <a:cubicBezTo>
                  <a:pt x="424092" y="622"/>
                  <a:pt x="428411" y="624"/>
                  <a:pt x="434528" y="1666"/>
                </a:cubicBezTo>
                <a:cubicBezTo>
                  <a:pt x="446763" y="3749"/>
                  <a:pt x="454180" y="7910"/>
                  <a:pt x="456778" y="14149"/>
                </a:cubicBezTo>
                <a:lnTo>
                  <a:pt x="455303" y="33233"/>
                </a:lnTo>
                <a:lnTo>
                  <a:pt x="480619" y="30175"/>
                </a:lnTo>
                <a:cubicBezTo>
                  <a:pt x="493765" y="27850"/>
                  <a:pt x="503355" y="25500"/>
                  <a:pt x="509389" y="23125"/>
                </a:cubicBezTo>
                <a:cubicBezTo>
                  <a:pt x="515423" y="20750"/>
                  <a:pt x="525347" y="25060"/>
                  <a:pt x="539164" y="36054"/>
                </a:cubicBezTo>
                <a:cubicBezTo>
                  <a:pt x="552980" y="47049"/>
                  <a:pt x="554822" y="53281"/>
                  <a:pt x="544689" y="54751"/>
                </a:cubicBezTo>
                <a:cubicBezTo>
                  <a:pt x="534556" y="56220"/>
                  <a:pt x="523444" y="60084"/>
                  <a:pt x="511352" y="66341"/>
                </a:cubicBezTo>
                <a:cubicBezTo>
                  <a:pt x="508329" y="67905"/>
                  <a:pt x="505854" y="68975"/>
                  <a:pt x="503927" y="69552"/>
                </a:cubicBezTo>
                <a:lnTo>
                  <a:pt x="501144" y="69720"/>
                </a:lnTo>
                <a:lnTo>
                  <a:pt x="505624" y="72847"/>
                </a:lnTo>
                <a:cubicBezTo>
                  <a:pt x="508286" y="75266"/>
                  <a:pt x="510663" y="78045"/>
                  <a:pt x="512756" y="81186"/>
                </a:cubicBezTo>
                <a:cubicBezTo>
                  <a:pt x="516942" y="87468"/>
                  <a:pt x="514279" y="92150"/>
                  <a:pt x="504766" y="95232"/>
                </a:cubicBezTo>
                <a:cubicBezTo>
                  <a:pt x="495253" y="98314"/>
                  <a:pt x="485611" y="104791"/>
                  <a:pt x="475838" y="114663"/>
                </a:cubicBezTo>
                <a:cubicBezTo>
                  <a:pt x="490075" y="130501"/>
                  <a:pt x="504682" y="143412"/>
                  <a:pt x="519658" y="153396"/>
                </a:cubicBezTo>
                <a:cubicBezTo>
                  <a:pt x="534634" y="163380"/>
                  <a:pt x="550531" y="172148"/>
                  <a:pt x="567348" y="179701"/>
                </a:cubicBezTo>
                <a:cubicBezTo>
                  <a:pt x="584166" y="187254"/>
                  <a:pt x="588748" y="191657"/>
                  <a:pt x="581096" y="192910"/>
                </a:cubicBezTo>
                <a:cubicBezTo>
                  <a:pt x="573444" y="194162"/>
                  <a:pt x="561469" y="194984"/>
                  <a:pt x="545173" y="195375"/>
                </a:cubicBezTo>
                <a:cubicBezTo>
                  <a:pt x="528876" y="195765"/>
                  <a:pt x="516895" y="190932"/>
                  <a:pt x="509231" y="180873"/>
                </a:cubicBezTo>
                <a:cubicBezTo>
                  <a:pt x="501566" y="170815"/>
                  <a:pt x="494627" y="162096"/>
                  <a:pt x="488413" y="154717"/>
                </a:cubicBezTo>
                <a:cubicBezTo>
                  <a:pt x="482200" y="147337"/>
                  <a:pt x="474824" y="138017"/>
                  <a:pt x="466285" y="126756"/>
                </a:cubicBezTo>
                <a:cubicBezTo>
                  <a:pt x="457746" y="115494"/>
                  <a:pt x="450565" y="107489"/>
                  <a:pt x="444742" y="102738"/>
                </a:cubicBezTo>
                <a:cubicBezTo>
                  <a:pt x="438919" y="97988"/>
                  <a:pt x="439163" y="94804"/>
                  <a:pt x="445477" y="93186"/>
                </a:cubicBezTo>
                <a:cubicBezTo>
                  <a:pt x="451790" y="91567"/>
                  <a:pt x="459683" y="95818"/>
                  <a:pt x="469159" y="105938"/>
                </a:cubicBezTo>
                <a:cubicBezTo>
                  <a:pt x="472185" y="100680"/>
                  <a:pt x="475199" y="95765"/>
                  <a:pt x="478200" y="91195"/>
                </a:cubicBezTo>
                <a:cubicBezTo>
                  <a:pt x="481201" y="86625"/>
                  <a:pt x="482101" y="84191"/>
                  <a:pt x="480898" y="83893"/>
                </a:cubicBezTo>
                <a:cubicBezTo>
                  <a:pt x="474870" y="84650"/>
                  <a:pt x="469082" y="86008"/>
                  <a:pt x="463531" y="87967"/>
                </a:cubicBezTo>
                <a:cubicBezTo>
                  <a:pt x="457981" y="89927"/>
                  <a:pt x="452397" y="87967"/>
                  <a:pt x="446779" y="82089"/>
                </a:cubicBezTo>
                <a:cubicBezTo>
                  <a:pt x="441160" y="76210"/>
                  <a:pt x="442264" y="73271"/>
                  <a:pt x="450090" y="73271"/>
                </a:cubicBezTo>
                <a:cubicBezTo>
                  <a:pt x="455187" y="73271"/>
                  <a:pt x="461193" y="72362"/>
                  <a:pt x="468108" y="70545"/>
                </a:cubicBezTo>
                <a:cubicBezTo>
                  <a:pt x="475022" y="68728"/>
                  <a:pt x="479915" y="66781"/>
                  <a:pt x="482786" y="64704"/>
                </a:cubicBezTo>
                <a:cubicBezTo>
                  <a:pt x="485657" y="62626"/>
                  <a:pt x="490323" y="63284"/>
                  <a:pt x="496785" y="66676"/>
                </a:cubicBezTo>
                <a:lnTo>
                  <a:pt x="499383" y="68490"/>
                </a:lnTo>
                <a:lnTo>
                  <a:pt x="498946" y="67087"/>
                </a:lnTo>
                <a:cubicBezTo>
                  <a:pt x="499212" y="65689"/>
                  <a:pt x="500027" y="63797"/>
                  <a:pt x="501389" y="61411"/>
                </a:cubicBezTo>
                <a:cubicBezTo>
                  <a:pt x="506840" y="51867"/>
                  <a:pt x="508734" y="46224"/>
                  <a:pt x="507073" y="44482"/>
                </a:cubicBezTo>
                <a:cubicBezTo>
                  <a:pt x="505411" y="42739"/>
                  <a:pt x="495749" y="42646"/>
                  <a:pt x="478088" y="44203"/>
                </a:cubicBezTo>
                <a:cubicBezTo>
                  <a:pt x="460428" y="45759"/>
                  <a:pt x="442482" y="47508"/>
                  <a:pt x="424250" y="49449"/>
                </a:cubicBezTo>
                <a:cubicBezTo>
                  <a:pt x="406018" y="51390"/>
                  <a:pt x="389771" y="52720"/>
                  <a:pt x="375509" y="53439"/>
                </a:cubicBezTo>
                <a:cubicBezTo>
                  <a:pt x="369605" y="68930"/>
                  <a:pt x="363212" y="79242"/>
                  <a:pt x="356328" y="84377"/>
                </a:cubicBezTo>
                <a:cubicBezTo>
                  <a:pt x="349445" y="89511"/>
                  <a:pt x="345247" y="87729"/>
                  <a:pt x="343734" y="79028"/>
                </a:cubicBezTo>
                <a:cubicBezTo>
                  <a:pt x="342221" y="70328"/>
                  <a:pt x="343449" y="63370"/>
                  <a:pt x="347418" y="58155"/>
                </a:cubicBezTo>
                <a:cubicBezTo>
                  <a:pt x="351386" y="52940"/>
                  <a:pt x="355283" y="46565"/>
                  <a:pt x="359110" y="39031"/>
                </a:cubicBezTo>
                <a:cubicBezTo>
                  <a:pt x="362936" y="31496"/>
                  <a:pt x="366374" y="28954"/>
                  <a:pt x="369425" y="31403"/>
                </a:cubicBezTo>
                <a:cubicBezTo>
                  <a:pt x="372476" y="33853"/>
                  <a:pt x="374597" y="36516"/>
                  <a:pt x="375787" y="39394"/>
                </a:cubicBezTo>
                <a:cubicBezTo>
                  <a:pt x="394751" y="38662"/>
                  <a:pt x="413677" y="37524"/>
                  <a:pt x="432566" y="35980"/>
                </a:cubicBezTo>
                <a:lnTo>
                  <a:pt x="446149" y="34339"/>
                </a:lnTo>
                <a:lnTo>
                  <a:pt x="438277" y="29292"/>
                </a:lnTo>
                <a:cubicBezTo>
                  <a:pt x="427859" y="21268"/>
                  <a:pt x="421571" y="14136"/>
                  <a:pt x="419413" y="7898"/>
                </a:cubicBezTo>
                <a:cubicBezTo>
                  <a:pt x="418334" y="4779"/>
                  <a:pt x="419054" y="2700"/>
                  <a:pt x="421573" y="1661"/>
                </a:cubicBezTo>
                <a:close/>
                <a:moveTo>
                  <a:pt x="4914899" y="249"/>
                </a:moveTo>
                <a:cubicBezTo>
                  <a:pt x="4917849" y="-419"/>
                  <a:pt x="4923256" y="258"/>
                  <a:pt x="4931119" y="2280"/>
                </a:cubicBezTo>
                <a:cubicBezTo>
                  <a:pt x="4943509" y="6868"/>
                  <a:pt x="4948907" y="11451"/>
                  <a:pt x="4947313" y="16028"/>
                </a:cubicBezTo>
                <a:cubicBezTo>
                  <a:pt x="4945719" y="20604"/>
                  <a:pt x="4943794" y="29174"/>
                  <a:pt x="4941537" y="41738"/>
                </a:cubicBezTo>
                <a:cubicBezTo>
                  <a:pt x="4948557" y="41043"/>
                  <a:pt x="4955679" y="39508"/>
                  <a:pt x="4962903" y="37133"/>
                </a:cubicBezTo>
                <a:cubicBezTo>
                  <a:pt x="4970127" y="34758"/>
                  <a:pt x="4976738" y="36132"/>
                  <a:pt x="4982734" y="41254"/>
                </a:cubicBezTo>
                <a:cubicBezTo>
                  <a:pt x="4988731" y="46376"/>
                  <a:pt x="4989701" y="49895"/>
                  <a:pt x="4985646" y="51811"/>
                </a:cubicBezTo>
                <a:cubicBezTo>
                  <a:pt x="4981590" y="53728"/>
                  <a:pt x="4966887" y="56856"/>
                  <a:pt x="4941537" y="61197"/>
                </a:cubicBezTo>
                <a:lnTo>
                  <a:pt x="4941537" y="73252"/>
                </a:lnTo>
                <a:cubicBezTo>
                  <a:pt x="4946113" y="72607"/>
                  <a:pt x="4951480" y="71280"/>
                  <a:pt x="4957638" y="69271"/>
                </a:cubicBezTo>
                <a:cubicBezTo>
                  <a:pt x="4963796" y="67262"/>
                  <a:pt x="4969656" y="68948"/>
                  <a:pt x="4975218" y="74331"/>
                </a:cubicBezTo>
                <a:cubicBezTo>
                  <a:pt x="4980781" y="79714"/>
                  <a:pt x="4980437" y="83214"/>
                  <a:pt x="4974186" y="84833"/>
                </a:cubicBezTo>
                <a:cubicBezTo>
                  <a:pt x="4967935" y="86451"/>
                  <a:pt x="4957052" y="88668"/>
                  <a:pt x="4941537" y="91483"/>
                </a:cubicBezTo>
                <a:lnTo>
                  <a:pt x="4941537" y="101269"/>
                </a:lnTo>
                <a:cubicBezTo>
                  <a:pt x="4966651" y="97437"/>
                  <a:pt x="4983677" y="94144"/>
                  <a:pt x="4992613" y="91390"/>
                </a:cubicBezTo>
                <a:cubicBezTo>
                  <a:pt x="5001549" y="88637"/>
                  <a:pt x="5009582" y="88981"/>
                  <a:pt x="5016713" y="92423"/>
                </a:cubicBezTo>
                <a:cubicBezTo>
                  <a:pt x="5023845" y="95864"/>
                  <a:pt x="5028077" y="99973"/>
                  <a:pt x="5029410" y="104748"/>
                </a:cubicBezTo>
                <a:cubicBezTo>
                  <a:pt x="5030744" y="109523"/>
                  <a:pt x="5025166" y="111910"/>
                  <a:pt x="5012676" y="111910"/>
                </a:cubicBezTo>
                <a:cubicBezTo>
                  <a:pt x="5002779" y="111910"/>
                  <a:pt x="4988824" y="112868"/>
                  <a:pt x="4970809" y="114784"/>
                </a:cubicBezTo>
                <a:cubicBezTo>
                  <a:pt x="4952795" y="116700"/>
                  <a:pt x="4933844" y="119413"/>
                  <a:pt x="4913957" y="122923"/>
                </a:cubicBezTo>
                <a:cubicBezTo>
                  <a:pt x="4894070" y="126433"/>
                  <a:pt x="4881112" y="128588"/>
                  <a:pt x="4875085" y="129388"/>
                </a:cubicBezTo>
                <a:cubicBezTo>
                  <a:pt x="4869057" y="130188"/>
                  <a:pt x="4861675" y="127512"/>
                  <a:pt x="4852937" y="121361"/>
                </a:cubicBezTo>
                <a:cubicBezTo>
                  <a:pt x="4844200" y="115209"/>
                  <a:pt x="4847725" y="111891"/>
                  <a:pt x="4863513" y="111408"/>
                </a:cubicBezTo>
                <a:cubicBezTo>
                  <a:pt x="4879302" y="110924"/>
                  <a:pt x="4898643" y="108537"/>
                  <a:pt x="4921538" y="104245"/>
                </a:cubicBezTo>
                <a:lnTo>
                  <a:pt x="4921538" y="94404"/>
                </a:lnTo>
                <a:cubicBezTo>
                  <a:pt x="4917333" y="96736"/>
                  <a:pt x="4912689" y="97902"/>
                  <a:pt x="4907604" y="97902"/>
                </a:cubicBezTo>
                <a:cubicBezTo>
                  <a:pt x="4902147" y="97902"/>
                  <a:pt x="4897074" y="95790"/>
                  <a:pt x="4892386" y="91567"/>
                </a:cubicBezTo>
                <a:cubicBezTo>
                  <a:pt x="4887698" y="87344"/>
                  <a:pt x="4888749" y="84420"/>
                  <a:pt x="4895539" y="82796"/>
                </a:cubicBezTo>
                <a:cubicBezTo>
                  <a:pt x="4902330" y="81171"/>
                  <a:pt x="4910996" y="79372"/>
                  <a:pt x="4921538" y="77401"/>
                </a:cubicBezTo>
                <a:lnTo>
                  <a:pt x="4921538" y="65215"/>
                </a:lnTo>
                <a:lnTo>
                  <a:pt x="4908013" y="67559"/>
                </a:lnTo>
                <a:cubicBezTo>
                  <a:pt x="4903127" y="67559"/>
                  <a:pt x="4897546" y="64992"/>
                  <a:pt x="4891270" y="59857"/>
                </a:cubicBezTo>
                <a:cubicBezTo>
                  <a:pt x="4884995" y="54723"/>
                  <a:pt x="4885388" y="51610"/>
                  <a:pt x="4892451" y="50518"/>
                </a:cubicBezTo>
                <a:cubicBezTo>
                  <a:pt x="4899515" y="49427"/>
                  <a:pt x="4909210" y="47852"/>
                  <a:pt x="4921538" y="45793"/>
                </a:cubicBezTo>
                <a:cubicBezTo>
                  <a:pt x="4921538" y="42581"/>
                  <a:pt x="4921166" y="36873"/>
                  <a:pt x="4920422" y="28669"/>
                </a:cubicBezTo>
                <a:cubicBezTo>
                  <a:pt x="4919677" y="20464"/>
                  <a:pt x="4917343" y="13004"/>
                  <a:pt x="4913417" y="6289"/>
                </a:cubicBezTo>
                <a:cubicBezTo>
                  <a:pt x="4911455" y="2931"/>
                  <a:pt x="4911949" y="918"/>
                  <a:pt x="4914899" y="249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45950" y="2115071"/>
          <a:ext cx="3920023" cy="1945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8787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第一次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第二次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第三次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3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78</a:t>
                      </a:r>
                      <a:endParaRPr lang="zh-CN" altLang="en-US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74</a:t>
                      </a:r>
                      <a:endParaRPr lang="zh-CN" altLang="en-US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80</a:t>
                      </a:r>
                      <a:endParaRPr lang="zh-CN" altLang="en-US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3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60</a:t>
                      </a:r>
                      <a:endParaRPr lang="zh-CN" altLang="en-US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79</a:t>
                      </a:r>
                      <a:endParaRPr lang="zh-CN" altLang="en-US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83</a:t>
                      </a:r>
                      <a:endParaRPr lang="zh-CN" altLang="en-US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2568102" y="2127724"/>
            <a:ext cx="933632" cy="623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458398" y="2395127"/>
            <a:ext cx="75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姓名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827937" y="2070345"/>
            <a:ext cx="75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次数</a:t>
            </a:r>
          </a:p>
        </p:txBody>
      </p:sp>
      <p:sp>
        <p:nvSpPr>
          <p:cNvPr id="12" name="矩形 11"/>
          <p:cNvSpPr/>
          <p:nvPr/>
        </p:nvSpPr>
        <p:spPr>
          <a:xfrm>
            <a:off x="703900" y="4056725"/>
            <a:ext cx="8004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）第一次拍球，（      ）拍的下数较多，小方第（   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次跳的下数最少。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1324" y="4014563"/>
            <a:ext cx="99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小文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281909" y="4043268"/>
            <a:ext cx="78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</a:t>
            </a:r>
          </a:p>
        </p:txBody>
      </p:sp>
      <p:sp>
        <p:nvSpPr>
          <p:cNvPr id="15" name="矩形 14"/>
          <p:cNvSpPr/>
          <p:nvPr/>
        </p:nvSpPr>
        <p:spPr>
          <a:xfrm>
            <a:off x="714564" y="4784254"/>
            <a:ext cx="6364243" cy="499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）小方第二次拍的下数比小文多多少下？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22538" y="5161455"/>
            <a:ext cx="7377341" cy="499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答：小方第二次拍的下数比小文多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79-74=5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（下）。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78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3" grpId="0"/>
      <p:bldP spid="14" grpId="0"/>
      <p:bldP spid="15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854503" y="1492910"/>
            <a:ext cx="842385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44500" marR="0" lvl="0" indent="-4445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如果下面这些小朋友每两人握一次手，一共握了多少次手？</a:t>
            </a:r>
          </a:p>
          <a:p>
            <a:pPr marL="357505" marR="0" lvl="0" indent="-35750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57505" marR="0" lvl="0" indent="-35750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57505" marR="0" lvl="0" indent="-35750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连一连，数一数，一共要握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次手。</a:t>
            </a:r>
          </a:p>
          <a:p>
            <a:pPr marL="357505" marR="0" lvl="0" indent="-35750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小丽与其他三人握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次；小伟再与另外两人握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次；剩下的小平与小冬再握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次就行了。所以一共要握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11" y="2008731"/>
            <a:ext cx="30384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5276177" y="3478443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3955566" y="4029706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8314799" y="4029706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5326189" y="4539732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1810912" y="5104862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2981979" y="5094379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4137667" y="5084056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20"/>
          <p:cNvSpPr txBox="1">
            <a:spLocks noChangeArrowheads="1"/>
          </p:cNvSpPr>
          <p:nvPr/>
        </p:nvSpPr>
        <p:spPr bwMode="auto">
          <a:xfrm>
            <a:off x="5276177" y="5107871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78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ChangeArrowheads="1"/>
          </p:cNvSpPr>
          <p:nvPr/>
        </p:nvSpPr>
        <p:spPr bwMode="auto">
          <a:xfrm>
            <a:off x="854503" y="1889231"/>
            <a:ext cx="7735351" cy="835771"/>
          </a:xfrm>
          <a:custGeom>
            <a:avLst/>
            <a:gdLst/>
            <a:ahLst/>
            <a:cxnLst/>
            <a:rect l="l" t="t" r="r" b="b"/>
            <a:pathLst>
              <a:path w="7735351" h="835771">
                <a:moveTo>
                  <a:pt x="3887302" y="764857"/>
                </a:moveTo>
                <a:lnTo>
                  <a:pt x="3927133" y="764857"/>
                </a:lnTo>
                <a:lnTo>
                  <a:pt x="3927133" y="804668"/>
                </a:lnTo>
                <a:lnTo>
                  <a:pt x="3887302" y="804668"/>
                </a:lnTo>
                <a:close/>
                <a:moveTo>
                  <a:pt x="235665" y="747946"/>
                </a:moveTo>
                <a:cubicBezTo>
                  <a:pt x="250070" y="746755"/>
                  <a:pt x="261480" y="750572"/>
                  <a:pt x="269895" y="759397"/>
                </a:cubicBezTo>
                <a:cubicBezTo>
                  <a:pt x="278311" y="768221"/>
                  <a:pt x="280512" y="774276"/>
                  <a:pt x="276500" y="777563"/>
                </a:cubicBezTo>
                <a:cubicBezTo>
                  <a:pt x="272488" y="780849"/>
                  <a:pt x="263418" y="781324"/>
                  <a:pt x="249293" y="778986"/>
                </a:cubicBezTo>
                <a:cubicBezTo>
                  <a:pt x="235166" y="776648"/>
                  <a:pt x="219372" y="775479"/>
                  <a:pt x="201909" y="775479"/>
                </a:cubicBezTo>
                <a:cubicBezTo>
                  <a:pt x="184930" y="775479"/>
                  <a:pt x="165831" y="776251"/>
                  <a:pt x="144611" y="777795"/>
                </a:cubicBezTo>
                <a:cubicBezTo>
                  <a:pt x="123390" y="779339"/>
                  <a:pt x="101834" y="781870"/>
                  <a:pt x="79944" y="785386"/>
                </a:cubicBezTo>
                <a:cubicBezTo>
                  <a:pt x="58054" y="788902"/>
                  <a:pt x="43441" y="791633"/>
                  <a:pt x="36105" y="793580"/>
                </a:cubicBezTo>
                <a:cubicBezTo>
                  <a:pt x="28769" y="795528"/>
                  <a:pt x="19998" y="793624"/>
                  <a:pt x="9791" y="787869"/>
                </a:cubicBezTo>
                <a:cubicBezTo>
                  <a:pt x="-702" y="779597"/>
                  <a:pt x="-2761" y="774875"/>
                  <a:pt x="3614" y="773703"/>
                </a:cubicBezTo>
                <a:cubicBezTo>
                  <a:pt x="9989" y="772531"/>
                  <a:pt x="23544" y="770965"/>
                  <a:pt x="44281" y="769005"/>
                </a:cubicBezTo>
                <a:cubicBezTo>
                  <a:pt x="65018" y="767046"/>
                  <a:pt x="82400" y="765288"/>
                  <a:pt x="96427" y="763731"/>
                </a:cubicBezTo>
                <a:cubicBezTo>
                  <a:pt x="110455" y="762175"/>
                  <a:pt x="124946" y="760631"/>
                  <a:pt x="139904" y="759099"/>
                </a:cubicBezTo>
                <a:cubicBezTo>
                  <a:pt x="154861" y="757567"/>
                  <a:pt x="170959" y="755623"/>
                  <a:pt x="188198" y="753267"/>
                </a:cubicBezTo>
                <a:cubicBezTo>
                  <a:pt x="205437" y="750910"/>
                  <a:pt x="221260" y="749137"/>
                  <a:pt x="235665" y="747946"/>
                </a:cubicBezTo>
                <a:close/>
                <a:moveTo>
                  <a:pt x="2153623" y="744378"/>
                </a:moveTo>
                <a:cubicBezTo>
                  <a:pt x="2154625" y="743802"/>
                  <a:pt x="2156414" y="743869"/>
                  <a:pt x="2158989" y="744579"/>
                </a:cubicBezTo>
                <a:cubicBezTo>
                  <a:pt x="2169289" y="747419"/>
                  <a:pt x="2178780" y="750805"/>
                  <a:pt x="2187462" y="754736"/>
                </a:cubicBezTo>
                <a:cubicBezTo>
                  <a:pt x="2197247" y="758829"/>
                  <a:pt x="2205820" y="764757"/>
                  <a:pt x="2213181" y="772521"/>
                </a:cubicBezTo>
                <a:cubicBezTo>
                  <a:pt x="2220542" y="780285"/>
                  <a:pt x="2223733" y="790306"/>
                  <a:pt x="2222753" y="802585"/>
                </a:cubicBezTo>
                <a:cubicBezTo>
                  <a:pt x="2221773" y="814863"/>
                  <a:pt x="2215755" y="816422"/>
                  <a:pt x="2204698" y="807263"/>
                </a:cubicBezTo>
                <a:cubicBezTo>
                  <a:pt x="2193642" y="798104"/>
                  <a:pt x="2180684" y="784657"/>
                  <a:pt x="2165826" y="766922"/>
                </a:cubicBezTo>
                <a:cubicBezTo>
                  <a:pt x="2154683" y="753620"/>
                  <a:pt x="2150615" y="746105"/>
                  <a:pt x="2153623" y="744378"/>
                </a:cubicBezTo>
                <a:close/>
                <a:moveTo>
                  <a:pt x="2093296" y="741053"/>
                </a:moveTo>
                <a:cubicBezTo>
                  <a:pt x="2096964" y="741029"/>
                  <a:pt x="2102562" y="742805"/>
                  <a:pt x="2110090" y="746383"/>
                </a:cubicBezTo>
                <a:cubicBezTo>
                  <a:pt x="2123137" y="755437"/>
                  <a:pt x="2126877" y="761483"/>
                  <a:pt x="2121308" y="764522"/>
                </a:cubicBezTo>
                <a:cubicBezTo>
                  <a:pt x="2115739" y="767560"/>
                  <a:pt x="2110276" y="771954"/>
                  <a:pt x="2104918" y="777702"/>
                </a:cubicBezTo>
                <a:cubicBezTo>
                  <a:pt x="2099560" y="783451"/>
                  <a:pt x="2091558" y="790663"/>
                  <a:pt x="2080910" y="799338"/>
                </a:cubicBezTo>
                <a:cubicBezTo>
                  <a:pt x="2070263" y="808014"/>
                  <a:pt x="2058583" y="814767"/>
                  <a:pt x="2045871" y="819598"/>
                </a:cubicBezTo>
                <a:cubicBezTo>
                  <a:pt x="2033158" y="824428"/>
                  <a:pt x="2032138" y="821386"/>
                  <a:pt x="2042810" y="810472"/>
                </a:cubicBezTo>
                <a:cubicBezTo>
                  <a:pt x="2053483" y="799558"/>
                  <a:pt x="2063792" y="787987"/>
                  <a:pt x="2073739" y="775758"/>
                </a:cubicBezTo>
                <a:cubicBezTo>
                  <a:pt x="2083685" y="763530"/>
                  <a:pt x="2088467" y="753788"/>
                  <a:pt x="2088082" y="746532"/>
                </a:cubicBezTo>
                <a:cubicBezTo>
                  <a:pt x="2087890" y="742905"/>
                  <a:pt x="2089628" y="741078"/>
                  <a:pt x="2093296" y="741053"/>
                </a:cubicBezTo>
                <a:close/>
                <a:moveTo>
                  <a:pt x="720424" y="737522"/>
                </a:moveTo>
                <a:cubicBezTo>
                  <a:pt x="720770" y="739036"/>
                  <a:pt x="713199" y="745109"/>
                  <a:pt x="697711" y="755741"/>
                </a:cubicBezTo>
                <a:cubicBezTo>
                  <a:pt x="677061" y="769917"/>
                  <a:pt x="664119" y="779476"/>
                  <a:pt x="658886" y="784418"/>
                </a:cubicBezTo>
                <a:cubicBezTo>
                  <a:pt x="653652" y="789361"/>
                  <a:pt x="648018" y="790350"/>
                  <a:pt x="641985" y="787386"/>
                </a:cubicBezTo>
                <a:cubicBezTo>
                  <a:pt x="635951" y="784421"/>
                  <a:pt x="630580" y="779786"/>
                  <a:pt x="625874" y="773479"/>
                </a:cubicBezTo>
                <a:cubicBezTo>
                  <a:pt x="621167" y="767173"/>
                  <a:pt x="623517" y="763787"/>
                  <a:pt x="632925" y="763322"/>
                </a:cubicBezTo>
                <a:cubicBezTo>
                  <a:pt x="642332" y="762857"/>
                  <a:pt x="656933" y="758693"/>
                  <a:pt x="676727" y="750830"/>
                </a:cubicBezTo>
                <a:cubicBezTo>
                  <a:pt x="696372" y="743996"/>
                  <a:pt x="709943" y="739562"/>
                  <a:pt x="717440" y="737528"/>
                </a:cubicBezTo>
                <a:cubicBezTo>
                  <a:pt x="719315" y="737020"/>
                  <a:pt x="720310" y="737018"/>
                  <a:pt x="720424" y="737522"/>
                </a:cubicBezTo>
                <a:close/>
                <a:moveTo>
                  <a:pt x="2443670" y="727612"/>
                </a:moveTo>
                <a:lnTo>
                  <a:pt x="2412025" y="730961"/>
                </a:lnTo>
                <a:cubicBezTo>
                  <a:pt x="2409693" y="735041"/>
                  <a:pt x="2407793" y="738185"/>
                  <a:pt x="2406323" y="740393"/>
                </a:cubicBezTo>
                <a:cubicBezTo>
                  <a:pt x="2404853" y="742601"/>
                  <a:pt x="2405247" y="743940"/>
                  <a:pt x="2407504" y="744411"/>
                </a:cubicBezTo>
                <a:cubicBezTo>
                  <a:pt x="2409762" y="744883"/>
                  <a:pt x="2417786" y="747022"/>
                  <a:pt x="2431577" y="750830"/>
                </a:cubicBezTo>
                <a:cubicBezTo>
                  <a:pt x="2435075" y="746489"/>
                  <a:pt x="2439105" y="738750"/>
                  <a:pt x="2443670" y="727612"/>
                </a:cubicBezTo>
                <a:close/>
                <a:moveTo>
                  <a:pt x="178562" y="674964"/>
                </a:moveTo>
                <a:cubicBezTo>
                  <a:pt x="188173" y="674964"/>
                  <a:pt x="195842" y="677873"/>
                  <a:pt x="201565" y="683690"/>
                </a:cubicBezTo>
                <a:cubicBezTo>
                  <a:pt x="207289" y="689506"/>
                  <a:pt x="204960" y="693611"/>
                  <a:pt x="194579" y="696005"/>
                </a:cubicBezTo>
                <a:cubicBezTo>
                  <a:pt x="184198" y="698399"/>
                  <a:pt x="175747" y="699596"/>
                  <a:pt x="169223" y="699596"/>
                </a:cubicBezTo>
                <a:cubicBezTo>
                  <a:pt x="163332" y="699596"/>
                  <a:pt x="156399" y="700169"/>
                  <a:pt x="148424" y="701316"/>
                </a:cubicBezTo>
                <a:cubicBezTo>
                  <a:pt x="140450" y="702464"/>
                  <a:pt x="129610" y="703837"/>
                  <a:pt x="115905" y="705437"/>
                </a:cubicBezTo>
                <a:cubicBezTo>
                  <a:pt x="102820" y="707000"/>
                  <a:pt x="90136" y="704544"/>
                  <a:pt x="77851" y="698070"/>
                </a:cubicBezTo>
                <a:cubicBezTo>
                  <a:pt x="65567" y="691596"/>
                  <a:pt x="65341" y="688083"/>
                  <a:pt x="77172" y="687531"/>
                </a:cubicBezTo>
                <a:cubicBezTo>
                  <a:pt x="89004" y="686979"/>
                  <a:pt x="102142" y="685531"/>
                  <a:pt x="116584" y="683187"/>
                </a:cubicBezTo>
                <a:cubicBezTo>
                  <a:pt x="131027" y="680843"/>
                  <a:pt x="142756" y="678887"/>
                  <a:pt x="151773" y="677318"/>
                </a:cubicBezTo>
                <a:cubicBezTo>
                  <a:pt x="160789" y="675749"/>
                  <a:pt x="169718" y="674964"/>
                  <a:pt x="178562" y="674964"/>
                </a:cubicBezTo>
                <a:close/>
                <a:moveTo>
                  <a:pt x="1908439" y="667208"/>
                </a:moveTo>
                <a:cubicBezTo>
                  <a:pt x="1922432" y="666271"/>
                  <a:pt x="1934171" y="668323"/>
                  <a:pt x="1943654" y="673365"/>
                </a:cubicBezTo>
                <a:cubicBezTo>
                  <a:pt x="1956298" y="680087"/>
                  <a:pt x="1961867" y="686139"/>
                  <a:pt x="1960360" y="691522"/>
                </a:cubicBezTo>
                <a:cubicBezTo>
                  <a:pt x="1958853" y="696904"/>
                  <a:pt x="1952769" y="699208"/>
                  <a:pt x="1942110" y="698433"/>
                </a:cubicBezTo>
                <a:cubicBezTo>
                  <a:pt x="1931450" y="697658"/>
                  <a:pt x="1916471" y="697270"/>
                  <a:pt x="1897173" y="697270"/>
                </a:cubicBezTo>
                <a:cubicBezTo>
                  <a:pt x="1877900" y="697270"/>
                  <a:pt x="1857194" y="698241"/>
                  <a:pt x="1835056" y="700182"/>
                </a:cubicBezTo>
                <a:cubicBezTo>
                  <a:pt x="1812917" y="702122"/>
                  <a:pt x="1794389" y="704432"/>
                  <a:pt x="1779468" y="707111"/>
                </a:cubicBezTo>
                <a:cubicBezTo>
                  <a:pt x="1764549" y="709790"/>
                  <a:pt x="1751526" y="712320"/>
                  <a:pt x="1740401" y="714702"/>
                </a:cubicBezTo>
                <a:cubicBezTo>
                  <a:pt x="1729277" y="717083"/>
                  <a:pt x="1717699" y="714497"/>
                  <a:pt x="1705668" y="706944"/>
                </a:cubicBezTo>
                <a:cubicBezTo>
                  <a:pt x="1694767" y="694951"/>
                  <a:pt x="1693991" y="689547"/>
                  <a:pt x="1703343" y="690731"/>
                </a:cubicBezTo>
                <a:cubicBezTo>
                  <a:pt x="1712694" y="691915"/>
                  <a:pt x="1728715" y="691543"/>
                  <a:pt x="1751405" y="689615"/>
                </a:cubicBezTo>
                <a:cubicBezTo>
                  <a:pt x="1774095" y="687686"/>
                  <a:pt x="1798317" y="684769"/>
                  <a:pt x="1824070" y="680862"/>
                </a:cubicBezTo>
                <a:cubicBezTo>
                  <a:pt x="1849824" y="676955"/>
                  <a:pt x="1873032" y="673048"/>
                  <a:pt x="1893694" y="669142"/>
                </a:cubicBezTo>
                <a:cubicBezTo>
                  <a:pt x="1898859" y="668165"/>
                  <a:pt x="1903775" y="667520"/>
                  <a:pt x="1908439" y="667208"/>
                </a:cubicBezTo>
                <a:close/>
                <a:moveTo>
                  <a:pt x="449429" y="665756"/>
                </a:moveTo>
                <a:cubicBezTo>
                  <a:pt x="434298" y="668869"/>
                  <a:pt x="421114" y="671411"/>
                  <a:pt x="409878" y="673383"/>
                </a:cubicBezTo>
                <a:cubicBezTo>
                  <a:pt x="410622" y="684508"/>
                  <a:pt x="411322" y="694368"/>
                  <a:pt x="411980" y="702963"/>
                </a:cubicBezTo>
                <a:cubicBezTo>
                  <a:pt x="422150" y="702293"/>
                  <a:pt x="434633" y="700898"/>
                  <a:pt x="449429" y="698777"/>
                </a:cubicBezTo>
                <a:close/>
                <a:moveTo>
                  <a:pt x="1197188" y="658110"/>
                </a:moveTo>
                <a:cubicBezTo>
                  <a:pt x="1206248" y="659338"/>
                  <a:pt x="1213655" y="661601"/>
                  <a:pt x="1219410" y="664900"/>
                </a:cubicBezTo>
                <a:cubicBezTo>
                  <a:pt x="1226764" y="667926"/>
                  <a:pt x="1229074" y="672100"/>
                  <a:pt x="1226339" y="677420"/>
                </a:cubicBezTo>
                <a:cubicBezTo>
                  <a:pt x="1223605" y="682741"/>
                  <a:pt x="1222625" y="704370"/>
                  <a:pt x="1223400" y="742309"/>
                </a:cubicBezTo>
                <a:cubicBezTo>
                  <a:pt x="1224175" y="780248"/>
                  <a:pt x="1222839" y="805961"/>
                  <a:pt x="1219391" y="819449"/>
                </a:cubicBezTo>
                <a:cubicBezTo>
                  <a:pt x="1215944" y="832936"/>
                  <a:pt x="1210868" y="834325"/>
                  <a:pt x="1204164" y="823616"/>
                </a:cubicBezTo>
                <a:cubicBezTo>
                  <a:pt x="1197461" y="812906"/>
                  <a:pt x="1194692" y="804498"/>
                  <a:pt x="1195858" y="798389"/>
                </a:cubicBezTo>
                <a:cubicBezTo>
                  <a:pt x="1197023" y="792281"/>
                  <a:pt x="1198385" y="779935"/>
                  <a:pt x="1199941" y="761350"/>
                </a:cubicBezTo>
                <a:cubicBezTo>
                  <a:pt x="1201498" y="742765"/>
                  <a:pt x="1201321" y="723975"/>
                  <a:pt x="1199411" y="704981"/>
                </a:cubicBezTo>
                <a:cubicBezTo>
                  <a:pt x="1197501" y="685987"/>
                  <a:pt x="1194388" y="673120"/>
                  <a:pt x="1190072" y="666379"/>
                </a:cubicBezTo>
                <a:cubicBezTo>
                  <a:pt x="1185756" y="659638"/>
                  <a:pt x="1188128" y="656882"/>
                  <a:pt x="1197188" y="658110"/>
                </a:cubicBezTo>
                <a:close/>
                <a:moveTo>
                  <a:pt x="2144693" y="657570"/>
                </a:moveTo>
                <a:cubicBezTo>
                  <a:pt x="2131931" y="660646"/>
                  <a:pt x="2120248" y="663182"/>
                  <a:pt x="2109644" y="665179"/>
                </a:cubicBezTo>
                <a:cubicBezTo>
                  <a:pt x="2108986" y="682431"/>
                  <a:pt x="2108658" y="697363"/>
                  <a:pt x="2108658" y="709976"/>
                </a:cubicBezTo>
                <a:cubicBezTo>
                  <a:pt x="2121283" y="708476"/>
                  <a:pt x="2131807" y="706752"/>
                  <a:pt x="2140228" y="704805"/>
                </a:cubicBezTo>
                <a:cubicBezTo>
                  <a:pt x="2142448" y="690120"/>
                  <a:pt x="2143936" y="674375"/>
                  <a:pt x="2144693" y="657570"/>
                </a:cubicBezTo>
                <a:close/>
                <a:moveTo>
                  <a:pt x="2398258" y="654073"/>
                </a:moveTo>
                <a:lnTo>
                  <a:pt x="2378427" y="658054"/>
                </a:lnTo>
                <a:cubicBezTo>
                  <a:pt x="2379878" y="660410"/>
                  <a:pt x="2381404" y="664584"/>
                  <a:pt x="2383004" y="670574"/>
                </a:cubicBezTo>
                <a:cubicBezTo>
                  <a:pt x="2384603" y="676564"/>
                  <a:pt x="2385676" y="681525"/>
                  <a:pt x="2386222" y="685457"/>
                </a:cubicBezTo>
                <a:lnTo>
                  <a:pt x="2399300" y="684713"/>
                </a:lnTo>
                <a:close/>
                <a:moveTo>
                  <a:pt x="3396734" y="652643"/>
                </a:moveTo>
                <a:cubicBezTo>
                  <a:pt x="3398379" y="652833"/>
                  <a:pt x="3400380" y="653335"/>
                  <a:pt x="3402737" y="654147"/>
                </a:cubicBezTo>
                <a:cubicBezTo>
                  <a:pt x="3409818" y="656801"/>
                  <a:pt x="3415675" y="660869"/>
                  <a:pt x="3420308" y="666351"/>
                </a:cubicBezTo>
                <a:cubicBezTo>
                  <a:pt x="3424940" y="671833"/>
                  <a:pt x="3424989" y="676592"/>
                  <a:pt x="3420457" y="680629"/>
                </a:cubicBezTo>
                <a:cubicBezTo>
                  <a:pt x="3415923" y="684666"/>
                  <a:pt x="3409000" y="695413"/>
                  <a:pt x="3399686" y="712869"/>
                </a:cubicBezTo>
                <a:cubicBezTo>
                  <a:pt x="3390371" y="730325"/>
                  <a:pt x="3379014" y="746349"/>
                  <a:pt x="3365613" y="760941"/>
                </a:cubicBezTo>
                <a:cubicBezTo>
                  <a:pt x="3352212" y="775532"/>
                  <a:pt x="3336192" y="788576"/>
                  <a:pt x="3317551" y="800073"/>
                </a:cubicBezTo>
                <a:cubicBezTo>
                  <a:pt x="3298910" y="811570"/>
                  <a:pt x="3278853" y="819684"/>
                  <a:pt x="3257378" y="824416"/>
                </a:cubicBezTo>
                <a:cubicBezTo>
                  <a:pt x="3235903" y="829147"/>
                  <a:pt x="3234514" y="826729"/>
                  <a:pt x="3253211" y="817160"/>
                </a:cubicBezTo>
                <a:cubicBezTo>
                  <a:pt x="3271907" y="807592"/>
                  <a:pt x="3290123" y="795872"/>
                  <a:pt x="3307859" y="782000"/>
                </a:cubicBezTo>
                <a:cubicBezTo>
                  <a:pt x="3325594" y="768128"/>
                  <a:pt x="3340799" y="754088"/>
                  <a:pt x="3353475" y="739881"/>
                </a:cubicBezTo>
                <a:cubicBezTo>
                  <a:pt x="3366150" y="725675"/>
                  <a:pt x="3376146" y="710370"/>
                  <a:pt x="3383463" y="693968"/>
                </a:cubicBezTo>
                <a:cubicBezTo>
                  <a:pt x="3390781" y="677566"/>
                  <a:pt x="3393466" y="666016"/>
                  <a:pt x="3391519" y="659319"/>
                </a:cubicBezTo>
                <a:cubicBezTo>
                  <a:pt x="3390058" y="654296"/>
                  <a:pt x="3391797" y="652071"/>
                  <a:pt x="3396734" y="652643"/>
                </a:cubicBezTo>
                <a:close/>
                <a:moveTo>
                  <a:pt x="1495386" y="652110"/>
                </a:moveTo>
                <a:cubicBezTo>
                  <a:pt x="1496752" y="651493"/>
                  <a:pt x="1498512" y="652212"/>
                  <a:pt x="1500667" y="654268"/>
                </a:cubicBezTo>
                <a:cubicBezTo>
                  <a:pt x="1504977" y="658379"/>
                  <a:pt x="1507535" y="664915"/>
                  <a:pt x="1508341" y="673876"/>
                </a:cubicBezTo>
                <a:cubicBezTo>
                  <a:pt x="1509147" y="682837"/>
                  <a:pt x="1507076" y="693063"/>
                  <a:pt x="1502127" y="704553"/>
                </a:cubicBezTo>
                <a:cubicBezTo>
                  <a:pt x="1497179" y="716044"/>
                  <a:pt x="1492293" y="717532"/>
                  <a:pt x="1487468" y="709018"/>
                </a:cubicBezTo>
                <a:cubicBezTo>
                  <a:pt x="1482643" y="700504"/>
                  <a:pt x="1481012" y="694585"/>
                  <a:pt x="1482575" y="691261"/>
                </a:cubicBezTo>
                <a:cubicBezTo>
                  <a:pt x="1484138" y="687937"/>
                  <a:pt x="1485694" y="683274"/>
                  <a:pt x="1487244" y="677271"/>
                </a:cubicBezTo>
                <a:cubicBezTo>
                  <a:pt x="1489576" y="670983"/>
                  <a:pt x="1491319" y="664550"/>
                  <a:pt x="1492472" y="657970"/>
                </a:cubicBezTo>
                <a:cubicBezTo>
                  <a:pt x="1493049" y="654680"/>
                  <a:pt x="1494020" y="652727"/>
                  <a:pt x="1495386" y="652110"/>
                </a:cubicBezTo>
                <a:close/>
                <a:moveTo>
                  <a:pt x="2436656" y="647078"/>
                </a:moveTo>
                <a:lnTo>
                  <a:pt x="2416676" y="651264"/>
                </a:lnTo>
                <a:cubicBezTo>
                  <a:pt x="2416081" y="658395"/>
                  <a:pt x="2415783" y="668236"/>
                  <a:pt x="2415783" y="680787"/>
                </a:cubicBezTo>
                <a:lnTo>
                  <a:pt x="2428936" y="677922"/>
                </a:lnTo>
                <a:cubicBezTo>
                  <a:pt x="2434082" y="660249"/>
                  <a:pt x="2436656" y="649968"/>
                  <a:pt x="2436656" y="647078"/>
                </a:cubicBezTo>
                <a:close/>
                <a:moveTo>
                  <a:pt x="2478216" y="641822"/>
                </a:moveTo>
                <a:cubicBezTo>
                  <a:pt x="2471780" y="642213"/>
                  <a:pt x="2465070" y="643041"/>
                  <a:pt x="2458087" y="644306"/>
                </a:cubicBezTo>
                <a:lnTo>
                  <a:pt x="2446144" y="674946"/>
                </a:lnTo>
                <a:lnTo>
                  <a:pt x="2478626" y="672862"/>
                </a:lnTo>
                <a:cubicBezTo>
                  <a:pt x="2483376" y="665421"/>
                  <a:pt x="2486324" y="658922"/>
                  <a:pt x="2487472" y="653366"/>
                </a:cubicBezTo>
                <a:cubicBezTo>
                  <a:pt x="2488619" y="647810"/>
                  <a:pt x="2488972" y="644399"/>
                  <a:pt x="2488532" y="643134"/>
                </a:cubicBezTo>
                <a:cubicBezTo>
                  <a:pt x="2488092" y="641869"/>
                  <a:pt x="2484653" y="641432"/>
                  <a:pt x="2478216" y="641822"/>
                </a:cubicBezTo>
                <a:close/>
                <a:moveTo>
                  <a:pt x="1004353" y="641236"/>
                </a:moveTo>
                <a:lnTo>
                  <a:pt x="946124" y="727501"/>
                </a:lnTo>
                <a:lnTo>
                  <a:pt x="1004353" y="727501"/>
                </a:lnTo>
                <a:close/>
                <a:moveTo>
                  <a:pt x="3279467" y="627879"/>
                </a:moveTo>
                <a:cubicBezTo>
                  <a:pt x="3281131" y="627684"/>
                  <a:pt x="3283190" y="628921"/>
                  <a:pt x="3285646" y="631590"/>
                </a:cubicBezTo>
                <a:cubicBezTo>
                  <a:pt x="3290557" y="636930"/>
                  <a:pt x="3293013" y="644790"/>
                  <a:pt x="3293013" y="655170"/>
                </a:cubicBezTo>
                <a:cubicBezTo>
                  <a:pt x="3293013" y="665043"/>
                  <a:pt x="3289094" y="676862"/>
                  <a:pt x="3281256" y="690629"/>
                </a:cubicBezTo>
                <a:cubicBezTo>
                  <a:pt x="3273417" y="704395"/>
                  <a:pt x="3266974" y="706832"/>
                  <a:pt x="3261927" y="697940"/>
                </a:cubicBezTo>
                <a:cubicBezTo>
                  <a:pt x="3256879" y="689047"/>
                  <a:pt x="3255918" y="681764"/>
                  <a:pt x="3259043" y="676090"/>
                </a:cubicBezTo>
                <a:cubicBezTo>
                  <a:pt x="3262169" y="670416"/>
                  <a:pt x="3265331" y="663182"/>
                  <a:pt x="3268531" y="654389"/>
                </a:cubicBezTo>
                <a:cubicBezTo>
                  <a:pt x="3271545" y="646092"/>
                  <a:pt x="3273923" y="638883"/>
                  <a:pt x="3275665" y="632762"/>
                </a:cubicBezTo>
                <a:cubicBezTo>
                  <a:pt x="3276537" y="629702"/>
                  <a:pt x="3277804" y="628074"/>
                  <a:pt x="3279467" y="627879"/>
                </a:cubicBezTo>
                <a:close/>
                <a:moveTo>
                  <a:pt x="802003" y="627228"/>
                </a:moveTo>
                <a:cubicBezTo>
                  <a:pt x="797798" y="628009"/>
                  <a:pt x="786983" y="630465"/>
                  <a:pt x="769558" y="634595"/>
                </a:cubicBezTo>
                <a:cubicBezTo>
                  <a:pt x="782010" y="641044"/>
                  <a:pt x="786447" y="647285"/>
                  <a:pt x="782869" y="653319"/>
                </a:cubicBezTo>
                <a:cubicBezTo>
                  <a:pt x="779291" y="659353"/>
                  <a:pt x="776534" y="666230"/>
                  <a:pt x="774599" y="673951"/>
                </a:cubicBezTo>
                <a:cubicBezTo>
                  <a:pt x="772665" y="681671"/>
                  <a:pt x="769037" y="691373"/>
                  <a:pt x="763717" y="703056"/>
                </a:cubicBezTo>
                <a:cubicBezTo>
                  <a:pt x="770042" y="704991"/>
                  <a:pt x="776236" y="709796"/>
                  <a:pt x="782302" y="717474"/>
                </a:cubicBezTo>
                <a:cubicBezTo>
                  <a:pt x="788366" y="725151"/>
                  <a:pt x="793458" y="731990"/>
                  <a:pt x="797575" y="737993"/>
                </a:cubicBezTo>
                <a:cubicBezTo>
                  <a:pt x="801382" y="728369"/>
                  <a:pt x="803671" y="719269"/>
                  <a:pt x="804439" y="710693"/>
                </a:cubicBezTo>
                <a:cubicBezTo>
                  <a:pt x="805209" y="702116"/>
                  <a:pt x="804505" y="697072"/>
                  <a:pt x="802328" y="695559"/>
                </a:cubicBezTo>
                <a:cubicBezTo>
                  <a:pt x="800151" y="694045"/>
                  <a:pt x="796651" y="692077"/>
                  <a:pt x="791827" y="689652"/>
                </a:cubicBezTo>
                <a:cubicBezTo>
                  <a:pt x="787002" y="687227"/>
                  <a:pt x="786571" y="682877"/>
                  <a:pt x="790533" y="676602"/>
                </a:cubicBezTo>
                <a:cubicBezTo>
                  <a:pt x="794496" y="670326"/>
                  <a:pt x="798582" y="661666"/>
                  <a:pt x="802793" y="650622"/>
                </a:cubicBezTo>
                <a:cubicBezTo>
                  <a:pt x="807004" y="639577"/>
                  <a:pt x="808976" y="632722"/>
                  <a:pt x="808709" y="630056"/>
                </a:cubicBezTo>
                <a:cubicBezTo>
                  <a:pt x="808443" y="627389"/>
                  <a:pt x="806207" y="626447"/>
                  <a:pt x="802003" y="627228"/>
                </a:cubicBezTo>
                <a:close/>
                <a:moveTo>
                  <a:pt x="2651824" y="617777"/>
                </a:moveTo>
                <a:cubicBezTo>
                  <a:pt x="2658856" y="617777"/>
                  <a:pt x="2666075" y="620022"/>
                  <a:pt x="2673479" y="624512"/>
                </a:cubicBezTo>
                <a:cubicBezTo>
                  <a:pt x="2680883" y="629001"/>
                  <a:pt x="2683211" y="634235"/>
                  <a:pt x="2680464" y="640213"/>
                </a:cubicBezTo>
                <a:cubicBezTo>
                  <a:pt x="2677717" y="646191"/>
                  <a:pt x="2675978" y="659716"/>
                  <a:pt x="2675246" y="680787"/>
                </a:cubicBezTo>
                <a:cubicBezTo>
                  <a:pt x="2681199" y="679398"/>
                  <a:pt x="2690045" y="675938"/>
                  <a:pt x="2701784" y="670407"/>
                </a:cubicBezTo>
                <a:cubicBezTo>
                  <a:pt x="2713523" y="664875"/>
                  <a:pt x="2721956" y="665309"/>
                  <a:pt x="2727085" y="671709"/>
                </a:cubicBezTo>
                <a:cubicBezTo>
                  <a:pt x="2732213" y="678108"/>
                  <a:pt x="2727038" y="684551"/>
                  <a:pt x="2711560" y="691038"/>
                </a:cubicBezTo>
                <a:cubicBezTo>
                  <a:pt x="2696082" y="697524"/>
                  <a:pt x="2683866" y="699602"/>
                  <a:pt x="2674911" y="697270"/>
                </a:cubicBezTo>
                <a:cubicBezTo>
                  <a:pt x="2673535" y="718342"/>
                  <a:pt x="2672660" y="733063"/>
                  <a:pt x="2672288" y="741435"/>
                </a:cubicBezTo>
                <a:cubicBezTo>
                  <a:pt x="2671916" y="749806"/>
                  <a:pt x="2671749" y="754048"/>
                  <a:pt x="2671786" y="754160"/>
                </a:cubicBezTo>
                <a:cubicBezTo>
                  <a:pt x="2671823" y="754271"/>
                  <a:pt x="2673795" y="753248"/>
                  <a:pt x="2677702" y="751090"/>
                </a:cubicBezTo>
                <a:cubicBezTo>
                  <a:pt x="2681609" y="748932"/>
                  <a:pt x="2691515" y="744067"/>
                  <a:pt x="2707421" y="736496"/>
                </a:cubicBezTo>
                <a:cubicBezTo>
                  <a:pt x="2723327" y="728924"/>
                  <a:pt x="2729339" y="728316"/>
                  <a:pt x="2725457" y="734672"/>
                </a:cubicBezTo>
                <a:cubicBezTo>
                  <a:pt x="2721575" y="741029"/>
                  <a:pt x="2711098" y="750994"/>
                  <a:pt x="2694026" y="764568"/>
                </a:cubicBezTo>
                <a:cubicBezTo>
                  <a:pt x="2676955" y="778143"/>
                  <a:pt x="2665954" y="788220"/>
                  <a:pt x="2661024" y="794799"/>
                </a:cubicBezTo>
                <a:cubicBezTo>
                  <a:pt x="2656094" y="801378"/>
                  <a:pt x="2651226" y="802833"/>
                  <a:pt x="2646420" y="799162"/>
                </a:cubicBezTo>
                <a:cubicBezTo>
                  <a:pt x="2641614" y="795490"/>
                  <a:pt x="2638579" y="790567"/>
                  <a:pt x="2637314" y="784390"/>
                </a:cubicBezTo>
                <a:cubicBezTo>
                  <a:pt x="2636049" y="778214"/>
                  <a:pt x="2636390" y="773761"/>
                  <a:pt x="2638337" y="771033"/>
                </a:cubicBezTo>
                <a:cubicBezTo>
                  <a:pt x="2640284" y="768304"/>
                  <a:pt x="2643009" y="764568"/>
                  <a:pt x="2646513" y="759824"/>
                </a:cubicBezTo>
                <a:cubicBezTo>
                  <a:pt x="2650017" y="755081"/>
                  <a:pt x="2652156" y="734313"/>
                  <a:pt x="2652931" y="697521"/>
                </a:cubicBezTo>
                <a:cubicBezTo>
                  <a:pt x="2653706" y="660730"/>
                  <a:pt x="2651564" y="638241"/>
                  <a:pt x="2646504" y="630056"/>
                </a:cubicBezTo>
                <a:cubicBezTo>
                  <a:pt x="2641444" y="621870"/>
                  <a:pt x="2643217" y="617777"/>
                  <a:pt x="2651824" y="617777"/>
                </a:cubicBezTo>
                <a:close/>
                <a:moveTo>
                  <a:pt x="1472638" y="617645"/>
                </a:moveTo>
                <a:cubicBezTo>
                  <a:pt x="1475669" y="617928"/>
                  <a:pt x="1478836" y="618955"/>
                  <a:pt x="1482138" y="620726"/>
                </a:cubicBezTo>
                <a:cubicBezTo>
                  <a:pt x="1488742" y="624267"/>
                  <a:pt x="1489542" y="627947"/>
                  <a:pt x="1484538" y="631767"/>
                </a:cubicBezTo>
                <a:cubicBezTo>
                  <a:pt x="1479533" y="635587"/>
                  <a:pt x="1470365" y="638886"/>
                  <a:pt x="1457032" y="641664"/>
                </a:cubicBezTo>
                <a:cubicBezTo>
                  <a:pt x="1463258" y="643971"/>
                  <a:pt x="1465581" y="648082"/>
                  <a:pt x="1463999" y="653998"/>
                </a:cubicBezTo>
                <a:cubicBezTo>
                  <a:pt x="1462418" y="659914"/>
                  <a:pt x="1461262" y="669619"/>
                  <a:pt x="1460530" y="683113"/>
                </a:cubicBezTo>
                <a:cubicBezTo>
                  <a:pt x="1462328" y="682356"/>
                  <a:pt x="1465026" y="681978"/>
                  <a:pt x="1468622" y="681978"/>
                </a:cubicBezTo>
                <a:cubicBezTo>
                  <a:pt x="1473286" y="681978"/>
                  <a:pt x="1477382" y="683162"/>
                  <a:pt x="1480910" y="685531"/>
                </a:cubicBezTo>
                <a:cubicBezTo>
                  <a:pt x="1484438" y="687900"/>
                  <a:pt x="1484361" y="690963"/>
                  <a:pt x="1480678" y="694721"/>
                </a:cubicBezTo>
                <a:cubicBezTo>
                  <a:pt x="1476994" y="698479"/>
                  <a:pt x="1470228" y="702119"/>
                  <a:pt x="1460381" y="705642"/>
                </a:cubicBezTo>
                <a:cubicBezTo>
                  <a:pt x="1459699" y="724630"/>
                  <a:pt x="1459358" y="737354"/>
                  <a:pt x="1459358" y="743816"/>
                </a:cubicBezTo>
                <a:cubicBezTo>
                  <a:pt x="1464616" y="741633"/>
                  <a:pt x="1472548" y="738948"/>
                  <a:pt x="1483152" y="735761"/>
                </a:cubicBezTo>
                <a:cubicBezTo>
                  <a:pt x="1493756" y="732573"/>
                  <a:pt x="1495672" y="734418"/>
                  <a:pt x="1488900" y="741295"/>
                </a:cubicBezTo>
                <a:cubicBezTo>
                  <a:pt x="1482128" y="748172"/>
                  <a:pt x="1472120" y="754922"/>
                  <a:pt x="1458874" y="761545"/>
                </a:cubicBezTo>
                <a:cubicBezTo>
                  <a:pt x="1445628" y="768168"/>
                  <a:pt x="1436748" y="773172"/>
                  <a:pt x="1432234" y="776558"/>
                </a:cubicBezTo>
                <a:cubicBezTo>
                  <a:pt x="1427719" y="779944"/>
                  <a:pt x="1423809" y="783141"/>
                  <a:pt x="1420504" y="786148"/>
                </a:cubicBezTo>
                <a:cubicBezTo>
                  <a:pt x="1417200" y="789156"/>
                  <a:pt x="1413305" y="789562"/>
                  <a:pt x="1408821" y="787367"/>
                </a:cubicBezTo>
                <a:cubicBezTo>
                  <a:pt x="1404338" y="785172"/>
                  <a:pt x="1399749" y="780738"/>
                  <a:pt x="1395055" y="774065"/>
                </a:cubicBezTo>
                <a:cubicBezTo>
                  <a:pt x="1390360" y="767393"/>
                  <a:pt x="1391929" y="763815"/>
                  <a:pt x="1399761" y="763331"/>
                </a:cubicBezTo>
                <a:cubicBezTo>
                  <a:pt x="1407594" y="762847"/>
                  <a:pt x="1420408" y="759046"/>
                  <a:pt x="1438206" y="751927"/>
                </a:cubicBezTo>
                <a:lnTo>
                  <a:pt x="1438206" y="710107"/>
                </a:lnTo>
                <a:cubicBezTo>
                  <a:pt x="1427031" y="711669"/>
                  <a:pt x="1418402" y="710931"/>
                  <a:pt x="1412319" y="707893"/>
                </a:cubicBezTo>
                <a:cubicBezTo>
                  <a:pt x="1406235" y="704854"/>
                  <a:pt x="1406698" y="701940"/>
                  <a:pt x="1413705" y="699149"/>
                </a:cubicBezTo>
                <a:cubicBezTo>
                  <a:pt x="1420712" y="696359"/>
                  <a:pt x="1428879" y="693295"/>
                  <a:pt x="1438206" y="689959"/>
                </a:cubicBezTo>
                <a:lnTo>
                  <a:pt x="1438206" y="662184"/>
                </a:lnTo>
                <a:cubicBezTo>
                  <a:pt x="1438206" y="654928"/>
                  <a:pt x="1437436" y="649502"/>
                  <a:pt x="1435899" y="645906"/>
                </a:cubicBezTo>
                <a:cubicBezTo>
                  <a:pt x="1430070" y="645906"/>
                  <a:pt x="1423940" y="644600"/>
                  <a:pt x="1417509" y="641990"/>
                </a:cubicBezTo>
                <a:cubicBezTo>
                  <a:pt x="1411079" y="639379"/>
                  <a:pt x="1411395" y="636849"/>
                  <a:pt x="1418458" y="634400"/>
                </a:cubicBezTo>
                <a:cubicBezTo>
                  <a:pt x="1425521" y="631950"/>
                  <a:pt x="1433490" y="629377"/>
                  <a:pt x="1442364" y="626679"/>
                </a:cubicBezTo>
                <a:cubicBezTo>
                  <a:pt x="1451238" y="623982"/>
                  <a:pt x="1458434" y="621430"/>
                  <a:pt x="1463953" y="619024"/>
                </a:cubicBezTo>
                <a:cubicBezTo>
                  <a:pt x="1466712" y="617821"/>
                  <a:pt x="1469607" y="617361"/>
                  <a:pt x="1472638" y="617645"/>
                </a:cubicBezTo>
                <a:close/>
                <a:moveTo>
                  <a:pt x="3426996" y="614289"/>
                </a:moveTo>
                <a:cubicBezTo>
                  <a:pt x="3430481" y="613477"/>
                  <a:pt x="3437922" y="615080"/>
                  <a:pt x="3449320" y="619098"/>
                </a:cubicBezTo>
                <a:cubicBezTo>
                  <a:pt x="3462541" y="621752"/>
                  <a:pt x="3469368" y="628828"/>
                  <a:pt x="3469802" y="640325"/>
                </a:cubicBezTo>
                <a:cubicBezTo>
                  <a:pt x="3470236" y="651822"/>
                  <a:pt x="3465291" y="655363"/>
                  <a:pt x="3454966" y="650947"/>
                </a:cubicBezTo>
                <a:cubicBezTo>
                  <a:pt x="3444641" y="646532"/>
                  <a:pt x="3433138" y="639816"/>
                  <a:pt x="3420457" y="630800"/>
                </a:cubicBezTo>
                <a:cubicBezTo>
                  <a:pt x="3407775" y="621783"/>
                  <a:pt x="3404823" y="616980"/>
                  <a:pt x="3411601" y="616391"/>
                </a:cubicBezTo>
                <a:cubicBezTo>
                  <a:pt x="3418379" y="615802"/>
                  <a:pt x="3423510" y="615101"/>
                  <a:pt x="3426996" y="614289"/>
                </a:cubicBezTo>
                <a:close/>
                <a:moveTo>
                  <a:pt x="1622050" y="610396"/>
                </a:moveTo>
                <a:cubicBezTo>
                  <a:pt x="1625386" y="611091"/>
                  <a:pt x="1628656" y="612835"/>
                  <a:pt x="1631859" y="615629"/>
                </a:cubicBezTo>
                <a:cubicBezTo>
                  <a:pt x="1638265" y="621216"/>
                  <a:pt x="1636714" y="625702"/>
                  <a:pt x="1627208" y="629088"/>
                </a:cubicBezTo>
                <a:cubicBezTo>
                  <a:pt x="1617702" y="632474"/>
                  <a:pt x="1606499" y="635196"/>
                  <a:pt x="1593601" y="637255"/>
                </a:cubicBezTo>
                <a:cubicBezTo>
                  <a:pt x="1599827" y="639364"/>
                  <a:pt x="1601957" y="644566"/>
                  <a:pt x="1599991" y="652863"/>
                </a:cubicBezTo>
                <a:cubicBezTo>
                  <a:pt x="1598026" y="661161"/>
                  <a:pt x="1596676" y="672800"/>
                  <a:pt x="1595945" y="687782"/>
                </a:cubicBezTo>
                <a:cubicBezTo>
                  <a:pt x="1602196" y="686319"/>
                  <a:pt x="1607569" y="684787"/>
                  <a:pt x="1612065" y="683187"/>
                </a:cubicBezTo>
                <a:cubicBezTo>
                  <a:pt x="1616560" y="681587"/>
                  <a:pt x="1621224" y="682809"/>
                  <a:pt x="1626055" y="686852"/>
                </a:cubicBezTo>
                <a:cubicBezTo>
                  <a:pt x="1630885" y="690895"/>
                  <a:pt x="1631196" y="694783"/>
                  <a:pt x="1626985" y="698517"/>
                </a:cubicBezTo>
                <a:cubicBezTo>
                  <a:pt x="1622774" y="702250"/>
                  <a:pt x="1612353" y="705561"/>
                  <a:pt x="1595722" y="708451"/>
                </a:cubicBezTo>
                <a:cubicBezTo>
                  <a:pt x="1595089" y="718447"/>
                  <a:pt x="1594773" y="735296"/>
                  <a:pt x="1594773" y="758997"/>
                </a:cubicBezTo>
                <a:cubicBezTo>
                  <a:pt x="1607659" y="756851"/>
                  <a:pt x="1618647" y="754563"/>
                  <a:pt x="1627738" y="752132"/>
                </a:cubicBezTo>
                <a:cubicBezTo>
                  <a:pt x="1636829" y="749701"/>
                  <a:pt x="1645672" y="752984"/>
                  <a:pt x="1654267" y="761982"/>
                </a:cubicBezTo>
                <a:cubicBezTo>
                  <a:pt x="1662862" y="770980"/>
                  <a:pt x="1657405" y="775479"/>
                  <a:pt x="1637896" y="775479"/>
                </a:cubicBezTo>
                <a:cubicBezTo>
                  <a:pt x="1621078" y="775479"/>
                  <a:pt x="1608257" y="776053"/>
                  <a:pt x="1599433" y="777200"/>
                </a:cubicBezTo>
                <a:cubicBezTo>
                  <a:pt x="1590609" y="778347"/>
                  <a:pt x="1582277" y="779901"/>
                  <a:pt x="1574439" y="781860"/>
                </a:cubicBezTo>
                <a:cubicBezTo>
                  <a:pt x="1566601" y="783820"/>
                  <a:pt x="1559522" y="785776"/>
                  <a:pt x="1553203" y="787730"/>
                </a:cubicBezTo>
                <a:cubicBezTo>
                  <a:pt x="1546885" y="789683"/>
                  <a:pt x="1539951" y="786942"/>
                  <a:pt x="1532404" y="779507"/>
                </a:cubicBezTo>
                <a:cubicBezTo>
                  <a:pt x="1524858" y="772072"/>
                  <a:pt x="1526560" y="768354"/>
                  <a:pt x="1537511" y="768354"/>
                </a:cubicBezTo>
                <a:cubicBezTo>
                  <a:pt x="1546552" y="768354"/>
                  <a:pt x="1558980" y="766643"/>
                  <a:pt x="1574793" y="763220"/>
                </a:cubicBezTo>
                <a:lnTo>
                  <a:pt x="1574793" y="712451"/>
                </a:lnTo>
                <a:cubicBezTo>
                  <a:pt x="1568666" y="714001"/>
                  <a:pt x="1563404" y="714562"/>
                  <a:pt x="1559007" y="714134"/>
                </a:cubicBezTo>
                <a:cubicBezTo>
                  <a:pt x="1554611" y="713706"/>
                  <a:pt x="1550304" y="711341"/>
                  <a:pt x="1546087" y="707037"/>
                </a:cubicBezTo>
                <a:cubicBezTo>
                  <a:pt x="1541871" y="702733"/>
                  <a:pt x="1542748" y="700023"/>
                  <a:pt x="1548720" y="698907"/>
                </a:cubicBezTo>
                <a:cubicBezTo>
                  <a:pt x="1554691" y="697791"/>
                  <a:pt x="1563383" y="695893"/>
                  <a:pt x="1574793" y="693215"/>
                </a:cubicBezTo>
                <a:lnTo>
                  <a:pt x="1574793" y="661012"/>
                </a:lnTo>
                <a:cubicBezTo>
                  <a:pt x="1574793" y="652082"/>
                  <a:pt x="1574315" y="645881"/>
                  <a:pt x="1573360" y="642408"/>
                </a:cubicBezTo>
                <a:cubicBezTo>
                  <a:pt x="1563711" y="643177"/>
                  <a:pt x="1556090" y="641776"/>
                  <a:pt x="1550497" y="638204"/>
                </a:cubicBezTo>
                <a:cubicBezTo>
                  <a:pt x="1544903" y="634632"/>
                  <a:pt x="1545058" y="631770"/>
                  <a:pt x="1550962" y="629618"/>
                </a:cubicBezTo>
                <a:cubicBezTo>
                  <a:pt x="1556865" y="627467"/>
                  <a:pt x="1566753" y="624605"/>
                  <a:pt x="1580625" y="621033"/>
                </a:cubicBezTo>
                <a:cubicBezTo>
                  <a:pt x="1594497" y="617461"/>
                  <a:pt x="1604903" y="614271"/>
                  <a:pt x="1611841" y="611461"/>
                </a:cubicBezTo>
                <a:cubicBezTo>
                  <a:pt x="1615311" y="610057"/>
                  <a:pt x="1618714" y="609702"/>
                  <a:pt x="1622050" y="610396"/>
                </a:cubicBezTo>
                <a:close/>
                <a:moveTo>
                  <a:pt x="2439409" y="605052"/>
                </a:moveTo>
                <a:cubicBezTo>
                  <a:pt x="2430231" y="607372"/>
                  <a:pt x="2420409" y="608928"/>
                  <a:pt x="2409941" y="609722"/>
                </a:cubicBezTo>
                <a:cubicBezTo>
                  <a:pt x="2416949" y="611446"/>
                  <a:pt x="2419869" y="614643"/>
                  <a:pt x="2418704" y="619312"/>
                </a:cubicBezTo>
                <a:cubicBezTo>
                  <a:pt x="2417538" y="623982"/>
                  <a:pt x="2416955" y="629684"/>
                  <a:pt x="2416955" y="636418"/>
                </a:cubicBezTo>
                <a:lnTo>
                  <a:pt x="2439186" y="633404"/>
                </a:lnTo>
                <a:cubicBezTo>
                  <a:pt x="2439831" y="627575"/>
                  <a:pt x="2440154" y="621603"/>
                  <a:pt x="2440154" y="615489"/>
                </a:cubicBezTo>
                <a:cubicBezTo>
                  <a:pt x="2440154" y="609896"/>
                  <a:pt x="2439905" y="606417"/>
                  <a:pt x="2439409" y="605052"/>
                </a:cubicBezTo>
                <a:close/>
                <a:moveTo>
                  <a:pt x="817274" y="600239"/>
                </a:moveTo>
                <a:cubicBezTo>
                  <a:pt x="819681" y="600152"/>
                  <a:pt x="822169" y="600842"/>
                  <a:pt x="824736" y="602308"/>
                </a:cubicBezTo>
                <a:cubicBezTo>
                  <a:pt x="829871" y="605242"/>
                  <a:pt x="834993" y="608572"/>
                  <a:pt x="840103" y="612299"/>
                </a:cubicBezTo>
                <a:cubicBezTo>
                  <a:pt x="845213" y="616025"/>
                  <a:pt x="846046" y="619848"/>
                  <a:pt x="842605" y="623768"/>
                </a:cubicBezTo>
                <a:cubicBezTo>
                  <a:pt x="839163" y="627687"/>
                  <a:pt x="835356" y="632303"/>
                  <a:pt x="831182" y="637618"/>
                </a:cubicBezTo>
                <a:cubicBezTo>
                  <a:pt x="827009" y="642932"/>
                  <a:pt x="818919" y="656547"/>
                  <a:pt x="806914" y="678462"/>
                </a:cubicBezTo>
                <a:cubicBezTo>
                  <a:pt x="816526" y="681004"/>
                  <a:pt x="824764" y="684127"/>
                  <a:pt x="831629" y="687829"/>
                </a:cubicBezTo>
                <a:cubicBezTo>
                  <a:pt x="838493" y="691531"/>
                  <a:pt x="839718" y="696079"/>
                  <a:pt x="835303" y="701474"/>
                </a:cubicBezTo>
                <a:cubicBezTo>
                  <a:pt x="830888" y="706870"/>
                  <a:pt x="827337" y="714550"/>
                  <a:pt x="824652" y="724515"/>
                </a:cubicBezTo>
                <a:cubicBezTo>
                  <a:pt x="821967" y="734480"/>
                  <a:pt x="817611" y="744399"/>
                  <a:pt x="811583" y="754271"/>
                </a:cubicBezTo>
                <a:cubicBezTo>
                  <a:pt x="827991" y="768832"/>
                  <a:pt x="840722" y="778372"/>
                  <a:pt x="849776" y="782893"/>
                </a:cubicBezTo>
                <a:cubicBezTo>
                  <a:pt x="858830" y="787413"/>
                  <a:pt x="869515" y="792008"/>
                  <a:pt x="881830" y="796678"/>
                </a:cubicBezTo>
                <a:cubicBezTo>
                  <a:pt x="894146" y="801347"/>
                  <a:pt x="891700" y="805403"/>
                  <a:pt x="874492" y="808845"/>
                </a:cubicBezTo>
                <a:cubicBezTo>
                  <a:pt x="857283" y="812286"/>
                  <a:pt x="845640" y="813161"/>
                  <a:pt x="839563" y="811468"/>
                </a:cubicBezTo>
                <a:cubicBezTo>
                  <a:pt x="833486" y="809775"/>
                  <a:pt x="827412" y="805279"/>
                  <a:pt x="821341" y="797980"/>
                </a:cubicBezTo>
                <a:cubicBezTo>
                  <a:pt x="815270" y="790681"/>
                  <a:pt x="807975" y="780459"/>
                  <a:pt x="799454" y="767312"/>
                </a:cubicBezTo>
                <a:cubicBezTo>
                  <a:pt x="786146" y="782679"/>
                  <a:pt x="769056" y="792356"/>
                  <a:pt x="748183" y="796343"/>
                </a:cubicBezTo>
                <a:cubicBezTo>
                  <a:pt x="727309" y="800330"/>
                  <a:pt x="722931" y="798901"/>
                  <a:pt x="735048" y="792055"/>
                </a:cubicBezTo>
                <a:cubicBezTo>
                  <a:pt x="747166" y="785209"/>
                  <a:pt x="757388" y="778757"/>
                  <a:pt x="765716" y="772698"/>
                </a:cubicBezTo>
                <a:cubicBezTo>
                  <a:pt x="774044" y="766639"/>
                  <a:pt x="781501" y="759815"/>
                  <a:pt x="788087" y="752225"/>
                </a:cubicBezTo>
                <a:cubicBezTo>
                  <a:pt x="776987" y="735085"/>
                  <a:pt x="767474" y="722602"/>
                  <a:pt x="759549" y="714776"/>
                </a:cubicBezTo>
                <a:cubicBezTo>
                  <a:pt x="755060" y="729845"/>
                  <a:pt x="747240" y="745345"/>
                  <a:pt x="736090" y="761275"/>
                </a:cubicBezTo>
                <a:cubicBezTo>
                  <a:pt x="724941" y="777206"/>
                  <a:pt x="710976" y="789199"/>
                  <a:pt x="694196" y="797255"/>
                </a:cubicBezTo>
                <a:cubicBezTo>
                  <a:pt x="677415" y="805310"/>
                  <a:pt x="675492" y="802554"/>
                  <a:pt x="688428" y="788985"/>
                </a:cubicBezTo>
                <a:cubicBezTo>
                  <a:pt x="701364" y="775417"/>
                  <a:pt x="712467" y="761294"/>
                  <a:pt x="721738" y="746616"/>
                </a:cubicBezTo>
                <a:cubicBezTo>
                  <a:pt x="731008" y="731938"/>
                  <a:pt x="738937" y="713588"/>
                  <a:pt x="745523" y="691568"/>
                </a:cubicBezTo>
                <a:cubicBezTo>
                  <a:pt x="752108" y="669548"/>
                  <a:pt x="754750" y="651989"/>
                  <a:pt x="753447" y="638892"/>
                </a:cubicBezTo>
                <a:cubicBezTo>
                  <a:pt x="751327" y="639661"/>
                  <a:pt x="748676" y="640439"/>
                  <a:pt x="745495" y="641227"/>
                </a:cubicBezTo>
                <a:cubicBezTo>
                  <a:pt x="742313" y="642015"/>
                  <a:pt x="737526" y="639534"/>
                  <a:pt x="731133" y="633786"/>
                </a:cubicBezTo>
                <a:cubicBezTo>
                  <a:pt x="724739" y="628037"/>
                  <a:pt x="726873" y="624915"/>
                  <a:pt x="737532" y="624419"/>
                </a:cubicBezTo>
                <a:cubicBezTo>
                  <a:pt x="748192" y="623923"/>
                  <a:pt x="758632" y="622347"/>
                  <a:pt x="768852" y="619693"/>
                </a:cubicBezTo>
                <a:cubicBezTo>
                  <a:pt x="779070" y="617039"/>
                  <a:pt x="787408" y="614385"/>
                  <a:pt x="793863" y="611731"/>
                </a:cubicBezTo>
                <a:cubicBezTo>
                  <a:pt x="800319" y="609077"/>
                  <a:pt x="805795" y="606110"/>
                  <a:pt x="810290" y="602829"/>
                </a:cubicBezTo>
                <a:cubicBezTo>
                  <a:pt x="812538" y="601189"/>
                  <a:pt x="814866" y="600326"/>
                  <a:pt x="817274" y="600239"/>
                </a:cubicBezTo>
                <a:close/>
                <a:moveTo>
                  <a:pt x="182268" y="595746"/>
                </a:moveTo>
                <a:cubicBezTo>
                  <a:pt x="186370" y="595464"/>
                  <a:pt x="190245" y="595633"/>
                  <a:pt x="193891" y="596253"/>
                </a:cubicBezTo>
                <a:cubicBezTo>
                  <a:pt x="201184" y="597493"/>
                  <a:pt x="207661" y="600724"/>
                  <a:pt x="213322" y="605945"/>
                </a:cubicBezTo>
                <a:cubicBezTo>
                  <a:pt x="218984" y="611167"/>
                  <a:pt x="217037" y="615238"/>
                  <a:pt x="207481" y="618159"/>
                </a:cubicBezTo>
                <a:cubicBezTo>
                  <a:pt x="197925" y="621079"/>
                  <a:pt x="184372" y="623709"/>
                  <a:pt x="166823" y="626047"/>
                </a:cubicBezTo>
                <a:cubicBezTo>
                  <a:pt x="149273" y="628384"/>
                  <a:pt x="132412" y="630713"/>
                  <a:pt x="116240" y="633032"/>
                </a:cubicBezTo>
                <a:cubicBezTo>
                  <a:pt x="98939" y="634607"/>
                  <a:pt x="84170" y="631590"/>
                  <a:pt x="71935" y="623982"/>
                </a:cubicBezTo>
                <a:cubicBezTo>
                  <a:pt x="59700" y="616373"/>
                  <a:pt x="61251" y="612085"/>
                  <a:pt x="76586" y="611117"/>
                </a:cubicBezTo>
                <a:cubicBezTo>
                  <a:pt x="91922" y="610150"/>
                  <a:pt x="108926" y="608305"/>
                  <a:pt x="127597" y="605583"/>
                </a:cubicBezTo>
                <a:cubicBezTo>
                  <a:pt x="146269" y="602860"/>
                  <a:pt x="160163" y="600315"/>
                  <a:pt x="169279" y="597946"/>
                </a:cubicBezTo>
                <a:cubicBezTo>
                  <a:pt x="173836" y="596761"/>
                  <a:pt x="178167" y="596028"/>
                  <a:pt x="182268" y="595746"/>
                </a:cubicBezTo>
                <a:close/>
                <a:moveTo>
                  <a:pt x="3053939" y="594541"/>
                </a:moveTo>
                <a:cubicBezTo>
                  <a:pt x="3050572" y="597853"/>
                  <a:pt x="3046426" y="601564"/>
                  <a:pt x="3041501" y="605673"/>
                </a:cubicBezTo>
                <a:lnTo>
                  <a:pt x="3027160" y="617009"/>
                </a:lnTo>
                <a:lnTo>
                  <a:pt x="3035847" y="616726"/>
                </a:lnTo>
                <a:cubicBezTo>
                  <a:pt x="3045131" y="618382"/>
                  <a:pt x="3051964" y="621427"/>
                  <a:pt x="3056349" y="625860"/>
                </a:cubicBezTo>
                <a:cubicBezTo>
                  <a:pt x="3060733" y="630294"/>
                  <a:pt x="3062534" y="633813"/>
                  <a:pt x="3061753" y="636418"/>
                </a:cubicBezTo>
                <a:cubicBezTo>
                  <a:pt x="3063675" y="633231"/>
                  <a:pt x="3068447" y="627442"/>
                  <a:pt x="3076068" y="619052"/>
                </a:cubicBezTo>
                <a:cubicBezTo>
                  <a:pt x="3083689" y="610661"/>
                  <a:pt x="3088244" y="604866"/>
                  <a:pt x="3089733" y="601667"/>
                </a:cubicBezTo>
                <a:cubicBezTo>
                  <a:pt x="3091221" y="598467"/>
                  <a:pt x="3090042" y="596867"/>
                  <a:pt x="3086198" y="596867"/>
                </a:cubicBezTo>
                <a:cubicBezTo>
                  <a:pt x="3081088" y="596867"/>
                  <a:pt x="3075612" y="597258"/>
                  <a:pt x="3069771" y="598039"/>
                </a:cubicBezTo>
                <a:cubicBezTo>
                  <a:pt x="3063929" y="598820"/>
                  <a:pt x="3058652" y="597654"/>
                  <a:pt x="3053939" y="594541"/>
                </a:cubicBezTo>
                <a:close/>
                <a:moveTo>
                  <a:pt x="1010362" y="590914"/>
                </a:moveTo>
                <a:lnTo>
                  <a:pt x="1033672" y="590914"/>
                </a:lnTo>
                <a:lnTo>
                  <a:pt x="1033672" y="727501"/>
                </a:lnTo>
                <a:lnTo>
                  <a:pt x="1061689" y="727501"/>
                </a:lnTo>
                <a:lnTo>
                  <a:pt x="1061689" y="753304"/>
                </a:lnTo>
                <a:lnTo>
                  <a:pt x="1033672" y="753304"/>
                </a:lnTo>
                <a:lnTo>
                  <a:pt x="1033672" y="797655"/>
                </a:lnTo>
                <a:lnTo>
                  <a:pt x="1004353" y="797655"/>
                </a:lnTo>
                <a:lnTo>
                  <a:pt x="1004353" y="753304"/>
                </a:lnTo>
                <a:lnTo>
                  <a:pt x="914461" y="753304"/>
                </a:lnTo>
                <a:lnTo>
                  <a:pt x="914461" y="729436"/>
                </a:lnTo>
                <a:close/>
                <a:moveTo>
                  <a:pt x="3912008" y="584030"/>
                </a:moveTo>
                <a:cubicBezTo>
                  <a:pt x="3934481" y="580831"/>
                  <a:pt x="3952322" y="591918"/>
                  <a:pt x="3965530" y="617294"/>
                </a:cubicBezTo>
                <a:cubicBezTo>
                  <a:pt x="3973393" y="644938"/>
                  <a:pt x="3962634" y="672372"/>
                  <a:pt x="3933253" y="699596"/>
                </a:cubicBezTo>
                <a:cubicBezTo>
                  <a:pt x="3924497" y="712742"/>
                  <a:pt x="3920119" y="728307"/>
                  <a:pt x="3920119" y="746290"/>
                </a:cubicBezTo>
                <a:lnTo>
                  <a:pt x="3892065" y="746290"/>
                </a:lnTo>
                <a:cubicBezTo>
                  <a:pt x="3891222" y="714714"/>
                  <a:pt x="3904151" y="685959"/>
                  <a:pt x="3930853" y="660026"/>
                </a:cubicBezTo>
                <a:cubicBezTo>
                  <a:pt x="3936844" y="651071"/>
                  <a:pt x="3939461" y="641553"/>
                  <a:pt x="3938704" y="631469"/>
                </a:cubicBezTo>
                <a:cubicBezTo>
                  <a:pt x="3934624" y="617740"/>
                  <a:pt x="3926878" y="611266"/>
                  <a:pt x="3915468" y="612047"/>
                </a:cubicBezTo>
                <a:lnTo>
                  <a:pt x="3910892" y="612047"/>
                </a:lnTo>
                <a:cubicBezTo>
                  <a:pt x="3896815" y="612717"/>
                  <a:pt x="3890167" y="624778"/>
                  <a:pt x="3890949" y="648231"/>
                </a:cubicBezTo>
                <a:lnTo>
                  <a:pt x="3861704" y="648231"/>
                </a:lnTo>
                <a:cubicBezTo>
                  <a:pt x="3860873" y="616134"/>
                  <a:pt x="3871024" y="596427"/>
                  <a:pt x="3892158" y="589109"/>
                </a:cubicBezTo>
                <a:cubicBezTo>
                  <a:pt x="3895594" y="586530"/>
                  <a:pt x="3902210" y="584837"/>
                  <a:pt x="3912008" y="584030"/>
                </a:cubicBezTo>
                <a:close/>
                <a:moveTo>
                  <a:pt x="1519010" y="580533"/>
                </a:moveTo>
                <a:cubicBezTo>
                  <a:pt x="1526185" y="582182"/>
                  <a:pt x="1533018" y="585044"/>
                  <a:pt x="1539511" y="589119"/>
                </a:cubicBezTo>
                <a:cubicBezTo>
                  <a:pt x="1546004" y="593193"/>
                  <a:pt x="1547681" y="598014"/>
                  <a:pt x="1544543" y="603583"/>
                </a:cubicBezTo>
                <a:cubicBezTo>
                  <a:pt x="1541406" y="609151"/>
                  <a:pt x="1539644" y="625237"/>
                  <a:pt x="1539260" y="651840"/>
                </a:cubicBezTo>
                <a:cubicBezTo>
                  <a:pt x="1538875" y="678443"/>
                  <a:pt x="1538091" y="697472"/>
                  <a:pt x="1536907" y="708925"/>
                </a:cubicBezTo>
                <a:cubicBezTo>
                  <a:pt x="1535722" y="720379"/>
                  <a:pt x="1533347" y="733426"/>
                  <a:pt x="1529781" y="748067"/>
                </a:cubicBezTo>
                <a:cubicBezTo>
                  <a:pt x="1526216" y="762708"/>
                  <a:pt x="1519776" y="775901"/>
                  <a:pt x="1510462" y="787646"/>
                </a:cubicBezTo>
                <a:cubicBezTo>
                  <a:pt x="1501148" y="799391"/>
                  <a:pt x="1490618" y="807608"/>
                  <a:pt x="1478873" y="812296"/>
                </a:cubicBezTo>
                <a:cubicBezTo>
                  <a:pt x="1463432" y="818100"/>
                  <a:pt x="1460660" y="815929"/>
                  <a:pt x="1470557" y="805784"/>
                </a:cubicBezTo>
                <a:cubicBezTo>
                  <a:pt x="1480454" y="795639"/>
                  <a:pt x="1488832" y="784852"/>
                  <a:pt x="1495690" y="773424"/>
                </a:cubicBezTo>
                <a:cubicBezTo>
                  <a:pt x="1502549" y="761995"/>
                  <a:pt x="1507913" y="746402"/>
                  <a:pt x="1511783" y="726645"/>
                </a:cubicBezTo>
                <a:cubicBezTo>
                  <a:pt x="1515652" y="706888"/>
                  <a:pt x="1517587" y="682673"/>
                  <a:pt x="1517587" y="653998"/>
                </a:cubicBezTo>
                <a:cubicBezTo>
                  <a:pt x="1517587" y="624667"/>
                  <a:pt x="1517224" y="608010"/>
                  <a:pt x="1516499" y="604029"/>
                </a:cubicBezTo>
                <a:cubicBezTo>
                  <a:pt x="1515773" y="600048"/>
                  <a:pt x="1514216" y="594724"/>
                  <a:pt x="1511829" y="588058"/>
                </a:cubicBezTo>
                <a:cubicBezTo>
                  <a:pt x="1509442" y="581392"/>
                  <a:pt x="1511835" y="578883"/>
                  <a:pt x="1519010" y="580533"/>
                </a:cubicBezTo>
                <a:close/>
                <a:moveTo>
                  <a:pt x="3717694" y="579784"/>
                </a:moveTo>
                <a:cubicBezTo>
                  <a:pt x="3720689" y="579313"/>
                  <a:pt x="3723914" y="579807"/>
                  <a:pt x="3727368" y="581268"/>
                </a:cubicBezTo>
                <a:cubicBezTo>
                  <a:pt x="3734276" y="584189"/>
                  <a:pt x="3740288" y="588170"/>
                  <a:pt x="3745404" y="593211"/>
                </a:cubicBezTo>
                <a:cubicBezTo>
                  <a:pt x="3750520" y="598253"/>
                  <a:pt x="3749326" y="602184"/>
                  <a:pt x="3741823" y="605006"/>
                </a:cubicBezTo>
                <a:cubicBezTo>
                  <a:pt x="3734320" y="607827"/>
                  <a:pt x="3723660" y="617101"/>
                  <a:pt x="3709844" y="632828"/>
                </a:cubicBezTo>
                <a:cubicBezTo>
                  <a:pt x="3696027" y="648554"/>
                  <a:pt x="3684753" y="659089"/>
                  <a:pt x="3676022" y="664435"/>
                </a:cubicBezTo>
                <a:cubicBezTo>
                  <a:pt x="3690198" y="663728"/>
                  <a:pt x="3704811" y="662218"/>
                  <a:pt x="3719861" y="659905"/>
                </a:cubicBezTo>
                <a:cubicBezTo>
                  <a:pt x="3734912" y="657592"/>
                  <a:pt x="3744796" y="655434"/>
                  <a:pt x="3749516" y="653431"/>
                </a:cubicBezTo>
                <a:cubicBezTo>
                  <a:pt x="3754235" y="651428"/>
                  <a:pt x="3759286" y="651691"/>
                  <a:pt x="3764668" y="654222"/>
                </a:cubicBezTo>
                <a:cubicBezTo>
                  <a:pt x="3770051" y="656752"/>
                  <a:pt x="3776078" y="660910"/>
                  <a:pt x="3782751" y="666695"/>
                </a:cubicBezTo>
                <a:cubicBezTo>
                  <a:pt x="3789423" y="672481"/>
                  <a:pt x="3790366" y="677777"/>
                  <a:pt x="3785578" y="682583"/>
                </a:cubicBezTo>
                <a:cubicBezTo>
                  <a:pt x="3780791" y="687388"/>
                  <a:pt x="3777077" y="695636"/>
                  <a:pt x="3774435" y="707325"/>
                </a:cubicBezTo>
                <a:cubicBezTo>
                  <a:pt x="3771793" y="719014"/>
                  <a:pt x="3768504" y="733724"/>
                  <a:pt x="3764566" y="751453"/>
                </a:cubicBezTo>
                <a:cubicBezTo>
                  <a:pt x="3760628" y="769182"/>
                  <a:pt x="3755388" y="782747"/>
                  <a:pt x="3748846" y="792148"/>
                </a:cubicBezTo>
                <a:cubicBezTo>
                  <a:pt x="3742303" y="801549"/>
                  <a:pt x="3734561" y="808125"/>
                  <a:pt x="3725619" y="811877"/>
                </a:cubicBezTo>
                <a:cubicBezTo>
                  <a:pt x="3716677" y="815629"/>
                  <a:pt x="3710882" y="813331"/>
                  <a:pt x="3708234" y="804984"/>
                </a:cubicBezTo>
                <a:cubicBezTo>
                  <a:pt x="3705586" y="796638"/>
                  <a:pt x="3700700" y="787860"/>
                  <a:pt x="3693575" y="778651"/>
                </a:cubicBezTo>
                <a:cubicBezTo>
                  <a:pt x="3686450" y="769442"/>
                  <a:pt x="3687795" y="766822"/>
                  <a:pt x="3697612" y="770791"/>
                </a:cubicBezTo>
                <a:cubicBezTo>
                  <a:pt x="3707428" y="774760"/>
                  <a:pt x="3713682" y="776899"/>
                  <a:pt x="3716373" y="777209"/>
                </a:cubicBezTo>
                <a:cubicBezTo>
                  <a:pt x="3719065" y="777519"/>
                  <a:pt x="3721626" y="776905"/>
                  <a:pt x="3724057" y="775368"/>
                </a:cubicBezTo>
                <a:cubicBezTo>
                  <a:pt x="3726488" y="773830"/>
                  <a:pt x="3729774" y="769477"/>
                  <a:pt x="3733916" y="762308"/>
                </a:cubicBezTo>
                <a:cubicBezTo>
                  <a:pt x="3738059" y="755139"/>
                  <a:pt x="3741683" y="745149"/>
                  <a:pt x="3744790" y="732338"/>
                </a:cubicBezTo>
                <a:cubicBezTo>
                  <a:pt x="3747897" y="719526"/>
                  <a:pt x="3750226" y="707155"/>
                  <a:pt x="3751776" y="695224"/>
                </a:cubicBezTo>
                <a:cubicBezTo>
                  <a:pt x="3753326" y="683293"/>
                  <a:pt x="3753410" y="676533"/>
                  <a:pt x="3752027" y="674946"/>
                </a:cubicBezTo>
                <a:cubicBezTo>
                  <a:pt x="3750644" y="673358"/>
                  <a:pt x="3748902" y="672400"/>
                  <a:pt x="3746799" y="672072"/>
                </a:cubicBezTo>
                <a:cubicBezTo>
                  <a:pt x="3744697" y="671743"/>
                  <a:pt x="3739398" y="672007"/>
                  <a:pt x="3730903" y="672862"/>
                </a:cubicBezTo>
                <a:cubicBezTo>
                  <a:pt x="3741010" y="679175"/>
                  <a:pt x="3744195" y="684207"/>
                  <a:pt x="3740456" y="687959"/>
                </a:cubicBezTo>
                <a:cubicBezTo>
                  <a:pt x="3736716" y="691711"/>
                  <a:pt x="3731349" y="699992"/>
                  <a:pt x="3724354" y="712804"/>
                </a:cubicBezTo>
                <a:cubicBezTo>
                  <a:pt x="3717359" y="725616"/>
                  <a:pt x="3706092" y="739596"/>
                  <a:pt x="3690552" y="754746"/>
                </a:cubicBezTo>
                <a:cubicBezTo>
                  <a:pt x="3675012" y="769895"/>
                  <a:pt x="3658371" y="779668"/>
                  <a:pt x="3640629" y="784065"/>
                </a:cubicBezTo>
                <a:cubicBezTo>
                  <a:pt x="3622887" y="788461"/>
                  <a:pt x="3620795" y="786102"/>
                  <a:pt x="3634350" y="776986"/>
                </a:cubicBezTo>
                <a:cubicBezTo>
                  <a:pt x="3647906" y="767870"/>
                  <a:pt x="3661189" y="756615"/>
                  <a:pt x="3674199" y="743221"/>
                </a:cubicBezTo>
                <a:cubicBezTo>
                  <a:pt x="3687209" y="729826"/>
                  <a:pt x="3697357" y="716029"/>
                  <a:pt x="3704644" y="701828"/>
                </a:cubicBezTo>
                <a:cubicBezTo>
                  <a:pt x="3711930" y="687627"/>
                  <a:pt x="3715573" y="678716"/>
                  <a:pt x="3715573" y="675095"/>
                </a:cubicBezTo>
                <a:cubicBezTo>
                  <a:pt x="3711791" y="675789"/>
                  <a:pt x="3704833" y="676626"/>
                  <a:pt x="3694700" y="677606"/>
                </a:cubicBezTo>
                <a:cubicBezTo>
                  <a:pt x="3701708" y="681252"/>
                  <a:pt x="3703714" y="685423"/>
                  <a:pt x="3700718" y="690117"/>
                </a:cubicBezTo>
                <a:cubicBezTo>
                  <a:pt x="3697723" y="694811"/>
                  <a:pt x="3688871" y="704312"/>
                  <a:pt x="3674162" y="718618"/>
                </a:cubicBezTo>
                <a:cubicBezTo>
                  <a:pt x="3659453" y="732924"/>
                  <a:pt x="3643416" y="742864"/>
                  <a:pt x="3626053" y="748439"/>
                </a:cubicBezTo>
                <a:cubicBezTo>
                  <a:pt x="3608690" y="754014"/>
                  <a:pt x="3606185" y="752259"/>
                  <a:pt x="3618537" y="743174"/>
                </a:cubicBezTo>
                <a:cubicBezTo>
                  <a:pt x="3630890" y="734089"/>
                  <a:pt x="3642793" y="723436"/>
                  <a:pt x="3654247" y="711213"/>
                </a:cubicBezTo>
                <a:cubicBezTo>
                  <a:pt x="3665701" y="698991"/>
                  <a:pt x="3673691" y="688508"/>
                  <a:pt x="3678218" y="679764"/>
                </a:cubicBezTo>
                <a:cubicBezTo>
                  <a:pt x="3671446" y="681959"/>
                  <a:pt x="3663583" y="685426"/>
                  <a:pt x="3654628" y="690164"/>
                </a:cubicBezTo>
                <a:cubicBezTo>
                  <a:pt x="3645674" y="694901"/>
                  <a:pt x="3640949" y="693004"/>
                  <a:pt x="3640452" y="684471"/>
                </a:cubicBezTo>
                <a:cubicBezTo>
                  <a:pt x="3639956" y="675938"/>
                  <a:pt x="3643361" y="669635"/>
                  <a:pt x="3650666" y="665560"/>
                </a:cubicBezTo>
                <a:cubicBezTo>
                  <a:pt x="3657971" y="661486"/>
                  <a:pt x="3666584" y="654107"/>
                  <a:pt x="3676506" y="643422"/>
                </a:cubicBezTo>
                <a:cubicBezTo>
                  <a:pt x="3686428" y="632738"/>
                  <a:pt x="3693863" y="624059"/>
                  <a:pt x="3698812" y="617387"/>
                </a:cubicBezTo>
                <a:cubicBezTo>
                  <a:pt x="3703760" y="610714"/>
                  <a:pt x="3705484" y="607378"/>
                  <a:pt x="3703983" y="607378"/>
                </a:cubicBezTo>
                <a:cubicBezTo>
                  <a:pt x="3700511" y="607378"/>
                  <a:pt x="3694899" y="608541"/>
                  <a:pt x="3687147" y="610866"/>
                </a:cubicBezTo>
                <a:cubicBezTo>
                  <a:pt x="3679396" y="613192"/>
                  <a:pt x="3672209" y="615526"/>
                  <a:pt x="3665586" y="617870"/>
                </a:cubicBezTo>
                <a:cubicBezTo>
                  <a:pt x="3658963" y="620214"/>
                  <a:pt x="3651242" y="617864"/>
                  <a:pt x="3642424" y="610820"/>
                </a:cubicBezTo>
                <a:cubicBezTo>
                  <a:pt x="3633606" y="603775"/>
                  <a:pt x="3635057" y="600253"/>
                  <a:pt x="3646778" y="600253"/>
                </a:cubicBezTo>
                <a:cubicBezTo>
                  <a:pt x="3656600" y="600253"/>
                  <a:pt x="3668224" y="598761"/>
                  <a:pt x="3681650" y="595779"/>
                </a:cubicBezTo>
                <a:cubicBezTo>
                  <a:pt x="3695076" y="592796"/>
                  <a:pt x="3704324" y="588901"/>
                  <a:pt x="3709397" y="584096"/>
                </a:cubicBezTo>
                <a:cubicBezTo>
                  <a:pt x="3711933" y="581693"/>
                  <a:pt x="3714699" y="580256"/>
                  <a:pt x="3717694" y="579784"/>
                </a:cubicBezTo>
                <a:close/>
                <a:moveTo>
                  <a:pt x="676517" y="579008"/>
                </a:moveTo>
                <a:cubicBezTo>
                  <a:pt x="678052" y="579187"/>
                  <a:pt x="679908" y="579801"/>
                  <a:pt x="682084" y="580849"/>
                </a:cubicBezTo>
                <a:cubicBezTo>
                  <a:pt x="690791" y="585041"/>
                  <a:pt x="697234" y="589652"/>
                  <a:pt x="701413" y="594681"/>
                </a:cubicBezTo>
                <a:cubicBezTo>
                  <a:pt x="705593" y="599710"/>
                  <a:pt x="704629" y="604826"/>
                  <a:pt x="698520" y="610029"/>
                </a:cubicBezTo>
                <a:cubicBezTo>
                  <a:pt x="692412" y="615232"/>
                  <a:pt x="679120" y="634148"/>
                  <a:pt x="658644" y="666779"/>
                </a:cubicBezTo>
                <a:cubicBezTo>
                  <a:pt x="672869" y="666791"/>
                  <a:pt x="683040" y="666798"/>
                  <a:pt x="689154" y="666798"/>
                </a:cubicBezTo>
                <a:cubicBezTo>
                  <a:pt x="699857" y="653366"/>
                  <a:pt x="704626" y="642418"/>
                  <a:pt x="703460" y="633953"/>
                </a:cubicBezTo>
                <a:cubicBezTo>
                  <a:pt x="702294" y="625488"/>
                  <a:pt x="708154" y="625705"/>
                  <a:pt x="721040" y="634604"/>
                </a:cubicBezTo>
                <a:cubicBezTo>
                  <a:pt x="733926" y="643503"/>
                  <a:pt x="737015" y="649847"/>
                  <a:pt x="730305" y="653636"/>
                </a:cubicBezTo>
                <a:cubicBezTo>
                  <a:pt x="723595" y="657424"/>
                  <a:pt x="704378" y="675423"/>
                  <a:pt x="672652" y="707632"/>
                </a:cubicBezTo>
                <a:cubicBezTo>
                  <a:pt x="690958" y="705338"/>
                  <a:pt x="705264" y="703403"/>
                  <a:pt x="715570" y="701828"/>
                </a:cubicBezTo>
                <a:cubicBezTo>
                  <a:pt x="725877" y="700253"/>
                  <a:pt x="725784" y="702758"/>
                  <a:pt x="715292" y="709344"/>
                </a:cubicBezTo>
                <a:cubicBezTo>
                  <a:pt x="704800" y="715929"/>
                  <a:pt x="693562" y="721541"/>
                  <a:pt x="681582" y="726180"/>
                </a:cubicBezTo>
                <a:cubicBezTo>
                  <a:pt x="669601" y="730818"/>
                  <a:pt x="660386" y="734942"/>
                  <a:pt x="653937" y="738551"/>
                </a:cubicBezTo>
                <a:cubicBezTo>
                  <a:pt x="647488" y="742160"/>
                  <a:pt x="642164" y="739692"/>
                  <a:pt x="637966" y="731147"/>
                </a:cubicBezTo>
                <a:cubicBezTo>
                  <a:pt x="633768" y="722602"/>
                  <a:pt x="636680" y="716469"/>
                  <a:pt x="646700" y="712748"/>
                </a:cubicBezTo>
                <a:cubicBezTo>
                  <a:pt x="656722" y="709028"/>
                  <a:pt x="668832" y="698033"/>
                  <a:pt x="683033" y="679764"/>
                </a:cubicBezTo>
                <a:cubicBezTo>
                  <a:pt x="662185" y="682803"/>
                  <a:pt x="648425" y="686285"/>
                  <a:pt x="641752" y="690210"/>
                </a:cubicBezTo>
                <a:cubicBezTo>
                  <a:pt x="635080" y="694135"/>
                  <a:pt x="630757" y="691785"/>
                  <a:pt x="628785" y="683159"/>
                </a:cubicBezTo>
                <a:cubicBezTo>
                  <a:pt x="626813" y="674533"/>
                  <a:pt x="628850" y="669191"/>
                  <a:pt x="634896" y="667132"/>
                </a:cubicBezTo>
                <a:cubicBezTo>
                  <a:pt x="640943" y="665074"/>
                  <a:pt x="645959" y="660057"/>
                  <a:pt x="649947" y="652082"/>
                </a:cubicBezTo>
                <a:cubicBezTo>
                  <a:pt x="653934" y="644107"/>
                  <a:pt x="658889" y="634043"/>
                  <a:pt x="664811" y="621889"/>
                </a:cubicBezTo>
                <a:cubicBezTo>
                  <a:pt x="670733" y="609734"/>
                  <a:pt x="672916" y="598808"/>
                  <a:pt x="671360" y="589109"/>
                </a:cubicBezTo>
                <a:cubicBezTo>
                  <a:pt x="670192" y="581835"/>
                  <a:pt x="671911" y="578468"/>
                  <a:pt x="676517" y="579008"/>
                </a:cubicBezTo>
                <a:close/>
                <a:moveTo>
                  <a:pt x="2471407" y="578691"/>
                </a:moveTo>
                <a:cubicBezTo>
                  <a:pt x="2478712" y="577488"/>
                  <a:pt x="2485276" y="579776"/>
                  <a:pt x="2491099" y="585556"/>
                </a:cubicBezTo>
                <a:cubicBezTo>
                  <a:pt x="2496922" y="591335"/>
                  <a:pt x="2494863" y="595441"/>
                  <a:pt x="2484923" y="597872"/>
                </a:cubicBezTo>
                <a:cubicBezTo>
                  <a:pt x="2474982" y="600302"/>
                  <a:pt x="2464778" y="601927"/>
                  <a:pt x="2454311" y="602746"/>
                </a:cubicBezTo>
                <a:cubicBezTo>
                  <a:pt x="2463650" y="605970"/>
                  <a:pt x="2467898" y="609865"/>
                  <a:pt x="2467054" y="614429"/>
                </a:cubicBezTo>
                <a:cubicBezTo>
                  <a:pt x="2466211" y="618993"/>
                  <a:pt x="2464295" y="623991"/>
                  <a:pt x="2461306" y="629423"/>
                </a:cubicBezTo>
                <a:cubicBezTo>
                  <a:pt x="2477057" y="627935"/>
                  <a:pt x="2487335" y="626394"/>
                  <a:pt x="2492141" y="624800"/>
                </a:cubicBezTo>
                <a:cubicBezTo>
                  <a:pt x="2496947" y="623206"/>
                  <a:pt x="2503455" y="625141"/>
                  <a:pt x="2511665" y="630604"/>
                </a:cubicBezTo>
                <a:cubicBezTo>
                  <a:pt x="2519876" y="636068"/>
                  <a:pt x="2524430" y="640443"/>
                  <a:pt x="2525330" y="643729"/>
                </a:cubicBezTo>
                <a:cubicBezTo>
                  <a:pt x="2526229" y="647016"/>
                  <a:pt x="2524555" y="649989"/>
                  <a:pt x="2520307" y="652650"/>
                </a:cubicBezTo>
                <a:cubicBezTo>
                  <a:pt x="2516059" y="655310"/>
                  <a:pt x="2511780" y="659679"/>
                  <a:pt x="2507470" y="665756"/>
                </a:cubicBezTo>
                <a:cubicBezTo>
                  <a:pt x="2503160" y="671833"/>
                  <a:pt x="2497455" y="678800"/>
                  <a:pt x="2490355" y="686657"/>
                </a:cubicBezTo>
                <a:cubicBezTo>
                  <a:pt x="2483255" y="694514"/>
                  <a:pt x="2479103" y="694938"/>
                  <a:pt x="2477900" y="687931"/>
                </a:cubicBezTo>
                <a:cubicBezTo>
                  <a:pt x="2460053" y="690263"/>
                  <a:pt x="2441685" y="692284"/>
                  <a:pt x="2422796" y="693996"/>
                </a:cubicBezTo>
                <a:cubicBezTo>
                  <a:pt x="2427460" y="695038"/>
                  <a:pt x="2429134" y="697093"/>
                  <a:pt x="2427819" y="700163"/>
                </a:cubicBezTo>
                <a:cubicBezTo>
                  <a:pt x="2426505" y="703233"/>
                  <a:pt x="2423274" y="708060"/>
                  <a:pt x="2418127" y="714646"/>
                </a:cubicBezTo>
                <a:lnTo>
                  <a:pt x="2443670" y="713771"/>
                </a:lnTo>
                <a:cubicBezTo>
                  <a:pt x="2443670" y="710063"/>
                  <a:pt x="2444504" y="707335"/>
                  <a:pt x="2446172" y="705586"/>
                </a:cubicBezTo>
                <a:cubicBezTo>
                  <a:pt x="2447840" y="703837"/>
                  <a:pt x="2453932" y="705301"/>
                  <a:pt x="2464450" y="709976"/>
                </a:cubicBezTo>
                <a:cubicBezTo>
                  <a:pt x="2493149" y="707682"/>
                  <a:pt x="2512717" y="705744"/>
                  <a:pt x="2523153" y="704163"/>
                </a:cubicBezTo>
                <a:cubicBezTo>
                  <a:pt x="2533590" y="702581"/>
                  <a:pt x="2543639" y="703657"/>
                  <a:pt x="2553300" y="707390"/>
                </a:cubicBezTo>
                <a:cubicBezTo>
                  <a:pt x="2562961" y="711123"/>
                  <a:pt x="2569696" y="716596"/>
                  <a:pt x="2573504" y="723808"/>
                </a:cubicBezTo>
                <a:cubicBezTo>
                  <a:pt x="2577311" y="731020"/>
                  <a:pt x="2569963" y="733265"/>
                  <a:pt x="2551458" y="730542"/>
                </a:cubicBezTo>
                <a:cubicBezTo>
                  <a:pt x="2532954" y="727820"/>
                  <a:pt x="2517668" y="726459"/>
                  <a:pt x="2505601" y="726459"/>
                </a:cubicBezTo>
                <a:lnTo>
                  <a:pt x="2468468" y="726459"/>
                </a:lnTo>
                <a:cubicBezTo>
                  <a:pt x="2464251" y="739097"/>
                  <a:pt x="2458751" y="750116"/>
                  <a:pt x="2451967" y="759517"/>
                </a:cubicBezTo>
                <a:cubicBezTo>
                  <a:pt x="2488851" y="775318"/>
                  <a:pt x="2510137" y="788319"/>
                  <a:pt x="2515823" y="798520"/>
                </a:cubicBezTo>
                <a:cubicBezTo>
                  <a:pt x="2521510" y="808721"/>
                  <a:pt x="2523544" y="817160"/>
                  <a:pt x="2521925" y="823839"/>
                </a:cubicBezTo>
                <a:cubicBezTo>
                  <a:pt x="2520307" y="830518"/>
                  <a:pt x="2513792" y="829572"/>
                  <a:pt x="2502382" y="821002"/>
                </a:cubicBezTo>
                <a:cubicBezTo>
                  <a:pt x="2490972" y="812432"/>
                  <a:pt x="2481952" y="805567"/>
                  <a:pt x="2475324" y="800408"/>
                </a:cubicBezTo>
                <a:cubicBezTo>
                  <a:pt x="2468694" y="795249"/>
                  <a:pt x="2457145" y="786164"/>
                  <a:pt x="2440674" y="773154"/>
                </a:cubicBezTo>
                <a:cubicBezTo>
                  <a:pt x="2433320" y="782009"/>
                  <a:pt x="2425004" y="788858"/>
                  <a:pt x="2415727" y="793701"/>
                </a:cubicBezTo>
                <a:cubicBezTo>
                  <a:pt x="2406450" y="798545"/>
                  <a:pt x="2396900" y="802340"/>
                  <a:pt x="2387078" y="805087"/>
                </a:cubicBezTo>
                <a:cubicBezTo>
                  <a:pt x="2377255" y="807834"/>
                  <a:pt x="2367910" y="810007"/>
                  <a:pt x="2359042" y="811607"/>
                </a:cubicBezTo>
                <a:cubicBezTo>
                  <a:pt x="2350174" y="813207"/>
                  <a:pt x="2340854" y="813328"/>
                  <a:pt x="2331081" y="811970"/>
                </a:cubicBezTo>
                <a:cubicBezTo>
                  <a:pt x="2321308" y="810612"/>
                  <a:pt x="2324548" y="807518"/>
                  <a:pt x="2340801" y="802687"/>
                </a:cubicBezTo>
                <a:cubicBezTo>
                  <a:pt x="2357055" y="797856"/>
                  <a:pt x="2372396" y="792213"/>
                  <a:pt x="2386827" y="785758"/>
                </a:cubicBezTo>
                <a:cubicBezTo>
                  <a:pt x="2401257" y="779302"/>
                  <a:pt x="2413197" y="772143"/>
                  <a:pt x="2422648" y="764280"/>
                </a:cubicBezTo>
                <a:cubicBezTo>
                  <a:pt x="2404974" y="758476"/>
                  <a:pt x="2393356" y="755049"/>
                  <a:pt x="2387794" y="754002"/>
                </a:cubicBezTo>
                <a:cubicBezTo>
                  <a:pt x="2382232" y="752953"/>
                  <a:pt x="2380470" y="750470"/>
                  <a:pt x="2382511" y="746551"/>
                </a:cubicBezTo>
                <a:cubicBezTo>
                  <a:pt x="2384551" y="742632"/>
                  <a:pt x="2387815" y="737875"/>
                  <a:pt x="2392305" y="732282"/>
                </a:cubicBezTo>
                <a:cubicBezTo>
                  <a:pt x="2360679" y="737739"/>
                  <a:pt x="2340990" y="741438"/>
                  <a:pt x="2333239" y="743379"/>
                </a:cubicBezTo>
                <a:cubicBezTo>
                  <a:pt x="2325488" y="745320"/>
                  <a:pt x="2317439" y="742914"/>
                  <a:pt x="2309092" y="736161"/>
                </a:cubicBezTo>
                <a:cubicBezTo>
                  <a:pt x="2300745" y="729408"/>
                  <a:pt x="2298975" y="725706"/>
                  <a:pt x="2303780" y="725054"/>
                </a:cubicBezTo>
                <a:cubicBezTo>
                  <a:pt x="2308586" y="724403"/>
                  <a:pt x="2313991" y="723876"/>
                  <a:pt x="2319993" y="723473"/>
                </a:cubicBezTo>
                <a:cubicBezTo>
                  <a:pt x="2325996" y="723070"/>
                  <a:pt x="2335682" y="722298"/>
                  <a:pt x="2349052" y="721157"/>
                </a:cubicBezTo>
                <a:cubicBezTo>
                  <a:pt x="2362422" y="720016"/>
                  <a:pt x="2378625" y="718348"/>
                  <a:pt x="2397663" y="716153"/>
                </a:cubicBezTo>
                <a:cubicBezTo>
                  <a:pt x="2399536" y="711415"/>
                  <a:pt x="2401250" y="707083"/>
                  <a:pt x="2402807" y="703158"/>
                </a:cubicBezTo>
                <a:cubicBezTo>
                  <a:pt x="2404363" y="699233"/>
                  <a:pt x="2406053" y="697270"/>
                  <a:pt x="2407876" y="697270"/>
                </a:cubicBezTo>
                <a:lnTo>
                  <a:pt x="2385869" y="699354"/>
                </a:lnTo>
                <a:cubicBezTo>
                  <a:pt x="2382111" y="708854"/>
                  <a:pt x="2376480" y="705155"/>
                  <a:pt x="2368977" y="688257"/>
                </a:cubicBezTo>
                <a:cubicBezTo>
                  <a:pt x="2361473" y="671358"/>
                  <a:pt x="2355703" y="659272"/>
                  <a:pt x="2351666" y="651998"/>
                </a:cubicBezTo>
                <a:cubicBezTo>
                  <a:pt x="2347629" y="644724"/>
                  <a:pt x="2349685" y="641478"/>
                  <a:pt x="2357833" y="642259"/>
                </a:cubicBezTo>
                <a:cubicBezTo>
                  <a:pt x="2365981" y="643041"/>
                  <a:pt x="2372477" y="643252"/>
                  <a:pt x="2377320" y="642892"/>
                </a:cubicBezTo>
                <a:cubicBezTo>
                  <a:pt x="2382163" y="642532"/>
                  <a:pt x="2389099" y="641397"/>
                  <a:pt x="2398128" y="639488"/>
                </a:cubicBezTo>
                <a:cubicBezTo>
                  <a:pt x="2396677" y="621926"/>
                  <a:pt x="2395313" y="612779"/>
                  <a:pt x="2394035" y="612047"/>
                </a:cubicBezTo>
                <a:cubicBezTo>
                  <a:pt x="2387549" y="612829"/>
                  <a:pt x="2381552" y="610627"/>
                  <a:pt x="2376046" y="605443"/>
                </a:cubicBezTo>
                <a:cubicBezTo>
                  <a:pt x="2370539" y="600259"/>
                  <a:pt x="2373308" y="596944"/>
                  <a:pt x="2384352" y="595500"/>
                </a:cubicBezTo>
                <a:cubicBezTo>
                  <a:pt x="2395396" y="594055"/>
                  <a:pt x="2405588" y="592359"/>
                  <a:pt x="2414927" y="590411"/>
                </a:cubicBezTo>
                <a:cubicBezTo>
                  <a:pt x="2424266" y="588464"/>
                  <a:pt x="2434188" y="586325"/>
                  <a:pt x="2444693" y="583993"/>
                </a:cubicBezTo>
                <a:cubicBezTo>
                  <a:pt x="2455197" y="581662"/>
                  <a:pt x="2464102" y="579894"/>
                  <a:pt x="2471407" y="578691"/>
                </a:cubicBezTo>
                <a:close/>
                <a:moveTo>
                  <a:pt x="2741440" y="575331"/>
                </a:moveTo>
                <a:cubicBezTo>
                  <a:pt x="2743233" y="574474"/>
                  <a:pt x="2746516" y="574654"/>
                  <a:pt x="2751288" y="575873"/>
                </a:cubicBezTo>
                <a:cubicBezTo>
                  <a:pt x="2760832" y="578310"/>
                  <a:pt x="2768639" y="581609"/>
                  <a:pt x="2774710" y="585770"/>
                </a:cubicBezTo>
                <a:cubicBezTo>
                  <a:pt x="2780781" y="589931"/>
                  <a:pt x="2781658" y="594793"/>
                  <a:pt x="2777342" y="600355"/>
                </a:cubicBezTo>
                <a:cubicBezTo>
                  <a:pt x="2773026" y="605918"/>
                  <a:pt x="2770124" y="629615"/>
                  <a:pt x="2768636" y="671448"/>
                </a:cubicBezTo>
                <a:cubicBezTo>
                  <a:pt x="2775581" y="667976"/>
                  <a:pt x="2783965" y="662463"/>
                  <a:pt x="2793788" y="654910"/>
                </a:cubicBezTo>
                <a:cubicBezTo>
                  <a:pt x="2803610" y="647357"/>
                  <a:pt x="2809439" y="641559"/>
                  <a:pt x="2811275" y="637516"/>
                </a:cubicBezTo>
                <a:cubicBezTo>
                  <a:pt x="2813110" y="633472"/>
                  <a:pt x="2814028" y="629628"/>
                  <a:pt x="2814028" y="625981"/>
                </a:cubicBezTo>
                <a:cubicBezTo>
                  <a:pt x="2814028" y="618937"/>
                  <a:pt x="2822028" y="620258"/>
                  <a:pt x="2838027" y="629944"/>
                </a:cubicBezTo>
                <a:cubicBezTo>
                  <a:pt x="2854026" y="639630"/>
                  <a:pt x="2857207" y="646796"/>
                  <a:pt x="2847571" y="651440"/>
                </a:cubicBezTo>
                <a:cubicBezTo>
                  <a:pt x="2837934" y="656085"/>
                  <a:pt x="2825997" y="661576"/>
                  <a:pt x="2811759" y="667914"/>
                </a:cubicBezTo>
                <a:cubicBezTo>
                  <a:pt x="2797521" y="674251"/>
                  <a:pt x="2782675" y="681314"/>
                  <a:pt x="2767222" y="689103"/>
                </a:cubicBezTo>
                <a:cubicBezTo>
                  <a:pt x="2764258" y="723148"/>
                  <a:pt x="2765321" y="745255"/>
                  <a:pt x="2770412" y="755425"/>
                </a:cubicBezTo>
                <a:cubicBezTo>
                  <a:pt x="2775503" y="765595"/>
                  <a:pt x="2786346" y="770503"/>
                  <a:pt x="2802941" y="770149"/>
                </a:cubicBezTo>
                <a:cubicBezTo>
                  <a:pt x="2819535" y="769796"/>
                  <a:pt x="2831206" y="767669"/>
                  <a:pt x="2837953" y="763768"/>
                </a:cubicBezTo>
                <a:cubicBezTo>
                  <a:pt x="2844699" y="759868"/>
                  <a:pt x="2848817" y="754020"/>
                  <a:pt x="2850305" y="746225"/>
                </a:cubicBezTo>
                <a:cubicBezTo>
                  <a:pt x="2851794" y="738430"/>
                  <a:pt x="2853275" y="729271"/>
                  <a:pt x="2854752" y="718748"/>
                </a:cubicBezTo>
                <a:cubicBezTo>
                  <a:pt x="2856227" y="708224"/>
                  <a:pt x="2859340" y="711244"/>
                  <a:pt x="2864090" y="727808"/>
                </a:cubicBezTo>
                <a:cubicBezTo>
                  <a:pt x="2868840" y="744371"/>
                  <a:pt x="2873380" y="756079"/>
                  <a:pt x="2877708" y="762931"/>
                </a:cubicBezTo>
                <a:cubicBezTo>
                  <a:pt x="2882036" y="769783"/>
                  <a:pt x="2878744" y="776688"/>
                  <a:pt x="2867830" y="783646"/>
                </a:cubicBezTo>
                <a:cubicBezTo>
                  <a:pt x="2856916" y="790604"/>
                  <a:pt x="2843422" y="794873"/>
                  <a:pt x="2827349" y="796455"/>
                </a:cubicBezTo>
                <a:cubicBezTo>
                  <a:pt x="2811275" y="798036"/>
                  <a:pt x="2796485" y="797202"/>
                  <a:pt x="2782979" y="793953"/>
                </a:cubicBezTo>
                <a:cubicBezTo>
                  <a:pt x="2769473" y="790703"/>
                  <a:pt x="2760190" y="784648"/>
                  <a:pt x="2755130" y="775786"/>
                </a:cubicBezTo>
                <a:cubicBezTo>
                  <a:pt x="2750070" y="766925"/>
                  <a:pt x="2747139" y="756504"/>
                  <a:pt x="2746340" y="744523"/>
                </a:cubicBezTo>
                <a:cubicBezTo>
                  <a:pt x="2745540" y="732542"/>
                  <a:pt x="2745335" y="717380"/>
                  <a:pt x="2745726" y="699037"/>
                </a:cubicBezTo>
                <a:cubicBezTo>
                  <a:pt x="2746116" y="680694"/>
                  <a:pt x="2746312" y="660237"/>
                  <a:pt x="2746312" y="637664"/>
                </a:cubicBezTo>
                <a:cubicBezTo>
                  <a:pt x="2746312" y="614720"/>
                  <a:pt x="2745940" y="601009"/>
                  <a:pt x="2745195" y="596532"/>
                </a:cubicBezTo>
                <a:cubicBezTo>
                  <a:pt x="2744451" y="592055"/>
                  <a:pt x="2742895" y="586883"/>
                  <a:pt x="2740526" y="581017"/>
                </a:cubicBezTo>
                <a:cubicBezTo>
                  <a:pt x="2739341" y="578084"/>
                  <a:pt x="2739646" y="576188"/>
                  <a:pt x="2741440" y="575331"/>
                </a:cubicBezTo>
                <a:close/>
                <a:moveTo>
                  <a:pt x="3580096" y="568895"/>
                </a:moveTo>
                <a:cubicBezTo>
                  <a:pt x="3581507" y="568736"/>
                  <a:pt x="3583347" y="568910"/>
                  <a:pt x="3585619" y="569417"/>
                </a:cubicBezTo>
                <a:cubicBezTo>
                  <a:pt x="3594703" y="571445"/>
                  <a:pt x="3602315" y="574078"/>
                  <a:pt x="3608454" y="577315"/>
                </a:cubicBezTo>
                <a:cubicBezTo>
                  <a:pt x="3614594" y="580552"/>
                  <a:pt x="3616290" y="584793"/>
                  <a:pt x="3613542" y="590039"/>
                </a:cubicBezTo>
                <a:cubicBezTo>
                  <a:pt x="3610795" y="595286"/>
                  <a:pt x="3609056" y="614249"/>
                  <a:pt x="3608324" y="646929"/>
                </a:cubicBezTo>
                <a:cubicBezTo>
                  <a:pt x="3616088" y="643903"/>
                  <a:pt x="3622413" y="641980"/>
                  <a:pt x="3627300" y="641162"/>
                </a:cubicBezTo>
                <a:cubicBezTo>
                  <a:pt x="3632186" y="640343"/>
                  <a:pt x="3635888" y="641828"/>
                  <a:pt x="3638406" y="645617"/>
                </a:cubicBezTo>
                <a:cubicBezTo>
                  <a:pt x="3640924" y="649406"/>
                  <a:pt x="3639897" y="653273"/>
                  <a:pt x="3635327" y="657217"/>
                </a:cubicBezTo>
                <a:cubicBezTo>
                  <a:pt x="3630757" y="661161"/>
                  <a:pt x="3621756" y="664900"/>
                  <a:pt x="3608324" y="668435"/>
                </a:cubicBezTo>
                <a:lnTo>
                  <a:pt x="3608324" y="708804"/>
                </a:lnTo>
                <a:cubicBezTo>
                  <a:pt x="3634778" y="694790"/>
                  <a:pt x="3646257" y="690973"/>
                  <a:pt x="3642759" y="697354"/>
                </a:cubicBezTo>
                <a:cubicBezTo>
                  <a:pt x="3639262" y="703735"/>
                  <a:pt x="3626779" y="714534"/>
                  <a:pt x="3605310" y="729752"/>
                </a:cubicBezTo>
                <a:cubicBezTo>
                  <a:pt x="3583842" y="744970"/>
                  <a:pt x="3571297" y="754451"/>
                  <a:pt x="3567675" y="758197"/>
                </a:cubicBezTo>
                <a:cubicBezTo>
                  <a:pt x="3564054" y="761942"/>
                  <a:pt x="3558761" y="761896"/>
                  <a:pt x="3551797" y="758057"/>
                </a:cubicBezTo>
                <a:cubicBezTo>
                  <a:pt x="3544834" y="754219"/>
                  <a:pt x="3540232" y="749813"/>
                  <a:pt x="3537994" y="744839"/>
                </a:cubicBezTo>
                <a:cubicBezTo>
                  <a:pt x="3535755" y="739866"/>
                  <a:pt x="3538685" y="736927"/>
                  <a:pt x="3546784" y="736021"/>
                </a:cubicBezTo>
                <a:cubicBezTo>
                  <a:pt x="3554882" y="735116"/>
                  <a:pt x="3568736" y="729212"/>
                  <a:pt x="3588344" y="718311"/>
                </a:cubicBezTo>
                <a:lnTo>
                  <a:pt x="3588344" y="672751"/>
                </a:lnTo>
                <a:cubicBezTo>
                  <a:pt x="3577169" y="675082"/>
                  <a:pt x="3568537" y="674468"/>
                  <a:pt x="3562448" y="670909"/>
                </a:cubicBezTo>
                <a:cubicBezTo>
                  <a:pt x="3556358" y="667349"/>
                  <a:pt x="3555738" y="664667"/>
                  <a:pt x="3560587" y="662863"/>
                </a:cubicBezTo>
                <a:cubicBezTo>
                  <a:pt x="3565437" y="661058"/>
                  <a:pt x="3574689" y="657638"/>
                  <a:pt x="3588344" y="652603"/>
                </a:cubicBezTo>
                <a:cubicBezTo>
                  <a:pt x="3588344" y="645087"/>
                  <a:pt x="3587963" y="633147"/>
                  <a:pt x="3587200" y="616782"/>
                </a:cubicBezTo>
                <a:cubicBezTo>
                  <a:pt x="3586437" y="600417"/>
                  <a:pt x="3583712" y="587925"/>
                  <a:pt x="3579024" y="579305"/>
                </a:cubicBezTo>
                <a:cubicBezTo>
                  <a:pt x="3575508" y="572840"/>
                  <a:pt x="3575865" y="569370"/>
                  <a:pt x="3580096" y="568895"/>
                </a:cubicBezTo>
                <a:close/>
                <a:moveTo>
                  <a:pt x="2143308" y="567291"/>
                </a:moveTo>
                <a:cubicBezTo>
                  <a:pt x="2145008" y="567270"/>
                  <a:pt x="2147153" y="567616"/>
                  <a:pt x="2149743" y="568329"/>
                </a:cubicBezTo>
                <a:cubicBezTo>
                  <a:pt x="2160106" y="571182"/>
                  <a:pt x="2167714" y="574233"/>
                  <a:pt x="2172570" y="577482"/>
                </a:cubicBezTo>
                <a:cubicBezTo>
                  <a:pt x="2177425" y="580731"/>
                  <a:pt x="2178470" y="585150"/>
                  <a:pt x="2175705" y="590737"/>
                </a:cubicBezTo>
                <a:cubicBezTo>
                  <a:pt x="2172939" y="596324"/>
                  <a:pt x="2170434" y="609610"/>
                  <a:pt x="2168189" y="630595"/>
                </a:cubicBezTo>
                <a:cubicBezTo>
                  <a:pt x="2176126" y="629094"/>
                  <a:pt x="2182985" y="627746"/>
                  <a:pt x="2188764" y="626549"/>
                </a:cubicBezTo>
                <a:cubicBezTo>
                  <a:pt x="2194544" y="625352"/>
                  <a:pt x="2200342" y="627870"/>
                  <a:pt x="2206159" y="634102"/>
                </a:cubicBezTo>
                <a:cubicBezTo>
                  <a:pt x="2211975" y="640334"/>
                  <a:pt x="2210307" y="644433"/>
                  <a:pt x="2201154" y="646399"/>
                </a:cubicBezTo>
                <a:cubicBezTo>
                  <a:pt x="2192001" y="648364"/>
                  <a:pt x="2180535" y="650724"/>
                  <a:pt x="2166756" y="653477"/>
                </a:cubicBezTo>
                <a:cubicBezTo>
                  <a:pt x="2165342" y="671176"/>
                  <a:pt x="2163873" y="687280"/>
                  <a:pt x="2162347" y="701791"/>
                </a:cubicBezTo>
                <a:cubicBezTo>
                  <a:pt x="2192038" y="699533"/>
                  <a:pt x="2212859" y="697413"/>
                  <a:pt x="2224809" y="695428"/>
                </a:cubicBezTo>
                <a:cubicBezTo>
                  <a:pt x="2236758" y="693444"/>
                  <a:pt x="2247235" y="695658"/>
                  <a:pt x="2256239" y="702070"/>
                </a:cubicBezTo>
                <a:cubicBezTo>
                  <a:pt x="2265243" y="708482"/>
                  <a:pt x="2269200" y="713759"/>
                  <a:pt x="2268108" y="717901"/>
                </a:cubicBezTo>
                <a:cubicBezTo>
                  <a:pt x="2267017" y="722044"/>
                  <a:pt x="2259166" y="723727"/>
                  <a:pt x="2244556" y="722952"/>
                </a:cubicBezTo>
                <a:cubicBezTo>
                  <a:pt x="2229946" y="722177"/>
                  <a:pt x="2213414" y="721790"/>
                  <a:pt x="2194959" y="721790"/>
                </a:cubicBezTo>
                <a:cubicBezTo>
                  <a:pt x="2177360" y="721790"/>
                  <a:pt x="2153762" y="723734"/>
                  <a:pt x="2124164" y="727622"/>
                </a:cubicBezTo>
                <a:cubicBezTo>
                  <a:pt x="2094565" y="731510"/>
                  <a:pt x="2072864" y="734793"/>
                  <a:pt x="2059061" y="737472"/>
                </a:cubicBezTo>
                <a:cubicBezTo>
                  <a:pt x="2045257" y="740151"/>
                  <a:pt x="2034591" y="742681"/>
                  <a:pt x="2027062" y="745063"/>
                </a:cubicBezTo>
                <a:cubicBezTo>
                  <a:pt x="2019534" y="747444"/>
                  <a:pt x="2010797" y="744582"/>
                  <a:pt x="2000850" y="736477"/>
                </a:cubicBezTo>
                <a:cubicBezTo>
                  <a:pt x="1990903" y="728372"/>
                  <a:pt x="1993018" y="724081"/>
                  <a:pt x="2007194" y="723603"/>
                </a:cubicBezTo>
                <a:cubicBezTo>
                  <a:pt x="2021370" y="723126"/>
                  <a:pt x="2048171" y="719538"/>
                  <a:pt x="2087598" y="712841"/>
                </a:cubicBezTo>
                <a:cubicBezTo>
                  <a:pt x="2088305" y="698517"/>
                  <a:pt x="2088659" y="683987"/>
                  <a:pt x="2088659" y="669253"/>
                </a:cubicBezTo>
                <a:cubicBezTo>
                  <a:pt x="2078352" y="672366"/>
                  <a:pt x="2067993" y="671051"/>
                  <a:pt x="2057582" y="665309"/>
                </a:cubicBezTo>
                <a:cubicBezTo>
                  <a:pt x="2047170" y="659567"/>
                  <a:pt x="2047489" y="655670"/>
                  <a:pt x="2058540" y="653617"/>
                </a:cubicBezTo>
                <a:cubicBezTo>
                  <a:pt x="2069590" y="651564"/>
                  <a:pt x="2079630" y="649564"/>
                  <a:pt x="2088659" y="647617"/>
                </a:cubicBezTo>
                <a:cubicBezTo>
                  <a:pt x="2088659" y="641429"/>
                  <a:pt x="2088097" y="635141"/>
                  <a:pt x="2086975" y="628753"/>
                </a:cubicBezTo>
                <a:cubicBezTo>
                  <a:pt x="2085853" y="622366"/>
                  <a:pt x="2083326" y="615433"/>
                  <a:pt x="2079394" y="607955"/>
                </a:cubicBezTo>
                <a:cubicBezTo>
                  <a:pt x="2075463" y="600476"/>
                  <a:pt x="2077410" y="597344"/>
                  <a:pt x="2085236" y="598560"/>
                </a:cubicBezTo>
                <a:cubicBezTo>
                  <a:pt x="2093062" y="599775"/>
                  <a:pt x="2100283" y="601967"/>
                  <a:pt x="2106899" y="605136"/>
                </a:cubicBezTo>
                <a:cubicBezTo>
                  <a:pt x="2113516" y="608305"/>
                  <a:pt x="2116031" y="612506"/>
                  <a:pt x="2114443" y="617740"/>
                </a:cubicBezTo>
                <a:cubicBezTo>
                  <a:pt x="2112856" y="622974"/>
                  <a:pt x="2111702" y="631147"/>
                  <a:pt x="2110983" y="642259"/>
                </a:cubicBezTo>
                <a:cubicBezTo>
                  <a:pt x="2118536" y="640870"/>
                  <a:pt x="2129822" y="638743"/>
                  <a:pt x="2144841" y="635878"/>
                </a:cubicBezTo>
                <a:cubicBezTo>
                  <a:pt x="2145524" y="629156"/>
                  <a:pt x="2145865" y="620022"/>
                  <a:pt x="2145865" y="608476"/>
                </a:cubicBezTo>
                <a:cubicBezTo>
                  <a:pt x="2145865" y="596644"/>
                  <a:pt x="2143920" y="586282"/>
                  <a:pt x="2140032" y="577389"/>
                </a:cubicBezTo>
                <a:cubicBezTo>
                  <a:pt x="2137116" y="570720"/>
                  <a:pt x="2138208" y="567354"/>
                  <a:pt x="2143308" y="567291"/>
                </a:cubicBezTo>
                <a:close/>
                <a:moveTo>
                  <a:pt x="3339687" y="560767"/>
                </a:moveTo>
                <a:cubicBezTo>
                  <a:pt x="3343298" y="561052"/>
                  <a:pt x="3348266" y="562190"/>
                  <a:pt x="3354591" y="564181"/>
                </a:cubicBezTo>
                <a:cubicBezTo>
                  <a:pt x="3367241" y="567963"/>
                  <a:pt x="3372010" y="573498"/>
                  <a:pt x="3368897" y="580784"/>
                </a:cubicBezTo>
                <a:cubicBezTo>
                  <a:pt x="3365784" y="588071"/>
                  <a:pt x="3364227" y="603136"/>
                  <a:pt x="3364227" y="625981"/>
                </a:cubicBezTo>
                <a:cubicBezTo>
                  <a:pt x="3364227" y="649211"/>
                  <a:pt x="3363607" y="667256"/>
                  <a:pt x="3362367" y="680118"/>
                </a:cubicBezTo>
                <a:cubicBezTo>
                  <a:pt x="3361127" y="692979"/>
                  <a:pt x="3358342" y="700414"/>
                  <a:pt x="3354014" y="702423"/>
                </a:cubicBezTo>
                <a:cubicBezTo>
                  <a:pt x="3349686" y="704432"/>
                  <a:pt x="3345224" y="701223"/>
                  <a:pt x="3340629" y="692796"/>
                </a:cubicBezTo>
                <a:cubicBezTo>
                  <a:pt x="3336034" y="684369"/>
                  <a:pt x="3335097" y="675954"/>
                  <a:pt x="3337820" y="667551"/>
                </a:cubicBezTo>
                <a:cubicBezTo>
                  <a:pt x="3340542" y="659148"/>
                  <a:pt x="3341903" y="643351"/>
                  <a:pt x="3341903" y="620159"/>
                </a:cubicBezTo>
                <a:cubicBezTo>
                  <a:pt x="3341903" y="596805"/>
                  <a:pt x="3339959" y="582062"/>
                  <a:pt x="3336071" y="575929"/>
                </a:cubicBezTo>
                <a:cubicBezTo>
                  <a:pt x="3332183" y="569796"/>
                  <a:pt x="3331135" y="565309"/>
                  <a:pt x="3332927" y="562469"/>
                </a:cubicBezTo>
                <a:cubicBezTo>
                  <a:pt x="3333823" y="561049"/>
                  <a:pt x="3336076" y="560481"/>
                  <a:pt x="3339687" y="560767"/>
                </a:cubicBezTo>
                <a:close/>
                <a:moveTo>
                  <a:pt x="1195639" y="559023"/>
                </a:moveTo>
                <a:cubicBezTo>
                  <a:pt x="1197115" y="559097"/>
                  <a:pt x="1198918" y="559496"/>
                  <a:pt x="1201048" y="560218"/>
                </a:cubicBezTo>
                <a:cubicBezTo>
                  <a:pt x="1209568" y="563108"/>
                  <a:pt x="1216793" y="567045"/>
                  <a:pt x="1222721" y="572031"/>
                </a:cubicBezTo>
                <a:cubicBezTo>
                  <a:pt x="1228649" y="577017"/>
                  <a:pt x="1230110" y="581228"/>
                  <a:pt x="1227102" y="584663"/>
                </a:cubicBezTo>
                <a:cubicBezTo>
                  <a:pt x="1224095" y="588098"/>
                  <a:pt x="1221314" y="591416"/>
                  <a:pt x="1218759" y="594616"/>
                </a:cubicBezTo>
                <a:cubicBezTo>
                  <a:pt x="1245548" y="622459"/>
                  <a:pt x="1264325" y="640994"/>
                  <a:pt x="1275090" y="650222"/>
                </a:cubicBezTo>
                <a:cubicBezTo>
                  <a:pt x="1285855" y="659449"/>
                  <a:pt x="1296943" y="667300"/>
                  <a:pt x="1308353" y="673774"/>
                </a:cubicBezTo>
                <a:cubicBezTo>
                  <a:pt x="1319763" y="680248"/>
                  <a:pt x="1332782" y="686201"/>
                  <a:pt x="1347411" y="691633"/>
                </a:cubicBezTo>
                <a:cubicBezTo>
                  <a:pt x="1362039" y="697065"/>
                  <a:pt x="1363174" y="701115"/>
                  <a:pt x="1350816" y="703781"/>
                </a:cubicBezTo>
                <a:cubicBezTo>
                  <a:pt x="1338457" y="706448"/>
                  <a:pt x="1324901" y="707375"/>
                  <a:pt x="1310148" y="706563"/>
                </a:cubicBezTo>
                <a:cubicBezTo>
                  <a:pt x="1295396" y="705750"/>
                  <a:pt x="1285015" y="701481"/>
                  <a:pt x="1279006" y="693754"/>
                </a:cubicBezTo>
                <a:cubicBezTo>
                  <a:pt x="1272997" y="686027"/>
                  <a:pt x="1264706" y="675175"/>
                  <a:pt x="1254133" y="661198"/>
                </a:cubicBezTo>
                <a:cubicBezTo>
                  <a:pt x="1243560" y="647220"/>
                  <a:pt x="1229220" y="628505"/>
                  <a:pt x="1211112" y="605052"/>
                </a:cubicBezTo>
                <a:cubicBezTo>
                  <a:pt x="1202592" y="622689"/>
                  <a:pt x="1193436" y="638359"/>
                  <a:pt x="1183644" y="652064"/>
                </a:cubicBezTo>
                <a:cubicBezTo>
                  <a:pt x="1173853" y="665768"/>
                  <a:pt x="1161847" y="680124"/>
                  <a:pt x="1147628" y="695131"/>
                </a:cubicBezTo>
                <a:cubicBezTo>
                  <a:pt x="1133409" y="710137"/>
                  <a:pt x="1116784" y="722028"/>
                  <a:pt x="1097752" y="730803"/>
                </a:cubicBezTo>
                <a:cubicBezTo>
                  <a:pt x="1078720" y="739578"/>
                  <a:pt x="1076497" y="737323"/>
                  <a:pt x="1091082" y="724041"/>
                </a:cubicBezTo>
                <a:cubicBezTo>
                  <a:pt x="1105668" y="710758"/>
                  <a:pt x="1119565" y="696538"/>
                  <a:pt x="1132773" y="681383"/>
                </a:cubicBezTo>
                <a:cubicBezTo>
                  <a:pt x="1145982" y="666227"/>
                  <a:pt x="1157184" y="651561"/>
                  <a:pt x="1166381" y="637385"/>
                </a:cubicBezTo>
                <a:cubicBezTo>
                  <a:pt x="1175577" y="623209"/>
                  <a:pt x="1182497" y="609821"/>
                  <a:pt x="1187142" y="597220"/>
                </a:cubicBezTo>
                <a:cubicBezTo>
                  <a:pt x="1191786" y="584620"/>
                  <a:pt x="1193135" y="574580"/>
                  <a:pt x="1191188" y="567101"/>
                </a:cubicBezTo>
                <a:cubicBezTo>
                  <a:pt x="1189728" y="561492"/>
                  <a:pt x="1191211" y="558799"/>
                  <a:pt x="1195639" y="559023"/>
                </a:cubicBezTo>
                <a:close/>
                <a:moveTo>
                  <a:pt x="416549" y="558909"/>
                </a:moveTo>
                <a:cubicBezTo>
                  <a:pt x="418256" y="559199"/>
                  <a:pt x="420280" y="559858"/>
                  <a:pt x="422621" y="560888"/>
                </a:cubicBezTo>
                <a:cubicBezTo>
                  <a:pt x="431985" y="565005"/>
                  <a:pt x="438040" y="568373"/>
                  <a:pt x="440787" y="570989"/>
                </a:cubicBezTo>
                <a:cubicBezTo>
                  <a:pt x="443535" y="573606"/>
                  <a:pt x="442790" y="577234"/>
                  <a:pt x="438555" y="581872"/>
                </a:cubicBezTo>
                <a:cubicBezTo>
                  <a:pt x="434319" y="586511"/>
                  <a:pt x="427489" y="593797"/>
                  <a:pt x="418063" y="603732"/>
                </a:cubicBezTo>
                <a:cubicBezTo>
                  <a:pt x="437076" y="600060"/>
                  <a:pt x="452895" y="596644"/>
                  <a:pt x="465521" y="593481"/>
                </a:cubicBezTo>
                <a:cubicBezTo>
                  <a:pt x="478146" y="590318"/>
                  <a:pt x="487420" y="587540"/>
                  <a:pt x="493342" y="585147"/>
                </a:cubicBezTo>
                <a:cubicBezTo>
                  <a:pt x="499264" y="582753"/>
                  <a:pt x="506681" y="584046"/>
                  <a:pt x="515592" y="589026"/>
                </a:cubicBezTo>
                <a:cubicBezTo>
                  <a:pt x="524504" y="594005"/>
                  <a:pt x="524869" y="598281"/>
                  <a:pt x="516690" y="601853"/>
                </a:cubicBezTo>
                <a:cubicBezTo>
                  <a:pt x="508511" y="605425"/>
                  <a:pt x="490028" y="609536"/>
                  <a:pt x="461242" y="614187"/>
                </a:cubicBezTo>
                <a:cubicBezTo>
                  <a:pt x="472144" y="620227"/>
                  <a:pt x="476816" y="624998"/>
                  <a:pt x="475260" y="628502"/>
                </a:cubicBezTo>
                <a:cubicBezTo>
                  <a:pt x="473703" y="632006"/>
                  <a:pt x="473210" y="636982"/>
                  <a:pt x="473781" y="643432"/>
                </a:cubicBezTo>
                <a:cubicBezTo>
                  <a:pt x="480763" y="642030"/>
                  <a:pt x="488983" y="640318"/>
                  <a:pt x="498440" y="638297"/>
                </a:cubicBezTo>
                <a:cubicBezTo>
                  <a:pt x="507896" y="636275"/>
                  <a:pt x="515347" y="638095"/>
                  <a:pt x="520792" y="643757"/>
                </a:cubicBezTo>
                <a:cubicBezTo>
                  <a:pt x="526237" y="649419"/>
                  <a:pt x="525393" y="653518"/>
                  <a:pt x="518262" y="656054"/>
                </a:cubicBezTo>
                <a:cubicBezTo>
                  <a:pt x="511130" y="658590"/>
                  <a:pt x="496409" y="660937"/>
                  <a:pt x="474097" y="663095"/>
                </a:cubicBezTo>
                <a:lnTo>
                  <a:pt x="474097" y="694796"/>
                </a:lnTo>
                <a:cubicBezTo>
                  <a:pt x="485036" y="694101"/>
                  <a:pt x="499634" y="692176"/>
                  <a:pt x="517890" y="689019"/>
                </a:cubicBezTo>
                <a:cubicBezTo>
                  <a:pt x="536146" y="685863"/>
                  <a:pt x="548505" y="685119"/>
                  <a:pt x="554966" y="686787"/>
                </a:cubicBezTo>
                <a:cubicBezTo>
                  <a:pt x="561428" y="688455"/>
                  <a:pt x="567465" y="691615"/>
                  <a:pt x="573077" y="696265"/>
                </a:cubicBezTo>
                <a:cubicBezTo>
                  <a:pt x="578689" y="700916"/>
                  <a:pt x="580165" y="704777"/>
                  <a:pt x="577505" y="707846"/>
                </a:cubicBezTo>
                <a:cubicBezTo>
                  <a:pt x="574845" y="710916"/>
                  <a:pt x="569322" y="712255"/>
                  <a:pt x="560938" y="711865"/>
                </a:cubicBezTo>
                <a:cubicBezTo>
                  <a:pt x="552554" y="711474"/>
                  <a:pt x="542261" y="711279"/>
                  <a:pt x="530057" y="711279"/>
                </a:cubicBezTo>
                <a:cubicBezTo>
                  <a:pt x="517716" y="711279"/>
                  <a:pt x="499026" y="711992"/>
                  <a:pt x="473986" y="713418"/>
                </a:cubicBezTo>
                <a:cubicBezTo>
                  <a:pt x="473242" y="754383"/>
                  <a:pt x="471270" y="784462"/>
                  <a:pt x="468070" y="803654"/>
                </a:cubicBezTo>
                <a:cubicBezTo>
                  <a:pt x="464870" y="822847"/>
                  <a:pt x="460985" y="833457"/>
                  <a:pt x="456415" y="835485"/>
                </a:cubicBezTo>
                <a:cubicBezTo>
                  <a:pt x="451844" y="837513"/>
                  <a:pt x="449345" y="828778"/>
                  <a:pt x="448917" y="809282"/>
                </a:cubicBezTo>
                <a:cubicBezTo>
                  <a:pt x="448489" y="789785"/>
                  <a:pt x="448660" y="758674"/>
                  <a:pt x="449429" y="715948"/>
                </a:cubicBezTo>
                <a:cubicBezTo>
                  <a:pt x="424947" y="719842"/>
                  <a:pt x="404752" y="723148"/>
                  <a:pt x="388846" y="725864"/>
                </a:cubicBezTo>
                <a:cubicBezTo>
                  <a:pt x="372940" y="728580"/>
                  <a:pt x="359611" y="731497"/>
                  <a:pt x="348858" y="734617"/>
                </a:cubicBezTo>
                <a:cubicBezTo>
                  <a:pt x="338105" y="737736"/>
                  <a:pt x="329861" y="738446"/>
                  <a:pt x="324125" y="736747"/>
                </a:cubicBezTo>
                <a:cubicBezTo>
                  <a:pt x="318389" y="735048"/>
                  <a:pt x="313713" y="731380"/>
                  <a:pt x="310098" y="725743"/>
                </a:cubicBezTo>
                <a:cubicBezTo>
                  <a:pt x="306483" y="720106"/>
                  <a:pt x="309620" y="717055"/>
                  <a:pt x="319511" y="716590"/>
                </a:cubicBezTo>
                <a:cubicBezTo>
                  <a:pt x="329402" y="716125"/>
                  <a:pt x="342688" y="714534"/>
                  <a:pt x="359369" y="711818"/>
                </a:cubicBezTo>
                <a:cubicBezTo>
                  <a:pt x="376050" y="709102"/>
                  <a:pt x="386617" y="707477"/>
                  <a:pt x="391069" y="706944"/>
                </a:cubicBezTo>
                <a:cubicBezTo>
                  <a:pt x="390313" y="696315"/>
                  <a:pt x="389004" y="687286"/>
                  <a:pt x="387144" y="679857"/>
                </a:cubicBezTo>
                <a:cubicBezTo>
                  <a:pt x="385284" y="672428"/>
                  <a:pt x="381581" y="665278"/>
                  <a:pt x="376038" y="658407"/>
                </a:cubicBezTo>
                <a:cubicBezTo>
                  <a:pt x="370494" y="651536"/>
                  <a:pt x="372038" y="648712"/>
                  <a:pt x="380670" y="649933"/>
                </a:cubicBezTo>
                <a:cubicBezTo>
                  <a:pt x="389302" y="651155"/>
                  <a:pt x="395829" y="652712"/>
                  <a:pt x="400251" y="654603"/>
                </a:cubicBezTo>
                <a:cubicBezTo>
                  <a:pt x="404672" y="656494"/>
                  <a:pt x="410929" y="656677"/>
                  <a:pt x="419022" y="655152"/>
                </a:cubicBezTo>
                <a:cubicBezTo>
                  <a:pt x="427114" y="653626"/>
                  <a:pt x="436865" y="651536"/>
                  <a:pt x="448276" y="648882"/>
                </a:cubicBezTo>
                <a:cubicBezTo>
                  <a:pt x="447519" y="638799"/>
                  <a:pt x="446790" y="631500"/>
                  <a:pt x="446090" y="626986"/>
                </a:cubicBezTo>
                <a:cubicBezTo>
                  <a:pt x="445388" y="622472"/>
                  <a:pt x="444375" y="619830"/>
                  <a:pt x="443048" y="619061"/>
                </a:cubicBezTo>
                <a:cubicBezTo>
                  <a:pt x="433411" y="620611"/>
                  <a:pt x="425067" y="620958"/>
                  <a:pt x="418017" y="620103"/>
                </a:cubicBezTo>
                <a:cubicBezTo>
                  <a:pt x="410966" y="619247"/>
                  <a:pt x="407595" y="618118"/>
                  <a:pt x="407906" y="616717"/>
                </a:cubicBezTo>
                <a:cubicBezTo>
                  <a:pt x="396694" y="632579"/>
                  <a:pt x="384468" y="643745"/>
                  <a:pt x="371229" y="650212"/>
                </a:cubicBezTo>
                <a:cubicBezTo>
                  <a:pt x="357989" y="656680"/>
                  <a:pt x="357248" y="653146"/>
                  <a:pt x="369006" y="639608"/>
                </a:cubicBezTo>
                <a:cubicBezTo>
                  <a:pt x="380763" y="626071"/>
                  <a:pt x="390688" y="612398"/>
                  <a:pt x="398781" y="598588"/>
                </a:cubicBezTo>
                <a:cubicBezTo>
                  <a:pt x="406873" y="584778"/>
                  <a:pt x="410529" y="574012"/>
                  <a:pt x="409747" y="566292"/>
                </a:cubicBezTo>
                <a:cubicBezTo>
                  <a:pt x="409161" y="560502"/>
                  <a:pt x="411429" y="558041"/>
                  <a:pt x="416549" y="558909"/>
                </a:cubicBezTo>
                <a:close/>
                <a:moveTo>
                  <a:pt x="3050678" y="554027"/>
                </a:moveTo>
                <a:cubicBezTo>
                  <a:pt x="3051860" y="554054"/>
                  <a:pt x="3053220" y="554384"/>
                  <a:pt x="3054758" y="555018"/>
                </a:cubicBezTo>
                <a:cubicBezTo>
                  <a:pt x="3060909" y="557555"/>
                  <a:pt x="3066534" y="561195"/>
                  <a:pt x="3071631" y="565939"/>
                </a:cubicBezTo>
                <a:cubicBezTo>
                  <a:pt x="3076729" y="570682"/>
                  <a:pt x="3077848" y="574202"/>
                  <a:pt x="3074989" y="576496"/>
                </a:cubicBezTo>
                <a:cubicBezTo>
                  <a:pt x="3072130" y="578790"/>
                  <a:pt x="3067718" y="580874"/>
                  <a:pt x="3061753" y="582747"/>
                </a:cubicBezTo>
                <a:cubicBezTo>
                  <a:pt x="3078893" y="582747"/>
                  <a:pt x="3090548" y="581187"/>
                  <a:pt x="3096718" y="578068"/>
                </a:cubicBezTo>
                <a:cubicBezTo>
                  <a:pt x="3102888" y="574949"/>
                  <a:pt x="3108897" y="574853"/>
                  <a:pt x="3114745" y="577780"/>
                </a:cubicBezTo>
                <a:cubicBezTo>
                  <a:pt x="3120593" y="580707"/>
                  <a:pt x="3125870" y="584458"/>
                  <a:pt x="3130577" y="589035"/>
                </a:cubicBezTo>
                <a:cubicBezTo>
                  <a:pt x="3135283" y="593611"/>
                  <a:pt x="3134871" y="597134"/>
                  <a:pt x="3129339" y="599602"/>
                </a:cubicBezTo>
                <a:cubicBezTo>
                  <a:pt x="3123808" y="602070"/>
                  <a:pt x="3118565" y="606355"/>
                  <a:pt x="3113610" y="612457"/>
                </a:cubicBezTo>
                <a:cubicBezTo>
                  <a:pt x="3108655" y="618559"/>
                  <a:pt x="3101660" y="625926"/>
                  <a:pt x="3092625" y="634558"/>
                </a:cubicBezTo>
                <a:cubicBezTo>
                  <a:pt x="3083590" y="643190"/>
                  <a:pt x="3074341" y="650857"/>
                  <a:pt x="3064878" y="657561"/>
                </a:cubicBezTo>
                <a:lnTo>
                  <a:pt x="3060938" y="659736"/>
                </a:lnTo>
                <a:lnTo>
                  <a:pt x="3069334" y="660723"/>
                </a:lnTo>
                <a:cubicBezTo>
                  <a:pt x="3076806" y="663694"/>
                  <a:pt x="3082275" y="667390"/>
                  <a:pt x="3085742" y="671811"/>
                </a:cubicBezTo>
                <a:cubicBezTo>
                  <a:pt x="3089208" y="676233"/>
                  <a:pt x="3089174" y="679696"/>
                  <a:pt x="3085640" y="682201"/>
                </a:cubicBezTo>
                <a:cubicBezTo>
                  <a:pt x="3082105" y="684706"/>
                  <a:pt x="3078428" y="686579"/>
                  <a:pt x="3074608" y="687820"/>
                </a:cubicBezTo>
                <a:cubicBezTo>
                  <a:pt x="3082037" y="687820"/>
                  <a:pt x="3090024" y="686889"/>
                  <a:pt x="3098569" y="685029"/>
                </a:cubicBezTo>
                <a:cubicBezTo>
                  <a:pt x="3107114" y="683169"/>
                  <a:pt x="3113762" y="680828"/>
                  <a:pt x="3118512" y="678006"/>
                </a:cubicBezTo>
                <a:cubicBezTo>
                  <a:pt x="3123262" y="675185"/>
                  <a:pt x="3129181" y="675442"/>
                  <a:pt x="3136269" y="678778"/>
                </a:cubicBezTo>
                <a:cubicBezTo>
                  <a:pt x="3143357" y="682114"/>
                  <a:pt x="3149831" y="686601"/>
                  <a:pt x="3155691" y="692238"/>
                </a:cubicBezTo>
                <a:cubicBezTo>
                  <a:pt x="3161551" y="697875"/>
                  <a:pt x="3161530" y="702349"/>
                  <a:pt x="3155626" y="705660"/>
                </a:cubicBezTo>
                <a:cubicBezTo>
                  <a:pt x="3149722" y="708972"/>
                  <a:pt x="3142523" y="715644"/>
                  <a:pt x="3134027" y="725678"/>
                </a:cubicBezTo>
                <a:cubicBezTo>
                  <a:pt x="3125532" y="735711"/>
                  <a:pt x="3112091" y="749140"/>
                  <a:pt x="3093704" y="765964"/>
                </a:cubicBezTo>
                <a:cubicBezTo>
                  <a:pt x="3075318" y="782787"/>
                  <a:pt x="3054256" y="796932"/>
                  <a:pt x="3030518" y="808398"/>
                </a:cubicBezTo>
                <a:cubicBezTo>
                  <a:pt x="3006779" y="819864"/>
                  <a:pt x="2983460" y="826778"/>
                  <a:pt x="2960559" y="829141"/>
                </a:cubicBezTo>
                <a:cubicBezTo>
                  <a:pt x="2937658" y="831504"/>
                  <a:pt x="2936622" y="828636"/>
                  <a:pt x="2957452" y="820537"/>
                </a:cubicBezTo>
                <a:cubicBezTo>
                  <a:pt x="2978282" y="812438"/>
                  <a:pt x="2999050" y="802634"/>
                  <a:pt x="3019755" y="791125"/>
                </a:cubicBezTo>
                <a:cubicBezTo>
                  <a:pt x="3040461" y="779615"/>
                  <a:pt x="3055192" y="769966"/>
                  <a:pt x="3063948" y="762178"/>
                </a:cubicBezTo>
                <a:cubicBezTo>
                  <a:pt x="3058479" y="758804"/>
                  <a:pt x="3051276" y="751989"/>
                  <a:pt x="3042340" y="741732"/>
                </a:cubicBezTo>
                <a:cubicBezTo>
                  <a:pt x="3033404" y="731476"/>
                  <a:pt x="3031538" y="725563"/>
                  <a:pt x="3036740" y="723994"/>
                </a:cubicBezTo>
                <a:cubicBezTo>
                  <a:pt x="3041943" y="722425"/>
                  <a:pt x="3049921" y="723752"/>
                  <a:pt x="3060674" y="727975"/>
                </a:cubicBezTo>
                <a:cubicBezTo>
                  <a:pt x="3071427" y="732198"/>
                  <a:pt x="3077107" y="740591"/>
                  <a:pt x="3077715" y="753155"/>
                </a:cubicBezTo>
                <a:cubicBezTo>
                  <a:pt x="3086049" y="744597"/>
                  <a:pt x="3094789" y="734409"/>
                  <a:pt x="3103936" y="722589"/>
                </a:cubicBezTo>
                <a:cubicBezTo>
                  <a:pt x="3113083" y="710770"/>
                  <a:pt x="3117656" y="703087"/>
                  <a:pt x="3117656" y="699540"/>
                </a:cubicBezTo>
                <a:cubicBezTo>
                  <a:pt x="3117656" y="698027"/>
                  <a:pt x="3114060" y="698048"/>
                  <a:pt x="3106866" y="699605"/>
                </a:cubicBezTo>
                <a:cubicBezTo>
                  <a:pt x="3099673" y="701161"/>
                  <a:pt x="3092325" y="702522"/>
                  <a:pt x="3084821" y="703688"/>
                </a:cubicBezTo>
                <a:cubicBezTo>
                  <a:pt x="3077318" y="704854"/>
                  <a:pt x="3070881" y="703105"/>
                  <a:pt x="3065511" y="698442"/>
                </a:cubicBezTo>
                <a:cubicBezTo>
                  <a:pt x="3054324" y="710423"/>
                  <a:pt x="3040799" y="720574"/>
                  <a:pt x="3024936" y="728896"/>
                </a:cubicBezTo>
                <a:cubicBezTo>
                  <a:pt x="3009074" y="737218"/>
                  <a:pt x="2994296" y="742976"/>
                  <a:pt x="2980604" y="746169"/>
                </a:cubicBezTo>
                <a:cubicBezTo>
                  <a:pt x="2966912" y="749363"/>
                  <a:pt x="2966875" y="746582"/>
                  <a:pt x="2980493" y="737826"/>
                </a:cubicBezTo>
                <a:cubicBezTo>
                  <a:pt x="2994110" y="729070"/>
                  <a:pt x="3008004" y="719523"/>
                  <a:pt x="3022174" y="709186"/>
                </a:cubicBezTo>
                <a:cubicBezTo>
                  <a:pt x="3036343" y="698848"/>
                  <a:pt x="3045878" y="689720"/>
                  <a:pt x="3050777" y="681801"/>
                </a:cubicBezTo>
                <a:cubicBezTo>
                  <a:pt x="3055676" y="673882"/>
                  <a:pt x="3058125" y="668509"/>
                  <a:pt x="3058125" y="665681"/>
                </a:cubicBezTo>
                <a:lnTo>
                  <a:pt x="3060923" y="659745"/>
                </a:lnTo>
                <a:lnTo>
                  <a:pt x="3025141" y="679504"/>
                </a:lnTo>
                <a:cubicBezTo>
                  <a:pt x="3008113" y="687429"/>
                  <a:pt x="2992036" y="691788"/>
                  <a:pt x="2976911" y="692582"/>
                </a:cubicBezTo>
                <a:cubicBezTo>
                  <a:pt x="2961787" y="693376"/>
                  <a:pt x="2960394" y="690681"/>
                  <a:pt x="2972735" y="684499"/>
                </a:cubicBezTo>
                <a:cubicBezTo>
                  <a:pt x="2985075" y="678316"/>
                  <a:pt x="2997136" y="672379"/>
                  <a:pt x="3008919" y="666686"/>
                </a:cubicBezTo>
                <a:cubicBezTo>
                  <a:pt x="3020701" y="660993"/>
                  <a:pt x="3033209" y="654129"/>
                  <a:pt x="3046442" y="646092"/>
                </a:cubicBezTo>
                <a:cubicBezTo>
                  <a:pt x="3033581" y="636492"/>
                  <a:pt x="3026279" y="628784"/>
                  <a:pt x="3024536" y="622968"/>
                </a:cubicBezTo>
                <a:lnTo>
                  <a:pt x="3025788" y="618093"/>
                </a:lnTo>
                <a:lnTo>
                  <a:pt x="3024388" y="619200"/>
                </a:lnTo>
                <a:cubicBezTo>
                  <a:pt x="3011421" y="629017"/>
                  <a:pt x="2996873" y="636117"/>
                  <a:pt x="2980744" y="640501"/>
                </a:cubicBezTo>
                <a:cubicBezTo>
                  <a:pt x="2964615" y="644886"/>
                  <a:pt x="2963700" y="642139"/>
                  <a:pt x="2978000" y="632260"/>
                </a:cubicBezTo>
                <a:cubicBezTo>
                  <a:pt x="2992300" y="622382"/>
                  <a:pt x="3006900" y="609995"/>
                  <a:pt x="3021802" y="595100"/>
                </a:cubicBezTo>
                <a:cubicBezTo>
                  <a:pt x="3036703" y="580204"/>
                  <a:pt x="3044383" y="569166"/>
                  <a:pt x="3044842" y="561985"/>
                </a:cubicBezTo>
                <a:cubicBezTo>
                  <a:pt x="3045186" y="556600"/>
                  <a:pt x="3047132" y="553947"/>
                  <a:pt x="3050678" y="554027"/>
                </a:cubicBezTo>
                <a:close/>
                <a:moveTo>
                  <a:pt x="4430979" y="226568"/>
                </a:moveTo>
                <a:cubicBezTo>
                  <a:pt x="4434695" y="227170"/>
                  <a:pt x="4440385" y="228995"/>
                  <a:pt x="4448050" y="232043"/>
                </a:cubicBezTo>
                <a:cubicBezTo>
                  <a:pt x="4463379" y="238138"/>
                  <a:pt x="4473130" y="244119"/>
                  <a:pt x="4477304" y="249986"/>
                </a:cubicBezTo>
                <a:cubicBezTo>
                  <a:pt x="4481477" y="255852"/>
                  <a:pt x="4483028" y="262748"/>
                  <a:pt x="4481955" y="270673"/>
                </a:cubicBezTo>
                <a:cubicBezTo>
                  <a:pt x="4480882" y="278598"/>
                  <a:pt x="4475223" y="278536"/>
                  <a:pt x="4464979" y="270487"/>
                </a:cubicBezTo>
                <a:cubicBezTo>
                  <a:pt x="4454735" y="262438"/>
                  <a:pt x="4445774" y="254581"/>
                  <a:pt x="4438097" y="246916"/>
                </a:cubicBezTo>
                <a:cubicBezTo>
                  <a:pt x="4430333" y="238284"/>
                  <a:pt x="4426219" y="232123"/>
                  <a:pt x="4425753" y="228433"/>
                </a:cubicBezTo>
                <a:cubicBezTo>
                  <a:pt x="4425521" y="226589"/>
                  <a:pt x="4427263" y="225967"/>
                  <a:pt x="4430979" y="226568"/>
                </a:cubicBezTo>
                <a:close/>
                <a:moveTo>
                  <a:pt x="7705906" y="207818"/>
                </a:moveTo>
                <a:cubicBezTo>
                  <a:pt x="7709350" y="207262"/>
                  <a:pt x="7713158" y="207520"/>
                  <a:pt x="7717328" y="208593"/>
                </a:cubicBezTo>
                <a:cubicBezTo>
                  <a:pt x="7725670" y="210738"/>
                  <a:pt x="7731117" y="215250"/>
                  <a:pt x="7733672" y="222127"/>
                </a:cubicBezTo>
                <a:cubicBezTo>
                  <a:pt x="7736227" y="229004"/>
                  <a:pt x="7735867" y="237608"/>
                  <a:pt x="7732593" y="247939"/>
                </a:cubicBezTo>
                <a:cubicBezTo>
                  <a:pt x="7729318" y="258270"/>
                  <a:pt x="7723372" y="268152"/>
                  <a:pt x="7714752" y="277584"/>
                </a:cubicBezTo>
                <a:cubicBezTo>
                  <a:pt x="7706132" y="287016"/>
                  <a:pt x="7697823" y="292151"/>
                  <a:pt x="7689824" y="292988"/>
                </a:cubicBezTo>
                <a:cubicBezTo>
                  <a:pt x="7681824" y="293825"/>
                  <a:pt x="7680261" y="291676"/>
                  <a:pt x="7685136" y="286542"/>
                </a:cubicBezTo>
                <a:cubicBezTo>
                  <a:pt x="7690010" y="281407"/>
                  <a:pt x="7694502" y="276226"/>
                  <a:pt x="7698614" y="270998"/>
                </a:cubicBezTo>
                <a:cubicBezTo>
                  <a:pt x="7702725" y="265771"/>
                  <a:pt x="7706300" y="259511"/>
                  <a:pt x="7709338" y="252218"/>
                </a:cubicBezTo>
                <a:cubicBezTo>
                  <a:pt x="7703869" y="252218"/>
                  <a:pt x="7699271" y="250820"/>
                  <a:pt x="7695544" y="248023"/>
                </a:cubicBezTo>
                <a:cubicBezTo>
                  <a:pt x="7691817" y="245226"/>
                  <a:pt x="7689293" y="241568"/>
                  <a:pt x="7687972" y="237047"/>
                </a:cubicBezTo>
                <a:cubicBezTo>
                  <a:pt x="7686652" y="232526"/>
                  <a:pt x="7686410" y="228303"/>
                  <a:pt x="7687247" y="224378"/>
                </a:cubicBezTo>
                <a:cubicBezTo>
                  <a:pt x="7688084" y="220453"/>
                  <a:pt x="7691222" y="216304"/>
                  <a:pt x="7696660" y="211932"/>
                </a:cubicBezTo>
                <a:cubicBezTo>
                  <a:pt x="7699379" y="209746"/>
                  <a:pt x="7702462" y="208375"/>
                  <a:pt x="7705906" y="207818"/>
                </a:cubicBezTo>
                <a:close/>
                <a:moveTo>
                  <a:pt x="4664071" y="199012"/>
                </a:moveTo>
                <a:cubicBezTo>
                  <a:pt x="4661155" y="199176"/>
                  <a:pt x="4658319" y="200283"/>
                  <a:pt x="4655563" y="202333"/>
                </a:cubicBezTo>
                <a:cubicBezTo>
                  <a:pt x="4650050" y="206432"/>
                  <a:pt x="4647293" y="211895"/>
                  <a:pt x="4647293" y="218722"/>
                </a:cubicBezTo>
                <a:cubicBezTo>
                  <a:pt x="4647293" y="225550"/>
                  <a:pt x="4650363" y="230675"/>
                  <a:pt x="4656502" y="234098"/>
                </a:cubicBezTo>
                <a:cubicBezTo>
                  <a:pt x="4662641" y="237521"/>
                  <a:pt x="4668650" y="237348"/>
                  <a:pt x="4674529" y="233577"/>
                </a:cubicBezTo>
                <a:cubicBezTo>
                  <a:pt x="4680408" y="229795"/>
                  <a:pt x="4683170" y="224338"/>
                  <a:pt x="4682817" y="217206"/>
                </a:cubicBezTo>
                <a:cubicBezTo>
                  <a:pt x="4682463" y="210075"/>
                  <a:pt x="4679211" y="204788"/>
                  <a:pt x="4673059" y="201347"/>
                </a:cubicBezTo>
                <a:cubicBezTo>
                  <a:pt x="4669984" y="199626"/>
                  <a:pt x="4666988" y="198848"/>
                  <a:pt x="4664071" y="199012"/>
                </a:cubicBezTo>
                <a:close/>
                <a:moveTo>
                  <a:pt x="810309" y="197691"/>
                </a:moveTo>
                <a:cubicBezTo>
                  <a:pt x="808777" y="197468"/>
                  <a:pt x="803035" y="198135"/>
                  <a:pt x="793082" y="199691"/>
                </a:cubicBezTo>
                <a:cubicBezTo>
                  <a:pt x="783129" y="201248"/>
                  <a:pt x="771784" y="203012"/>
                  <a:pt x="759047" y="204984"/>
                </a:cubicBezTo>
                <a:cubicBezTo>
                  <a:pt x="760585" y="217771"/>
                  <a:pt x="762346" y="229187"/>
                  <a:pt x="764330" y="239233"/>
                </a:cubicBezTo>
                <a:cubicBezTo>
                  <a:pt x="773980" y="238563"/>
                  <a:pt x="788249" y="236771"/>
                  <a:pt x="807137" y="233856"/>
                </a:cubicBezTo>
                <a:cubicBezTo>
                  <a:pt x="809221" y="224108"/>
                  <a:pt x="810654" y="215699"/>
                  <a:pt x="811435" y="208630"/>
                </a:cubicBezTo>
                <a:cubicBezTo>
                  <a:pt x="812216" y="201561"/>
                  <a:pt x="811841" y="197914"/>
                  <a:pt x="810309" y="197691"/>
                </a:cubicBezTo>
                <a:close/>
                <a:moveTo>
                  <a:pt x="1769191" y="195496"/>
                </a:moveTo>
                <a:cubicBezTo>
                  <a:pt x="1783596" y="194305"/>
                  <a:pt x="1795005" y="198122"/>
                  <a:pt x="1803421" y="206946"/>
                </a:cubicBezTo>
                <a:cubicBezTo>
                  <a:pt x="1811836" y="215771"/>
                  <a:pt x="1814037" y="221826"/>
                  <a:pt x="1810025" y="225113"/>
                </a:cubicBezTo>
                <a:cubicBezTo>
                  <a:pt x="1806013" y="228399"/>
                  <a:pt x="1796944" y="228874"/>
                  <a:pt x="1782817" y="226536"/>
                </a:cubicBezTo>
                <a:cubicBezTo>
                  <a:pt x="1768691" y="224198"/>
                  <a:pt x="1752897" y="223029"/>
                  <a:pt x="1735434" y="223029"/>
                </a:cubicBezTo>
                <a:cubicBezTo>
                  <a:pt x="1718456" y="223029"/>
                  <a:pt x="1699356" y="223801"/>
                  <a:pt x="1678135" y="225345"/>
                </a:cubicBezTo>
                <a:cubicBezTo>
                  <a:pt x="1656915" y="226889"/>
                  <a:pt x="1635360" y="229419"/>
                  <a:pt x="1613470" y="232936"/>
                </a:cubicBezTo>
                <a:cubicBezTo>
                  <a:pt x="1591580" y="236452"/>
                  <a:pt x="1576966" y="239183"/>
                  <a:pt x="1569630" y="241130"/>
                </a:cubicBezTo>
                <a:cubicBezTo>
                  <a:pt x="1562295" y="243078"/>
                  <a:pt x="1553523" y="241174"/>
                  <a:pt x="1543315" y="235419"/>
                </a:cubicBezTo>
                <a:cubicBezTo>
                  <a:pt x="1532823" y="227147"/>
                  <a:pt x="1530765" y="222425"/>
                  <a:pt x="1537140" y="221253"/>
                </a:cubicBezTo>
                <a:cubicBezTo>
                  <a:pt x="1543515" y="220080"/>
                  <a:pt x="1557070" y="218515"/>
                  <a:pt x="1577807" y="216555"/>
                </a:cubicBezTo>
                <a:cubicBezTo>
                  <a:pt x="1598543" y="214596"/>
                  <a:pt x="1615925" y="212838"/>
                  <a:pt x="1629953" y="211281"/>
                </a:cubicBezTo>
                <a:cubicBezTo>
                  <a:pt x="1643979" y="209725"/>
                  <a:pt x="1658471" y="208180"/>
                  <a:pt x="1673428" y="206649"/>
                </a:cubicBezTo>
                <a:cubicBezTo>
                  <a:pt x="1688386" y="205117"/>
                  <a:pt x="1704484" y="203173"/>
                  <a:pt x="1721724" y="200817"/>
                </a:cubicBezTo>
                <a:cubicBezTo>
                  <a:pt x="1738962" y="198460"/>
                  <a:pt x="1754785" y="196687"/>
                  <a:pt x="1769191" y="195496"/>
                </a:cubicBezTo>
                <a:close/>
                <a:moveTo>
                  <a:pt x="2253949" y="185072"/>
                </a:moveTo>
                <a:cubicBezTo>
                  <a:pt x="2254295" y="186586"/>
                  <a:pt x="2246724" y="192659"/>
                  <a:pt x="2231236" y="203291"/>
                </a:cubicBezTo>
                <a:cubicBezTo>
                  <a:pt x="2210586" y="217467"/>
                  <a:pt x="2197645" y="227026"/>
                  <a:pt x="2192411" y="231968"/>
                </a:cubicBezTo>
                <a:cubicBezTo>
                  <a:pt x="2187177" y="236911"/>
                  <a:pt x="2181543" y="237900"/>
                  <a:pt x="2175509" y="234935"/>
                </a:cubicBezTo>
                <a:cubicBezTo>
                  <a:pt x="2169475" y="231971"/>
                  <a:pt x="2164105" y="227336"/>
                  <a:pt x="2159399" y="221029"/>
                </a:cubicBezTo>
                <a:cubicBezTo>
                  <a:pt x="2154692" y="214723"/>
                  <a:pt x="2157042" y="211337"/>
                  <a:pt x="2166449" y="210872"/>
                </a:cubicBezTo>
                <a:cubicBezTo>
                  <a:pt x="2175857" y="210407"/>
                  <a:pt x="2190457" y="206243"/>
                  <a:pt x="2210251" y="198379"/>
                </a:cubicBezTo>
                <a:cubicBezTo>
                  <a:pt x="2229897" y="191546"/>
                  <a:pt x="2243468" y="187112"/>
                  <a:pt x="2250965" y="185078"/>
                </a:cubicBezTo>
                <a:cubicBezTo>
                  <a:pt x="2252840" y="184570"/>
                  <a:pt x="2253834" y="184568"/>
                  <a:pt x="2253949" y="185072"/>
                </a:cubicBezTo>
                <a:close/>
                <a:moveTo>
                  <a:pt x="4666218" y="179190"/>
                </a:moveTo>
                <a:cubicBezTo>
                  <a:pt x="4670993" y="179295"/>
                  <a:pt x="4675875" y="180396"/>
                  <a:pt x="4680863" y="182492"/>
                </a:cubicBezTo>
                <a:cubicBezTo>
                  <a:pt x="4690841" y="186684"/>
                  <a:pt x="4697467" y="193326"/>
                  <a:pt x="4700741" y="202416"/>
                </a:cubicBezTo>
                <a:cubicBezTo>
                  <a:pt x="4704016" y="211507"/>
                  <a:pt x="4704400" y="220499"/>
                  <a:pt x="4701895" y="229392"/>
                </a:cubicBezTo>
                <a:cubicBezTo>
                  <a:pt x="4699389" y="238284"/>
                  <a:pt x="4694701" y="245090"/>
                  <a:pt x="4687830" y="249809"/>
                </a:cubicBezTo>
                <a:cubicBezTo>
                  <a:pt x="4680960" y="254528"/>
                  <a:pt x="4672796" y="256888"/>
                  <a:pt x="4663339" y="256888"/>
                </a:cubicBezTo>
                <a:cubicBezTo>
                  <a:pt x="4653882" y="256888"/>
                  <a:pt x="4645318" y="253049"/>
                  <a:pt x="4637647" y="245372"/>
                </a:cubicBezTo>
                <a:cubicBezTo>
                  <a:pt x="4629977" y="237695"/>
                  <a:pt x="4626141" y="229441"/>
                  <a:pt x="4626141" y="220611"/>
                </a:cubicBezTo>
                <a:cubicBezTo>
                  <a:pt x="4626141" y="211780"/>
                  <a:pt x="4628206" y="204057"/>
                  <a:pt x="4632336" y="197440"/>
                </a:cubicBezTo>
                <a:cubicBezTo>
                  <a:pt x="4636466" y="190823"/>
                  <a:pt x="4643092" y="185630"/>
                  <a:pt x="4652214" y="181860"/>
                </a:cubicBezTo>
                <a:cubicBezTo>
                  <a:pt x="4656775" y="179974"/>
                  <a:pt x="4661443" y="179085"/>
                  <a:pt x="4666218" y="179190"/>
                </a:cubicBezTo>
                <a:close/>
                <a:moveTo>
                  <a:pt x="2596070" y="175162"/>
                </a:moveTo>
                <a:lnTo>
                  <a:pt x="2564425" y="178511"/>
                </a:lnTo>
                <a:cubicBezTo>
                  <a:pt x="2562094" y="182591"/>
                  <a:pt x="2560193" y="185735"/>
                  <a:pt x="2558723" y="187943"/>
                </a:cubicBezTo>
                <a:cubicBezTo>
                  <a:pt x="2557253" y="190151"/>
                  <a:pt x="2557647" y="191490"/>
                  <a:pt x="2559904" y="191961"/>
                </a:cubicBezTo>
                <a:cubicBezTo>
                  <a:pt x="2562162" y="192433"/>
                  <a:pt x="2570186" y="194572"/>
                  <a:pt x="2583977" y="198379"/>
                </a:cubicBezTo>
                <a:cubicBezTo>
                  <a:pt x="2587475" y="194039"/>
                  <a:pt x="2591506" y="186300"/>
                  <a:pt x="2596070" y="175162"/>
                </a:cubicBezTo>
                <a:close/>
                <a:moveTo>
                  <a:pt x="4407341" y="172551"/>
                </a:moveTo>
                <a:cubicBezTo>
                  <a:pt x="4409539" y="171948"/>
                  <a:pt x="4413615" y="172855"/>
                  <a:pt x="4419568" y="175274"/>
                </a:cubicBezTo>
                <a:cubicBezTo>
                  <a:pt x="4429539" y="180024"/>
                  <a:pt x="4433713" y="184492"/>
                  <a:pt x="4432088" y="188678"/>
                </a:cubicBezTo>
                <a:cubicBezTo>
                  <a:pt x="4430463" y="192864"/>
                  <a:pt x="4428268" y="202261"/>
                  <a:pt x="4425502" y="216871"/>
                </a:cubicBezTo>
                <a:cubicBezTo>
                  <a:pt x="4422736" y="231481"/>
                  <a:pt x="4416061" y="244284"/>
                  <a:pt x="4405476" y="255278"/>
                </a:cubicBezTo>
                <a:cubicBezTo>
                  <a:pt x="4394890" y="266273"/>
                  <a:pt x="4380720" y="273764"/>
                  <a:pt x="4362967" y="277751"/>
                </a:cubicBezTo>
                <a:cubicBezTo>
                  <a:pt x="4345213" y="281739"/>
                  <a:pt x="4343861" y="279184"/>
                  <a:pt x="4358911" y="270087"/>
                </a:cubicBezTo>
                <a:cubicBezTo>
                  <a:pt x="4373961" y="260990"/>
                  <a:pt x="4384872" y="252116"/>
                  <a:pt x="4391644" y="243465"/>
                </a:cubicBezTo>
                <a:cubicBezTo>
                  <a:pt x="4398416" y="234814"/>
                  <a:pt x="4403342" y="223702"/>
                  <a:pt x="4406424" y="210128"/>
                </a:cubicBezTo>
                <a:cubicBezTo>
                  <a:pt x="4409506" y="196553"/>
                  <a:pt x="4409491" y="186142"/>
                  <a:pt x="4406378" y="178892"/>
                </a:cubicBezTo>
                <a:cubicBezTo>
                  <a:pt x="4404821" y="175268"/>
                  <a:pt x="4405142" y="173154"/>
                  <a:pt x="4407341" y="172551"/>
                </a:cubicBezTo>
                <a:close/>
                <a:moveTo>
                  <a:pt x="5688792" y="155331"/>
                </a:moveTo>
                <a:lnTo>
                  <a:pt x="5645187" y="158751"/>
                </a:lnTo>
                <a:lnTo>
                  <a:pt x="5649065" y="159777"/>
                </a:lnTo>
                <a:cubicBezTo>
                  <a:pt x="5659154" y="163622"/>
                  <a:pt x="5664623" y="168226"/>
                  <a:pt x="5665473" y="173590"/>
                </a:cubicBezTo>
                <a:cubicBezTo>
                  <a:pt x="5666322" y="178954"/>
                  <a:pt x="5664964" y="184061"/>
                  <a:pt x="5661399" y="188910"/>
                </a:cubicBezTo>
                <a:cubicBezTo>
                  <a:pt x="5657833" y="193760"/>
                  <a:pt x="5653799" y="192774"/>
                  <a:pt x="5649297" y="185952"/>
                </a:cubicBezTo>
                <a:cubicBezTo>
                  <a:pt x="5644795" y="179131"/>
                  <a:pt x="5640950" y="172930"/>
                  <a:pt x="5637763" y="167349"/>
                </a:cubicBezTo>
                <a:cubicBezTo>
                  <a:pt x="5637124" y="165126"/>
                  <a:pt x="5636880" y="163301"/>
                  <a:pt x="5637032" y="161874"/>
                </a:cubicBezTo>
                <a:lnTo>
                  <a:pt x="5638409" y="159282"/>
                </a:lnTo>
                <a:lnTo>
                  <a:pt x="5616443" y="161005"/>
                </a:lnTo>
                <a:cubicBezTo>
                  <a:pt x="5606037" y="181779"/>
                  <a:pt x="5599458" y="192681"/>
                  <a:pt x="5596705" y="193710"/>
                </a:cubicBezTo>
                <a:cubicBezTo>
                  <a:pt x="5628604" y="193747"/>
                  <a:pt x="5657861" y="193747"/>
                  <a:pt x="5684476" y="193710"/>
                </a:cubicBezTo>
                <a:cubicBezTo>
                  <a:pt x="5685828" y="186393"/>
                  <a:pt x="5687267" y="173600"/>
                  <a:pt x="5688792" y="155331"/>
                </a:cubicBezTo>
                <a:close/>
                <a:moveTo>
                  <a:pt x="3560188" y="142429"/>
                </a:moveTo>
                <a:cubicBezTo>
                  <a:pt x="3557416" y="143167"/>
                  <a:pt x="3552659" y="144724"/>
                  <a:pt x="3545919" y="147099"/>
                </a:cubicBezTo>
                <a:cubicBezTo>
                  <a:pt x="3539178" y="149474"/>
                  <a:pt x="3533712" y="148714"/>
                  <a:pt x="3529520" y="144820"/>
                </a:cubicBezTo>
                <a:cubicBezTo>
                  <a:pt x="3527709" y="149669"/>
                  <a:pt x="3526134" y="153626"/>
                  <a:pt x="3524794" y="156689"/>
                </a:cubicBezTo>
                <a:cubicBezTo>
                  <a:pt x="3531951" y="160112"/>
                  <a:pt x="3538102" y="164797"/>
                  <a:pt x="3543249" y="170744"/>
                </a:cubicBezTo>
                <a:cubicBezTo>
                  <a:pt x="3548396" y="176691"/>
                  <a:pt x="3551887" y="180843"/>
                  <a:pt x="3553723" y="183199"/>
                </a:cubicBezTo>
                <a:cubicBezTo>
                  <a:pt x="3558485" y="172855"/>
                  <a:pt x="3561446" y="163290"/>
                  <a:pt x="3562606" y="154503"/>
                </a:cubicBezTo>
                <a:cubicBezTo>
                  <a:pt x="3563766" y="145716"/>
                  <a:pt x="3562959" y="141691"/>
                  <a:pt x="3560188" y="142429"/>
                </a:cubicBezTo>
                <a:close/>
                <a:moveTo>
                  <a:pt x="4435530" y="131984"/>
                </a:moveTo>
                <a:cubicBezTo>
                  <a:pt x="4413255" y="134315"/>
                  <a:pt x="4399693" y="135562"/>
                  <a:pt x="4394844" y="135723"/>
                </a:cubicBezTo>
                <a:cubicBezTo>
                  <a:pt x="4399507" y="137013"/>
                  <a:pt x="4400474" y="139484"/>
                  <a:pt x="4397746" y="143136"/>
                </a:cubicBezTo>
                <a:cubicBezTo>
                  <a:pt x="4395017" y="146789"/>
                  <a:pt x="4389765" y="151201"/>
                  <a:pt x="4381989" y="156373"/>
                </a:cubicBezTo>
                <a:lnTo>
                  <a:pt x="4379924" y="156373"/>
                </a:lnTo>
                <a:lnTo>
                  <a:pt x="4386937" y="157545"/>
                </a:lnTo>
                <a:cubicBezTo>
                  <a:pt x="4389045" y="157545"/>
                  <a:pt x="4390875" y="157545"/>
                  <a:pt x="4392425" y="157545"/>
                </a:cubicBezTo>
                <a:cubicBezTo>
                  <a:pt x="4394509" y="157545"/>
                  <a:pt x="4401026" y="156599"/>
                  <a:pt x="4411978" y="154708"/>
                </a:cubicBezTo>
                <a:cubicBezTo>
                  <a:pt x="4422929" y="152816"/>
                  <a:pt x="4430752" y="150671"/>
                  <a:pt x="4435446" y="148271"/>
                </a:cubicBezTo>
                <a:cubicBezTo>
                  <a:pt x="4440140" y="145871"/>
                  <a:pt x="4444803" y="145732"/>
                  <a:pt x="4449436" y="147852"/>
                </a:cubicBezTo>
                <a:lnTo>
                  <a:pt x="4457247" y="152475"/>
                </a:lnTo>
                <a:close/>
                <a:moveTo>
                  <a:pt x="5121618" y="131351"/>
                </a:moveTo>
                <a:cubicBezTo>
                  <a:pt x="5115038" y="132492"/>
                  <a:pt x="5103277" y="134123"/>
                  <a:pt x="5086336" y="136244"/>
                </a:cubicBezTo>
                <a:cubicBezTo>
                  <a:pt x="5087080" y="151982"/>
                  <a:pt x="5087812" y="169581"/>
                  <a:pt x="5088531" y="189041"/>
                </a:cubicBezTo>
                <a:cubicBezTo>
                  <a:pt x="5098255" y="188321"/>
                  <a:pt x="5112697" y="186194"/>
                  <a:pt x="5131859" y="182660"/>
                </a:cubicBezTo>
                <a:cubicBezTo>
                  <a:pt x="5133322" y="162667"/>
                  <a:pt x="5134054" y="149254"/>
                  <a:pt x="5134054" y="142420"/>
                </a:cubicBezTo>
                <a:cubicBezTo>
                  <a:pt x="5134054" y="136244"/>
                  <a:pt x="5133626" y="132570"/>
                  <a:pt x="5132770" y="131398"/>
                </a:cubicBezTo>
                <a:cubicBezTo>
                  <a:pt x="5131915" y="130226"/>
                  <a:pt x="5128197" y="130210"/>
                  <a:pt x="5121618" y="131351"/>
                </a:cubicBezTo>
                <a:close/>
                <a:moveTo>
                  <a:pt x="5025503" y="130812"/>
                </a:moveTo>
                <a:cubicBezTo>
                  <a:pt x="5012741" y="133900"/>
                  <a:pt x="5002831" y="136399"/>
                  <a:pt x="4995774" y="138309"/>
                </a:cubicBezTo>
                <a:cubicBezTo>
                  <a:pt x="4991558" y="154457"/>
                  <a:pt x="4989449" y="163994"/>
                  <a:pt x="4989449" y="166921"/>
                </a:cubicBezTo>
                <a:cubicBezTo>
                  <a:pt x="4989449" y="168670"/>
                  <a:pt x="4991135" y="170666"/>
                  <a:pt x="4994509" y="172911"/>
                </a:cubicBezTo>
                <a:cubicBezTo>
                  <a:pt x="4997883" y="175156"/>
                  <a:pt x="5002310" y="178195"/>
                  <a:pt x="5007792" y="182027"/>
                </a:cubicBezTo>
                <a:cubicBezTo>
                  <a:pt x="5014973" y="169265"/>
                  <a:pt x="5020877" y="152193"/>
                  <a:pt x="5025503" y="130812"/>
                </a:cubicBezTo>
                <a:close/>
                <a:moveTo>
                  <a:pt x="3763484" y="130156"/>
                </a:moveTo>
                <a:cubicBezTo>
                  <a:pt x="3765495" y="129753"/>
                  <a:pt x="3764922" y="134625"/>
                  <a:pt x="3761766" y="144773"/>
                </a:cubicBezTo>
                <a:cubicBezTo>
                  <a:pt x="3755453" y="165070"/>
                  <a:pt x="3749140" y="181928"/>
                  <a:pt x="3742828" y="195347"/>
                </a:cubicBezTo>
                <a:cubicBezTo>
                  <a:pt x="3736775" y="208196"/>
                  <a:pt x="3733046" y="219330"/>
                  <a:pt x="3731638" y="228750"/>
                </a:cubicBezTo>
                <a:cubicBezTo>
                  <a:pt x="3730230" y="238169"/>
                  <a:pt x="3726103" y="240960"/>
                  <a:pt x="3719257" y="237121"/>
                </a:cubicBezTo>
                <a:cubicBezTo>
                  <a:pt x="3712411" y="233283"/>
                  <a:pt x="3706886" y="227888"/>
                  <a:pt x="3702681" y="220936"/>
                </a:cubicBezTo>
                <a:cubicBezTo>
                  <a:pt x="3698477" y="213985"/>
                  <a:pt x="3698471" y="209582"/>
                  <a:pt x="3702663" y="207728"/>
                </a:cubicBezTo>
                <a:cubicBezTo>
                  <a:pt x="3706855" y="205874"/>
                  <a:pt x="3712154" y="200798"/>
                  <a:pt x="3718559" y="192501"/>
                </a:cubicBezTo>
                <a:cubicBezTo>
                  <a:pt x="3724965" y="184204"/>
                  <a:pt x="3735346" y="169101"/>
                  <a:pt x="3749702" y="147192"/>
                </a:cubicBezTo>
                <a:cubicBezTo>
                  <a:pt x="3756880" y="136238"/>
                  <a:pt x="3761474" y="130559"/>
                  <a:pt x="3763484" y="130156"/>
                </a:cubicBezTo>
                <a:close/>
                <a:moveTo>
                  <a:pt x="1712087" y="122514"/>
                </a:moveTo>
                <a:cubicBezTo>
                  <a:pt x="1721698" y="122514"/>
                  <a:pt x="1729366" y="125423"/>
                  <a:pt x="1735090" y="131239"/>
                </a:cubicBezTo>
                <a:cubicBezTo>
                  <a:pt x="1740813" y="137056"/>
                  <a:pt x="1738485" y="141161"/>
                  <a:pt x="1728105" y="143555"/>
                </a:cubicBezTo>
                <a:cubicBezTo>
                  <a:pt x="1717724" y="145949"/>
                  <a:pt x="1709271" y="147145"/>
                  <a:pt x="1702748" y="147145"/>
                </a:cubicBezTo>
                <a:cubicBezTo>
                  <a:pt x="1696857" y="147145"/>
                  <a:pt x="1689924" y="147719"/>
                  <a:pt x="1681949" y="148866"/>
                </a:cubicBezTo>
                <a:cubicBezTo>
                  <a:pt x="1673974" y="150013"/>
                  <a:pt x="1663135" y="151387"/>
                  <a:pt x="1649430" y="152987"/>
                </a:cubicBezTo>
                <a:cubicBezTo>
                  <a:pt x="1636346" y="154550"/>
                  <a:pt x="1623662" y="152094"/>
                  <a:pt x="1611377" y="145620"/>
                </a:cubicBezTo>
                <a:cubicBezTo>
                  <a:pt x="1599092" y="139146"/>
                  <a:pt x="1598866" y="135633"/>
                  <a:pt x="1610698" y="135081"/>
                </a:cubicBezTo>
                <a:cubicBezTo>
                  <a:pt x="1622530" y="134529"/>
                  <a:pt x="1635667" y="133081"/>
                  <a:pt x="1650109" y="130737"/>
                </a:cubicBezTo>
                <a:cubicBezTo>
                  <a:pt x="1664552" y="128393"/>
                  <a:pt x="1676281" y="126437"/>
                  <a:pt x="1685298" y="124868"/>
                </a:cubicBezTo>
                <a:cubicBezTo>
                  <a:pt x="1694314" y="123299"/>
                  <a:pt x="1703244" y="122514"/>
                  <a:pt x="1712087" y="122514"/>
                </a:cubicBezTo>
                <a:close/>
                <a:moveTo>
                  <a:pt x="5971417" y="116803"/>
                </a:moveTo>
                <a:lnTo>
                  <a:pt x="5936293" y="121138"/>
                </a:lnTo>
                <a:cubicBezTo>
                  <a:pt x="5935612" y="131940"/>
                  <a:pt x="5934135" y="140064"/>
                  <a:pt x="5931866" y="145508"/>
                </a:cubicBezTo>
                <a:cubicBezTo>
                  <a:pt x="5943040" y="147654"/>
                  <a:pt x="5949921" y="151620"/>
                  <a:pt x="5952506" y="157405"/>
                </a:cubicBezTo>
                <a:lnTo>
                  <a:pt x="5952251" y="170814"/>
                </a:lnTo>
                <a:lnTo>
                  <a:pt x="5959315" y="160400"/>
                </a:lnTo>
                <a:cubicBezTo>
                  <a:pt x="5965833" y="147359"/>
                  <a:pt x="5969866" y="132827"/>
                  <a:pt x="5971417" y="116803"/>
                </a:cubicBezTo>
                <a:close/>
                <a:moveTo>
                  <a:pt x="3826227" y="115036"/>
                </a:moveTo>
                <a:cubicBezTo>
                  <a:pt x="3824069" y="115420"/>
                  <a:pt x="3821111" y="115991"/>
                  <a:pt x="3817354" y="116747"/>
                </a:cubicBezTo>
                <a:lnTo>
                  <a:pt x="3796908" y="120803"/>
                </a:lnTo>
                <a:cubicBezTo>
                  <a:pt x="3797652" y="130439"/>
                  <a:pt x="3798347" y="139568"/>
                  <a:pt x="3798992" y="148187"/>
                </a:cubicBezTo>
                <a:cubicBezTo>
                  <a:pt x="3804312" y="147580"/>
                  <a:pt x="3813012" y="145856"/>
                  <a:pt x="3825092" y="143015"/>
                </a:cubicBezTo>
                <a:cubicBezTo>
                  <a:pt x="3826444" y="135797"/>
                  <a:pt x="3827511" y="129233"/>
                  <a:pt x="3828292" y="123324"/>
                </a:cubicBezTo>
                <a:cubicBezTo>
                  <a:pt x="3829073" y="117414"/>
                  <a:pt x="3828385" y="114651"/>
                  <a:pt x="3826227" y="115036"/>
                </a:cubicBezTo>
                <a:close/>
                <a:moveTo>
                  <a:pt x="7271014" y="114758"/>
                </a:moveTo>
                <a:cubicBezTo>
                  <a:pt x="7285007" y="113821"/>
                  <a:pt x="7296745" y="115873"/>
                  <a:pt x="7306228" y="120914"/>
                </a:cubicBezTo>
                <a:cubicBezTo>
                  <a:pt x="7318872" y="127637"/>
                  <a:pt x="7324441" y="133689"/>
                  <a:pt x="7322934" y="139071"/>
                </a:cubicBezTo>
                <a:cubicBezTo>
                  <a:pt x="7321428" y="144454"/>
                  <a:pt x="7315344" y="146758"/>
                  <a:pt x="7304684" y="145983"/>
                </a:cubicBezTo>
                <a:cubicBezTo>
                  <a:pt x="7294024" y="145208"/>
                  <a:pt x="7279046" y="144820"/>
                  <a:pt x="7259748" y="144820"/>
                </a:cubicBezTo>
                <a:cubicBezTo>
                  <a:pt x="7240474" y="144820"/>
                  <a:pt x="7219768" y="145790"/>
                  <a:pt x="7197630" y="147731"/>
                </a:cubicBezTo>
                <a:cubicBezTo>
                  <a:pt x="7175492" y="149672"/>
                  <a:pt x="7156963" y="151982"/>
                  <a:pt x="7142043" y="154661"/>
                </a:cubicBezTo>
                <a:cubicBezTo>
                  <a:pt x="7127123" y="157340"/>
                  <a:pt x="7114100" y="159870"/>
                  <a:pt x="7102976" y="162251"/>
                </a:cubicBezTo>
                <a:cubicBezTo>
                  <a:pt x="7091850" y="164633"/>
                  <a:pt x="7080273" y="162047"/>
                  <a:pt x="7068242" y="154494"/>
                </a:cubicBezTo>
                <a:cubicBezTo>
                  <a:pt x="7057341" y="142501"/>
                  <a:pt x="7056566" y="137096"/>
                  <a:pt x="7065918" y="138281"/>
                </a:cubicBezTo>
                <a:cubicBezTo>
                  <a:pt x="7075268" y="139465"/>
                  <a:pt x="7091290" y="139093"/>
                  <a:pt x="7113980" y="137165"/>
                </a:cubicBezTo>
                <a:cubicBezTo>
                  <a:pt x="7136670" y="135236"/>
                  <a:pt x="7160891" y="132318"/>
                  <a:pt x="7186645" y="128412"/>
                </a:cubicBezTo>
                <a:cubicBezTo>
                  <a:pt x="7212398" y="124505"/>
                  <a:pt x="7235606" y="120598"/>
                  <a:pt x="7256268" y="116691"/>
                </a:cubicBezTo>
                <a:cubicBezTo>
                  <a:pt x="7261434" y="115715"/>
                  <a:pt x="7266350" y="115070"/>
                  <a:pt x="7271014" y="114758"/>
                </a:cubicBezTo>
                <a:close/>
                <a:moveTo>
                  <a:pt x="2884685" y="114385"/>
                </a:moveTo>
                <a:cubicBezTo>
                  <a:pt x="2891679" y="115203"/>
                  <a:pt x="2898513" y="117029"/>
                  <a:pt x="2905186" y="119863"/>
                </a:cubicBezTo>
                <a:cubicBezTo>
                  <a:pt x="2911858" y="122697"/>
                  <a:pt x="2914028" y="126179"/>
                  <a:pt x="2911697" y="130309"/>
                </a:cubicBezTo>
                <a:cubicBezTo>
                  <a:pt x="2909365" y="134439"/>
                  <a:pt x="2908199" y="140399"/>
                  <a:pt x="2908199" y="148187"/>
                </a:cubicBezTo>
                <a:cubicBezTo>
                  <a:pt x="2910556" y="148274"/>
                  <a:pt x="2915266" y="147322"/>
                  <a:pt x="2922329" y="145332"/>
                </a:cubicBezTo>
                <a:cubicBezTo>
                  <a:pt x="2929392" y="143341"/>
                  <a:pt x="2935416" y="145642"/>
                  <a:pt x="2940402" y="152233"/>
                </a:cubicBezTo>
                <a:cubicBezTo>
                  <a:pt x="2945388" y="158825"/>
                  <a:pt x="2944306" y="163123"/>
                  <a:pt x="2937156" y="165126"/>
                </a:cubicBezTo>
                <a:cubicBezTo>
                  <a:pt x="2930006" y="167129"/>
                  <a:pt x="2920354" y="168800"/>
                  <a:pt x="2908199" y="170139"/>
                </a:cubicBezTo>
                <a:lnTo>
                  <a:pt x="2908199" y="186696"/>
                </a:lnTo>
                <a:cubicBezTo>
                  <a:pt x="2925525" y="184427"/>
                  <a:pt x="2938976" y="182111"/>
                  <a:pt x="2948551" y="179748"/>
                </a:cubicBezTo>
                <a:cubicBezTo>
                  <a:pt x="2958125" y="177385"/>
                  <a:pt x="2966829" y="179996"/>
                  <a:pt x="2974660" y="187580"/>
                </a:cubicBezTo>
                <a:cubicBezTo>
                  <a:pt x="2982493" y="195164"/>
                  <a:pt x="2979516" y="199654"/>
                  <a:pt x="2965731" y="201049"/>
                </a:cubicBezTo>
                <a:cubicBezTo>
                  <a:pt x="2951946" y="202444"/>
                  <a:pt x="2932769" y="203868"/>
                  <a:pt x="2908199" y="205319"/>
                </a:cubicBezTo>
                <a:cubicBezTo>
                  <a:pt x="2908199" y="220053"/>
                  <a:pt x="2907387" y="235974"/>
                  <a:pt x="2905762" y="253083"/>
                </a:cubicBezTo>
                <a:cubicBezTo>
                  <a:pt x="2904138" y="270192"/>
                  <a:pt x="2900439" y="280161"/>
                  <a:pt x="2894665" y="282988"/>
                </a:cubicBezTo>
                <a:cubicBezTo>
                  <a:pt x="2888892" y="285816"/>
                  <a:pt x="2885788" y="277472"/>
                  <a:pt x="2885355" y="257957"/>
                </a:cubicBezTo>
                <a:cubicBezTo>
                  <a:pt x="2884920" y="238442"/>
                  <a:pt x="2885094" y="221739"/>
                  <a:pt x="2885875" y="207849"/>
                </a:cubicBezTo>
                <a:cubicBezTo>
                  <a:pt x="2863067" y="211718"/>
                  <a:pt x="2848123" y="214633"/>
                  <a:pt x="2841041" y="216592"/>
                </a:cubicBezTo>
                <a:cubicBezTo>
                  <a:pt x="2833959" y="218552"/>
                  <a:pt x="2826040" y="215814"/>
                  <a:pt x="2817284" y="208379"/>
                </a:cubicBezTo>
                <a:cubicBezTo>
                  <a:pt x="2808528" y="200944"/>
                  <a:pt x="2811182" y="197226"/>
                  <a:pt x="2825246" y="197226"/>
                </a:cubicBezTo>
                <a:cubicBezTo>
                  <a:pt x="2837488" y="197226"/>
                  <a:pt x="2857697" y="195062"/>
                  <a:pt x="2885875" y="190733"/>
                </a:cubicBezTo>
                <a:lnTo>
                  <a:pt x="2885875" y="172837"/>
                </a:lnTo>
                <a:cubicBezTo>
                  <a:pt x="2882936" y="173531"/>
                  <a:pt x="2877779" y="174483"/>
                  <a:pt x="2870406" y="175693"/>
                </a:cubicBezTo>
                <a:cubicBezTo>
                  <a:pt x="2863034" y="176902"/>
                  <a:pt x="2855985" y="174179"/>
                  <a:pt x="2849263" y="167526"/>
                </a:cubicBezTo>
                <a:cubicBezTo>
                  <a:pt x="2842542" y="160872"/>
                  <a:pt x="2844650" y="157545"/>
                  <a:pt x="2855589" y="157545"/>
                </a:cubicBezTo>
                <a:cubicBezTo>
                  <a:pt x="2863799" y="157545"/>
                  <a:pt x="2873504" y="156230"/>
                  <a:pt x="2884703" y="153601"/>
                </a:cubicBezTo>
                <a:cubicBezTo>
                  <a:pt x="2884703" y="140640"/>
                  <a:pt x="2882951" y="130660"/>
                  <a:pt x="2879448" y="123658"/>
                </a:cubicBezTo>
                <a:cubicBezTo>
                  <a:pt x="2875944" y="116657"/>
                  <a:pt x="2877690" y="113566"/>
                  <a:pt x="2884685" y="114385"/>
                </a:cubicBezTo>
                <a:close/>
                <a:moveTo>
                  <a:pt x="1982954" y="113306"/>
                </a:moveTo>
                <a:cubicBezTo>
                  <a:pt x="1967823" y="116419"/>
                  <a:pt x="1954639" y="118961"/>
                  <a:pt x="1943403" y="120933"/>
                </a:cubicBezTo>
                <a:cubicBezTo>
                  <a:pt x="1944147" y="132058"/>
                  <a:pt x="1944848" y="141918"/>
                  <a:pt x="1945505" y="150513"/>
                </a:cubicBezTo>
                <a:cubicBezTo>
                  <a:pt x="1955675" y="149843"/>
                  <a:pt x="1968158" y="148448"/>
                  <a:pt x="1982954" y="146327"/>
                </a:cubicBezTo>
                <a:close/>
                <a:moveTo>
                  <a:pt x="987441" y="112403"/>
                </a:moveTo>
                <a:cubicBezTo>
                  <a:pt x="990590" y="110262"/>
                  <a:pt x="992759" y="115738"/>
                  <a:pt x="993945" y="128830"/>
                </a:cubicBezTo>
                <a:cubicBezTo>
                  <a:pt x="995526" y="146287"/>
                  <a:pt x="990806" y="163820"/>
                  <a:pt x="979787" y="181432"/>
                </a:cubicBezTo>
                <a:cubicBezTo>
                  <a:pt x="968767" y="199043"/>
                  <a:pt x="960573" y="202789"/>
                  <a:pt x="955203" y="192668"/>
                </a:cubicBezTo>
                <a:cubicBezTo>
                  <a:pt x="949833" y="182548"/>
                  <a:pt x="949895" y="173674"/>
                  <a:pt x="955389" y="166047"/>
                </a:cubicBezTo>
                <a:cubicBezTo>
                  <a:pt x="960883" y="158419"/>
                  <a:pt x="965534" y="150848"/>
                  <a:pt x="969341" y="143332"/>
                </a:cubicBezTo>
                <a:cubicBezTo>
                  <a:pt x="974017" y="135456"/>
                  <a:pt x="978891" y="126706"/>
                  <a:pt x="983964" y="117082"/>
                </a:cubicBezTo>
                <a:cubicBezTo>
                  <a:pt x="985232" y="114676"/>
                  <a:pt x="986391" y="113116"/>
                  <a:pt x="987441" y="112403"/>
                </a:cubicBezTo>
                <a:close/>
                <a:moveTo>
                  <a:pt x="4423884" y="109790"/>
                </a:moveTo>
                <a:cubicBezTo>
                  <a:pt x="4417893" y="110571"/>
                  <a:pt x="4411326" y="111259"/>
                  <a:pt x="4404183" y="111855"/>
                </a:cubicBezTo>
                <a:lnTo>
                  <a:pt x="4404183" y="118998"/>
                </a:lnTo>
                <a:lnTo>
                  <a:pt x="4422861" y="118161"/>
                </a:lnTo>
                <a:close/>
                <a:moveTo>
                  <a:pt x="5141791" y="106118"/>
                </a:moveTo>
                <a:cubicBezTo>
                  <a:pt x="5144862" y="106042"/>
                  <a:pt x="5148404" y="106732"/>
                  <a:pt x="5152416" y="108190"/>
                </a:cubicBezTo>
                <a:cubicBezTo>
                  <a:pt x="5160440" y="111104"/>
                  <a:pt x="5167193" y="115275"/>
                  <a:pt x="5172675" y="120701"/>
                </a:cubicBezTo>
                <a:cubicBezTo>
                  <a:pt x="5178157" y="126127"/>
                  <a:pt x="5177909" y="131813"/>
                  <a:pt x="5171931" y="137760"/>
                </a:cubicBezTo>
                <a:cubicBezTo>
                  <a:pt x="5165953" y="143707"/>
                  <a:pt x="5159212" y="158407"/>
                  <a:pt x="5151709" y="181860"/>
                </a:cubicBezTo>
                <a:cubicBezTo>
                  <a:pt x="5161829" y="195304"/>
                  <a:pt x="5162585" y="201830"/>
                  <a:pt x="5153978" y="201440"/>
                </a:cubicBezTo>
                <a:cubicBezTo>
                  <a:pt x="5145371" y="201049"/>
                  <a:pt x="5136835" y="201049"/>
                  <a:pt x="5128371" y="201440"/>
                </a:cubicBezTo>
                <a:cubicBezTo>
                  <a:pt x="5119906" y="201830"/>
                  <a:pt x="5106527" y="202727"/>
                  <a:pt x="5088234" y="204128"/>
                </a:cubicBezTo>
                <a:cubicBezTo>
                  <a:pt x="5086460" y="215178"/>
                  <a:pt x="5083381" y="219916"/>
                  <a:pt x="5078997" y="218341"/>
                </a:cubicBezTo>
                <a:cubicBezTo>
                  <a:pt x="5074613" y="216766"/>
                  <a:pt x="5071804" y="210862"/>
                  <a:pt x="5070570" y="200631"/>
                </a:cubicBezTo>
                <a:cubicBezTo>
                  <a:pt x="5069335" y="190399"/>
                  <a:pt x="5068142" y="178319"/>
                  <a:pt x="5066988" y="164391"/>
                </a:cubicBezTo>
                <a:cubicBezTo>
                  <a:pt x="5065835" y="150463"/>
                  <a:pt x="5063107" y="138442"/>
                  <a:pt x="5058803" y="128328"/>
                </a:cubicBezTo>
                <a:cubicBezTo>
                  <a:pt x="5054499" y="118214"/>
                  <a:pt x="5056270" y="114164"/>
                  <a:pt x="5064114" y="116180"/>
                </a:cubicBezTo>
                <a:cubicBezTo>
                  <a:pt x="5071958" y="118195"/>
                  <a:pt x="5077660" y="119752"/>
                  <a:pt x="5081220" y="120849"/>
                </a:cubicBezTo>
                <a:cubicBezTo>
                  <a:pt x="5084780" y="121947"/>
                  <a:pt x="5093399" y="120992"/>
                  <a:pt x="5107079" y="117984"/>
                </a:cubicBezTo>
                <a:cubicBezTo>
                  <a:pt x="5120759" y="114977"/>
                  <a:pt x="5129729" y="111864"/>
                  <a:pt x="5133989" y="108645"/>
                </a:cubicBezTo>
                <a:cubicBezTo>
                  <a:pt x="5136119" y="107036"/>
                  <a:pt x="5138719" y="106194"/>
                  <a:pt x="5141791" y="106118"/>
                </a:cubicBezTo>
                <a:close/>
                <a:moveTo>
                  <a:pt x="1122411" y="105669"/>
                </a:moveTo>
                <a:cubicBezTo>
                  <a:pt x="1128736" y="106903"/>
                  <a:pt x="1137511" y="110335"/>
                  <a:pt x="1148735" y="115966"/>
                </a:cubicBezTo>
                <a:cubicBezTo>
                  <a:pt x="1160244" y="120877"/>
                  <a:pt x="1169435" y="129053"/>
                  <a:pt x="1176305" y="140495"/>
                </a:cubicBezTo>
                <a:cubicBezTo>
                  <a:pt x="1183176" y="151936"/>
                  <a:pt x="1184190" y="163495"/>
                  <a:pt x="1179347" y="175172"/>
                </a:cubicBezTo>
                <a:cubicBezTo>
                  <a:pt x="1174504" y="186848"/>
                  <a:pt x="1166973" y="184824"/>
                  <a:pt x="1156753" y="169098"/>
                </a:cubicBezTo>
                <a:cubicBezTo>
                  <a:pt x="1146534" y="153371"/>
                  <a:pt x="1136674" y="138560"/>
                  <a:pt x="1127173" y="124663"/>
                </a:cubicBezTo>
                <a:cubicBezTo>
                  <a:pt x="1117673" y="110766"/>
                  <a:pt x="1116086" y="104435"/>
                  <a:pt x="1122411" y="105669"/>
                </a:cubicBezTo>
                <a:close/>
                <a:moveTo>
                  <a:pt x="6245437" y="105660"/>
                </a:moveTo>
                <a:cubicBezTo>
                  <a:pt x="6254497" y="106887"/>
                  <a:pt x="6261904" y="109151"/>
                  <a:pt x="6267659" y="112450"/>
                </a:cubicBezTo>
                <a:cubicBezTo>
                  <a:pt x="6275014" y="115476"/>
                  <a:pt x="6277324" y="119649"/>
                  <a:pt x="6274589" y="124970"/>
                </a:cubicBezTo>
                <a:cubicBezTo>
                  <a:pt x="6271854" y="130291"/>
                  <a:pt x="6270874" y="151920"/>
                  <a:pt x="6271650" y="189859"/>
                </a:cubicBezTo>
                <a:cubicBezTo>
                  <a:pt x="6272424" y="227798"/>
                  <a:pt x="6271088" y="253511"/>
                  <a:pt x="6267640" y="266999"/>
                </a:cubicBezTo>
                <a:cubicBezTo>
                  <a:pt x="6264192" y="280486"/>
                  <a:pt x="6259117" y="281875"/>
                  <a:pt x="6252414" y="271166"/>
                </a:cubicBezTo>
                <a:cubicBezTo>
                  <a:pt x="6245710" y="260456"/>
                  <a:pt x="6242942" y="252048"/>
                  <a:pt x="6244107" y="245939"/>
                </a:cubicBezTo>
                <a:cubicBezTo>
                  <a:pt x="6245272" y="239831"/>
                  <a:pt x="6246634" y="227485"/>
                  <a:pt x="6248190" y="208900"/>
                </a:cubicBezTo>
                <a:cubicBezTo>
                  <a:pt x="6249747" y="190315"/>
                  <a:pt x="6249570" y="171525"/>
                  <a:pt x="6247660" y="152531"/>
                </a:cubicBezTo>
                <a:cubicBezTo>
                  <a:pt x="6245750" y="133537"/>
                  <a:pt x="6242638" y="120670"/>
                  <a:pt x="6238322" y="113929"/>
                </a:cubicBezTo>
                <a:cubicBezTo>
                  <a:pt x="6234006" y="107188"/>
                  <a:pt x="6236377" y="104432"/>
                  <a:pt x="6245437" y="105660"/>
                </a:cubicBezTo>
                <a:close/>
                <a:moveTo>
                  <a:pt x="5644641" y="104478"/>
                </a:moveTo>
                <a:cubicBezTo>
                  <a:pt x="5646023" y="104380"/>
                  <a:pt x="5647745" y="104647"/>
                  <a:pt x="5649809" y="105278"/>
                </a:cubicBezTo>
                <a:cubicBezTo>
                  <a:pt x="5658062" y="107802"/>
                  <a:pt x="5663727" y="111101"/>
                  <a:pt x="5666803" y="115175"/>
                </a:cubicBezTo>
                <a:cubicBezTo>
                  <a:pt x="5669879" y="119249"/>
                  <a:pt x="5670052" y="124626"/>
                  <a:pt x="5667324" y="131305"/>
                </a:cubicBezTo>
                <a:cubicBezTo>
                  <a:pt x="5664596" y="137983"/>
                  <a:pt x="5660164" y="138098"/>
                  <a:pt x="5654032" y="131649"/>
                </a:cubicBezTo>
                <a:cubicBezTo>
                  <a:pt x="5647899" y="125199"/>
                  <a:pt x="5643691" y="119711"/>
                  <a:pt x="5641409" y="115185"/>
                </a:cubicBezTo>
                <a:cubicBezTo>
                  <a:pt x="5639419" y="108338"/>
                  <a:pt x="5640496" y="104770"/>
                  <a:pt x="5644641" y="104478"/>
                </a:cubicBezTo>
                <a:close/>
                <a:moveTo>
                  <a:pt x="1383367" y="104125"/>
                </a:moveTo>
                <a:cubicBezTo>
                  <a:pt x="1386446" y="104478"/>
                  <a:pt x="1389657" y="105709"/>
                  <a:pt x="1393000" y="107818"/>
                </a:cubicBezTo>
                <a:cubicBezTo>
                  <a:pt x="1399684" y="112034"/>
                  <a:pt x="1405305" y="116629"/>
                  <a:pt x="1409863" y="121603"/>
                </a:cubicBezTo>
                <a:cubicBezTo>
                  <a:pt x="1414422" y="126576"/>
                  <a:pt x="1413237" y="130288"/>
                  <a:pt x="1406310" y="132737"/>
                </a:cubicBezTo>
                <a:cubicBezTo>
                  <a:pt x="1399383" y="135186"/>
                  <a:pt x="1392912" y="138479"/>
                  <a:pt x="1386897" y="142615"/>
                </a:cubicBezTo>
                <a:cubicBezTo>
                  <a:pt x="1380882" y="146752"/>
                  <a:pt x="1376027" y="150010"/>
                  <a:pt x="1372331" y="152392"/>
                </a:cubicBezTo>
                <a:cubicBezTo>
                  <a:pt x="1375208" y="154438"/>
                  <a:pt x="1377521" y="156925"/>
                  <a:pt x="1379270" y="159852"/>
                </a:cubicBezTo>
                <a:cubicBezTo>
                  <a:pt x="1412372" y="156019"/>
                  <a:pt x="1435384" y="153700"/>
                  <a:pt x="1448307" y="152894"/>
                </a:cubicBezTo>
                <a:cubicBezTo>
                  <a:pt x="1461231" y="152088"/>
                  <a:pt x="1470672" y="156376"/>
                  <a:pt x="1476631" y="165758"/>
                </a:cubicBezTo>
                <a:cubicBezTo>
                  <a:pt x="1482591" y="175141"/>
                  <a:pt x="1479431" y="179246"/>
                  <a:pt x="1467153" y="178074"/>
                </a:cubicBezTo>
                <a:cubicBezTo>
                  <a:pt x="1454874" y="176902"/>
                  <a:pt x="1441502" y="176124"/>
                  <a:pt x="1427034" y="175739"/>
                </a:cubicBezTo>
                <a:cubicBezTo>
                  <a:pt x="1412567" y="175355"/>
                  <a:pt x="1398227" y="176124"/>
                  <a:pt x="1384014" y="178046"/>
                </a:cubicBezTo>
                <a:cubicBezTo>
                  <a:pt x="1387089" y="182858"/>
                  <a:pt x="1388823" y="196674"/>
                  <a:pt x="1389213" y="219494"/>
                </a:cubicBezTo>
                <a:cubicBezTo>
                  <a:pt x="1389604" y="242315"/>
                  <a:pt x="1383512" y="259309"/>
                  <a:pt x="1370935" y="270477"/>
                </a:cubicBezTo>
                <a:cubicBezTo>
                  <a:pt x="1358360" y="281646"/>
                  <a:pt x="1350460" y="283329"/>
                  <a:pt x="1347235" y="275528"/>
                </a:cubicBezTo>
                <a:cubicBezTo>
                  <a:pt x="1344010" y="267727"/>
                  <a:pt x="1338218" y="260118"/>
                  <a:pt x="1329859" y="252702"/>
                </a:cubicBezTo>
                <a:cubicBezTo>
                  <a:pt x="1321500" y="245285"/>
                  <a:pt x="1319928" y="241974"/>
                  <a:pt x="1325143" y="242767"/>
                </a:cubicBezTo>
                <a:cubicBezTo>
                  <a:pt x="1330358" y="243561"/>
                  <a:pt x="1337102" y="244339"/>
                  <a:pt x="1345374" y="245102"/>
                </a:cubicBezTo>
                <a:cubicBezTo>
                  <a:pt x="1353647" y="245865"/>
                  <a:pt x="1358821" y="243084"/>
                  <a:pt x="1360899" y="236759"/>
                </a:cubicBezTo>
                <a:cubicBezTo>
                  <a:pt x="1362976" y="230433"/>
                  <a:pt x="1364015" y="220778"/>
                  <a:pt x="1364015" y="207793"/>
                </a:cubicBezTo>
                <a:cubicBezTo>
                  <a:pt x="1364015" y="195006"/>
                  <a:pt x="1363222" y="186076"/>
                  <a:pt x="1361634" y="181004"/>
                </a:cubicBezTo>
                <a:cubicBezTo>
                  <a:pt x="1321276" y="187230"/>
                  <a:pt x="1295334" y="191512"/>
                  <a:pt x="1283806" y="193850"/>
                </a:cubicBezTo>
                <a:cubicBezTo>
                  <a:pt x="1272278" y="196187"/>
                  <a:pt x="1262725" y="195071"/>
                  <a:pt x="1255147" y="190501"/>
                </a:cubicBezTo>
                <a:cubicBezTo>
                  <a:pt x="1247570" y="185931"/>
                  <a:pt x="1244339" y="182213"/>
                  <a:pt x="1245455" y="179348"/>
                </a:cubicBezTo>
                <a:cubicBezTo>
                  <a:pt x="1246571" y="176483"/>
                  <a:pt x="1252264" y="175051"/>
                  <a:pt x="1262533" y="175051"/>
                </a:cubicBezTo>
                <a:cubicBezTo>
                  <a:pt x="1271004" y="175051"/>
                  <a:pt x="1283359" y="174083"/>
                  <a:pt x="1299601" y="172149"/>
                </a:cubicBezTo>
                <a:cubicBezTo>
                  <a:pt x="1315841" y="170214"/>
                  <a:pt x="1335372" y="167870"/>
                  <a:pt x="1358192" y="165116"/>
                </a:cubicBezTo>
                <a:cubicBezTo>
                  <a:pt x="1355463" y="160788"/>
                  <a:pt x="1351860" y="155715"/>
                  <a:pt x="1347383" y="149899"/>
                </a:cubicBezTo>
                <a:cubicBezTo>
                  <a:pt x="1342907" y="144082"/>
                  <a:pt x="1348004" y="142730"/>
                  <a:pt x="1362675" y="145843"/>
                </a:cubicBezTo>
                <a:cubicBezTo>
                  <a:pt x="1363010" y="146017"/>
                  <a:pt x="1364316" y="144008"/>
                  <a:pt x="1366592" y="139816"/>
                </a:cubicBezTo>
                <a:cubicBezTo>
                  <a:pt x="1368867" y="135624"/>
                  <a:pt x="1371149" y="132055"/>
                  <a:pt x="1373438" y="129109"/>
                </a:cubicBezTo>
                <a:cubicBezTo>
                  <a:pt x="1375726" y="126164"/>
                  <a:pt x="1376160" y="124155"/>
                  <a:pt x="1374740" y="123082"/>
                </a:cubicBezTo>
                <a:cubicBezTo>
                  <a:pt x="1373320" y="122009"/>
                  <a:pt x="1365646" y="123612"/>
                  <a:pt x="1351718" y="127891"/>
                </a:cubicBezTo>
                <a:cubicBezTo>
                  <a:pt x="1337790" y="132170"/>
                  <a:pt x="1328281" y="135087"/>
                  <a:pt x="1323189" y="136644"/>
                </a:cubicBezTo>
                <a:cubicBezTo>
                  <a:pt x="1318098" y="138200"/>
                  <a:pt x="1311764" y="135456"/>
                  <a:pt x="1304186" y="128412"/>
                </a:cubicBezTo>
                <a:cubicBezTo>
                  <a:pt x="1296609" y="121367"/>
                  <a:pt x="1298289" y="117845"/>
                  <a:pt x="1309228" y="117845"/>
                </a:cubicBezTo>
                <a:cubicBezTo>
                  <a:pt x="1318393" y="117845"/>
                  <a:pt x="1330160" y="116521"/>
                  <a:pt x="1344528" y="113873"/>
                </a:cubicBezTo>
                <a:cubicBezTo>
                  <a:pt x="1358896" y="111225"/>
                  <a:pt x="1368895" y="108500"/>
                  <a:pt x="1374526" y="105697"/>
                </a:cubicBezTo>
                <a:cubicBezTo>
                  <a:pt x="1377341" y="104295"/>
                  <a:pt x="1380288" y="103771"/>
                  <a:pt x="1383367" y="104125"/>
                </a:cubicBezTo>
                <a:close/>
                <a:moveTo>
                  <a:pt x="3487869" y="102713"/>
                </a:moveTo>
                <a:lnTo>
                  <a:pt x="3462919" y="112487"/>
                </a:lnTo>
                <a:lnTo>
                  <a:pt x="3462919" y="141174"/>
                </a:lnTo>
                <a:cubicBezTo>
                  <a:pt x="3483160" y="129503"/>
                  <a:pt x="3491782" y="126998"/>
                  <a:pt x="3488787" y="133658"/>
                </a:cubicBezTo>
                <a:cubicBezTo>
                  <a:pt x="3485792" y="140318"/>
                  <a:pt x="3477560" y="148882"/>
                  <a:pt x="3464091" y="159349"/>
                </a:cubicBezTo>
                <a:cubicBezTo>
                  <a:pt x="3464091" y="186622"/>
                  <a:pt x="3464281" y="206509"/>
                  <a:pt x="3464658" y="219011"/>
                </a:cubicBezTo>
                <a:lnTo>
                  <a:pt x="3464354" y="226678"/>
                </a:lnTo>
                <a:lnTo>
                  <a:pt x="3468714" y="219150"/>
                </a:lnTo>
                <a:cubicBezTo>
                  <a:pt x="3479672" y="202550"/>
                  <a:pt x="3488635" y="187670"/>
                  <a:pt x="3495605" y="174511"/>
                </a:cubicBezTo>
                <a:cubicBezTo>
                  <a:pt x="3502576" y="161352"/>
                  <a:pt x="3510315" y="140950"/>
                  <a:pt x="3518823" y="113306"/>
                </a:cubicBezTo>
                <a:cubicBezTo>
                  <a:pt x="3516020" y="114075"/>
                  <a:pt x="3512150" y="114459"/>
                  <a:pt x="3507214" y="114459"/>
                </a:cubicBezTo>
                <a:cubicBezTo>
                  <a:pt x="3502650" y="114459"/>
                  <a:pt x="3497413" y="112289"/>
                  <a:pt x="3491503" y="107948"/>
                </a:cubicBezTo>
                <a:close/>
                <a:moveTo>
                  <a:pt x="2550658" y="101623"/>
                </a:moveTo>
                <a:lnTo>
                  <a:pt x="2530827" y="105604"/>
                </a:lnTo>
                <a:cubicBezTo>
                  <a:pt x="2532278" y="107960"/>
                  <a:pt x="2533804" y="112134"/>
                  <a:pt x="2535404" y="118124"/>
                </a:cubicBezTo>
                <a:cubicBezTo>
                  <a:pt x="2537003" y="124114"/>
                  <a:pt x="2538077" y="129075"/>
                  <a:pt x="2538622" y="133007"/>
                </a:cubicBezTo>
                <a:lnTo>
                  <a:pt x="2551700" y="132263"/>
                </a:lnTo>
                <a:close/>
                <a:moveTo>
                  <a:pt x="6553160" y="99660"/>
                </a:moveTo>
                <a:cubicBezTo>
                  <a:pt x="6554526" y="99043"/>
                  <a:pt x="6556286" y="99762"/>
                  <a:pt x="6558442" y="101818"/>
                </a:cubicBezTo>
                <a:cubicBezTo>
                  <a:pt x="6562751" y="105929"/>
                  <a:pt x="6565309" y="112465"/>
                  <a:pt x="6566116" y="121426"/>
                </a:cubicBezTo>
                <a:cubicBezTo>
                  <a:pt x="6566922" y="130387"/>
                  <a:pt x="6564850" y="140612"/>
                  <a:pt x="6559902" y="152103"/>
                </a:cubicBezTo>
                <a:cubicBezTo>
                  <a:pt x="6554953" y="163594"/>
                  <a:pt x="6550067" y="165082"/>
                  <a:pt x="6545242" y="156568"/>
                </a:cubicBezTo>
                <a:cubicBezTo>
                  <a:pt x="6540418" y="148054"/>
                  <a:pt x="6538786" y="142135"/>
                  <a:pt x="6540350" y="138811"/>
                </a:cubicBezTo>
                <a:cubicBezTo>
                  <a:pt x="6541912" y="135487"/>
                  <a:pt x="6543468" y="130824"/>
                  <a:pt x="6545019" y="124821"/>
                </a:cubicBezTo>
                <a:cubicBezTo>
                  <a:pt x="6547350" y="118533"/>
                  <a:pt x="6549093" y="112099"/>
                  <a:pt x="6550246" y="105520"/>
                </a:cubicBezTo>
                <a:cubicBezTo>
                  <a:pt x="6550823" y="102230"/>
                  <a:pt x="6551794" y="100277"/>
                  <a:pt x="6553160" y="99660"/>
                </a:cubicBezTo>
                <a:close/>
                <a:moveTo>
                  <a:pt x="5682021" y="96876"/>
                </a:moveTo>
                <a:cubicBezTo>
                  <a:pt x="5679478" y="96915"/>
                  <a:pt x="5676123" y="97319"/>
                  <a:pt x="5671956" y="98088"/>
                </a:cubicBezTo>
                <a:cubicBezTo>
                  <a:pt x="5663622" y="99626"/>
                  <a:pt x="5651492" y="101120"/>
                  <a:pt x="5635568" y="102571"/>
                </a:cubicBezTo>
                <a:cubicBezTo>
                  <a:pt x="5632231" y="113275"/>
                  <a:pt x="5627841" y="126142"/>
                  <a:pt x="5622396" y="141174"/>
                </a:cubicBezTo>
                <a:cubicBezTo>
                  <a:pt x="5643914" y="140442"/>
                  <a:pt x="5666065" y="139003"/>
                  <a:pt x="5688848" y="136858"/>
                </a:cubicBezTo>
                <a:cubicBezTo>
                  <a:pt x="5689592" y="112239"/>
                  <a:pt x="5689046" y="99238"/>
                  <a:pt x="5687211" y="97855"/>
                </a:cubicBezTo>
                <a:cubicBezTo>
                  <a:pt x="5686293" y="97164"/>
                  <a:pt x="5684564" y="96838"/>
                  <a:pt x="5682021" y="96876"/>
                </a:cubicBezTo>
                <a:close/>
                <a:moveTo>
                  <a:pt x="2589056" y="94628"/>
                </a:moveTo>
                <a:lnTo>
                  <a:pt x="2569076" y="98813"/>
                </a:lnTo>
                <a:cubicBezTo>
                  <a:pt x="2568481" y="105945"/>
                  <a:pt x="2568183" y="115786"/>
                  <a:pt x="2568183" y="128337"/>
                </a:cubicBezTo>
                <a:lnTo>
                  <a:pt x="2581336" y="125472"/>
                </a:lnTo>
                <a:cubicBezTo>
                  <a:pt x="2586483" y="107799"/>
                  <a:pt x="2589056" y="97517"/>
                  <a:pt x="2589056" y="94628"/>
                </a:cubicBezTo>
                <a:close/>
                <a:moveTo>
                  <a:pt x="3316622" y="93112"/>
                </a:moveTo>
                <a:cubicBezTo>
                  <a:pt x="3323894" y="92572"/>
                  <a:pt x="3330346" y="94795"/>
                  <a:pt x="3335978" y="99781"/>
                </a:cubicBezTo>
                <a:cubicBezTo>
                  <a:pt x="3343488" y="106429"/>
                  <a:pt x="3345038" y="110921"/>
                  <a:pt x="3340629" y="113259"/>
                </a:cubicBezTo>
                <a:cubicBezTo>
                  <a:pt x="3336220" y="115597"/>
                  <a:pt x="3329700" y="116961"/>
                  <a:pt x="3321067" y="117352"/>
                </a:cubicBezTo>
                <a:cubicBezTo>
                  <a:pt x="3312435" y="117743"/>
                  <a:pt x="3302613" y="118527"/>
                  <a:pt x="3291600" y="119705"/>
                </a:cubicBezTo>
                <a:cubicBezTo>
                  <a:pt x="3280586" y="120883"/>
                  <a:pt x="3271507" y="121714"/>
                  <a:pt x="3264364" y="122198"/>
                </a:cubicBezTo>
                <a:cubicBezTo>
                  <a:pt x="3268246" y="126390"/>
                  <a:pt x="3269597" y="129959"/>
                  <a:pt x="3268419" y="132904"/>
                </a:cubicBezTo>
                <a:cubicBezTo>
                  <a:pt x="3267241" y="135850"/>
                  <a:pt x="3266844" y="143388"/>
                  <a:pt x="3267229" y="155517"/>
                </a:cubicBezTo>
                <a:cubicBezTo>
                  <a:pt x="3267613" y="167646"/>
                  <a:pt x="3268391" y="179764"/>
                  <a:pt x="3269563" y="191868"/>
                </a:cubicBezTo>
                <a:cubicBezTo>
                  <a:pt x="3270735" y="203973"/>
                  <a:pt x="3271120" y="214654"/>
                  <a:pt x="3270717" y="223913"/>
                </a:cubicBezTo>
                <a:cubicBezTo>
                  <a:pt x="3270314" y="233171"/>
                  <a:pt x="3269086" y="241081"/>
                  <a:pt x="3267033" y="247642"/>
                </a:cubicBezTo>
                <a:cubicBezTo>
                  <a:pt x="3264981" y="254202"/>
                  <a:pt x="3260426" y="260884"/>
                  <a:pt x="3253369" y="267687"/>
                </a:cubicBezTo>
                <a:cubicBezTo>
                  <a:pt x="3246312" y="274490"/>
                  <a:pt x="3241742" y="274868"/>
                  <a:pt x="3239658" y="268822"/>
                </a:cubicBezTo>
                <a:cubicBezTo>
                  <a:pt x="3237575" y="262776"/>
                  <a:pt x="3234108" y="256956"/>
                  <a:pt x="3229259" y="251362"/>
                </a:cubicBezTo>
                <a:cubicBezTo>
                  <a:pt x="3224410" y="245769"/>
                  <a:pt x="3219880" y="240405"/>
                  <a:pt x="3215669" y="235270"/>
                </a:cubicBezTo>
                <a:cubicBezTo>
                  <a:pt x="3211459" y="230136"/>
                  <a:pt x="3214578" y="228734"/>
                  <a:pt x="3225027" y="231066"/>
                </a:cubicBezTo>
                <a:cubicBezTo>
                  <a:pt x="3235476" y="233398"/>
                  <a:pt x="3241314" y="234070"/>
                  <a:pt x="3242542" y="233084"/>
                </a:cubicBezTo>
                <a:cubicBezTo>
                  <a:pt x="3243770" y="232098"/>
                  <a:pt x="3244576" y="225885"/>
                  <a:pt x="3244960" y="214444"/>
                </a:cubicBezTo>
                <a:cubicBezTo>
                  <a:pt x="3245345" y="203002"/>
                  <a:pt x="3245537" y="191056"/>
                  <a:pt x="3245537" y="178604"/>
                </a:cubicBezTo>
                <a:cubicBezTo>
                  <a:pt x="3245537" y="166338"/>
                  <a:pt x="3245168" y="154990"/>
                  <a:pt x="3244430" y="144560"/>
                </a:cubicBezTo>
                <a:cubicBezTo>
                  <a:pt x="3243692" y="134129"/>
                  <a:pt x="3242492" y="127990"/>
                  <a:pt x="3240830" y="126142"/>
                </a:cubicBezTo>
                <a:cubicBezTo>
                  <a:pt x="3216633" y="130731"/>
                  <a:pt x="3200123" y="134213"/>
                  <a:pt x="3191299" y="136588"/>
                </a:cubicBezTo>
                <a:cubicBezTo>
                  <a:pt x="3182474" y="138963"/>
                  <a:pt x="3175104" y="136824"/>
                  <a:pt x="3169188" y="130170"/>
                </a:cubicBezTo>
                <a:cubicBezTo>
                  <a:pt x="3163272" y="123516"/>
                  <a:pt x="3163061" y="120189"/>
                  <a:pt x="3168556" y="120189"/>
                </a:cubicBezTo>
                <a:cubicBezTo>
                  <a:pt x="3171458" y="120189"/>
                  <a:pt x="3179371" y="119017"/>
                  <a:pt x="3192294" y="116673"/>
                </a:cubicBezTo>
                <a:cubicBezTo>
                  <a:pt x="3205217" y="114329"/>
                  <a:pt x="3225306" y="110853"/>
                  <a:pt x="3252560" y="106246"/>
                </a:cubicBezTo>
                <a:cubicBezTo>
                  <a:pt x="3279814" y="101638"/>
                  <a:pt x="3298653" y="97747"/>
                  <a:pt x="3309077" y="94572"/>
                </a:cubicBezTo>
                <a:cubicBezTo>
                  <a:pt x="3311684" y="93778"/>
                  <a:pt x="3314198" y="93291"/>
                  <a:pt x="3316622" y="93112"/>
                </a:cubicBezTo>
                <a:close/>
                <a:moveTo>
                  <a:pt x="3834729" y="92591"/>
                </a:moveTo>
                <a:cubicBezTo>
                  <a:pt x="3837644" y="92622"/>
                  <a:pt x="3840918" y="93580"/>
                  <a:pt x="3844552" y="95465"/>
                </a:cubicBezTo>
                <a:cubicBezTo>
                  <a:pt x="3851819" y="99235"/>
                  <a:pt x="3857174" y="103241"/>
                  <a:pt x="3860616" y="107483"/>
                </a:cubicBezTo>
                <a:cubicBezTo>
                  <a:pt x="3864057" y="111724"/>
                  <a:pt x="3862982" y="116598"/>
                  <a:pt x="3857388" y="122105"/>
                </a:cubicBezTo>
                <a:cubicBezTo>
                  <a:pt x="3851794" y="127612"/>
                  <a:pt x="3847981" y="133832"/>
                  <a:pt x="3845947" y="140764"/>
                </a:cubicBezTo>
                <a:cubicBezTo>
                  <a:pt x="3854504" y="150848"/>
                  <a:pt x="3853410" y="156376"/>
                  <a:pt x="3842663" y="157349"/>
                </a:cubicBezTo>
                <a:cubicBezTo>
                  <a:pt x="3831917" y="158323"/>
                  <a:pt x="3817540" y="160608"/>
                  <a:pt x="3799531" y="164205"/>
                </a:cubicBezTo>
                <a:cubicBezTo>
                  <a:pt x="3796703" y="171510"/>
                  <a:pt x="3793451" y="174356"/>
                  <a:pt x="3789774" y="172744"/>
                </a:cubicBezTo>
                <a:cubicBezTo>
                  <a:pt x="3786096" y="171132"/>
                  <a:pt x="3783424" y="165386"/>
                  <a:pt x="3781756" y="155508"/>
                </a:cubicBezTo>
                <a:cubicBezTo>
                  <a:pt x="3780087" y="145629"/>
                  <a:pt x="3778695" y="137720"/>
                  <a:pt x="3777579" y="131779"/>
                </a:cubicBezTo>
                <a:cubicBezTo>
                  <a:pt x="3776463" y="125838"/>
                  <a:pt x="3774128" y="119990"/>
                  <a:pt x="3770575" y="114236"/>
                </a:cubicBezTo>
                <a:cubicBezTo>
                  <a:pt x="3767021" y="108481"/>
                  <a:pt x="3767862" y="105111"/>
                  <a:pt x="3773096" y="104125"/>
                </a:cubicBezTo>
                <a:cubicBezTo>
                  <a:pt x="3778329" y="103139"/>
                  <a:pt x="3782859" y="103232"/>
                  <a:pt x="3786685" y="104404"/>
                </a:cubicBezTo>
                <a:cubicBezTo>
                  <a:pt x="3790512" y="105576"/>
                  <a:pt x="3794549" y="105988"/>
                  <a:pt x="3798796" y="105641"/>
                </a:cubicBezTo>
                <a:cubicBezTo>
                  <a:pt x="3803044" y="105294"/>
                  <a:pt x="3807720" y="104391"/>
                  <a:pt x="3812823" y="102934"/>
                </a:cubicBezTo>
                <a:cubicBezTo>
                  <a:pt x="3817927" y="101477"/>
                  <a:pt x="3822674" y="98925"/>
                  <a:pt x="3827064" y="95279"/>
                </a:cubicBezTo>
                <a:cubicBezTo>
                  <a:pt x="3829259" y="93456"/>
                  <a:pt x="3831815" y="92560"/>
                  <a:pt x="3834729" y="92591"/>
                </a:cubicBezTo>
                <a:close/>
                <a:moveTo>
                  <a:pt x="2630616" y="89372"/>
                </a:moveTo>
                <a:cubicBezTo>
                  <a:pt x="2624180" y="89763"/>
                  <a:pt x="2617470" y="90591"/>
                  <a:pt x="2610488" y="91856"/>
                </a:cubicBezTo>
                <a:lnTo>
                  <a:pt x="2598544" y="122496"/>
                </a:lnTo>
                <a:lnTo>
                  <a:pt x="2631026" y="120412"/>
                </a:lnTo>
                <a:cubicBezTo>
                  <a:pt x="2635776" y="112971"/>
                  <a:pt x="2638725" y="106472"/>
                  <a:pt x="2639872" y="100916"/>
                </a:cubicBezTo>
                <a:cubicBezTo>
                  <a:pt x="2641019" y="95359"/>
                  <a:pt x="2641372" y="91949"/>
                  <a:pt x="2640932" y="90684"/>
                </a:cubicBezTo>
                <a:cubicBezTo>
                  <a:pt x="2640492" y="89419"/>
                  <a:pt x="2637053" y="88982"/>
                  <a:pt x="2630616" y="89372"/>
                </a:cubicBezTo>
                <a:close/>
                <a:moveTo>
                  <a:pt x="3703867" y="88005"/>
                </a:moveTo>
                <a:cubicBezTo>
                  <a:pt x="3705837" y="87960"/>
                  <a:pt x="3708242" y="88248"/>
                  <a:pt x="3711081" y="88870"/>
                </a:cubicBezTo>
                <a:cubicBezTo>
                  <a:pt x="3722435" y="91357"/>
                  <a:pt x="3730044" y="95443"/>
                  <a:pt x="3733907" y="101130"/>
                </a:cubicBezTo>
                <a:cubicBezTo>
                  <a:pt x="3737771" y="106816"/>
                  <a:pt x="3738425" y="113380"/>
                  <a:pt x="3735870" y="120821"/>
                </a:cubicBezTo>
                <a:cubicBezTo>
                  <a:pt x="3733315" y="128263"/>
                  <a:pt x="3726332" y="127767"/>
                  <a:pt x="3714923" y="119333"/>
                </a:cubicBezTo>
                <a:cubicBezTo>
                  <a:pt x="3706067" y="112896"/>
                  <a:pt x="3700374" y="105588"/>
                  <a:pt x="3697844" y="97409"/>
                </a:cubicBezTo>
                <a:cubicBezTo>
                  <a:pt x="3695947" y="91274"/>
                  <a:pt x="3697954" y="88140"/>
                  <a:pt x="3703867" y="88005"/>
                </a:cubicBezTo>
                <a:close/>
                <a:moveTo>
                  <a:pt x="4426209" y="84117"/>
                </a:moveTo>
                <a:cubicBezTo>
                  <a:pt x="4415667" y="85667"/>
                  <a:pt x="4408567" y="86709"/>
                  <a:pt x="4404908" y="87242"/>
                </a:cubicBezTo>
                <a:cubicBezTo>
                  <a:pt x="4404424" y="90640"/>
                  <a:pt x="4404183" y="93443"/>
                  <a:pt x="4404183" y="95651"/>
                </a:cubicBezTo>
                <a:lnTo>
                  <a:pt x="4425223" y="93753"/>
                </a:lnTo>
                <a:cubicBezTo>
                  <a:pt x="4425880" y="86436"/>
                  <a:pt x="4426209" y="83224"/>
                  <a:pt x="4426209" y="84117"/>
                </a:cubicBezTo>
                <a:close/>
                <a:moveTo>
                  <a:pt x="3148959" y="77215"/>
                </a:moveTo>
                <a:cubicBezTo>
                  <a:pt x="3151500" y="77153"/>
                  <a:pt x="3155701" y="78337"/>
                  <a:pt x="3161561" y="80768"/>
                </a:cubicBezTo>
                <a:cubicBezTo>
                  <a:pt x="3173281" y="85630"/>
                  <a:pt x="3177305" y="90969"/>
                  <a:pt x="3173634" y="96786"/>
                </a:cubicBezTo>
                <a:lnTo>
                  <a:pt x="3164295" y="108450"/>
                </a:lnTo>
                <a:cubicBezTo>
                  <a:pt x="3161492" y="111960"/>
                  <a:pt x="3153598" y="122558"/>
                  <a:pt x="3140613" y="140244"/>
                </a:cubicBezTo>
                <a:cubicBezTo>
                  <a:pt x="3149952" y="149942"/>
                  <a:pt x="3154026" y="158875"/>
                  <a:pt x="3152836" y="167042"/>
                </a:cubicBezTo>
                <a:cubicBezTo>
                  <a:pt x="3151645" y="175209"/>
                  <a:pt x="3150855" y="188830"/>
                  <a:pt x="3150464" y="207904"/>
                </a:cubicBezTo>
                <a:cubicBezTo>
                  <a:pt x="3150073" y="226979"/>
                  <a:pt x="3147553" y="242051"/>
                  <a:pt x="3142901" y="253120"/>
                </a:cubicBezTo>
                <a:cubicBezTo>
                  <a:pt x="3138250" y="264189"/>
                  <a:pt x="3133376" y="263898"/>
                  <a:pt x="3128279" y="252246"/>
                </a:cubicBezTo>
                <a:cubicBezTo>
                  <a:pt x="3123182" y="240594"/>
                  <a:pt x="3121802" y="232343"/>
                  <a:pt x="3124140" y="227494"/>
                </a:cubicBezTo>
                <a:cubicBezTo>
                  <a:pt x="3126478" y="222645"/>
                  <a:pt x="3128229" y="215175"/>
                  <a:pt x="3129395" y="205086"/>
                </a:cubicBezTo>
                <a:cubicBezTo>
                  <a:pt x="3130561" y="194997"/>
                  <a:pt x="3131144" y="183447"/>
                  <a:pt x="3131144" y="170437"/>
                </a:cubicBezTo>
                <a:cubicBezTo>
                  <a:pt x="3131144" y="158059"/>
                  <a:pt x="3131027" y="151077"/>
                  <a:pt x="3130790" y="149489"/>
                </a:cubicBezTo>
                <a:cubicBezTo>
                  <a:pt x="3129091" y="152478"/>
                  <a:pt x="3124388" y="157415"/>
                  <a:pt x="3116680" y="164298"/>
                </a:cubicBezTo>
                <a:cubicBezTo>
                  <a:pt x="3108972" y="171181"/>
                  <a:pt x="3099530" y="177243"/>
                  <a:pt x="3088356" y="182483"/>
                </a:cubicBezTo>
                <a:cubicBezTo>
                  <a:pt x="3077181" y="187723"/>
                  <a:pt x="3072850" y="187993"/>
                  <a:pt x="3075361" y="183292"/>
                </a:cubicBezTo>
                <a:cubicBezTo>
                  <a:pt x="3077873" y="178592"/>
                  <a:pt x="3084018" y="171739"/>
                  <a:pt x="3093797" y="162735"/>
                </a:cubicBezTo>
                <a:cubicBezTo>
                  <a:pt x="3103577" y="153731"/>
                  <a:pt x="3112652" y="143713"/>
                  <a:pt x="3121024" y="132681"/>
                </a:cubicBezTo>
                <a:cubicBezTo>
                  <a:pt x="3129395" y="121649"/>
                  <a:pt x="3136092" y="111579"/>
                  <a:pt x="3141115" y="102469"/>
                </a:cubicBezTo>
                <a:cubicBezTo>
                  <a:pt x="3146138" y="93360"/>
                  <a:pt x="3147872" y="86250"/>
                  <a:pt x="3146315" y="81140"/>
                </a:cubicBezTo>
                <a:cubicBezTo>
                  <a:pt x="3145537" y="78585"/>
                  <a:pt x="3146418" y="77277"/>
                  <a:pt x="3148959" y="77215"/>
                </a:cubicBezTo>
                <a:close/>
                <a:moveTo>
                  <a:pt x="2335527" y="74778"/>
                </a:moveTo>
                <a:cubicBezTo>
                  <a:pt x="2331323" y="75559"/>
                  <a:pt x="2320508" y="78015"/>
                  <a:pt x="2303083" y="82145"/>
                </a:cubicBezTo>
                <a:cubicBezTo>
                  <a:pt x="2315535" y="88594"/>
                  <a:pt x="2319972" y="94835"/>
                  <a:pt x="2316394" y="100869"/>
                </a:cubicBezTo>
                <a:cubicBezTo>
                  <a:pt x="2312816" y="106903"/>
                  <a:pt x="2310059" y="113780"/>
                  <a:pt x="2308125" y="121500"/>
                </a:cubicBezTo>
                <a:cubicBezTo>
                  <a:pt x="2306190" y="129221"/>
                  <a:pt x="2302562" y="138923"/>
                  <a:pt x="2297242" y="150606"/>
                </a:cubicBezTo>
                <a:cubicBezTo>
                  <a:pt x="2303567" y="152540"/>
                  <a:pt x="2309762" y="157346"/>
                  <a:pt x="2315826" y="165023"/>
                </a:cubicBezTo>
                <a:cubicBezTo>
                  <a:pt x="2321891" y="172700"/>
                  <a:pt x="2326982" y="179540"/>
                  <a:pt x="2331100" y="185543"/>
                </a:cubicBezTo>
                <a:cubicBezTo>
                  <a:pt x="2334907" y="175919"/>
                  <a:pt x="2337196" y="166819"/>
                  <a:pt x="2337964" y="158242"/>
                </a:cubicBezTo>
                <a:cubicBezTo>
                  <a:pt x="2338734" y="149666"/>
                  <a:pt x="2338030" y="144622"/>
                  <a:pt x="2335853" y="143108"/>
                </a:cubicBezTo>
                <a:cubicBezTo>
                  <a:pt x="2333676" y="141595"/>
                  <a:pt x="2330176" y="139627"/>
                  <a:pt x="2325351" y="137202"/>
                </a:cubicBezTo>
                <a:cubicBezTo>
                  <a:pt x="2320527" y="134777"/>
                  <a:pt x="2320096" y="130427"/>
                  <a:pt x="2324058" y="124151"/>
                </a:cubicBezTo>
                <a:cubicBezTo>
                  <a:pt x="2328021" y="117876"/>
                  <a:pt x="2332108" y="109216"/>
                  <a:pt x="2336318" y="98172"/>
                </a:cubicBezTo>
                <a:cubicBezTo>
                  <a:pt x="2340529" y="87127"/>
                  <a:pt x="2342501" y="80272"/>
                  <a:pt x="2342234" y="77605"/>
                </a:cubicBezTo>
                <a:cubicBezTo>
                  <a:pt x="2341967" y="74939"/>
                  <a:pt x="2339732" y="73996"/>
                  <a:pt x="2335527" y="74778"/>
                </a:cubicBezTo>
                <a:close/>
                <a:moveTo>
                  <a:pt x="778265" y="74778"/>
                </a:moveTo>
                <a:cubicBezTo>
                  <a:pt x="773775" y="85146"/>
                  <a:pt x="768535" y="93530"/>
                  <a:pt x="762545" y="99930"/>
                </a:cubicBezTo>
                <a:cubicBezTo>
                  <a:pt x="766774" y="100339"/>
                  <a:pt x="770569" y="101802"/>
                  <a:pt x="773930" y="104320"/>
                </a:cubicBezTo>
                <a:lnTo>
                  <a:pt x="784851" y="113157"/>
                </a:lnTo>
                <a:cubicBezTo>
                  <a:pt x="790220" y="104971"/>
                  <a:pt x="794437" y="97434"/>
                  <a:pt x="797501" y="90544"/>
                </a:cubicBezTo>
                <a:cubicBezTo>
                  <a:pt x="800564" y="83655"/>
                  <a:pt x="802291" y="79500"/>
                  <a:pt x="802682" y="78080"/>
                </a:cubicBezTo>
                <a:cubicBezTo>
                  <a:pt x="803073" y="76660"/>
                  <a:pt x="801662" y="76136"/>
                  <a:pt x="798449" y="76508"/>
                </a:cubicBezTo>
                <a:cubicBezTo>
                  <a:pt x="795237" y="76880"/>
                  <a:pt x="792059" y="77268"/>
                  <a:pt x="788915" y="77671"/>
                </a:cubicBezTo>
                <a:cubicBezTo>
                  <a:pt x="785771" y="78074"/>
                  <a:pt x="782221" y="77109"/>
                  <a:pt x="778265" y="74778"/>
                </a:cubicBezTo>
                <a:close/>
                <a:moveTo>
                  <a:pt x="5689736" y="72843"/>
                </a:moveTo>
                <a:cubicBezTo>
                  <a:pt x="5693076" y="72592"/>
                  <a:pt x="5696426" y="73302"/>
                  <a:pt x="5699787" y="74973"/>
                </a:cubicBezTo>
                <a:cubicBezTo>
                  <a:pt x="5706509" y="78316"/>
                  <a:pt x="5712412" y="82222"/>
                  <a:pt x="5717498" y="86693"/>
                </a:cubicBezTo>
                <a:cubicBezTo>
                  <a:pt x="5722583" y="91164"/>
                  <a:pt x="5723373" y="95933"/>
                  <a:pt x="5719869" y="100999"/>
                </a:cubicBezTo>
                <a:cubicBezTo>
                  <a:pt x="5716366" y="106066"/>
                  <a:pt x="5714614" y="117126"/>
                  <a:pt x="5714614" y="134179"/>
                </a:cubicBezTo>
                <a:cubicBezTo>
                  <a:pt x="5731394" y="133435"/>
                  <a:pt x="5746575" y="132080"/>
                  <a:pt x="5760155" y="130114"/>
                </a:cubicBezTo>
                <a:cubicBezTo>
                  <a:pt x="5773736" y="128148"/>
                  <a:pt x="5783940" y="132052"/>
                  <a:pt x="5790767" y="141825"/>
                </a:cubicBezTo>
                <a:cubicBezTo>
                  <a:pt x="5797595" y="151598"/>
                  <a:pt x="5796494" y="156292"/>
                  <a:pt x="5787465" y="155908"/>
                </a:cubicBezTo>
                <a:cubicBezTo>
                  <a:pt x="5778436" y="155523"/>
                  <a:pt x="5768307" y="155136"/>
                  <a:pt x="5757077" y="154745"/>
                </a:cubicBezTo>
                <a:cubicBezTo>
                  <a:pt x="5745846" y="154354"/>
                  <a:pt x="5731239" y="154159"/>
                  <a:pt x="5713256" y="154159"/>
                </a:cubicBezTo>
                <a:cubicBezTo>
                  <a:pt x="5712561" y="172465"/>
                  <a:pt x="5711458" y="186436"/>
                  <a:pt x="5709945" y="196073"/>
                </a:cubicBezTo>
                <a:cubicBezTo>
                  <a:pt x="5714794" y="196073"/>
                  <a:pt x="5723314" y="197121"/>
                  <a:pt x="5735506" y="199217"/>
                </a:cubicBezTo>
                <a:cubicBezTo>
                  <a:pt x="5747697" y="201313"/>
                  <a:pt x="5754850" y="206974"/>
                  <a:pt x="5756965" y="216202"/>
                </a:cubicBezTo>
                <a:cubicBezTo>
                  <a:pt x="5759079" y="225429"/>
                  <a:pt x="5754705" y="228468"/>
                  <a:pt x="5743840" y="225317"/>
                </a:cubicBezTo>
                <a:cubicBezTo>
                  <a:pt x="5732976" y="222167"/>
                  <a:pt x="5721032" y="219073"/>
                  <a:pt x="5708010" y="216034"/>
                </a:cubicBezTo>
                <a:cubicBezTo>
                  <a:pt x="5703657" y="240442"/>
                  <a:pt x="5695924" y="258410"/>
                  <a:pt x="5684811" y="269938"/>
                </a:cubicBezTo>
                <a:cubicBezTo>
                  <a:pt x="5673698" y="281466"/>
                  <a:pt x="5665873" y="283150"/>
                  <a:pt x="5661334" y="274989"/>
                </a:cubicBezTo>
                <a:cubicBezTo>
                  <a:pt x="5656794" y="266828"/>
                  <a:pt x="5649923" y="258829"/>
                  <a:pt x="5640721" y="250990"/>
                </a:cubicBezTo>
                <a:cubicBezTo>
                  <a:pt x="5631518" y="243152"/>
                  <a:pt x="5633354" y="240402"/>
                  <a:pt x="5646227" y="242740"/>
                </a:cubicBezTo>
                <a:cubicBezTo>
                  <a:pt x="5659101" y="245077"/>
                  <a:pt x="5667485" y="244935"/>
                  <a:pt x="5671379" y="242312"/>
                </a:cubicBezTo>
                <a:cubicBezTo>
                  <a:pt x="5675274" y="239689"/>
                  <a:pt x="5678746" y="230080"/>
                  <a:pt x="5681797" y="213486"/>
                </a:cubicBezTo>
                <a:cubicBezTo>
                  <a:pt x="5640746" y="211290"/>
                  <a:pt x="5613963" y="211334"/>
                  <a:pt x="5601449" y="213616"/>
                </a:cubicBezTo>
                <a:cubicBezTo>
                  <a:pt x="5588935" y="215898"/>
                  <a:pt x="5579208" y="218815"/>
                  <a:pt x="5572269" y="222369"/>
                </a:cubicBezTo>
                <a:cubicBezTo>
                  <a:pt x="5565330" y="225922"/>
                  <a:pt x="5560447" y="223228"/>
                  <a:pt x="5557619" y="214286"/>
                </a:cubicBezTo>
                <a:cubicBezTo>
                  <a:pt x="5554791" y="205343"/>
                  <a:pt x="5557374" y="199238"/>
                  <a:pt x="5565367" y="195970"/>
                </a:cubicBezTo>
                <a:cubicBezTo>
                  <a:pt x="5573360" y="192702"/>
                  <a:pt x="5582982" y="181488"/>
                  <a:pt x="5594231" y="162326"/>
                </a:cubicBezTo>
                <a:cubicBezTo>
                  <a:pt x="5568979" y="164645"/>
                  <a:pt x="5552398" y="166586"/>
                  <a:pt x="5544485" y="168149"/>
                </a:cubicBezTo>
                <a:cubicBezTo>
                  <a:pt x="5536572" y="169711"/>
                  <a:pt x="5528684" y="166385"/>
                  <a:pt x="5520821" y="158168"/>
                </a:cubicBezTo>
                <a:cubicBezTo>
                  <a:pt x="5512958" y="149951"/>
                  <a:pt x="5515042" y="146240"/>
                  <a:pt x="5527072" y="147034"/>
                </a:cubicBezTo>
                <a:cubicBezTo>
                  <a:pt x="5539102" y="147828"/>
                  <a:pt x="5563677" y="146742"/>
                  <a:pt x="5600798" y="143778"/>
                </a:cubicBezTo>
                <a:cubicBezTo>
                  <a:pt x="5610434" y="118936"/>
                  <a:pt x="5613696" y="101979"/>
                  <a:pt x="5610583" y="92907"/>
                </a:cubicBezTo>
                <a:cubicBezTo>
                  <a:pt x="5607470" y="83835"/>
                  <a:pt x="5608481" y="79717"/>
                  <a:pt x="5613616" y="80554"/>
                </a:cubicBezTo>
                <a:cubicBezTo>
                  <a:pt x="5618750" y="81391"/>
                  <a:pt x="5623178" y="82560"/>
                  <a:pt x="5626898" y="84061"/>
                </a:cubicBezTo>
                <a:cubicBezTo>
                  <a:pt x="5630619" y="85562"/>
                  <a:pt x="5638699" y="85760"/>
                  <a:pt x="5651139" y="84656"/>
                </a:cubicBezTo>
                <a:cubicBezTo>
                  <a:pt x="5663578" y="83552"/>
                  <a:pt x="5673116" y="80827"/>
                  <a:pt x="5679751" y="76480"/>
                </a:cubicBezTo>
                <a:cubicBezTo>
                  <a:pt x="5683069" y="74306"/>
                  <a:pt x="5686397" y="73094"/>
                  <a:pt x="5689736" y="72843"/>
                </a:cubicBezTo>
                <a:close/>
                <a:moveTo>
                  <a:pt x="6785674" y="65327"/>
                </a:moveTo>
                <a:cubicBezTo>
                  <a:pt x="6792706" y="65327"/>
                  <a:pt x="6799924" y="67572"/>
                  <a:pt x="6807328" y="72062"/>
                </a:cubicBezTo>
                <a:cubicBezTo>
                  <a:pt x="6814732" y="76551"/>
                  <a:pt x="6817061" y="81785"/>
                  <a:pt x="6814314" y="87763"/>
                </a:cubicBezTo>
                <a:cubicBezTo>
                  <a:pt x="6811567" y="93741"/>
                  <a:pt x="6809828" y="107266"/>
                  <a:pt x="6809096" y="128337"/>
                </a:cubicBezTo>
                <a:cubicBezTo>
                  <a:pt x="6815049" y="126948"/>
                  <a:pt x="6823895" y="123488"/>
                  <a:pt x="6835634" y="117956"/>
                </a:cubicBezTo>
                <a:cubicBezTo>
                  <a:pt x="6847372" y="112425"/>
                  <a:pt x="6855806" y="112859"/>
                  <a:pt x="6860934" y="119259"/>
                </a:cubicBezTo>
                <a:cubicBezTo>
                  <a:pt x="6866062" y="125658"/>
                  <a:pt x="6860888" y="132101"/>
                  <a:pt x="6845410" y="138588"/>
                </a:cubicBezTo>
                <a:cubicBezTo>
                  <a:pt x="6829932" y="145074"/>
                  <a:pt x="6817716" y="147152"/>
                  <a:pt x="6808761" y="144820"/>
                </a:cubicBezTo>
                <a:cubicBezTo>
                  <a:pt x="6807384" y="165892"/>
                  <a:pt x="6806510" y="180613"/>
                  <a:pt x="6806138" y="188985"/>
                </a:cubicBezTo>
                <a:cubicBezTo>
                  <a:pt x="6805766" y="197356"/>
                  <a:pt x="6805598" y="201598"/>
                  <a:pt x="6805636" y="201710"/>
                </a:cubicBezTo>
                <a:cubicBezTo>
                  <a:pt x="6805672" y="201821"/>
                  <a:pt x="6807644" y="200798"/>
                  <a:pt x="6811552" y="198640"/>
                </a:cubicBezTo>
                <a:cubicBezTo>
                  <a:pt x="6815458" y="196482"/>
                  <a:pt x="6825364" y="191617"/>
                  <a:pt x="6841270" y="184045"/>
                </a:cubicBezTo>
                <a:cubicBezTo>
                  <a:pt x="6857176" y="176474"/>
                  <a:pt x="6863188" y="175866"/>
                  <a:pt x="6859306" y="182222"/>
                </a:cubicBezTo>
                <a:cubicBezTo>
                  <a:pt x="6855425" y="188579"/>
                  <a:pt x="6844948" y="198544"/>
                  <a:pt x="6827876" y="212118"/>
                </a:cubicBezTo>
                <a:cubicBezTo>
                  <a:pt x="6810804" y="225693"/>
                  <a:pt x="6799804" y="235769"/>
                  <a:pt x="6794874" y="242349"/>
                </a:cubicBezTo>
                <a:cubicBezTo>
                  <a:pt x="6789944" y="248928"/>
                  <a:pt x="6785076" y="250383"/>
                  <a:pt x="6780270" y="246711"/>
                </a:cubicBezTo>
                <a:cubicBezTo>
                  <a:pt x="6775464" y="243040"/>
                  <a:pt x="6772428" y="238117"/>
                  <a:pt x="6771163" y="231940"/>
                </a:cubicBezTo>
                <a:cubicBezTo>
                  <a:pt x="6769898" y="225764"/>
                  <a:pt x="6770240" y="221311"/>
                  <a:pt x="6772186" y="218583"/>
                </a:cubicBezTo>
                <a:cubicBezTo>
                  <a:pt x="6774134" y="215854"/>
                  <a:pt x="6776859" y="212118"/>
                  <a:pt x="6780362" y="207374"/>
                </a:cubicBezTo>
                <a:cubicBezTo>
                  <a:pt x="6783866" y="202630"/>
                  <a:pt x="6786006" y="181863"/>
                  <a:pt x="6786781" y="145071"/>
                </a:cubicBezTo>
                <a:cubicBezTo>
                  <a:pt x="6787556" y="108280"/>
                  <a:pt x="6785414" y="85791"/>
                  <a:pt x="6780354" y="77605"/>
                </a:cubicBezTo>
                <a:cubicBezTo>
                  <a:pt x="6775293" y="69420"/>
                  <a:pt x="6777067" y="65327"/>
                  <a:pt x="6785674" y="65327"/>
                </a:cubicBezTo>
                <a:close/>
                <a:moveTo>
                  <a:pt x="4023424" y="65327"/>
                </a:moveTo>
                <a:cubicBezTo>
                  <a:pt x="4030456" y="65327"/>
                  <a:pt x="4037675" y="67572"/>
                  <a:pt x="4045079" y="72062"/>
                </a:cubicBezTo>
                <a:cubicBezTo>
                  <a:pt x="4052483" y="76551"/>
                  <a:pt x="4054812" y="81785"/>
                  <a:pt x="4052064" y="87763"/>
                </a:cubicBezTo>
                <a:cubicBezTo>
                  <a:pt x="4049317" y="93741"/>
                  <a:pt x="4047578" y="107266"/>
                  <a:pt x="4046846" y="128337"/>
                </a:cubicBezTo>
                <a:cubicBezTo>
                  <a:pt x="4052799" y="126948"/>
                  <a:pt x="4061645" y="123488"/>
                  <a:pt x="4073384" y="117956"/>
                </a:cubicBezTo>
                <a:cubicBezTo>
                  <a:pt x="4085123" y="112425"/>
                  <a:pt x="4093557" y="112859"/>
                  <a:pt x="4098685" y="119259"/>
                </a:cubicBezTo>
                <a:cubicBezTo>
                  <a:pt x="4103813" y="125658"/>
                  <a:pt x="4098639" y="132101"/>
                  <a:pt x="4083160" y="138588"/>
                </a:cubicBezTo>
                <a:cubicBezTo>
                  <a:pt x="4067682" y="145074"/>
                  <a:pt x="4055466" y="147152"/>
                  <a:pt x="4046511" y="144820"/>
                </a:cubicBezTo>
                <a:cubicBezTo>
                  <a:pt x="4045135" y="165892"/>
                  <a:pt x="4044260" y="180613"/>
                  <a:pt x="4043888" y="188985"/>
                </a:cubicBezTo>
                <a:cubicBezTo>
                  <a:pt x="4043516" y="197356"/>
                  <a:pt x="4043349" y="201598"/>
                  <a:pt x="4043386" y="201710"/>
                </a:cubicBezTo>
                <a:cubicBezTo>
                  <a:pt x="4043423" y="201821"/>
                  <a:pt x="4045395" y="200798"/>
                  <a:pt x="4049302" y="198640"/>
                </a:cubicBezTo>
                <a:cubicBezTo>
                  <a:pt x="4053209" y="196482"/>
                  <a:pt x="4063115" y="191617"/>
                  <a:pt x="4079021" y="184045"/>
                </a:cubicBezTo>
                <a:cubicBezTo>
                  <a:pt x="4094927" y="176474"/>
                  <a:pt x="4100939" y="175866"/>
                  <a:pt x="4097057" y="182222"/>
                </a:cubicBezTo>
                <a:cubicBezTo>
                  <a:pt x="4093175" y="188579"/>
                  <a:pt x="4082698" y="198544"/>
                  <a:pt x="4065626" y="212118"/>
                </a:cubicBezTo>
                <a:cubicBezTo>
                  <a:pt x="4048555" y="225693"/>
                  <a:pt x="4037554" y="235769"/>
                  <a:pt x="4032624" y="242349"/>
                </a:cubicBezTo>
                <a:cubicBezTo>
                  <a:pt x="4027694" y="248928"/>
                  <a:pt x="4022826" y="250383"/>
                  <a:pt x="4018020" y="246711"/>
                </a:cubicBezTo>
                <a:cubicBezTo>
                  <a:pt x="4013214" y="243040"/>
                  <a:pt x="4010179" y="238117"/>
                  <a:pt x="4008914" y="231940"/>
                </a:cubicBezTo>
                <a:cubicBezTo>
                  <a:pt x="4007649" y="225764"/>
                  <a:pt x="4007990" y="221311"/>
                  <a:pt x="4009937" y="218583"/>
                </a:cubicBezTo>
                <a:cubicBezTo>
                  <a:pt x="4011884" y="215854"/>
                  <a:pt x="4014609" y="212118"/>
                  <a:pt x="4018113" y="207374"/>
                </a:cubicBezTo>
                <a:cubicBezTo>
                  <a:pt x="4021617" y="202630"/>
                  <a:pt x="4023756" y="181863"/>
                  <a:pt x="4024531" y="145071"/>
                </a:cubicBezTo>
                <a:cubicBezTo>
                  <a:pt x="4025307" y="108280"/>
                  <a:pt x="4023164" y="85791"/>
                  <a:pt x="4018104" y="77605"/>
                </a:cubicBezTo>
                <a:cubicBezTo>
                  <a:pt x="4013044" y="69420"/>
                  <a:pt x="4014817" y="65327"/>
                  <a:pt x="4023424" y="65327"/>
                </a:cubicBezTo>
                <a:close/>
                <a:moveTo>
                  <a:pt x="6530413" y="65195"/>
                </a:moveTo>
                <a:cubicBezTo>
                  <a:pt x="6533444" y="65478"/>
                  <a:pt x="6536610" y="66505"/>
                  <a:pt x="6539912" y="68276"/>
                </a:cubicBezTo>
                <a:cubicBezTo>
                  <a:pt x="6546516" y="71817"/>
                  <a:pt x="6547316" y="75497"/>
                  <a:pt x="6542312" y="79317"/>
                </a:cubicBezTo>
                <a:cubicBezTo>
                  <a:pt x="6537308" y="83137"/>
                  <a:pt x="6528139" y="86436"/>
                  <a:pt x="6514807" y="89214"/>
                </a:cubicBezTo>
                <a:cubicBezTo>
                  <a:pt x="6521032" y="91521"/>
                  <a:pt x="6523355" y="95632"/>
                  <a:pt x="6521774" y="101548"/>
                </a:cubicBezTo>
                <a:cubicBezTo>
                  <a:pt x="6520192" y="107464"/>
                  <a:pt x="6519036" y="117169"/>
                  <a:pt x="6518304" y="130663"/>
                </a:cubicBezTo>
                <a:cubicBezTo>
                  <a:pt x="6520102" y="129906"/>
                  <a:pt x="6522800" y="129528"/>
                  <a:pt x="6526397" y="129528"/>
                </a:cubicBezTo>
                <a:cubicBezTo>
                  <a:pt x="6531060" y="129528"/>
                  <a:pt x="6535156" y="130712"/>
                  <a:pt x="6538684" y="133081"/>
                </a:cubicBezTo>
                <a:cubicBezTo>
                  <a:pt x="6542212" y="135450"/>
                  <a:pt x="6542136" y="138513"/>
                  <a:pt x="6538452" y="142271"/>
                </a:cubicBezTo>
                <a:cubicBezTo>
                  <a:pt x="6534768" y="146029"/>
                  <a:pt x="6528003" y="149669"/>
                  <a:pt x="6518156" y="153192"/>
                </a:cubicBezTo>
                <a:cubicBezTo>
                  <a:pt x="6517474" y="172180"/>
                  <a:pt x="6517132" y="184904"/>
                  <a:pt x="6517132" y="191366"/>
                </a:cubicBezTo>
                <a:cubicBezTo>
                  <a:pt x="6522390" y="189183"/>
                  <a:pt x="6530322" y="186498"/>
                  <a:pt x="6540926" y="183311"/>
                </a:cubicBezTo>
                <a:cubicBezTo>
                  <a:pt x="6551530" y="180123"/>
                  <a:pt x="6553446" y="181968"/>
                  <a:pt x="6546674" y="188845"/>
                </a:cubicBezTo>
                <a:cubicBezTo>
                  <a:pt x="6539903" y="195722"/>
                  <a:pt x="6529894" y="202472"/>
                  <a:pt x="6516648" y="209095"/>
                </a:cubicBezTo>
                <a:cubicBezTo>
                  <a:pt x="6503403" y="215718"/>
                  <a:pt x="6494522" y="220722"/>
                  <a:pt x="6490008" y="224108"/>
                </a:cubicBezTo>
                <a:cubicBezTo>
                  <a:pt x="6485494" y="227494"/>
                  <a:pt x="6481584" y="230691"/>
                  <a:pt x="6478279" y="233698"/>
                </a:cubicBezTo>
                <a:cubicBezTo>
                  <a:pt x="6474974" y="236706"/>
                  <a:pt x="6471079" y="237112"/>
                  <a:pt x="6466596" y="234917"/>
                </a:cubicBezTo>
                <a:cubicBezTo>
                  <a:pt x="6462112" y="232722"/>
                  <a:pt x="6457524" y="228288"/>
                  <a:pt x="6452829" y="221615"/>
                </a:cubicBezTo>
                <a:cubicBezTo>
                  <a:pt x="6448134" y="214943"/>
                  <a:pt x="6449704" y="211365"/>
                  <a:pt x="6457536" y="210881"/>
                </a:cubicBezTo>
                <a:cubicBezTo>
                  <a:pt x="6465368" y="210397"/>
                  <a:pt x="6478183" y="206596"/>
                  <a:pt x="6495980" y="199477"/>
                </a:cubicBezTo>
                <a:lnTo>
                  <a:pt x="6495980" y="157656"/>
                </a:lnTo>
                <a:cubicBezTo>
                  <a:pt x="6484806" y="159219"/>
                  <a:pt x="6476176" y="158481"/>
                  <a:pt x="6470093" y="155443"/>
                </a:cubicBezTo>
                <a:cubicBezTo>
                  <a:pt x="6464010" y="152404"/>
                  <a:pt x="6464472" y="149489"/>
                  <a:pt x="6471479" y="146699"/>
                </a:cubicBezTo>
                <a:cubicBezTo>
                  <a:pt x="6478486" y="143908"/>
                  <a:pt x="6486653" y="140845"/>
                  <a:pt x="6495980" y="137509"/>
                </a:cubicBezTo>
                <a:lnTo>
                  <a:pt x="6495980" y="109734"/>
                </a:lnTo>
                <a:cubicBezTo>
                  <a:pt x="6495980" y="102478"/>
                  <a:pt x="6495211" y="97052"/>
                  <a:pt x="6493673" y="93456"/>
                </a:cubicBezTo>
                <a:cubicBezTo>
                  <a:pt x="6487844" y="93456"/>
                  <a:pt x="6481714" y="92150"/>
                  <a:pt x="6475284" y="89540"/>
                </a:cubicBezTo>
                <a:cubicBezTo>
                  <a:pt x="6468853" y="86929"/>
                  <a:pt x="6469170" y="84399"/>
                  <a:pt x="6476232" y="81949"/>
                </a:cubicBezTo>
                <a:cubicBezTo>
                  <a:pt x="6483296" y="79500"/>
                  <a:pt x="6491264" y="76926"/>
                  <a:pt x="6500138" y="74229"/>
                </a:cubicBezTo>
                <a:cubicBezTo>
                  <a:pt x="6509012" y="71531"/>
                  <a:pt x="6516208" y="68980"/>
                  <a:pt x="6521728" y="66574"/>
                </a:cubicBezTo>
                <a:cubicBezTo>
                  <a:pt x="6524486" y="65371"/>
                  <a:pt x="6527382" y="64911"/>
                  <a:pt x="6530413" y="65195"/>
                </a:cubicBezTo>
                <a:close/>
                <a:moveTo>
                  <a:pt x="191324" y="64597"/>
                </a:moveTo>
                <a:cubicBezTo>
                  <a:pt x="193882" y="64188"/>
                  <a:pt x="196936" y="64713"/>
                  <a:pt x="200486" y="66174"/>
                </a:cubicBezTo>
                <a:cubicBezTo>
                  <a:pt x="207586" y="69094"/>
                  <a:pt x="213694" y="72719"/>
                  <a:pt x="218811" y="77047"/>
                </a:cubicBezTo>
                <a:cubicBezTo>
                  <a:pt x="223926" y="81376"/>
                  <a:pt x="223697" y="85546"/>
                  <a:pt x="218122" y="89558"/>
                </a:cubicBezTo>
                <a:cubicBezTo>
                  <a:pt x="212547" y="93570"/>
                  <a:pt x="208262" y="103622"/>
                  <a:pt x="205267" y="119715"/>
                </a:cubicBezTo>
                <a:cubicBezTo>
                  <a:pt x="202272" y="135807"/>
                  <a:pt x="201339" y="154038"/>
                  <a:pt x="202467" y="174409"/>
                </a:cubicBezTo>
                <a:cubicBezTo>
                  <a:pt x="203596" y="194780"/>
                  <a:pt x="209770" y="206202"/>
                  <a:pt x="220987" y="208677"/>
                </a:cubicBezTo>
                <a:cubicBezTo>
                  <a:pt x="232205" y="211151"/>
                  <a:pt x="240406" y="211582"/>
                  <a:pt x="245590" y="209969"/>
                </a:cubicBezTo>
                <a:cubicBezTo>
                  <a:pt x="250774" y="208357"/>
                  <a:pt x="253921" y="204159"/>
                  <a:pt x="255031" y="197375"/>
                </a:cubicBezTo>
                <a:cubicBezTo>
                  <a:pt x="256142" y="190591"/>
                  <a:pt x="258541" y="181667"/>
                  <a:pt x="262231" y="170604"/>
                </a:cubicBezTo>
                <a:cubicBezTo>
                  <a:pt x="265921" y="159542"/>
                  <a:pt x="268655" y="162701"/>
                  <a:pt x="270435" y="180083"/>
                </a:cubicBezTo>
                <a:cubicBezTo>
                  <a:pt x="272215" y="197465"/>
                  <a:pt x="275064" y="209963"/>
                  <a:pt x="278983" y="217578"/>
                </a:cubicBezTo>
                <a:cubicBezTo>
                  <a:pt x="282903" y="225193"/>
                  <a:pt x="276264" y="230923"/>
                  <a:pt x="259068" y="234768"/>
                </a:cubicBezTo>
                <a:cubicBezTo>
                  <a:pt x="241873" y="238613"/>
                  <a:pt x="226810" y="238473"/>
                  <a:pt x="213880" y="234349"/>
                </a:cubicBezTo>
                <a:cubicBezTo>
                  <a:pt x="200951" y="230226"/>
                  <a:pt x="192211" y="222366"/>
                  <a:pt x="187659" y="210769"/>
                </a:cubicBezTo>
                <a:cubicBezTo>
                  <a:pt x="183107" y="199173"/>
                  <a:pt x="180831" y="184948"/>
                  <a:pt x="180831" y="168093"/>
                </a:cubicBezTo>
                <a:cubicBezTo>
                  <a:pt x="180831" y="150804"/>
                  <a:pt x="181802" y="134067"/>
                  <a:pt x="183743" y="117882"/>
                </a:cubicBezTo>
                <a:cubicBezTo>
                  <a:pt x="185684" y="101697"/>
                  <a:pt x="186574" y="92997"/>
                  <a:pt x="186413" y="91781"/>
                </a:cubicBezTo>
                <a:cubicBezTo>
                  <a:pt x="186251" y="90566"/>
                  <a:pt x="184320" y="90709"/>
                  <a:pt x="180617" y="92209"/>
                </a:cubicBezTo>
                <a:cubicBezTo>
                  <a:pt x="176915" y="93710"/>
                  <a:pt x="170414" y="96116"/>
                  <a:pt x="161112" y="99427"/>
                </a:cubicBezTo>
                <a:cubicBezTo>
                  <a:pt x="161112" y="125857"/>
                  <a:pt x="159720" y="148826"/>
                  <a:pt x="156935" y="168335"/>
                </a:cubicBezTo>
                <a:cubicBezTo>
                  <a:pt x="154151" y="187844"/>
                  <a:pt x="148306" y="203266"/>
                  <a:pt x="139402" y="214602"/>
                </a:cubicBezTo>
                <a:cubicBezTo>
                  <a:pt x="130496" y="225938"/>
                  <a:pt x="120193" y="234263"/>
                  <a:pt x="108492" y="239577"/>
                </a:cubicBezTo>
                <a:cubicBezTo>
                  <a:pt x="96790" y="244891"/>
                  <a:pt x="96415" y="241174"/>
                  <a:pt x="107366" y="228424"/>
                </a:cubicBezTo>
                <a:cubicBezTo>
                  <a:pt x="118317" y="215675"/>
                  <a:pt x="126100" y="201418"/>
                  <a:pt x="130713" y="185655"/>
                </a:cubicBezTo>
                <a:cubicBezTo>
                  <a:pt x="135327" y="169891"/>
                  <a:pt x="137829" y="152144"/>
                  <a:pt x="138220" y="132411"/>
                </a:cubicBezTo>
                <a:cubicBezTo>
                  <a:pt x="138610" y="112679"/>
                  <a:pt x="136471" y="98894"/>
                  <a:pt x="131802" y="91056"/>
                </a:cubicBezTo>
                <a:cubicBezTo>
                  <a:pt x="127133" y="83218"/>
                  <a:pt x="127889" y="79708"/>
                  <a:pt x="134072" y="80526"/>
                </a:cubicBezTo>
                <a:cubicBezTo>
                  <a:pt x="140254" y="81345"/>
                  <a:pt x="145478" y="82318"/>
                  <a:pt x="149745" y="83447"/>
                </a:cubicBezTo>
                <a:cubicBezTo>
                  <a:pt x="154011" y="84576"/>
                  <a:pt x="160194" y="83528"/>
                  <a:pt x="168293" y="80303"/>
                </a:cubicBezTo>
                <a:cubicBezTo>
                  <a:pt x="176391" y="77078"/>
                  <a:pt x="182006" y="73187"/>
                  <a:pt x="185138" y="68629"/>
                </a:cubicBezTo>
                <a:cubicBezTo>
                  <a:pt x="186704" y="66350"/>
                  <a:pt x="188765" y="65006"/>
                  <a:pt x="191324" y="64597"/>
                </a:cubicBezTo>
                <a:close/>
                <a:moveTo>
                  <a:pt x="699451" y="64153"/>
                </a:moveTo>
                <a:cubicBezTo>
                  <a:pt x="697882" y="64402"/>
                  <a:pt x="695776" y="65005"/>
                  <a:pt x="693135" y="65960"/>
                </a:cubicBezTo>
                <a:cubicBezTo>
                  <a:pt x="687852" y="67870"/>
                  <a:pt x="679083" y="70474"/>
                  <a:pt x="666830" y="73773"/>
                </a:cubicBezTo>
                <a:cubicBezTo>
                  <a:pt x="669087" y="82653"/>
                  <a:pt x="671592" y="93834"/>
                  <a:pt x="674345" y="107315"/>
                </a:cubicBezTo>
                <a:cubicBezTo>
                  <a:pt x="681626" y="105901"/>
                  <a:pt x="690778" y="103464"/>
                  <a:pt x="701804" y="100004"/>
                </a:cubicBezTo>
                <a:cubicBezTo>
                  <a:pt x="702511" y="89276"/>
                  <a:pt x="703060" y="80898"/>
                  <a:pt x="703450" y="74871"/>
                </a:cubicBezTo>
                <a:cubicBezTo>
                  <a:pt x="703842" y="68843"/>
                  <a:pt x="703540" y="65374"/>
                  <a:pt x="702548" y="64462"/>
                </a:cubicBezTo>
                <a:cubicBezTo>
                  <a:pt x="702052" y="64006"/>
                  <a:pt x="701019" y="63903"/>
                  <a:pt x="699451" y="64153"/>
                </a:cubicBezTo>
                <a:close/>
                <a:moveTo>
                  <a:pt x="5968552" y="60769"/>
                </a:moveTo>
                <a:cubicBezTo>
                  <a:pt x="5953917" y="63101"/>
                  <a:pt x="5941689" y="64961"/>
                  <a:pt x="5931866" y="66350"/>
                </a:cubicBezTo>
                <a:cubicBezTo>
                  <a:pt x="5939642" y="70059"/>
                  <a:pt x="5942733" y="73910"/>
                  <a:pt x="5941140" y="77903"/>
                </a:cubicBezTo>
                <a:cubicBezTo>
                  <a:pt x="5939546" y="81897"/>
                  <a:pt x="5938011" y="90926"/>
                  <a:pt x="5936535" y="104990"/>
                </a:cubicBezTo>
                <a:cubicBezTo>
                  <a:pt x="5946631" y="104308"/>
                  <a:pt x="5958692" y="102912"/>
                  <a:pt x="5972719" y="100804"/>
                </a:cubicBezTo>
                <a:cubicBezTo>
                  <a:pt x="5974182" y="80923"/>
                  <a:pt x="5972794" y="67578"/>
                  <a:pt x="5968552" y="60769"/>
                </a:cubicBezTo>
                <a:close/>
                <a:moveTo>
                  <a:pt x="6679824" y="57946"/>
                </a:moveTo>
                <a:cubicBezTo>
                  <a:pt x="6683160" y="58641"/>
                  <a:pt x="6686430" y="60385"/>
                  <a:pt x="6689634" y="63178"/>
                </a:cubicBezTo>
                <a:cubicBezTo>
                  <a:pt x="6696040" y="68766"/>
                  <a:pt x="6694489" y="73252"/>
                  <a:pt x="6684982" y="76638"/>
                </a:cubicBezTo>
                <a:cubicBezTo>
                  <a:pt x="6675476" y="80024"/>
                  <a:pt x="6664274" y="82746"/>
                  <a:pt x="6651375" y="84805"/>
                </a:cubicBezTo>
                <a:cubicBezTo>
                  <a:pt x="6657601" y="86913"/>
                  <a:pt x="6659731" y="92116"/>
                  <a:pt x="6657766" y="100413"/>
                </a:cubicBezTo>
                <a:cubicBezTo>
                  <a:pt x="6655800" y="108711"/>
                  <a:pt x="6654451" y="120350"/>
                  <a:pt x="6653719" y="135332"/>
                </a:cubicBezTo>
                <a:cubicBezTo>
                  <a:pt x="6659970" y="133869"/>
                  <a:pt x="6665344" y="132337"/>
                  <a:pt x="6669839" y="130737"/>
                </a:cubicBezTo>
                <a:cubicBezTo>
                  <a:pt x="6674335" y="129137"/>
                  <a:pt x="6678998" y="130359"/>
                  <a:pt x="6683829" y="134402"/>
                </a:cubicBezTo>
                <a:cubicBezTo>
                  <a:pt x="6688660" y="138445"/>
                  <a:pt x="6688970" y="142333"/>
                  <a:pt x="6684759" y="146066"/>
                </a:cubicBezTo>
                <a:cubicBezTo>
                  <a:pt x="6680548" y="149800"/>
                  <a:pt x="6670128" y="153111"/>
                  <a:pt x="6653496" y="156001"/>
                </a:cubicBezTo>
                <a:cubicBezTo>
                  <a:pt x="6652864" y="165997"/>
                  <a:pt x="6652547" y="182846"/>
                  <a:pt x="6652547" y="206546"/>
                </a:cubicBezTo>
                <a:cubicBezTo>
                  <a:pt x="6665433" y="204401"/>
                  <a:pt x="6676422" y="202113"/>
                  <a:pt x="6685512" y="199682"/>
                </a:cubicBezTo>
                <a:cubicBezTo>
                  <a:pt x="6694604" y="197251"/>
                  <a:pt x="6703446" y="200534"/>
                  <a:pt x="6712041" y="209532"/>
                </a:cubicBezTo>
                <a:cubicBezTo>
                  <a:pt x="6720636" y="218530"/>
                  <a:pt x="6715179" y="223029"/>
                  <a:pt x="6695670" y="223029"/>
                </a:cubicBezTo>
                <a:cubicBezTo>
                  <a:pt x="6678852" y="223029"/>
                  <a:pt x="6666032" y="223603"/>
                  <a:pt x="6657208" y="224750"/>
                </a:cubicBezTo>
                <a:cubicBezTo>
                  <a:pt x="6648383" y="225897"/>
                  <a:pt x="6640052" y="227451"/>
                  <a:pt x="6632214" y="229410"/>
                </a:cubicBezTo>
                <a:cubicBezTo>
                  <a:pt x="6624375" y="231370"/>
                  <a:pt x="6617296" y="233326"/>
                  <a:pt x="6610978" y="235280"/>
                </a:cubicBezTo>
                <a:cubicBezTo>
                  <a:pt x="6604659" y="237233"/>
                  <a:pt x="6597726" y="234492"/>
                  <a:pt x="6590179" y="227057"/>
                </a:cubicBezTo>
                <a:cubicBezTo>
                  <a:pt x="6582632" y="219622"/>
                  <a:pt x="6584334" y="215904"/>
                  <a:pt x="6595286" y="215904"/>
                </a:cubicBezTo>
                <a:cubicBezTo>
                  <a:pt x="6604327" y="215904"/>
                  <a:pt x="6616754" y="214192"/>
                  <a:pt x="6632567" y="210769"/>
                </a:cubicBezTo>
                <a:lnTo>
                  <a:pt x="6632567" y="160000"/>
                </a:lnTo>
                <a:cubicBezTo>
                  <a:pt x="6626440" y="161551"/>
                  <a:pt x="6621179" y="162112"/>
                  <a:pt x="6616782" y="161684"/>
                </a:cubicBezTo>
                <a:cubicBezTo>
                  <a:pt x="6612385" y="161256"/>
                  <a:pt x="6608078" y="158890"/>
                  <a:pt x="6603862" y="154587"/>
                </a:cubicBezTo>
                <a:cubicBezTo>
                  <a:pt x="6599645" y="150283"/>
                  <a:pt x="6600522" y="147573"/>
                  <a:pt x="6606494" y="146457"/>
                </a:cubicBezTo>
                <a:cubicBezTo>
                  <a:pt x="6612466" y="145341"/>
                  <a:pt x="6621156" y="143443"/>
                  <a:pt x="6632567" y="140764"/>
                </a:cubicBezTo>
                <a:lnTo>
                  <a:pt x="6632567" y="108562"/>
                </a:lnTo>
                <a:cubicBezTo>
                  <a:pt x="6632567" y="99632"/>
                  <a:pt x="6632090" y="93431"/>
                  <a:pt x="6631134" y="89958"/>
                </a:cubicBezTo>
                <a:cubicBezTo>
                  <a:pt x="6621486" y="90727"/>
                  <a:pt x="6613864" y="89326"/>
                  <a:pt x="6608271" y="85754"/>
                </a:cubicBezTo>
                <a:cubicBezTo>
                  <a:pt x="6602678" y="82182"/>
                  <a:pt x="6602832" y="79320"/>
                  <a:pt x="6608736" y="77168"/>
                </a:cubicBezTo>
                <a:cubicBezTo>
                  <a:pt x="6614640" y="75016"/>
                  <a:pt x="6624528" y="72155"/>
                  <a:pt x="6638399" y="68583"/>
                </a:cubicBezTo>
                <a:cubicBezTo>
                  <a:pt x="6652271" y="65011"/>
                  <a:pt x="6662677" y="61820"/>
                  <a:pt x="6669616" y="59011"/>
                </a:cubicBezTo>
                <a:cubicBezTo>
                  <a:pt x="6673086" y="57607"/>
                  <a:pt x="6676488" y="57252"/>
                  <a:pt x="6679824" y="57946"/>
                </a:cubicBezTo>
                <a:close/>
                <a:moveTo>
                  <a:pt x="2591810" y="52602"/>
                </a:moveTo>
                <a:cubicBezTo>
                  <a:pt x="2582632" y="54922"/>
                  <a:pt x="2572809" y="56478"/>
                  <a:pt x="2562342" y="57272"/>
                </a:cubicBezTo>
                <a:cubicBezTo>
                  <a:pt x="2569349" y="58996"/>
                  <a:pt x="2572270" y="62192"/>
                  <a:pt x="2571104" y="66862"/>
                </a:cubicBezTo>
                <a:cubicBezTo>
                  <a:pt x="2569938" y="71531"/>
                  <a:pt x="2569355" y="77233"/>
                  <a:pt x="2569355" y="83968"/>
                </a:cubicBezTo>
                <a:lnTo>
                  <a:pt x="2591586" y="80954"/>
                </a:lnTo>
                <a:cubicBezTo>
                  <a:pt x="2592231" y="75125"/>
                  <a:pt x="2592554" y="69153"/>
                  <a:pt x="2592554" y="63039"/>
                </a:cubicBezTo>
                <a:cubicBezTo>
                  <a:pt x="2592554" y="57445"/>
                  <a:pt x="2592306" y="53967"/>
                  <a:pt x="2591810" y="52602"/>
                </a:cubicBezTo>
                <a:close/>
                <a:moveTo>
                  <a:pt x="5333912" y="51430"/>
                </a:moveTo>
                <a:cubicBezTo>
                  <a:pt x="5326619" y="52187"/>
                  <a:pt x="5316120" y="53564"/>
                  <a:pt x="5302416" y="55560"/>
                </a:cubicBezTo>
                <a:cubicBezTo>
                  <a:pt x="5304723" y="65978"/>
                  <a:pt x="5309138" y="83621"/>
                  <a:pt x="5315662" y="108487"/>
                </a:cubicBezTo>
                <a:cubicBezTo>
                  <a:pt x="5323202" y="107805"/>
                  <a:pt x="5330024" y="106546"/>
                  <a:pt x="5336125" y="104711"/>
                </a:cubicBezTo>
                <a:lnTo>
                  <a:pt x="5336125" y="88786"/>
                </a:lnTo>
                <a:cubicBezTo>
                  <a:pt x="5333409" y="89568"/>
                  <a:pt x="5330321" y="89958"/>
                  <a:pt x="5326861" y="89958"/>
                </a:cubicBezTo>
                <a:cubicBezTo>
                  <a:pt x="5323301" y="89958"/>
                  <a:pt x="5318703" y="88647"/>
                  <a:pt x="5313066" y="86024"/>
                </a:cubicBezTo>
                <a:cubicBezTo>
                  <a:pt x="5307430" y="83400"/>
                  <a:pt x="5307734" y="80877"/>
                  <a:pt x="5313978" y="78452"/>
                </a:cubicBezTo>
                <a:cubicBezTo>
                  <a:pt x="5320222" y="76027"/>
                  <a:pt x="5327605" y="73829"/>
                  <a:pt x="5336125" y="71857"/>
                </a:cubicBezTo>
                <a:cubicBezTo>
                  <a:pt x="5336125" y="61836"/>
                  <a:pt x="5335388" y="55027"/>
                  <a:pt x="5333912" y="51430"/>
                </a:cubicBezTo>
                <a:close/>
                <a:moveTo>
                  <a:pt x="2350799" y="47789"/>
                </a:moveTo>
                <a:cubicBezTo>
                  <a:pt x="2353206" y="47702"/>
                  <a:pt x="2355694" y="48392"/>
                  <a:pt x="2358261" y="49858"/>
                </a:cubicBezTo>
                <a:cubicBezTo>
                  <a:pt x="2363395" y="52791"/>
                  <a:pt x="2368518" y="56122"/>
                  <a:pt x="2373627" y="59848"/>
                </a:cubicBezTo>
                <a:cubicBezTo>
                  <a:pt x="2378737" y="63575"/>
                  <a:pt x="2379571" y="67398"/>
                  <a:pt x="2376130" y="71317"/>
                </a:cubicBezTo>
                <a:cubicBezTo>
                  <a:pt x="2372688" y="75237"/>
                  <a:pt x="2368881" y="79853"/>
                  <a:pt x="2364707" y="85168"/>
                </a:cubicBezTo>
                <a:cubicBezTo>
                  <a:pt x="2360534" y="90482"/>
                  <a:pt x="2352444" y="104097"/>
                  <a:pt x="2340439" y="126012"/>
                </a:cubicBezTo>
                <a:cubicBezTo>
                  <a:pt x="2350051" y="128554"/>
                  <a:pt x="2358289" y="131677"/>
                  <a:pt x="2365153" y="135379"/>
                </a:cubicBezTo>
                <a:cubicBezTo>
                  <a:pt x="2372018" y="139081"/>
                  <a:pt x="2373243" y="143629"/>
                  <a:pt x="2368828" y="149024"/>
                </a:cubicBezTo>
                <a:cubicBezTo>
                  <a:pt x="2364413" y="154419"/>
                  <a:pt x="2360862" y="162100"/>
                  <a:pt x="2358177" y="172065"/>
                </a:cubicBezTo>
                <a:cubicBezTo>
                  <a:pt x="2355492" y="182030"/>
                  <a:pt x="2351136" y="191949"/>
                  <a:pt x="2345108" y="201821"/>
                </a:cubicBezTo>
                <a:cubicBezTo>
                  <a:pt x="2361517" y="216382"/>
                  <a:pt x="2374248" y="225922"/>
                  <a:pt x="2383301" y="230443"/>
                </a:cubicBezTo>
                <a:cubicBezTo>
                  <a:pt x="2392355" y="234963"/>
                  <a:pt x="2403040" y="239558"/>
                  <a:pt x="2415355" y="244228"/>
                </a:cubicBezTo>
                <a:cubicBezTo>
                  <a:pt x="2427671" y="248897"/>
                  <a:pt x="2425224" y="252953"/>
                  <a:pt x="2408016" y="256395"/>
                </a:cubicBezTo>
                <a:cubicBezTo>
                  <a:pt x="2390808" y="259836"/>
                  <a:pt x="2379165" y="260711"/>
                  <a:pt x="2373088" y="259018"/>
                </a:cubicBezTo>
                <a:cubicBezTo>
                  <a:pt x="2367011" y="257325"/>
                  <a:pt x="2360937" y="252829"/>
                  <a:pt x="2354866" y="245530"/>
                </a:cubicBezTo>
                <a:cubicBezTo>
                  <a:pt x="2348795" y="238231"/>
                  <a:pt x="2341499" y="228009"/>
                  <a:pt x="2332979" y="214862"/>
                </a:cubicBezTo>
                <a:cubicBezTo>
                  <a:pt x="2319671" y="230229"/>
                  <a:pt x="2302581" y="239906"/>
                  <a:pt x="2281708" y="243893"/>
                </a:cubicBezTo>
                <a:cubicBezTo>
                  <a:pt x="2260834" y="247880"/>
                  <a:pt x="2256456" y="246451"/>
                  <a:pt x="2268573" y="239605"/>
                </a:cubicBezTo>
                <a:cubicBezTo>
                  <a:pt x="2280691" y="232759"/>
                  <a:pt x="2290913" y="226306"/>
                  <a:pt x="2299241" y="220248"/>
                </a:cubicBezTo>
                <a:cubicBezTo>
                  <a:pt x="2307570" y="214189"/>
                  <a:pt x="2315026" y="207365"/>
                  <a:pt x="2321612" y="199775"/>
                </a:cubicBezTo>
                <a:cubicBezTo>
                  <a:pt x="2310512" y="182635"/>
                  <a:pt x="2300999" y="170152"/>
                  <a:pt x="2293074" y="162326"/>
                </a:cubicBezTo>
                <a:cubicBezTo>
                  <a:pt x="2288585" y="177395"/>
                  <a:pt x="2280765" y="192895"/>
                  <a:pt x="2269615" y="208825"/>
                </a:cubicBezTo>
                <a:cubicBezTo>
                  <a:pt x="2258466" y="224756"/>
                  <a:pt x="2244501" y="236749"/>
                  <a:pt x="2227720" y="244805"/>
                </a:cubicBezTo>
                <a:cubicBezTo>
                  <a:pt x="2210940" y="252860"/>
                  <a:pt x="2209017" y="250103"/>
                  <a:pt x="2221953" y="236535"/>
                </a:cubicBezTo>
                <a:cubicBezTo>
                  <a:pt x="2234889" y="222967"/>
                  <a:pt x="2245992" y="208844"/>
                  <a:pt x="2255263" y="194166"/>
                </a:cubicBezTo>
                <a:cubicBezTo>
                  <a:pt x="2264533" y="179488"/>
                  <a:pt x="2272462" y="161138"/>
                  <a:pt x="2279047" y="139118"/>
                </a:cubicBezTo>
                <a:cubicBezTo>
                  <a:pt x="2285633" y="117098"/>
                  <a:pt x="2288275" y="99539"/>
                  <a:pt x="2286972" y="86442"/>
                </a:cubicBezTo>
                <a:cubicBezTo>
                  <a:pt x="2284852" y="87211"/>
                  <a:pt x="2282200" y="87989"/>
                  <a:pt x="2279019" y="88777"/>
                </a:cubicBezTo>
                <a:cubicBezTo>
                  <a:pt x="2275838" y="89564"/>
                  <a:pt x="2271051" y="87084"/>
                  <a:pt x="2264657" y="81335"/>
                </a:cubicBezTo>
                <a:cubicBezTo>
                  <a:pt x="2258264" y="75587"/>
                  <a:pt x="2260397" y="72465"/>
                  <a:pt x="2271057" y="71969"/>
                </a:cubicBezTo>
                <a:cubicBezTo>
                  <a:pt x="2281717" y="71473"/>
                  <a:pt x="2292156" y="69897"/>
                  <a:pt x="2302376" y="67243"/>
                </a:cubicBezTo>
                <a:cubicBezTo>
                  <a:pt x="2312596" y="64589"/>
                  <a:pt x="2320933" y="61935"/>
                  <a:pt x="2327388" y="59281"/>
                </a:cubicBezTo>
                <a:cubicBezTo>
                  <a:pt x="2333844" y="56627"/>
                  <a:pt x="2339320" y="53660"/>
                  <a:pt x="2343815" y="50379"/>
                </a:cubicBezTo>
                <a:cubicBezTo>
                  <a:pt x="2346063" y="48739"/>
                  <a:pt x="2348391" y="47876"/>
                  <a:pt x="2350799" y="47789"/>
                </a:cubicBezTo>
                <a:close/>
                <a:moveTo>
                  <a:pt x="1715793" y="43296"/>
                </a:moveTo>
                <a:cubicBezTo>
                  <a:pt x="1719896" y="43014"/>
                  <a:pt x="1723770" y="43183"/>
                  <a:pt x="1727416" y="43803"/>
                </a:cubicBezTo>
                <a:cubicBezTo>
                  <a:pt x="1734709" y="45043"/>
                  <a:pt x="1741186" y="48274"/>
                  <a:pt x="1746848" y="53495"/>
                </a:cubicBezTo>
                <a:cubicBezTo>
                  <a:pt x="1752509" y="58717"/>
                  <a:pt x="1750562" y="62788"/>
                  <a:pt x="1741006" y="65709"/>
                </a:cubicBezTo>
                <a:cubicBezTo>
                  <a:pt x="1731450" y="68629"/>
                  <a:pt x="1717898" y="71259"/>
                  <a:pt x="1700348" y="73596"/>
                </a:cubicBezTo>
                <a:cubicBezTo>
                  <a:pt x="1682799" y="75934"/>
                  <a:pt x="1665938" y="78263"/>
                  <a:pt x="1649765" y="80582"/>
                </a:cubicBezTo>
                <a:cubicBezTo>
                  <a:pt x="1632464" y="82157"/>
                  <a:pt x="1617696" y="79140"/>
                  <a:pt x="1605461" y="71531"/>
                </a:cubicBezTo>
                <a:cubicBezTo>
                  <a:pt x="1593226" y="63923"/>
                  <a:pt x="1594776" y="59634"/>
                  <a:pt x="1610111" y="58667"/>
                </a:cubicBezTo>
                <a:cubicBezTo>
                  <a:pt x="1625447" y="57700"/>
                  <a:pt x="1642451" y="55855"/>
                  <a:pt x="1661122" y="53133"/>
                </a:cubicBezTo>
                <a:cubicBezTo>
                  <a:pt x="1679794" y="50410"/>
                  <a:pt x="1693688" y="47865"/>
                  <a:pt x="1702804" y="45496"/>
                </a:cubicBezTo>
                <a:cubicBezTo>
                  <a:pt x="1707362" y="44311"/>
                  <a:pt x="1711691" y="43578"/>
                  <a:pt x="1715793" y="43296"/>
                </a:cubicBezTo>
                <a:close/>
                <a:moveTo>
                  <a:pt x="5388736" y="43263"/>
                </a:moveTo>
                <a:cubicBezTo>
                  <a:pt x="5384321" y="43263"/>
                  <a:pt x="5373451" y="44832"/>
                  <a:pt x="5356124" y="47970"/>
                </a:cubicBezTo>
                <a:cubicBezTo>
                  <a:pt x="5360006" y="50748"/>
                  <a:pt x="5361755" y="53585"/>
                  <a:pt x="5361370" y="56481"/>
                </a:cubicBezTo>
                <a:cubicBezTo>
                  <a:pt x="5360986" y="59377"/>
                  <a:pt x="5360794" y="61929"/>
                  <a:pt x="5360794" y="64137"/>
                </a:cubicBezTo>
                <a:cubicBezTo>
                  <a:pt x="5368954" y="61792"/>
                  <a:pt x="5375274" y="62093"/>
                  <a:pt x="5379751" y="65039"/>
                </a:cubicBezTo>
                <a:cubicBezTo>
                  <a:pt x="5384228" y="67984"/>
                  <a:pt x="5385264" y="71869"/>
                  <a:pt x="5382857" y="76694"/>
                </a:cubicBezTo>
                <a:cubicBezTo>
                  <a:pt x="5380451" y="81518"/>
                  <a:pt x="5372316" y="84656"/>
                  <a:pt x="5358450" y="86107"/>
                </a:cubicBezTo>
                <a:lnTo>
                  <a:pt x="5358450" y="100320"/>
                </a:lnTo>
                <a:cubicBezTo>
                  <a:pt x="5367107" y="98857"/>
                  <a:pt x="5375106" y="97121"/>
                  <a:pt x="5382448" y="95111"/>
                </a:cubicBezTo>
                <a:cubicBezTo>
                  <a:pt x="5385859" y="88985"/>
                  <a:pt x="5388721" y="79829"/>
                  <a:pt x="5391034" y="67643"/>
                </a:cubicBezTo>
                <a:cubicBezTo>
                  <a:pt x="5393347" y="55458"/>
                  <a:pt x="5394234" y="48348"/>
                  <a:pt x="5393694" y="46314"/>
                </a:cubicBezTo>
                <a:cubicBezTo>
                  <a:pt x="5393155" y="44280"/>
                  <a:pt x="5391502" y="43263"/>
                  <a:pt x="5388736" y="43263"/>
                </a:cubicBezTo>
                <a:close/>
                <a:moveTo>
                  <a:pt x="708741" y="43091"/>
                </a:moveTo>
                <a:cubicBezTo>
                  <a:pt x="711415" y="42800"/>
                  <a:pt x="714349" y="43276"/>
                  <a:pt x="717542" y="44519"/>
                </a:cubicBezTo>
                <a:cubicBezTo>
                  <a:pt x="723930" y="47006"/>
                  <a:pt x="729914" y="50367"/>
                  <a:pt x="735495" y="54602"/>
                </a:cubicBezTo>
                <a:cubicBezTo>
                  <a:pt x="741076" y="58838"/>
                  <a:pt x="741070" y="63585"/>
                  <a:pt x="735477" y="68843"/>
                </a:cubicBezTo>
                <a:cubicBezTo>
                  <a:pt x="729884" y="74102"/>
                  <a:pt x="725288" y="82914"/>
                  <a:pt x="721691" y="95279"/>
                </a:cubicBezTo>
                <a:cubicBezTo>
                  <a:pt x="728698" y="103117"/>
                  <a:pt x="728051" y="108261"/>
                  <a:pt x="719747" y="110710"/>
                </a:cubicBezTo>
                <a:cubicBezTo>
                  <a:pt x="711444" y="113160"/>
                  <a:pt x="701972" y="115464"/>
                  <a:pt x="691330" y="117622"/>
                </a:cubicBezTo>
                <a:cubicBezTo>
                  <a:pt x="698338" y="122335"/>
                  <a:pt x="701259" y="126030"/>
                  <a:pt x="700093" y="128709"/>
                </a:cubicBezTo>
                <a:cubicBezTo>
                  <a:pt x="698927" y="131388"/>
                  <a:pt x="698344" y="135934"/>
                  <a:pt x="698344" y="142346"/>
                </a:cubicBezTo>
                <a:cubicBezTo>
                  <a:pt x="700701" y="142433"/>
                  <a:pt x="704554" y="141676"/>
                  <a:pt x="709906" y="140076"/>
                </a:cubicBezTo>
                <a:cubicBezTo>
                  <a:pt x="715258" y="138476"/>
                  <a:pt x="720311" y="140135"/>
                  <a:pt x="725068" y="145053"/>
                </a:cubicBezTo>
                <a:cubicBezTo>
                  <a:pt x="729824" y="149970"/>
                  <a:pt x="728193" y="153691"/>
                  <a:pt x="720175" y="156215"/>
                </a:cubicBezTo>
                <a:cubicBezTo>
                  <a:pt x="712157" y="158738"/>
                  <a:pt x="704440" y="160000"/>
                  <a:pt x="697023" y="160000"/>
                </a:cubicBezTo>
                <a:lnTo>
                  <a:pt x="696000" y="192538"/>
                </a:lnTo>
                <a:cubicBezTo>
                  <a:pt x="705537" y="188668"/>
                  <a:pt x="712520" y="186734"/>
                  <a:pt x="716947" y="186734"/>
                </a:cubicBezTo>
                <a:cubicBezTo>
                  <a:pt x="723223" y="186734"/>
                  <a:pt x="721096" y="190228"/>
                  <a:pt x="710566" y="197217"/>
                </a:cubicBezTo>
                <a:cubicBezTo>
                  <a:pt x="700037" y="204206"/>
                  <a:pt x="686360" y="211523"/>
                  <a:pt x="669536" y="219169"/>
                </a:cubicBezTo>
                <a:cubicBezTo>
                  <a:pt x="652713" y="226815"/>
                  <a:pt x="641823" y="232874"/>
                  <a:pt x="636869" y="237345"/>
                </a:cubicBezTo>
                <a:cubicBezTo>
                  <a:pt x="631914" y="241816"/>
                  <a:pt x="624749" y="239233"/>
                  <a:pt x="615373" y="229596"/>
                </a:cubicBezTo>
                <a:cubicBezTo>
                  <a:pt x="605996" y="219960"/>
                  <a:pt x="605634" y="214893"/>
                  <a:pt x="614284" y="214397"/>
                </a:cubicBezTo>
                <a:cubicBezTo>
                  <a:pt x="622935" y="213901"/>
                  <a:pt x="631061" y="212388"/>
                  <a:pt x="638664" y="209858"/>
                </a:cubicBezTo>
                <a:cubicBezTo>
                  <a:pt x="638664" y="200990"/>
                  <a:pt x="638090" y="191388"/>
                  <a:pt x="636943" y="181050"/>
                </a:cubicBezTo>
                <a:cubicBezTo>
                  <a:pt x="635796" y="170713"/>
                  <a:pt x="633656" y="161287"/>
                  <a:pt x="630525" y="152773"/>
                </a:cubicBezTo>
                <a:cubicBezTo>
                  <a:pt x="627394" y="144259"/>
                  <a:pt x="629223" y="140830"/>
                  <a:pt x="636013" y="142485"/>
                </a:cubicBezTo>
                <a:cubicBezTo>
                  <a:pt x="642803" y="144141"/>
                  <a:pt x="649442" y="146789"/>
                  <a:pt x="655928" y="150429"/>
                </a:cubicBezTo>
                <a:cubicBezTo>
                  <a:pt x="662414" y="154069"/>
                  <a:pt x="664294" y="158289"/>
                  <a:pt x="661565" y="163089"/>
                </a:cubicBezTo>
                <a:cubicBezTo>
                  <a:pt x="658836" y="167888"/>
                  <a:pt x="657807" y="181599"/>
                  <a:pt x="658477" y="204221"/>
                </a:cubicBezTo>
                <a:lnTo>
                  <a:pt x="677192" y="198156"/>
                </a:lnTo>
                <a:lnTo>
                  <a:pt x="677192" y="142420"/>
                </a:lnTo>
                <a:cubicBezTo>
                  <a:pt x="677192" y="131779"/>
                  <a:pt x="676628" y="125187"/>
                  <a:pt x="675499" y="122645"/>
                </a:cubicBezTo>
                <a:cubicBezTo>
                  <a:pt x="668826" y="131202"/>
                  <a:pt x="663773" y="130421"/>
                  <a:pt x="660337" y="120301"/>
                </a:cubicBezTo>
                <a:cubicBezTo>
                  <a:pt x="656902" y="110180"/>
                  <a:pt x="653665" y="100934"/>
                  <a:pt x="650626" y="92563"/>
                </a:cubicBezTo>
                <a:cubicBezTo>
                  <a:pt x="647587" y="84191"/>
                  <a:pt x="643860" y="76883"/>
                  <a:pt x="639445" y="70638"/>
                </a:cubicBezTo>
                <a:cubicBezTo>
                  <a:pt x="635030" y="64394"/>
                  <a:pt x="635346" y="60974"/>
                  <a:pt x="640394" y="60379"/>
                </a:cubicBezTo>
                <a:cubicBezTo>
                  <a:pt x="645442" y="59783"/>
                  <a:pt x="650065" y="59483"/>
                  <a:pt x="654263" y="59476"/>
                </a:cubicBezTo>
                <a:cubicBezTo>
                  <a:pt x="658461" y="59470"/>
                  <a:pt x="666305" y="58180"/>
                  <a:pt x="677796" y="55607"/>
                </a:cubicBezTo>
                <a:cubicBezTo>
                  <a:pt x="689288" y="53033"/>
                  <a:pt x="697187" y="49920"/>
                  <a:pt x="701497" y="46268"/>
                </a:cubicBezTo>
                <a:cubicBezTo>
                  <a:pt x="703652" y="44442"/>
                  <a:pt x="706067" y="43383"/>
                  <a:pt x="708741" y="43091"/>
                </a:cubicBezTo>
                <a:close/>
                <a:moveTo>
                  <a:pt x="3280333" y="42410"/>
                </a:moveTo>
                <a:cubicBezTo>
                  <a:pt x="3283475" y="43060"/>
                  <a:pt x="3286769" y="44640"/>
                  <a:pt x="3290213" y="47152"/>
                </a:cubicBezTo>
                <a:cubicBezTo>
                  <a:pt x="3297103" y="52174"/>
                  <a:pt x="3296009" y="56856"/>
                  <a:pt x="3286930" y="61197"/>
                </a:cubicBezTo>
                <a:cubicBezTo>
                  <a:pt x="3277851" y="65538"/>
                  <a:pt x="3268881" y="68480"/>
                  <a:pt x="3260020" y="70025"/>
                </a:cubicBezTo>
                <a:cubicBezTo>
                  <a:pt x="3251158" y="71569"/>
                  <a:pt x="3243751" y="72747"/>
                  <a:pt x="3237798" y="73559"/>
                </a:cubicBezTo>
                <a:cubicBezTo>
                  <a:pt x="3231845" y="74372"/>
                  <a:pt x="3224642" y="73100"/>
                  <a:pt x="3216190" y="69745"/>
                </a:cubicBezTo>
                <a:cubicBezTo>
                  <a:pt x="3207738" y="66391"/>
                  <a:pt x="3207797" y="63092"/>
                  <a:pt x="3216367" y="59848"/>
                </a:cubicBezTo>
                <a:cubicBezTo>
                  <a:pt x="3224937" y="56605"/>
                  <a:pt x="3234759" y="53799"/>
                  <a:pt x="3245835" y="51430"/>
                </a:cubicBezTo>
                <a:cubicBezTo>
                  <a:pt x="3257170" y="48404"/>
                  <a:pt x="3265678" y="45679"/>
                  <a:pt x="3271359" y="43254"/>
                </a:cubicBezTo>
                <a:cubicBezTo>
                  <a:pt x="3274199" y="42042"/>
                  <a:pt x="3277190" y="41760"/>
                  <a:pt x="3280333" y="42410"/>
                </a:cubicBezTo>
                <a:close/>
                <a:moveTo>
                  <a:pt x="2832857" y="37374"/>
                </a:moveTo>
                <a:cubicBezTo>
                  <a:pt x="2834867" y="37296"/>
                  <a:pt x="2837449" y="37774"/>
                  <a:pt x="2840604" y="38808"/>
                </a:cubicBezTo>
                <a:cubicBezTo>
                  <a:pt x="2853223" y="42944"/>
                  <a:pt x="2861418" y="48410"/>
                  <a:pt x="2865188" y="55207"/>
                </a:cubicBezTo>
                <a:cubicBezTo>
                  <a:pt x="2868958" y="62003"/>
                  <a:pt x="2869560" y="68908"/>
                  <a:pt x="2866993" y="75922"/>
                </a:cubicBezTo>
                <a:cubicBezTo>
                  <a:pt x="2864425" y="82935"/>
                  <a:pt x="2859071" y="83512"/>
                  <a:pt x="2850929" y="77652"/>
                </a:cubicBezTo>
                <a:cubicBezTo>
                  <a:pt x="2842787" y="71792"/>
                  <a:pt x="2835888" y="63603"/>
                  <a:pt x="2830232" y="53086"/>
                </a:cubicBezTo>
                <a:cubicBezTo>
                  <a:pt x="2825953" y="42845"/>
                  <a:pt x="2826829" y="37607"/>
                  <a:pt x="2832857" y="37374"/>
                </a:cubicBezTo>
                <a:close/>
                <a:moveTo>
                  <a:pt x="3925120" y="37157"/>
                </a:moveTo>
                <a:cubicBezTo>
                  <a:pt x="3932475" y="36775"/>
                  <a:pt x="3939109" y="39394"/>
                  <a:pt x="3945020" y="45012"/>
                </a:cubicBezTo>
                <a:cubicBezTo>
                  <a:pt x="3952902" y="52503"/>
                  <a:pt x="3950679" y="57197"/>
                  <a:pt x="3938350" y="59095"/>
                </a:cubicBezTo>
                <a:cubicBezTo>
                  <a:pt x="3926022" y="60993"/>
                  <a:pt x="3909230" y="63200"/>
                  <a:pt x="3887972" y="65718"/>
                </a:cubicBezTo>
                <a:cubicBezTo>
                  <a:pt x="3897311" y="72353"/>
                  <a:pt x="3900799" y="78201"/>
                  <a:pt x="3898437" y="83261"/>
                </a:cubicBezTo>
                <a:cubicBezTo>
                  <a:pt x="3896074" y="88321"/>
                  <a:pt x="3894701" y="106236"/>
                  <a:pt x="3894316" y="137006"/>
                </a:cubicBezTo>
                <a:cubicBezTo>
                  <a:pt x="3893931" y="167777"/>
                  <a:pt x="3894136" y="191267"/>
                  <a:pt x="3894930" y="207477"/>
                </a:cubicBezTo>
                <a:cubicBezTo>
                  <a:pt x="3895724" y="223686"/>
                  <a:pt x="3894889" y="235676"/>
                  <a:pt x="3892428" y="243447"/>
                </a:cubicBezTo>
                <a:cubicBezTo>
                  <a:pt x="3889966" y="251217"/>
                  <a:pt x="3885498" y="258122"/>
                  <a:pt x="3879024" y="264162"/>
                </a:cubicBezTo>
                <a:cubicBezTo>
                  <a:pt x="3872550" y="270201"/>
                  <a:pt x="3867047" y="268707"/>
                  <a:pt x="3862513" y="259678"/>
                </a:cubicBezTo>
                <a:cubicBezTo>
                  <a:pt x="3857980" y="250649"/>
                  <a:pt x="3851531" y="241289"/>
                  <a:pt x="3843166" y="231596"/>
                </a:cubicBezTo>
                <a:cubicBezTo>
                  <a:pt x="3834800" y="221904"/>
                  <a:pt x="3835709" y="218809"/>
                  <a:pt x="3845891" y="222313"/>
                </a:cubicBezTo>
                <a:cubicBezTo>
                  <a:pt x="3856073" y="225817"/>
                  <a:pt x="3862327" y="227330"/>
                  <a:pt x="3864653" y="226852"/>
                </a:cubicBezTo>
                <a:cubicBezTo>
                  <a:pt x="3866978" y="226375"/>
                  <a:pt x="3868702" y="222043"/>
                  <a:pt x="3869824" y="213858"/>
                </a:cubicBezTo>
                <a:cubicBezTo>
                  <a:pt x="3870947" y="205672"/>
                  <a:pt x="3871697" y="194637"/>
                  <a:pt x="3872075" y="180753"/>
                </a:cubicBezTo>
                <a:cubicBezTo>
                  <a:pt x="3872454" y="166868"/>
                  <a:pt x="3872643" y="150196"/>
                  <a:pt x="3872643" y="130737"/>
                </a:cubicBezTo>
                <a:cubicBezTo>
                  <a:pt x="3872643" y="111575"/>
                  <a:pt x="3872088" y="97378"/>
                  <a:pt x="3870978" y="88144"/>
                </a:cubicBezTo>
                <a:cubicBezTo>
                  <a:pt x="3869868" y="78911"/>
                  <a:pt x="3867713" y="72899"/>
                  <a:pt x="3864513" y="70108"/>
                </a:cubicBezTo>
                <a:cubicBezTo>
                  <a:pt x="3837662" y="73209"/>
                  <a:pt x="3816829" y="76319"/>
                  <a:pt x="3802015" y="79438"/>
                </a:cubicBezTo>
                <a:cubicBezTo>
                  <a:pt x="3787200" y="82557"/>
                  <a:pt x="3774646" y="80207"/>
                  <a:pt x="3764352" y="72387"/>
                </a:cubicBezTo>
                <a:cubicBezTo>
                  <a:pt x="3754058" y="64568"/>
                  <a:pt x="3756719" y="60658"/>
                  <a:pt x="3772333" y="60658"/>
                </a:cubicBezTo>
                <a:cubicBezTo>
                  <a:pt x="3785405" y="60658"/>
                  <a:pt x="3803339" y="59114"/>
                  <a:pt x="3826134" y="56025"/>
                </a:cubicBezTo>
                <a:cubicBezTo>
                  <a:pt x="3848929" y="52937"/>
                  <a:pt x="3867248" y="50044"/>
                  <a:pt x="3881089" y="47347"/>
                </a:cubicBezTo>
                <a:cubicBezTo>
                  <a:pt x="3894930" y="44649"/>
                  <a:pt x="3907075" y="41713"/>
                  <a:pt x="3917524" y="38538"/>
                </a:cubicBezTo>
                <a:cubicBezTo>
                  <a:pt x="3920136" y="37744"/>
                  <a:pt x="3922668" y="37284"/>
                  <a:pt x="3925120" y="37157"/>
                </a:cubicBezTo>
                <a:close/>
                <a:moveTo>
                  <a:pt x="3582093" y="30390"/>
                </a:moveTo>
                <a:cubicBezTo>
                  <a:pt x="3590812" y="32027"/>
                  <a:pt x="3598812" y="35016"/>
                  <a:pt x="3606092" y="39357"/>
                </a:cubicBezTo>
                <a:cubicBezTo>
                  <a:pt x="3613372" y="43697"/>
                  <a:pt x="3615778" y="50491"/>
                  <a:pt x="3613310" y="59737"/>
                </a:cubicBezTo>
                <a:cubicBezTo>
                  <a:pt x="3610842" y="68983"/>
                  <a:pt x="3601918" y="67473"/>
                  <a:pt x="3586540" y="55207"/>
                </a:cubicBezTo>
                <a:cubicBezTo>
                  <a:pt x="3579160" y="48658"/>
                  <a:pt x="3574395" y="42476"/>
                  <a:pt x="3572243" y="36659"/>
                </a:cubicBezTo>
                <a:cubicBezTo>
                  <a:pt x="3570091" y="30842"/>
                  <a:pt x="3573374" y="28753"/>
                  <a:pt x="3582093" y="30390"/>
                </a:cubicBezTo>
                <a:close/>
                <a:moveTo>
                  <a:pt x="6028990" y="28621"/>
                </a:moveTo>
                <a:cubicBezTo>
                  <a:pt x="6036200" y="28450"/>
                  <a:pt x="6043064" y="31120"/>
                  <a:pt x="6049580" y="36631"/>
                </a:cubicBezTo>
                <a:cubicBezTo>
                  <a:pt x="6058267" y="43980"/>
                  <a:pt x="6057012" y="48866"/>
                  <a:pt x="6045812" y="51291"/>
                </a:cubicBezTo>
                <a:cubicBezTo>
                  <a:pt x="6034613" y="53715"/>
                  <a:pt x="6014528" y="56211"/>
                  <a:pt x="5985556" y="58779"/>
                </a:cubicBezTo>
                <a:cubicBezTo>
                  <a:pt x="5996457" y="64422"/>
                  <a:pt x="6001108" y="69243"/>
                  <a:pt x="5999508" y="73243"/>
                </a:cubicBezTo>
                <a:cubicBezTo>
                  <a:pt x="5997908" y="77243"/>
                  <a:pt x="5996371" y="85103"/>
                  <a:pt x="5994895" y="96823"/>
                </a:cubicBezTo>
                <a:cubicBezTo>
                  <a:pt x="6011054" y="94615"/>
                  <a:pt x="6021451" y="92312"/>
                  <a:pt x="6026083" y="89912"/>
                </a:cubicBezTo>
                <a:cubicBezTo>
                  <a:pt x="6030716" y="87512"/>
                  <a:pt x="6036494" y="87540"/>
                  <a:pt x="6043422" y="89995"/>
                </a:cubicBezTo>
                <a:cubicBezTo>
                  <a:pt x="6050348" y="92451"/>
                  <a:pt x="6057222" y="95859"/>
                  <a:pt x="6064044" y="100218"/>
                </a:cubicBezTo>
                <a:cubicBezTo>
                  <a:pt x="6070864" y="104577"/>
                  <a:pt x="6072710" y="111067"/>
                  <a:pt x="6069578" y="119687"/>
                </a:cubicBezTo>
                <a:cubicBezTo>
                  <a:pt x="6066446" y="128306"/>
                  <a:pt x="6064686" y="147995"/>
                  <a:pt x="6064294" y="178753"/>
                </a:cubicBezTo>
                <a:cubicBezTo>
                  <a:pt x="6063904" y="209511"/>
                  <a:pt x="6061446" y="230238"/>
                  <a:pt x="6056918" y="240935"/>
                </a:cubicBezTo>
                <a:cubicBezTo>
                  <a:pt x="6052392" y="251632"/>
                  <a:pt x="6045722" y="259300"/>
                  <a:pt x="6036910" y="263938"/>
                </a:cubicBezTo>
                <a:cubicBezTo>
                  <a:pt x="6028098" y="268577"/>
                  <a:pt x="6023002" y="267352"/>
                  <a:pt x="6021618" y="260264"/>
                </a:cubicBezTo>
                <a:cubicBezTo>
                  <a:pt x="6020235" y="253176"/>
                  <a:pt x="6013858" y="244981"/>
                  <a:pt x="6002484" y="235680"/>
                </a:cubicBezTo>
                <a:cubicBezTo>
                  <a:pt x="5991112" y="226378"/>
                  <a:pt x="5991146" y="223091"/>
                  <a:pt x="6002587" y="225820"/>
                </a:cubicBezTo>
                <a:cubicBezTo>
                  <a:pt x="6014028" y="228548"/>
                  <a:pt x="6022235" y="229757"/>
                  <a:pt x="6027208" y="229447"/>
                </a:cubicBezTo>
                <a:cubicBezTo>
                  <a:pt x="6032182" y="229137"/>
                  <a:pt x="6035605" y="221116"/>
                  <a:pt x="6037478" y="205384"/>
                </a:cubicBezTo>
                <a:cubicBezTo>
                  <a:pt x="6039350" y="189651"/>
                  <a:pt x="6040287" y="172942"/>
                  <a:pt x="6040287" y="155257"/>
                </a:cubicBezTo>
                <a:cubicBezTo>
                  <a:pt x="6040287" y="137806"/>
                  <a:pt x="6039434" y="126523"/>
                  <a:pt x="6037729" y="121407"/>
                </a:cubicBezTo>
                <a:cubicBezTo>
                  <a:pt x="6036024" y="116291"/>
                  <a:pt x="6033258" y="113076"/>
                  <a:pt x="6029432" y="111762"/>
                </a:cubicBezTo>
                <a:cubicBezTo>
                  <a:pt x="6025606" y="110447"/>
                  <a:pt x="6013926" y="111222"/>
                  <a:pt x="5994392" y="114087"/>
                </a:cubicBezTo>
                <a:cubicBezTo>
                  <a:pt x="5992358" y="125609"/>
                  <a:pt x="5990194" y="135363"/>
                  <a:pt x="5987900" y="143350"/>
                </a:cubicBezTo>
                <a:cubicBezTo>
                  <a:pt x="5991967" y="144442"/>
                  <a:pt x="5997719" y="146637"/>
                  <a:pt x="6005154" y="149936"/>
                </a:cubicBezTo>
                <a:cubicBezTo>
                  <a:pt x="6012589" y="153235"/>
                  <a:pt x="6018381" y="157849"/>
                  <a:pt x="6022530" y="163777"/>
                </a:cubicBezTo>
                <a:cubicBezTo>
                  <a:pt x="6026678" y="169705"/>
                  <a:pt x="6027444" y="176006"/>
                  <a:pt x="6024828" y="182678"/>
                </a:cubicBezTo>
                <a:cubicBezTo>
                  <a:pt x="6022210" y="189351"/>
                  <a:pt x="6016307" y="188997"/>
                  <a:pt x="6007117" y="181618"/>
                </a:cubicBezTo>
                <a:cubicBezTo>
                  <a:pt x="5997926" y="174238"/>
                  <a:pt x="5990169" y="165085"/>
                  <a:pt x="5983844" y="154159"/>
                </a:cubicBezTo>
                <a:cubicBezTo>
                  <a:pt x="5974344" y="176818"/>
                  <a:pt x="5961141" y="192600"/>
                  <a:pt x="5944237" y="201505"/>
                </a:cubicBezTo>
                <a:cubicBezTo>
                  <a:pt x="5927333" y="210410"/>
                  <a:pt x="5923990" y="209046"/>
                  <a:pt x="5934210" y="197412"/>
                </a:cubicBezTo>
                <a:lnTo>
                  <a:pt x="5948080" y="176964"/>
                </a:lnTo>
                <a:lnTo>
                  <a:pt x="5946837" y="177390"/>
                </a:lnTo>
                <a:cubicBezTo>
                  <a:pt x="5944657" y="177468"/>
                  <a:pt x="5942086" y="176341"/>
                  <a:pt x="5939121" y="174009"/>
                </a:cubicBezTo>
                <a:cubicBezTo>
                  <a:pt x="5933193" y="169346"/>
                  <a:pt x="5929447" y="164285"/>
                  <a:pt x="5927885" y="158828"/>
                </a:cubicBezTo>
                <a:cubicBezTo>
                  <a:pt x="5924710" y="170263"/>
                  <a:pt x="5919092" y="180415"/>
                  <a:pt x="5911030" y="189282"/>
                </a:cubicBezTo>
                <a:cubicBezTo>
                  <a:pt x="5902968" y="198150"/>
                  <a:pt x="5893313" y="204826"/>
                  <a:pt x="5882064" y="209309"/>
                </a:cubicBezTo>
                <a:cubicBezTo>
                  <a:pt x="5870816" y="213793"/>
                  <a:pt x="5869337" y="211566"/>
                  <a:pt x="5877627" y="202630"/>
                </a:cubicBezTo>
                <a:cubicBezTo>
                  <a:pt x="5885918" y="193695"/>
                  <a:pt x="5893704" y="182914"/>
                  <a:pt x="5900984" y="170288"/>
                </a:cubicBezTo>
                <a:cubicBezTo>
                  <a:pt x="5908264" y="157663"/>
                  <a:pt x="5912673" y="142166"/>
                  <a:pt x="5914211" y="123798"/>
                </a:cubicBezTo>
                <a:cubicBezTo>
                  <a:pt x="5899675" y="125361"/>
                  <a:pt x="5885717" y="126812"/>
                  <a:pt x="5872335" y="128151"/>
                </a:cubicBezTo>
                <a:lnTo>
                  <a:pt x="5872335" y="179776"/>
                </a:lnTo>
                <a:cubicBezTo>
                  <a:pt x="5872335" y="191075"/>
                  <a:pt x="5871925" y="202835"/>
                  <a:pt x="5871107" y="215058"/>
                </a:cubicBezTo>
                <a:cubicBezTo>
                  <a:pt x="5870288" y="227280"/>
                  <a:pt x="5868140" y="235946"/>
                  <a:pt x="5864661" y="241056"/>
                </a:cubicBezTo>
                <a:cubicBezTo>
                  <a:pt x="5861182" y="246166"/>
                  <a:pt x="5856897" y="244718"/>
                  <a:pt x="5851806" y="236712"/>
                </a:cubicBezTo>
                <a:cubicBezTo>
                  <a:pt x="5846715" y="228706"/>
                  <a:pt x="5845146" y="220648"/>
                  <a:pt x="5847099" y="212537"/>
                </a:cubicBezTo>
                <a:cubicBezTo>
                  <a:pt x="5849052" y="204426"/>
                  <a:pt x="5850413" y="188752"/>
                  <a:pt x="5851182" y="165516"/>
                </a:cubicBezTo>
                <a:cubicBezTo>
                  <a:pt x="5851952" y="142281"/>
                  <a:pt x="5850001" y="126384"/>
                  <a:pt x="5845332" y="117826"/>
                </a:cubicBezTo>
                <a:cubicBezTo>
                  <a:pt x="5840662" y="109269"/>
                  <a:pt x="5841862" y="105802"/>
                  <a:pt x="5848931" y="107427"/>
                </a:cubicBezTo>
                <a:cubicBezTo>
                  <a:pt x="5856001" y="109052"/>
                  <a:pt x="5861365" y="110413"/>
                  <a:pt x="5865023" y="111510"/>
                </a:cubicBezTo>
                <a:cubicBezTo>
                  <a:pt x="5868682" y="112608"/>
                  <a:pt x="5885494" y="111743"/>
                  <a:pt x="5915458" y="108915"/>
                </a:cubicBezTo>
                <a:cubicBezTo>
                  <a:pt x="5916189" y="88129"/>
                  <a:pt x="5915408" y="74803"/>
                  <a:pt x="5913114" y="68936"/>
                </a:cubicBezTo>
                <a:cubicBezTo>
                  <a:pt x="5901108" y="70474"/>
                  <a:pt x="5892094" y="71442"/>
                  <a:pt x="5886073" y="71838"/>
                </a:cubicBezTo>
                <a:cubicBezTo>
                  <a:pt x="5880052" y="72235"/>
                  <a:pt x="5873119" y="68915"/>
                  <a:pt x="5865275" y="61876"/>
                </a:cubicBezTo>
                <a:cubicBezTo>
                  <a:pt x="5857430" y="54838"/>
                  <a:pt x="5859759" y="51319"/>
                  <a:pt x="5872260" y="51319"/>
                </a:cubicBezTo>
                <a:cubicBezTo>
                  <a:pt x="5883013" y="51319"/>
                  <a:pt x="5900308" y="49781"/>
                  <a:pt x="5924145" y="46705"/>
                </a:cubicBezTo>
                <a:cubicBezTo>
                  <a:pt x="5947983" y="43629"/>
                  <a:pt x="5967715" y="40721"/>
                  <a:pt x="5983342" y="37980"/>
                </a:cubicBezTo>
                <a:cubicBezTo>
                  <a:pt x="5998968" y="35239"/>
                  <a:pt x="6011742" y="32492"/>
                  <a:pt x="6021665" y="29739"/>
                </a:cubicBezTo>
                <a:cubicBezTo>
                  <a:pt x="6024146" y="29050"/>
                  <a:pt x="6026587" y="28678"/>
                  <a:pt x="6028990" y="28621"/>
                </a:cubicBezTo>
                <a:close/>
                <a:moveTo>
                  <a:pt x="6576784" y="28083"/>
                </a:moveTo>
                <a:cubicBezTo>
                  <a:pt x="6583959" y="29732"/>
                  <a:pt x="6590793" y="32594"/>
                  <a:pt x="6597286" y="36668"/>
                </a:cubicBezTo>
                <a:cubicBezTo>
                  <a:pt x="6603778" y="40743"/>
                  <a:pt x="6605456" y="45564"/>
                  <a:pt x="6602318" y="51133"/>
                </a:cubicBezTo>
                <a:cubicBezTo>
                  <a:pt x="6599180" y="56701"/>
                  <a:pt x="6597418" y="72787"/>
                  <a:pt x="6597034" y="99390"/>
                </a:cubicBezTo>
                <a:cubicBezTo>
                  <a:pt x="6596650" y="125993"/>
                  <a:pt x="6595865" y="145022"/>
                  <a:pt x="6594681" y="156475"/>
                </a:cubicBezTo>
                <a:cubicBezTo>
                  <a:pt x="6593496" y="167929"/>
                  <a:pt x="6591122" y="180976"/>
                  <a:pt x="6587556" y="195617"/>
                </a:cubicBezTo>
                <a:cubicBezTo>
                  <a:pt x="6583990" y="210258"/>
                  <a:pt x="6577550" y="223451"/>
                  <a:pt x="6568236" y="235196"/>
                </a:cubicBezTo>
                <a:cubicBezTo>
                  <a:pt x="6558922" y="246941"/>
                  <a:pt x="6548392" y="255157"/>
                  <a:pt x="6536648" y="259846"/>
                </a:cubicBezTo>
                <a:cubicBezTo>
                  <a:pt x="6521206" y="265650"/>
                  <a:pt x="6518434" y="263479"/>
                  <a:pt x="6528332" y="253334"/>
                </a:cubicBezTo>
                <a:cubicBezTo>
                  <a:pt x="6538228" y="243189"/>
                  <a:pt x="6546606" y="232402"/>
                  <a:pt x="6553465" y="220973"/>
                </a:cubicBezTo>
                <a:cubicBezTo>
                  <a:pt x="6560323" y="209545"/>
                  <a:pt x="6565688" y="193952"/>
                  <a:pt x="6569557" y="174195"/>
                </a:cubicBezTo>
                <a:cubicBezTo>
                  <a:pt x="6573426" y="154438"/>
                  <a:pt x="6575361" y="130222"/>
                  <a:pt x="6575361" y="101548"/>
                </a:cubicBezTo>
                <a:cubicBezTo>
                  <a:pt x="6575361" y="72217"/>
                  <a:pt x="6574998" y="55560"/>
                  <a:pt x="6574273" y="51579"/>
                </a:cubicBezTo>
                <a:cubicBezTo>
                  <a:pt x="6573548" y="47598"/>
                  <a:pt x="6571991" y="42274"/>
                  <a:pt x="6569604" y="35608"/>
                </a:cubicBezTo>
                <a:cubicBezTo>
                  <a:pt x="6567216" y="28942"/>
                  <a:pt x="6569610" y="26433"/>
                  <a:pt x="6576784" y="28083"/>
                </a:cubicBezTo>
                <a:close/>
                <a:moveTo>
                  <a:pt x="7546744" y="27334"/>
                </a:moveTo>
                <a:cubicBezTo>
                  <a:pt x="7549739" y="26863"/>
                  <a:pt x="7552964" y="27357"/>
                  <a:pt x="7556418" y="28818"/>
                </a:cubicBezTo>
                <a:cubicBezTo>
                  <a:pt x="7563326" y="31738"/>
                  <a:pt x="7569338" y="35720"/>
                  <a:pt x="7574454" y="40761"/>
                </a:cubicBezTo>
                <a:cubicBezTo>
                  <a:pt x="7579570" y="45803"/>
                  <a:pt x="7578376" y="49734"/>
                  <a:pt x="7570872" y="52556"/>
                </a:cubicBezTo>
                <a:cubicBezTo>
                  <a:pt x="7563369" y="55377"/>
                  <a:pt x="7552709" y="64651"/>
                  <a:pt x="7538893" y="80377"/>
                </a:cubicBezTo>
                <a:cubicBezTo>
                  <a:pt x="7525077" y="96104"/>
                  <a:pt x="7513804" y="106639"/>
                  <a:pt x="7505072" y="111985"/>
                </a:cubicBezTo>
                <a:cubicBezTo>
                  <a:pt x="7519248" y="111278"/>
                  <a:pt x="7533861" y="109768"/>
                  <a:pt x="7548911" y="107455"/>
                </a:cubicBezTo>
                <a:cubicBezTo>
                  <a:pt x="7563962" y="105142"/>
                  <a:pt x="7573846" y="102984"/>
                  <a:pt x="7578565" y="100981"/>
                </a:cubicBezTo>
                <a:cubicBezTo>
                  <a:pt x="7583284" y="98978"/>
                  <a:pt x="7588335" y="99241"/>
                  <a:pt x="7593718" y="101771"/>
                </a:cubicBezTo>
                <a:cubicBezTo>
                  <a:pt x="7599100" y="104302"/>
                  <a:pt x="7605128" y="108459"/>
                  <a:pt x="7611800" y="114245"/>
                </a:cubicBezTo>
                <a:cubicBezTo>
                  <a:pt x="7618472" y="120031"/>
                  <a:pt x="7619416" y="125327"/>
                  <a:pt x="7614628" y="130132"/>
                </a:cubicBezTo>
                <a:cubicBezTo>
                  <a:pt x="7609840" y="134938"/>
                  <a:pt x="7606126" y="143186"/>
                  <a:pt x="7603484" y="154875"/>
                </a:cubicBezTo>
                <a:cubicBezTo>
                  <a:pt x="7600843" y="166564"/>
                  <a:pt x="7597553" y="181274"/>
                  <a:pt x="7593616" y="199003"/>
                </a:cubicBezTo>
                <a:cubicBezTo>
                  <a:pt x="7589678" y="216732"/>
                  <a:pt x="7584438" y="230297"/>
                  <a:pt x="7577896" y="239698"/>
                </a:cubicBezTo>
                <a:cubicBezTo>
                  <a:pt x="7571354" y="249099"/>
                  <a:pt x="7563611" y="255675"/>
                  <a:pt x="7554669" y="259427"/>
                </a:cubicBezTo>
                <a:cubicBezTo>
                  <a:pt x="7545727" y="263179"/>
                  <a:pt x="7539932" y="260881"/>
                  <a:pt x="7537284" y="252534"/>
                </a:cubicBezTo>
                <a:cubicBezTo>
                  <a:pt x="7534636" y="244188"/>
                  <a:pt x="7529750" y="235410"/>
                  <a:pt x="7522624" y="226201"/>
                </a:cubicBezTo>
                <a:cubicBezTo>
                  <a:pt x="7515499" y="216992"/>
                  <a:pt x="7516845" y="214372"/>
                  <a:pt x="7526662" y="218341"/>
                </a:cubicBezTo>
                <a:cubicBezTo>
                  <a:pt x="7536478" y="222310"/>
                  <a:pt x="7542732" y="224449"/>
                  <a:pt x="7545423" y="224759"/>
                </a:cubicBezTo>
                <a:cubicBezTo>
                  <a:pt x="7548114" y="225069"/>
                  <a:pt x="7550676" y="224455"/>
                  <a:pt x="7553106" y="222918"/>
                </a:cubicBezTo>
                <a:cubicBezTo>
                  <a:pt x="7555537" y="221380"/>
                  <a:pt x="7558824" y="217026"/>
                  <a:pt x="7562966" y="209858"/>
                </a:cubicBezTo>
                <a:cubicBezTo>
                  <a:pt x="7567108" y="202689"/>
                  <a:pt x="7570733" y="192699"/>
                  <a:pt x="7573840" y="179888"/>
                </a:cubicBezTo>
                <a:cubicBezTo>
                  <a:pt x="7576946" y="167076"/>
                  <a:pt x="7579275" y="154705"/>
                  <a:pt x="7580826" y="142774"/>
                </a:cubicBezTo>
                <a:cubicBezTo>
                  <a:pt x="7582376" y="130843"/>
                  <a:pt x="7582460" y="124083"/>
                  <a:pt x="7581076" y="122496"/>
                </a:cubicBezTo>
                <a:cubicBezTo>
                  <a:pt x="7579694" y="120908"/>
                  <a:pt x="7577951" y="119950"/>
                  <a:pt x="7575849" y="119622"/>
                </a:cubicBezTo>
                <a:cubicBezTo>
                  <a:pt x="7573747" y="119293"/>
                  <a:pt x="7568448" y="119556"/>
                  <a:pt x="7559952" y="120412"/>
                </a:cubicBezTo>
                <a:cubicBezTo>
                  <a:pt x="7570060" y="126725"/>
                  <a:pt x="7573244" y="131757"/>
                  <a:pt x="7569505" y="135509"/>
                </a:cubicBezTo>
                <a:cubicBezTo>
                  <a:pt x="7565766" y="139261"/>
                  <a:pt x="7560399" y="147542"/>
                  <a:pt x="7553404" y="160354"/>
                </a:cubicBezTo>
                <a:cubicBezTo>
                  <a:pt x="7546409" y="173166"/>
                  <a:pt x="7535142" y="187146"/>
                  <a:pt x="7519601" y="202296"/>
                </a:cubicBezTo>
                <a:cubicBezTo>
                  <a:pt x="7504061" y="217445"/>
                  <a:pt x="7487420" y="227218"/>
                  <a:pt x="7469678" y="231615"/>
                </a:cubicBezTo>
                <a:cubicBezTo>
                  <a:pt x="7451938" y="236011"/>
                  <a:pt x="7449844" y="233652"/>
                  <a:pt x="7463400" y="224536"/>
                </a:cubicBezTo>
                <a:cubicBezTo>
                  <a:pt x="7476956" y="215420"/>
                  <a:pt x="7490238" y="204165"/>
                  <a:pt x="7503249" y="190771"/>
                </a:cubicBezTo>
                <a:cubicBezTo>
                  <a:pt x="7516259" y="177376"/>
                  <a:pt x="7526407" y="163579"/>
                  <a:pt x="7533694" y="149378"/>
                </a:cubicBezTo>
                <a:cubicBezTo>
                  <a:pt x="7540980" y="135177"/>
                  <a:pt x="7544623" y="126266"/>
                  <a:pt x="7544623" y="122645"/>
                </a:cubicBezTo>
                <a:cubicBezTo>
                  <a:pt x="7540840" y="123339"/>
                  <a:pt x="7533882" y="124176"/>
                  <a:pt x="7523750" y="125156"/>
                </a:cubicBezTo>
                <a:cubicBezTo>
                  <a:pt x="7530757" y="128802"/>
                  <a:pt x="7532763" y="132973"/>
                  <a:pt x="7529768" y="137667"/>
                </a:cubicBezTo>
                <a:cubicBezTo>
                  <a:pt x="7526773" y="142361"/>
                  <a:pt x="7517920" y="151861"/>
                  <a:pt x="7503212" y="166168"/>
                </a:cubicBezTo>
                <a:cubicBezTo>
                  <a:pt x="7488502" y="180474"/>
                  <a:pt x="7472466" y="190414"/>
                  <a:pt x="7455103" y="195989"/>
                </a:cubicBezTo>
                <a:cubicBezTo>
                  <a:pt x="7437740" y="201564"/>
                  <a:pt x="7435234" y="199809"/>
                  <a:pt x="7447587" y="190724"/>
                </a:cubicBezTo>
                <a:cubicBezTo>
                  <a:pt x="7459940" y="181639"/>
                  <a:pt x="7471843" y="170986"/>
                  <a:pt x="7483296" y="158763"/>
                </a:cubicBezTo>
                <a:cubicBezTo>
                  <a:pt x="7494750" y="146541"/>
                  <a:pt x="7502740" y="136058"/>
                  <a:pt x="7507267" y="127314"/>
                </a:cubicBezTo>
                <a:cubicBezTo>
                  <a:pt x="7500496" y="129509"/>
                  <a:pt x="7492632" y="132976"/>
                  <a:pt x="7483678" y="137713"/>
                </a:cubicBezTo>
                <a:cubicBezTo>
                  <a:pt x="7474723" y="142451"/>
                  <a:pt x="7469998" y="140554"/>
                  <a:pt x="7469502" y="132021"/>
                </a:cubicBezTo>
                <a:cubicBezTo>
                  <a:pt x="7469006" y="123488"/>
                  <a:pt x="7472410" y="117184"/>
                  <a:pt x="7479716" y="113110"/>
                </a:cubicBezTo>
                <a:cubicBezTo>
                  <a:pt x="7487020" y="109036"/>
                  <a:pt x="7495634" y="101657"/>
                  <a:pt x="7505556" y="90972"/>
                </a:cubicBezTo>
                <a:cubicBezTo>
                  <a:pt x="7515478" y="80287"/>
                  <a:pt x="7522912" y="71609"/>
                  <a:pt x="7527861" y="64936"/>
                </a:cubicBezTo>
                <a:cubicBezTo>
                  <a:pt x="7532810" y="58264"/>
                  <a:pt x="7534534" y="54928"/>
                  <a:pt x="7533033" y="54928"/>
                </a:cubicBezTo>
                <a:cubicBezTo>
                  <a:pt x="7529560" y="54928"/>
                  <a:pt x="7523948" y="56090"/>
                  <a:pt x="7516197" y="58416"/>
                </a:cubicBezTo>
                <a:cubicBezTo>
                  <a:pt x="7508446" y="60741"/>
                  <a:pt x="7501258" y="63076"/>
                  <a:pt x="7494636" y="65420"/>
                </a:cubicBezTo>
                <a:cubicBezTo>
                  <a:pt x="7488012" y="67764"/>
                  <a:pt x="7480292" y="65414"/>
                  <a:pt x="7471474" y="58369"/>
                </a:cubicBezTo>
                <a:cubicBezTo>
                  <a:pt x="7462656" y="51325"/>
                  <a:pt x="7464107" y="47803"/>
                  <a:pt x="7475827" y="47803"/>
                </a:cubicBezTo>
                <a:cubicBezTo>
                  <a:pt x="7485650" y="47803"/>
                  <a:pt x="7497274" y="46311"/>
                  <a:pt x="7510700" y="43328"/>
                </a:cubicBezTo>
                <a:cubicBezTo>
                  <a:pt x="7524125" y="40346"/>
                  <a:pt x="7533374" y="36451"/>
                  <a:pt x="7538446" y="31645"/>
                </a:cubicBezTo>
                <a:cubicBezTo>
                  <a:pt x="7540982" y="29243"/>
                  <a:pt x="7543748" y="27805"/>
                  <a:pt x="7546744" y="27334"/>
                </a:cubicBezTo>
                <a:close/>
                <a:moveTo>
                  <a:pt x="498244" y="27334"/>
                </a:moveTo>
                <a:cubicBezTo>
                  <a:pt x="501240" y="26863"/>
                  <a:pt x="504464" y="27357"/>
                  <a:pt x="507918" y="28818"/>
                </a:cubicBezTo>
                <a:cubicBezTo>
                  <a:pt x="514826" y="31738"/>
                  <a:pt x="520838" y="35720"/>
                  <a:pt x="525954" y="40761"/>
                </a:cubicBezTo>
                <a:cubicBezTo>
                  <a:pt x="531071" y="45803"/>
                  <a:pt x="529876" y="49734"/>
                  <a:pt x="522373" y="52556"/>
                </a:cubicBezTo>
                <a:cubicBezTo>
                  <a:pt x="514870" y="55377"/>
                  <a:pt x="504210" y="64651"/>
                  <a:pt x="490394" y="80377"/>
                </a:cubicBezTo>
                <a:cubicBezTo>
                  <a:pt x="476577" y="96104"/>
                  <a:pt x="465304" y="106639"/>
                  <a:pt x="456572" y="111985"/>
                </a:cubicBezTo>
                <a:cubicBezTo>
                  <a:pt x="470749" y="111278"/>
                  <a:pt x="485361" y="109768"/>
                  <a:pt x="500412" y="107455"/>
                </a:cubicBezTo>
                <a:cubicBezTo>
                  <a:pt x="515462" y="105142"/>
                  <a:pt x="525347" y="102984"/>
                  <a:pt x="530066" y="100981"/>
                </a:cubicBezTo>
                <a:cubicBezTo>
                  <a:pt x="534785" y="98978"/>
                  <a:pt x="539836" y="99241"/>
                  <a:pt x="545218" y="101771"/>
                </a:cubicBezTo>
                <a:cubicBezTo>
                  <a:pt x="550601" y="104302"/>
                  <a:pt x="556629" y="108459"/>
                  <a:pt x="563301" y="114245"/>
                </a:cubicBezTo>
                <a:cubicBezTo>
                  <a:pt x="569974" y="120031"/>
                  <a:pt x="570916" y="125327"/>
                  <a:pt x="566129" y="130132"/>
                </a:cubicBezTo>
                <a:cubicBezTo>
                  <a:pt x="561341" y="134938"/>
                  <a:pt x="557627" y="143186"/>
                  <a:pt x="554985" y="154875"/>
                </a:cubicBezTo>
                <a:cubicBezTo>
                  <a:pt x="552344" y="166564"/>
                  <a:pt x="549054" y="181274"/>
                  <a:pt x="545116" y="199003"/>
                </a:cubicBezTo>
                <a:cubicBezTo>
                  <a:pt x="541179" y="216732"/>
                  <a:pt x="535938" y="230297"/>
                  <a:pt x="529396" y="239698"/>
                </a:cubicBezTo>
                <a:cubicBezTo>
                  <a:pt x="522854" y="249099"/>
                  <a:pt x="515112" y="255675"/>
                  <a:pt x="506169" y="259427"/>
                </a:cubicBezTo>
                <a:cubicBezTo>
                  <a:pt x="497227" y="263179"/>
                  <a:pt x="491433" y="260881"/>
                  <a:pt x="488785" y="252534"/>
                </a:cubicBezTo>
                <a:cubicBezTo>
                  <a:pt x="486136" y="244188"/>
                  <a:pt x="481251" y="235410"/>
                  <a:pt x="474125" y="226201"/>
                </a:cubicBezTo>
                <a:cubicBezTo>
                  <a:pt x="467000" y="216992"/>
                  <a:pt x="468346" y="214372"/>
                  <a:pt x="478162" y="218341"/>
                </a:cubicBezTo>
                <a:cubicBezTo>
                  <a:pt x="487978" y="222310"/>
                  <a:pt x="494233" y="224449"/>
                  <a:pt x="496924" y="224759"/>
                </a:cubicBezTo>
                <a:cubicBezTo>
                  <a:pt x="499615" y="225069"/>
                  <a:pt x="502176" y="224455"/>
                  <a:pt x="504607" y="222918"/>
                </a:cubicBezTo>
                <a:cubicBezTo>
                  <a:pt x="507038" y="221380"/>
                  <a:pt x="510324" y="217026"/>
                  <a:pt x="514467" y="209858"/>
                </a:cubicBezTo>
                <a:cubicBezTo>
                  <a:pt x="518610" y="202689"/>
                  <a:pt x="522234" y="192699"/>
                  <a:pt x="525341" y="179888"/>
                </a:cubicBezTo>
                <a:cubicBezTo>
                  <a:pt x="528447" y="167076"/>
                  <a:pt x="530776" y="154705"/>
                  <a:pt x="532326" y="142774"/>
                </a:cubicBezTo>
                <a:cubicBezTo>
                  <a:pt x="533876" y="130843"/>
                  <a:pt x="533960" y="124083"/>
                  <a:pt x="532578" y="122496"/>
                </a:cubicBezTo>
                <a:cubicBezTo>
                  <a:pt x="531194" y="120908"/>
                  <a:pt x="529452" y="119950"/>
                  <a:pt x="527350" y="119622"/>
                </a:cubicBezTo>
                <a:cubicBezTo>
                  <a:pt x="525248" y="119293"/>
                  <a:pt x="519949" y="119556"/>
                  <a:pt x="511453" y="120412"/>
                </a:cubicBezTo>
                <a:cubicBezTo>
                  <a:pt x="521561" y="126725"/>
                  <a:pt x="524745" y="131757"/>
                  <a:pt x="521006" y="135509"/>
                </a:cubicBezTo>
                <a:cubicBezTo>
                  <a:pt x="517267" y="139261"/>
                  <a:pt x="511900" y="147542"/>
                  <a:pt x="504905" y="160354"/>
                </a:cubicBezTo>
                <a:cubicBezTo>
                  <a:pt x="497910" y="173166"/>
                  <a:pt x="486642" y="187146"/>
                  <a:pt x="471102" y="202296"/>
                </a:cubicBezTo>
                <a:cubicBezTo>
                  <a:pt x="455562" y="217445"/>
                  <a:pt x="438921" y="227218"/>
                  <a:pt x="421180" y="231615"/>
                </a:cubicBezTo>
                <a:cubicBezTo>
                  <a:pt x="403438" y="236011"/>
                  <a:pt x="401345" y="233652"/>
                  <a:pt x="414901" y="224536"/>
                </a:cubicBezTo>
                <a:cubicBezTo>
                  <a:pt x="428457" y="215420"/>
                  <a:pt x="441739" y="204165"/>
                  <a:pt x="454750" y="190771"/>
                </a:cubicBezTo>
                <a:cubicBezTo>
                  <a:pt x="467759" y="177376"/>
                  <a:pt x="477908" y="163579"/>
                  <a:pt x="485194" y="149378"/>
                </a:cubicBezTo>
                <a:cubicBezTo>
                  <a:pt x="492480" y="135177"/>
                  <a:pt x="496124" y="126266"/>
                  <a:pt x="496124" y="122645"/>
                </a:cubicBezTo>
                <a:cubicBezTo>
                  <a:pt x="492341" y="123339"/>
                  <a:pt x="485383" y="124176"/>
                  <a:pt x="475250" y="125156"/>
                </a:cubicBezTo>
                <a:cubicBezTo>
                  <a:pt x="482258" y="128802"/>
                  <a:pt x="484264" y="132973"/>
                  <a:pt x="481269" y="137667"/>
                </a:cubicBezTo>
                <a:cubicBezTo>
                  <a:pt x="478274" y="142361"/>
                  <a:pt x="469421" y="151861"/>
                  <a:pt x="454712" y="166168"/>
                </a:cubicBezTo>
                <a:cubicBezTo>
                  <a:pt x="440003" y="180474"/>
                  <a:pt x="423967" y="190414"/>
                  <a:pt x="406604" y="195989"/>
                </a:cubicBezTo>
                <a:cubicBezTo>
                  <a:pt x="389240" y="201564"/>
                  <a:pt x="386735" y="199809"/>
                  <a:pt x="399088" y="190724"/>
                </a:cubicBezTo>
                <a:cubicBezTo>
                  <a:pt x="411440" y="181639"/>
                  <a:pt x="423344" y="170986"/>
                  <a:pt x="434797" y="158763"/>
                </a:cubicBezTo>
                <a:cubicBezTo>
                  <a:pt x="446251" y="146541"/>
                  <a:pt x="454241" y="136058"/>
                  <a:pt x="458768" y="127314"/>
                </a:cubicBezTo>
                <a:cubicBezTo>
                  <a:pt x="451996" y="129509"/>
                  <a:pt x="444133" y="132976"/>
                  <a:pt x="435179" y="137713"/>
                </a:cubicBezTo>
                <a:cubicBezTo>
                  <a:pt x="426224" y="142451"/>
                  <a:pt x="421499" y="140554"/>
                  <a:pt x="421003" y="132021"/>
                </a:cubicBezTo>
                <a:cubicBezTo>
                  <a:pt x="420507" y="123488"/>
                  <a:pt x="423911" y="117184"/>
                  <a:pt x="431216" y="113110"/>
                </a:cubicBezTo>
                <a:cubicBezTo>
                  <a:pt x="438521" y="109036"/>
                  <a:pt x="447134" y="101657"/>
                  <a:pt x="457056" y="90972"/>
                </a:cubicBezTo>
                <a:cubicBezTo>
                  <a:pt x="466978" y="80287"/>
                  <a:pt x="474414" y="71609"/>
                  <a:pt x="479362" y="64936"/>
                </a:cubicBezTo>
                <a:cubicBezTo>
                  <a:pt x="484310" y="58264"/>
                  <a:pt x="486034" y="54928"/>
                  <a:pt x="484534" y="54928"/>
                </a:cubicBezTo>
                <a:cubicBezTo>
                  <a:pt x="481061" y="54928"/>
                  <a:pt x="475449" y="56090"/>
                  <a:pt x="467698" y="58416"/>
                </a:cubicBezTo>
                <a:cubicBezTo>
                  <a:pt x="459946" y="60741"/>
                  <a:pt x="452759" y="63076"/>
                  <a:pt x="446136" y="65420"/>
                </a:cubicBezTo>
                <a:cubicBezTo>
                  <a:pt x="439513" y="67764"/>
                  <a:pt x="431793" y="65414"/>
                  <a:pt x="422975" y="58369"/>
                </a:cubicBezTo>
                <a:cubicBezTo>
                  <a:pt x="414157" y="51325"/>
                  <a:pt x="415607" y="47803"/>
                  <a:pt x="427328" y="47803"/>
                </a:cubicBezTo>
                <a:cubicBezTo>
                  <a:pt x="437151" y="47803"/>
                  <a:pt x="448774" y="46311"/>
                  <a:pt x="462200" y="43328"/>
                </a:cubicBezTo>
                <a:cubicBezTo>
                  <a:pt x="475626" y="40346"/>
                  <a:pt x="484874" y="36451"/>
                  <a:pt x="489948" y="31645"/>
                </a:cubicBezTo>
                <a:cubicBezTo>
                  <a:pt x="492483" y="29243"/>
                  <a:pt x="495250" y="27805"/>
                  <a:pt x="498244" y="27334"/>
                </a:cubicBezTo>
                <a:close/>
                <a:moveTo>
                  <a:pt x="2210042" y="26557"/>
                </a:moveTo>
                <a:cubicBezTo>
                  <a:pt x="2211577" y="26737"/>
                  <a:pt x="2213433" y="27351"/>
                  <a:pt x="2215609" y="28399"/>
                </a:cubicBezTo>
                <a:cubicBezTo>
                  <a:pt x="2224316" y="32591"/>
                  <a:pt x="2230759" y="37202"/>
                  <a:pt x="2234938" y="42231"/>
                </a:cubicBezTo>
                <a:cubicBezTo>
                  <a:pt x="2239118" y="47260"/>
                  <a:pt x="2238154" y="52376"/>
                  <a:pt x="2232045" y="57579"/>
                </a:cubicBezTo>
                <a:cubicBezTo>
                  <a:pt x="2225937" y="62782"/>
                  <a:pt x="2212645" y="81698"/>
                  <a:pt x="2192169" y="114329"/>
                </a:cubicBezTo>
                <a:cubicBezTo>
                  <a:pt x="2206394" y="114341"/>
                  <a:pt x="2216564" y="114347"/>
                  <a:pt x="2222679" y="114347"/>
                </a:cubicBezTo>
                <a:cubicBezTo>
                  <a:pt x="2233382" y="100916"/>
                  <a:pt x="2238150" y="89968"/>
                  <a:pt x="2236985" y="81503"/>
                </a:cubicBezTo>
                <a:cubicBezTo>
                  <a:pt x="2235819" y="73038"/>
                  <a:pt x="2241679" y="73255"/>
                  <a:pt x="2254565" y="82154"/>
                </a:cubicBezTo>
                <a:cubicBezTo>
                  <a:pt x="2267451" y="91053"/>
                  <a:pt x="2270539" y="97397"/>
                  <a:pt x="2263830" y="101185"/>
                </a:cubicBezTo>
                <a:cubicBezTo>
                  <a:pt x="2257120" y="104974"/>
                  <a:pt x="2237903" y="122973"/>
                  <a:pt x="2206177" y="155182"/>
                </a:cubicBezTo>
                <a:cubicBezTo>
                  <a:pt x="2224483" y="152888"/>
                  <a:pt x="2238789" y="150953"/>
                  <a:pt x="2249095" y="149378"/>
                </a:cubicBezTo>
                <a:cubicBezTo>
                  <a:pt x="2259402" y="147803"/>
                  <a:pt x="2259309" y="150308"/>
                  <a:pt x="2248817" y="156894"/>
                </a:cubicBezTo>
                <a:cubicBezTo>
                  <a:pt x="2238324" y="163479"/>
                  <a:pt x="2227088" y="169091"/>
                  <a:pt x="2215107" y="173730"/>
                </a:cubicBezTo>
                <a:cubicBezTo>
                  <a:pt x="2203126" y="178368"/>
                  <a:pt x="2193911" y="182492"/>
                  <a:pt x="2187462" y="186101"/>
                </a:cubicBezTo>
                <a:cubicBezTo>
                  <a:pt x="2181013" y="189710"/>
                  <a:pt x="2175689" y="187242"/>
                  <a:pt x="2171491" y="178697"/>
                </a:cubicBezTo>
                <a:cubicBezTo>
                  <a:pt x="2167293" y="170152"/>
                  <a:pt x="2170204" y="164019"/>
                  <a:pt x="2180225" y="160298"/>
                </a:cubicBezTo>
                <a:cubicBezTo>
                  <a:pt x="2190246" y="156577"/>
                  <a:pt x="2202357" y="145583"/>
                  <a:pt x="2216558" y="127314"/>
                </a:cubicBezTo>
                <a:cubicBezTo>
                  <a:pt x="2195710" y="130353"/>
                  <a:pt x="2181949" y="133835"/>
                  <a:pt x="2175277" y="137760"/>
                </a:cubicBezTo>
                <a:cubicBezTo>
                  <a:pt x="2168604" y="141685"/>
                  <a:pt x="2164282" y="139335"/>
                  <a:pt x="2162310" y="130709"/>
                </a:cubicBezTo>
                <a:cubicBezTo>
                  <a:pt x="2160338" y="122083"/>
                  <a:pt x="2162375" y="116741"/>
                  <a:pt x="2168421" y="114682"/>
                </a:cubicBezTo>
                <a:cubicBezTo>
                  <a:pt x="2174468" y="112624"/>
                  <a:pt x="2179484" y="107607"/>
                  <a:pt x="2183472" y="99632"/>
                </a:cubicBezTo>
                <a:cubicBezTo>
                  <a:pt x="2187459" y="91657"/>
                  <a:pt x="2192414" y="81593"/>
                  <a:pt x="2198336" y="69439"/>
                </a:cubicBezTo>
                <a:cubicBezTo>
                  <a:pt x="2204258" y="57284"/>
                  <a:pt x="2206441" y="46358"/>
                  <a:pt x="2204884" y="36659"/>
                </a:cubicBezTo>
                <a:cubicBezTo>
                  <a:pt x="2203717" y="29385"/>
                  <a:pt x="2205436" y="26018"/>
                  <a:pt x="2210042" y="26557"/>
                </a:cubicBezTo>
                <a:close/>
                <a:moveTo>
                  <a:pt x="2623807" y="26241"/>
                </a:moveTo>
                <a:cubicBezTo>
                  <a:pt x="2631113" y="25038"/>
                  <a:pt x="2637676" y="27326"/>
                  <a:pt x="2643499" y="33106"/>
                </a:cubicBezTo>
                <a:cubicBezTo>
                  <a:pt x="2649322" y="38885"/>
                  <a:pt x="2647263" y="42991"/>
                  <a:pt x="2637323" y="45421"/>
                </a:cubicBezTo>
                <a:cubicBezTo>
                  <a:pt x="2627383" y="47852"/>
                  <a:pt x="2617179" y="49477"/>
                  <a:pt x="2606711" y="50296"/>
                </a:cubicBezTo>
                <a:cubicBezTo>
                  <a:pt x="2616050" y="53520"/>
                  <a:pt x="2620298" y="57414"/>
                  <a:pt x="2619454" y="61979"/>
                </a:cubicBezTo>
                <a:cubicBezTo>
                  <a:pt x="2618611" y="66543"/>
                  <a:pt x="2616695" y="71541"/>
                  <a:pt x="2613706" y="76973"/>
                </a:cubicBezTo>
                <a:cubicBezTo>
                  <a:pt x="2629457" y="75485"/>
                  <a:pt x="2639736" y="73944"/>
                  <a:pt x="2644541" y="72350"/>
                </a:cubicBezTo>
                <a:cubicBezTo>
                  <a:pt x="2649347" y="70756"/>
                  <a:pt x="2655855" y="72691"/>
                  <a:pt x="2664065" y="78154"/>
                </a:cubicBezTo>
                <a:cubicBezTo>
                  <a:pt x="2672276" y="83618"/>
                  <a:pt x="2676831" y="87992"/>
                  <a:pt x="2677730" y="91279"/>
                </a:cubicBezTo>
                <a:cubicBezTo>
                  <a:pt x="2678629" y="94566"/>
                  <a:pt x="2676955" y="97539"/>
                  <a:pt x="2672707" y="100199"/>
                </a:cubicBezTo>
                <a:cubicBezTo>
                  <a:pt x="2668459" y="102860"/>
                  <a:pt x="2664181" y="107228"/>
                  <a:pt x="2659870" y="113306"/>
                </a:cubicBezTo>
                <a:cubicBezTo>
                  <a:pt x="2655560" y="119383"/>
                  <a:pt x="2649856" y="126350"/>
                  <a:pt x="2642755" y="134207"/>
                </a:cubicBezTo>
                <a:cubicBezTo>
                  <a:pt x="2635655" y="142064"/>
                  <a:pt x="2631503" y="142488"/>
                  <a:pt x="2630300" y="135481"/>
                </a:cubicBezTo>
                <a:cubicBezTo>
                  <a:pt x="2612453" y="137813"/>
                  <a:pt x="2594085" y="139834"/>
                  <a:pt x="2575196" y="141546"/>
                </a:cubicBezTo>
                <a:cubicBezTo>
                  <a:pt x="2579860" y="142588"/>
                  <a:pt x="2581534" y="144643"/>
                  <a:pt x="2580219" y="147713"/>
                </a:cubicBezTo>
                <a:cubicBezTo>
                  <a:pt x="2578905" y="150782"/>
                  <a:pt x="2575674" y="155610"/>
                  <a:pt x="2570527" y="162196"/>
                </a:cubicBezTo>
                <a:lnTo>
                  <a:pt x="2596070" y="161321"/>
                </a:lnTo>
                <a:cubicBezTo>
                  <a:pt x="2596070" y="157613"/>
                  <a:pt x="2596904" y="154884"/>
                  <a:pt x="2598572" y="153136"/>
                </a:cubicBezTo>
                <a:cubicBezTo>
                  <a:pt x="2600240" y="151387"/>
                  <a:pt x="2606333" y="152850"/>
                  <a:pt x="2616850" y="157526"/>
                </a:cubicBezTo>
                <a:cubicBezTo>
                  <a:pt x="2645549" y="155232"/>
                  <a:pt x="2665117" y="153294"/>
                  <a:pt x="2675553" y="151713"/>
                </a:cubicBezTo>
                <a:cubicBezTo>
                  <a:pt x="2685990" y="150131"/>
                  <a:pt x="2696039" y="151207"/>
                  <a:pt x="2705700" y="154940"/>
                </a:cubicBezTo>
                <a:cubicBezTo>
                  <a:pt x="2715361" y="158673"/>
                  <a:pt x="2722096" y="164146"/>
                  <a:pt x="2725904" y="171358"/>
                </a:cubicBezTo>
                <a:cubicBezTo>
                  <a:pt x="2729711" y="178570"/>
                  <a:pt x="2722363" y="180815"/>
                  <a:pt x="2703859" y="178092"/>
                </a:cubicBezTo>
                <a:cubicBezTo>
                  <a:pt x="2685354" y="175370"/>
                  <a:pt x="2670068" y="174009"/>
                  <a:pt x="2658001" y="174009"/>
                </a:cubicBezTo>
                <a:lnTo>
                  <a:pt x="2620868" y="174009"/>
                </a:lnTo>
                <a:cubicBezTo>
                  <a:pt x="2616651" y="186647"/>
                  <a:pt x="2611151" y="197666"/>
                  <a:pt x="2604367" y="207067"/>
                </a:cubicBezTo>
                <a:cubicBezTo>
                  <a:pt x="2641251" y="222868"/>
                  <a:pt x="2662537" y="235869"/>
                  <a:pt x="2668224" y="246070"/>
                </a:cubicBezTo>
                <a:cubicBezTo>
                  <a:pt x="2673910" y="256271"/>
                  <a:pt x="2675944" y="264710"/>
                  <a:pt x="2674325" y="271389"/>
                </a:cubicBezTo>
                <a:cubicBezTo>
                  <a:pt x="2672707" y="278068"/>
                  <a:pt x="2666192" y="277122"/>
                  <a:pt x="2654782" y="268552"/>
                </a:cubicBezTo>
                <a:cubicBezTo>
                  <a:pt x="2643373" y="259982"/>
                  <a:pt x="2634353" y="253117"/>
                  <a:pt x="2627724" y="247958"/>
                </a:cubicBezTo>
                <a:cubicBezTo>
                  <a:pt x="2621095" y="242799"/>
                  <a:pt x="2609545" y="233714"/>
                  <a:pt x="2593074" y="220704"/>
                </a:cubicBezTo>
                <a:cubicBezTo>
                  <a:pt x="2585720" y="229559"/>
                  <a:pt x="2577404" y="236408"/>
                  <a:pt x="2568127" y="241251"/>
                </a:cubicBezTo>
                <a:cubicBezTo>
                  <a:pt x="2558850" y="246094"/>
                  <a:pt x="2549300" y="249890"/>
                  <a:pt x="2539478" y="252637"/>
                </a:cubicBezTo>
                <a:cubicBezTo>
                  <a:pt x="2529655" y="255384"/>
                  <a:pt x="2520310" y="257557"/>
                  <a:pt x="2511442" y="259157"/>
                </a:cubicBezTo>
                <a:cubicBezTo>
                  <a:pt x="2502574" y="260757"/>
                  <a:pt x="2493254" y="260878"/>
                  <a:pt x="2483481" y="259520"/>
                </a:cubicBezTo>
                <a:cubicBezTo>
                  <a:pt x="2473708" y="258162"/>
                  <a:pt x="2476948" y="255068"/>
                  <a:pt x="2493201" y="250237"/>
                </a:cubicBezTo>
                <a:cubicBezTo>
                  <a:pt x="2509455" y="245406"/>
                  <a:pt x="2524797" y="239763"/>
                  <a:pt x="2539227" y="233308"/>
                </a:cubicBezTo>
                <a:cubicBezTo>
                  <a:pt x="2553657" y="226852"/>
                  <a:pt x="2565597" y="219693"/>
                  <a:pt x="2575048" y="211830"/>
                </a:cubicBezTo>
                <a:cubicBezTo>
                  <a:pt x="2557374" y="206026"/>
                  <a:pt x="2545756" y="202599"/>
                  <a:pt x="2540194" y="201551"/>
                </a:cubicBezTo>
                <a:cubicBezTo>
                  <a:pt x="2534632" y="200503"/>
                  <a:pt x="2532871" y="198020"/>
                  <a:pt x="2534911" y="194101"/>
                </a:cubicBezTo>
                <a:cubicBezTo>
                  <a:pt x="2536951" y="190182"/>
                  <a:pt x="2540216" y="185425"/>
                  <a:pt x="2544705" y="179832"/>
                </a:cubicBezTo>
                <a:cubicBezTo>
                  <a:pt x="2513079" y="185289"/>
                  <a:pt x="2493391" y="188988"/>
                  <a:pt x="2485639" y="190929"/>
                </a:cubicBezTo>
                <a:cubicBezTo>
                  <a:pt x="2477888" y="192870"/>
                  <a:pt x="2469839" y="190464"/>
                  <a:pt x="2461492" y="183711"/>
                </a:cubicBezTo>
                <a:cubicBezTo>
                  <a:pt x="2453145" y="176958"/>
                  <a:pt x="2451375" y="173255"/>
                  <a:pt x="2456180" y="172604"/>
                </a:cubicBezTo>
                <a:cubicBezTo>
                  <a:pt x="2460986" y="171953"/>
                  <a:pt x="2466391" y="171426"/>
                  <a:pt x="2472393" y="171023"/>
                </a:cubicBezTo>
                <a:cubicBezTo>
                  <a:pt x="2478397" y="170620"/>
                  <a:pt x="2488082" y="169848"/>
                  <a:pt x="2501452" y="168707"/>
                </a:cubicBezTo>
                <a:cubicBezTo>
                  <a:pt x="2514822" y="167566"/>
                  <a:pt x="2531026" y="165898"/>
                  <a:pt x="2550063" y="163703"/>
                </a:cubicBezTo>
                <a:cubicBezTo>
                  <a:pt x="2551936" y="158965"/>
                  <a:pt x="2553651" y="154633"/>
                  <a:pt x="2555207" y="150708"/>
                </a:cubicBezTo>
                <a:cubicBezTo>
                  <a:pt x="2556764" y="146783"/>
                  <a:pt x="2558453" y="144820"/>
                  <a:pt x="2560276" y="144820"/>
                </a:cubicBezTo>
                <a:lnTo>
                  <a:pt x="2538269" y="146904"/>
                </a:lnTo>
                <a:cubicBezTo>
                  <a:pt x="2534511" y="156404"/>
                  <a:pt x="2528880" y="152705"/>
                  <a:pt x="2521377" y="135807"/>
                </a:cubicBezTo>
                <a:cubicBezTo>
                  <a:pt x="2513873" y="118908"/>
                  <a:pt x="2508103" y="106822"/>
                  <a:pt x="2504066" y="99548"/>
                </a:cubicBezTo>
                <a:cubicBezTo>
                  <a:pt x="2500029" y="92274"/>
                  <a:pt x="2502085" y="89028"/>
                  <a:pt x="2510233" y="89809"/>
                </a:cubicBezTo>
                <a:cubicBezTo>
                  <a:pt x="2518381" y="90591"/>
                  <a:pt x="2524877" y="90802"/>
                  <a:pt x="2529720" y="90442"/>
                </a:cubicBezTo>
                <a:cubicBezTo>
                  <a:pt x="2534563" y="90082"/>
                  <a:pt x="2541499" y="88947"/>
                  <a:pt x="2550528" y="87037"/>
                </a:cubicBezTo>
                <a:cubicBezTo>
                  <a:pt x="2549077" y="69476"/>
                  <a:pt x="2547713" y="60329"/>
                  <a:pt x="2546435" y="59597"/>
                </a:cubicBezTo>
                <a:cubicBezTo>
                  <a:pt x="2539949" y="60379"/>
                  <a:pt x="2533952" y="58177"/>
                  <a:pt x="2528446" y="52993"/>
                </a:cubicBezTo>
                <a:cubicBezTo>
                  <a:pt x="2522939" y="47809"/>
                  <a:pt x="2525708" y="44494"/>
                  <a:pt x="2536752" y="43049"/>
                </a:cubicBezTo>
                <a:cubicBezTo>
                  <a:pt x="2547797" y="41605"/>
                  <a:pt x="2557988" y="39909"/>
                  <a:pt x="2567327" y="37961"/>
                </a:cubicBezTo>
                <a:cubicBezTo>
                  <a:pt x="2576666" y="36014"/>
                  <a:pt x="2586588" y="33875"/>
                  <a:pt x="2597093" y="31543"/>
                </a:cubicBezTo>
                <a:cubicBezTo>
                  <a:pt x="2607598" y="29212"/>
                  <a:pt x="2616502" y="27444"/>
                  <a:pt x="2623807" y="26241"/>
                </a:cubicBezTo>
                <a:close/>
                <a:moveTo>
                  <a:pt x="1303458" y="24020"/>
                </a:moveTo>
                <a:cubicBezTo>
                  <a:pt x="1306049" y="23901"/>
                  <a:pt x="1310244" y="25199"/>
                  <a:pt x="1316046" y="27915"/>
                </a:cubicBezTo>
                <a:cubicBezTo>
                  <a:pt x="1327648" y="33348"/>
                  <a:pt x="1334482" y="39670"/>
                  <a:pt x="1336547" y="46882"/>
                </a:cubicBezTo>
                <a:cubicBezTo>
                  <a:pt x="1338612" y="54094"/>
                  <a:pt x="1337778" y="60934"/>
                  <a:pt x="1334045" y="67401"/>
                </a:cubicBezTo>
                <a:cubicBezTo>
                  <a:pt x="1330312" y="73869"/>
                  <a:pt x="1325298" y="73302"/>
                  <a:pt x="1319004" y="65699"/>
                </a:cubicBezTo>
                <a:cubicBezTo>
                  <a:pt x="1312710" y="58097"/>
                  <a:pt x="1308354" y="51468"/>
                  <a:pt x="1305935" y="45812"/>
                </a:cubicBezTo>
                <a:cubicBezTo>
                  <a:pt x="1303554" y="40268"/>
                  <a:pt x="1301743" y="34541"/>
                  <a:pt x="1300502" y="28632"/>
                </a:cubicBezTo>
                <a:cubicBezTo>
                  <a:pt x="1299882" y="25677"/>
                  <a:pt x="1300868" y="24140"/>
                  <a:pt x="1303458" y="24020"/>
                </a:cubicBezTo>
                <a:close/>
                <a:moveTo>
                  <a:pt x="1046462" y="23944"/>
                </a:moveTo>
                <a:cubicBezTo>
                  <a:pt x="1053525" y="25165"/>
                  <a:pt x="1061398" y="27748"/>
                  <a:pt x="1070079" y="31692"/>
                </a:cubicBezTo>
                <a:cubicBezTo>
                  <a:pt x="1080051" y="36417"/>
                  <a:pt x="1083852" y="42001"/>
                  <a:pt x="1081483" y="48444"/>
                </a:cubicBezTo>
                <a:cubicBezTo>
                  <a:pt x="1079114" y="54887"/>
                  <a:pt x="1077558" y="63126"/>
                  <a:pt x="1076814" y="73159"/>
                </a:cubicBezTo>
                <a:cubicBezTo>
                  <a:pt x="1076070" y="83193"/>
                  <a:pt x="1075698" y="98107"/>
                  <a:pt x="1075698" y="117901"/>
                </a:cubicBezTo>
                <a:cubicBezTo>
                  <a:pt x="1075698" y="136814"/>
                  <a:pt x="1076470" y="154388"/>
                  <a:pt x="1078014" y="170623"/>
                </a:cubicBezTo>
                <a:cubicBezTo>
                  <a:pt x="1079558" y="186858"/>
                  <a:pt x="1079731" y="201787"/>
                  <a:pt x="1078535" y="215411"/>
                </a:cubicBezTo>
                <a:cubicBezTo>
                  <a:pt x="1077338" y="229035"/>
                  <a:pt x="1073035" y="241106"/>
                  <a:pt x="1065624" y="251623"/>
                </a:cubicBezTo>
                <a:cubicBezTo>
                  <a:pt x="1058214" y="262140"/>
                  <a:pt x="1051897" y="263650"/>
                  <a:pt x="1046676" y="256153"/>
                </a:cubicBezTo>
                <a:cubicBezTo>
                  <a:pt x="1041455" y="248655"/>
                  <a:pt x="1036770" y="242454"/>
                  <a:pt x="1032621" y="237549"/>
                </a:cubicBezTo>
                <a:cubicBezTo>
                  <a:pt x="1028472" y="232644"/>
                  <a:pt x="1023698" y="227224"/>
                  <a:pt x="1018296" y="221290"/>
                </a:cubicBezTo>
                <a:cubicBezTo>
                  <a:pt x="1012895" y="215355"/>
                  <a:pt x="1014163" y="213213"/>
                  <a:pt x="1022101" y="214862"/>
                </a:cubicBezTo>
                <a:cubicBezTo>
                  <a:pt x="1030038" y="216512"/>
                  <a:pt x="1036593" y="217873"/>
                  <a:pt x="1041765" y="218946"/>
                </a:cubicBezTo>
                <a:cubicBezTo>
                  <a:pt x="1046937" y="220019"/>
                  <a:pt x="1049973" y="218980"/>
                  <a:pt x="1050871" y="215830"/>
                </a:cubicBezTo>
                <a:cubicBezTo>
                  <a:pt x="1051771" y="212679"/>
                  <a:pt x="1052607" y="206246"/>
                  <a:pt x="1053383" y="196528"/>
                </a:cubicBezTo>
                <a:cubicBezTo>
                  <a:pt x="1054158" y="186811"/>
                  <a:pt x="1054357" y="160205"/>
                  <a:pt x="1053978" y="116710"/>
                </a:cubicBezTo>
                <a:cubicBezTo>
                  <a:pt x="1053600" y="73215"/>
                  <a:pt x="1050486" y="46575"/>
                  <a:pt x="1044640" y="36789"/>
                </a:cubicBezTo>
                <a:cubicBezTo>
                  <a:pt x="1038791" y="27004"/>
                  <a:pt x="1039399" y="22722"/>
                  <a:pt x="1046462" y="23944"/>
                </a:cubicBezTo>
                <a:close/>
                <a:moveTo>
                  <a:pt x="4990430" y="23446"/>
                </a:moveTo>
                <a:cubicBezTo>
                  <a:pt x="4992041" y="23472"/>
                  <a:pt x="4994018" y="23899"/>
                  <a:pt x="4996360" y="24725"/>
                </a:cubicBezTo>
                <a:cubicBezTo>
                  <a:pt x="5005730" y="28030"/>
                  <a:pt x="5012564" y="31949"/>
                  <a:pt x="5016861" y="36482"/>
                </a:cubicBezTo>
                <a:cubicBezTo>
                  <a:pt x="5021159" y="41015"/>
                  <a:pt x="5021900" y="45455"/>
                  <a:pt x="5019084" y="49803"/>
                </a:cubicBezTo>
                <a:cubicBezTo>
                  <a:pt x="5016269" y="54150"/>
                  <a:pt x="5013097" y="63972"/>
                  <a:pt x="5009569" y="79270"/>
                </a:cubicBezTo>
                <a:cubicBezTo>
                  <a:pt x="5006040" y="94569"/>
                  <a:pt x="5002446" y="108202"/>
                  <a:pt x="4998788" y="120170"/>
                </a:cubicBezTo>
                <a:cubicBezTo>
                  <a:pt x="5007557" y="119451"/>
                  <a:pt x="5016610" y="118093"/>
                  <a:pt x="5025949" y="116096"/>
                </a:cubicBezTo>
                <a:cubicBezTo>
                  <a:pt x="5027983" y="109610"/>
                  <a:pt x="5028222" y="103024"/>
                  <a:pt x="5026665" y="96339"/>
                </a:cubicBezTo>
                <a:cubicBezTo>
                  <a:pt x="5025109" y="89654"/>
                  <a:pt x="5029800" y="89329"/>
                  <a:pt x="5040739" y="95363"/>
                </a:cubicBezTo>
                <a:cubicBezTo>
                  <a:pt x="5051678" y="101396"/>
                  <a:pt x="5056145" y="107046"/>
                  <a:pt x="5054143" y="112310"/>
                </a:cubicBezTo>
                <a:cubicBezTo>
                  <a:pt x="5052140" y="117575"/>
                  <a:pt x="5050168" y="124489"/>
                  <a:pt x="5048227" y="133053"/>
                </a:cubicBezTo>
                <a:cubicBezTo>
                  <a:pt x="5046286" y="141617"/>
                  <a:pt x="5043157" y="151781"/>
                  <a:pt x="5038841" y="163544"/>
                </a:cubicBezTo>
                <a:cubicBezTo>
                  <a:pt x="5034525" y="175308"/>
                  <a:pt x="5029732" y="185667"/>
                  <a:pt x="5024461" y="194622"/>
                </a:cubicBezTo>
                <a:cubicBezTo>
                  <a:pt x="5036714" y="203489"/>
                  <a:pt x="5044255" y="211839"/>
                  <a:pt x="5047083" y="219671"/>
                </a:cubicBezTo>
                <a:cubicBezTo>
                  <a:pt x="5049910" y="227503"/>
                  <a:pt x="5049452" y="235273"/>
                  <a:pt x="5045706" y="242981"/>
                </a:cubicBezTo>
                <a:cubicBezTo>
                  <a:pt x="5041960" y="250689"/>
                  <a:pt x="5036600" y="249254"/>
                  <a:pt x="5029623" y="238675"/>
                </a:cubicBezTo>
                <a:cubicBezTo>
                  <a:pt x="5022647" y="228096"/>
                  <a:pt x="5016430" y="218602"/>
                  <a:pt x="5010973" y="210193"/>
                </a:cubicBezTo>
                <a:cubicBezTo>
                  <a:pt x="4997777" y="223153"/>
                  <a:pt x="4985393" y="232027"/>
                  <a:pt x="4973822" y="236814"/>
                </a:cubicBezTo>
                <a:cubicBezTo>
                  <a:pt x="4962251" y="241602"/>
                  <a:pt x="4951042" y="244392"/>
                  <a:pt x="4940196" y="245186"/>
                </a:cubicBezTo>
                <a:cubicBezTo>
                  <a:pt x="4929350" y="245980"/>
                  <a:pt x="4928092" y="243899"/>
                  <a:pt x="4936420" y="238944"/>
                </a:cubicBezTo>
                <a:cubicBezTo>
                  <a:pt x="4944748" y="233990"/>
                  <a:pt x="4954607" y="228096"/>
                  <a:pt x="4965999" y="221262"/>
                </a:cubicBezTo>
                <a:cubicBezTo>
                  <a:pt x="4977391" y="214428"/>
                  <a:pt x="4988271" y="206193"/>
                  <a:pt x="4998639" y="196556"/>
                </a:cubicBezTo>
                <a:cubicBezTo>
                  <a:pt x="4987005" y="185667"/>
                  <a:pt x="4979236" y="178861"/>
                  <a:pt x="4975329" y="176139"/>
                </a:cubicBezTo>
                <a:cubicBezTo>
                  <a:pt x="4971422" y="173417"/>
                  <a:pt x="4970247" y="169023"/>
                  <a:pt x="4971804" y="162958"/>
                </a:cubicBezTo>
                <a:cubicBezTo>
                  <a:pt x="4973360" y="156894"/>
                  <a:pt x="4975304" y="149682"/>
                  <a:pt x="4977636" y="141323"/>
                </a:cubicBezTo>
                <a:cubicBezTo>
                  <a:pt x="4955163" y="146656"/>
                  <a:pt x="4940494" y="150906"/>
                  <a:pt x="4933629" y="154075"/>
                </a:cubicBezTo>
                <a:cubicBezTo>
                  <a:pt x="4926764" y="157244"/>
                  <a:pt x="4919153" y="154134"/>
                  <a:pt x="4910793" y="144746"/>
                </a:cubicBezTo>
                <a:cubicBezTo>
                  <a:pt x="4902434" y="135357"/>
                  <a:pt x="4903466" y="131053"/>
                  <a:pt x="4913891" y="131835"/>
                </a:cubicBezTo>
                <a:cubicBezTo>
                  <a:pt x="4924315" y="132616"/>
                  <a:pt x="4946407" y="130464"/>
                  <a:pt x="4980166" y="125379"/>
                </a:cubicBezTo>
                <a:cubicBezTo>
                  <a:pt x="4983205" y="101765"/>
                  <a:pt x="4985486" y="83007"/>
                  <a:pt x="4987012" y="69104"/>
                </a:cubicBezTo>
                <a:cubicBezTo>
                  <a:pt x="4988537" y="55201"/>
                  <a:pt x="4988135" y="43502"/>
                  <a:pt x="4985803" y="34008"/>
                </a:cubicBezTo>
                <a:cubicBezTo>
                  <a:pt x="4984054" y="26888"/>
                  <a:pt x="4985596" y="23367"/>
                  <a:pt x="4990430" y="23446"/>
                </a:cubicBezTo>
                <a:close/>
                <a:moveTo>
                  <a:pt x="5403752" y="23067"/>
                </a:moveTo>
                <a:cubicBezTo>
                  <a:pt x="5407139" y="23292"/>
                  <a:pt x="5410862" y="24226"/>
                  <a:pt x="5414921" y="25869"/>
                </a:cubicBezTo>
                <a:cubicBezTo>
                  <a:pt x="5423038" y="29156"/>
                  <a:pt x="5429859" y="33360"/>
                  <a:pt x="5435385" y="38482"/>
                </a:cubicBezTo>
                <a:cubicBezTo>
                  <a:pt x="5440910" y="43604"/>
                  <a:pt x="5441381" y="48026"/>
                  <a:pt x="5436798" y="51747"/>
                </a:cubicBezTo>
                <a:cubicBezTo>
                  <a:pt x="5432216" y="55467"/>
                  <a:pt x="5427859" y="60707"/>
                  <a:pt x="5423729" y="67467"/>
                </a:cubicBezTo>
                <a:cubicBezTo>
                  <a:pt x="5419599" y="74226"/>
                  <a:pt x="5412598" y="85695"/>
                  <a:pt x="5402726" y="101874"/>
                </a:cubicBezTo>
                <a:cubicBezTo>
                  <a:pt x="5392854" y="118053"/>
                  <a:pt x="5385822" y="121473"/>
                  <a:pt x="5381630" y="112134"/>
                </a:cubicBezTo>
                <a:cubicBezTo>
                  <a:pt x="5374250" y="113684"/>
                  <a:pt x="5366524" y="115395"/>
                  <a:pt x="5358450" y="117268"/>
                </a:cubicBezTo>
                <a:lnTo>
                  <a:pt x="5358450" y="138848"/>
                </a:lnTo>
                <a:cubicBezTo>
                  <a:pt x="5390386" y="135041"/>
                  <a:pt x="5411337" y="131754"/>
                  <a:pt x="5421302" y="128988"/>
                </a:cubicBezTo>
                <a:cubicBezTo>
                  <a:pt x="5431267" y="126223"/>
                  <a:pt x="5439626" y="127283"/>
                  <a:pt x="5446379" y="132170"/>
                </a:cubicBezTo>
                <a:cubicBezTo>
                  <a:pt x="5453132" y="137056"/>
                  <a:pt x="5455935" y="141140"/>
                  <a:pt x="5454788" y="144420"/>
                </a:cubicBezTo>
                <a:cubicBezTo>
                  <a:pt x="5453641" y="147700"/>
                  <a:pt x="5443840" y="149942"/>
                  <a:pt x="5425385" y="151145"/>
                </a:cubicBezTo>
                <a:cubicBezTo>
                  <a:pt x="5406930" y="152348"/>
                  <a:pt x="5384618" y="154401"/>
                  <a:pt x="5358450" y="157303"/>
                </a:cubicBezTo>
                <a:lnTo>
                  <a:pt x="5358450" y="161600"/>
                </a:lnTo>
                <a:cubicBezTo>
                  <a:pt x="5375800" y="178219"/>
                  <a:pt x="5391747" y="191499"/>
                  <a:pt x="5406289" y="201440"/>
                </a:cubicBezTo>
                <a:cubicBezTo>
                  <a:pt x="5420830" y="211380"/>
                  <a:pt x="5434938" y="218629"/>
                  <a:pt x="5448612" y="223187"/>
                </a:cubicBezTo>
                <a:cubicBezTo>
                  <a:pt x="5462285" y="227745"/>
                  <a:pt x="5473441" y="231804"/>
                  <a:pt x="5482079" y="235363"/>
                </a:cubicBezTo>
                <a:cubicBezTo>
                  <a:pt x="5490718" y="238923"/>
                  <a:pt x="5487763" y="242225"/>
                  <a:pt x="5473215" y="245270"/>
                </a:cubicBezTo>
                <a:cubicBezTo>
                  <a:pt x="5458667" y="248314"/>
                  <a:pt x="5447123" y="250038"/>
                  <a:pt x="5438584" y="250441"/>
                </a:cubicBezTo>
                <a:cubicBezTo>
                  <a:pt x="5430045" y="250845"/>
                  <a:pt x="5422492" y="247775"/>
                  <a:pt x="5415925" y="241233"/>
                </a:cubicBezTo>
                <a:cubicBezTo>
                  <a:pt x="5409358" y="234690"/>
                  <a:pt x="5401774" y="227314"/>
                  <a:pt x="5393173" y="219104"/>
                </a:cubicBezTo>
                <a:cubicBezTo>
                  <a:pt x="5384572" y="210893"/>
                  <a:pt x="5372998" y="197418"/>
                  <a:pt x="5358450" y="178678"/>
                </a:cubicBezTo>
                <a:lnTo>
                  <a:pt x="5358450" y="234638"/>
                </a:lnTo>
                <a:cubicBezTo>
                  <a:pt x="5358450" y="247437"/>
                  <a:pt x="5356447" y="259402"/>
                  <a:pt x="5352441" y="270533"/>
                </a:cubicBezTo>
                <a:cubicBezTo>
                  <a:pt x="5348435" y="281664"/>
                  <a:pt x="5343353" y="282467"/>
                  <a:pt x="5337195" y="272942"/>
                </a:cubicBezTo>
                <a:cubicBezTo>
                  <a:pt x="5331037" y="263417"/>
                  <a:pt x="5328932" y="253843"/>
                  <a:pt x="5330879" y="244219"/>
                </a:cubicBezTo>
                <a:cubicBezTo>
                  <a:pt x="5332826" y="234594"/>
                  <a:pt x="5334188" y="224908"/>
                  <a:pt x="5334963" y="215160"/>
                </a:cubicBezTo>
                <a:cubicBezTo>
                  <a:pt x="5335738" y="205412"/>
                  <a:pt x="5336125" y="191304"/>
                  <a:pt x="5336125" y="172837"/>
                </a:cubicBezTo>
                <a:cubicBezTo>
                  <a:pt x="5320040" y="196215"/>
                  <a:pt x="5306850" y="212655"/>
                  <a:pt x="5296556" y="222155"/>
                </a:cubicBezTo>
                <a:cubicBezTo>
                  <a:pt x="5286262" y="231655"/>
                  <a:pt x="5274957" y="239782"/>
                  <a:pt x="5262642" y="246535"/>
                </a:cubicBezTo>
                <a:cubicBezTo>
                  <a:pt x="5250326" y="253288"/>
                  <a:pt x="5239846" y="257675"/>
                  <a:pt x="5231202" y="259697"/>
                </a:cubicBezTo>
                <a:cubicBezTo>
                  <a:pt x="5222557" y="261718"/>
                  <a:pt x="5224033" y="258373"/>
                  <a:pt x="5235629" y="249660"/>
                </a:cubicBezTo>
                <a:cubicBezTo>
                  <a:pt x="5247226" y="240947"/>
                  <a:pt x="5262263" y="227925"/>
                  <a:pt x="5280743" y="210593"/>
                </a:cubicBezTo>
                <a:cubicBezTo>
                  <a:pt x="5299222" y="193260"/>
                  <a:pt x="5314186" y="176781"/>
                  <a:pt x="5325633" y="161154"/>
                </a:cubicBezTo>
                <a:cubicBezTo>
                  <a:pt x="5302354" y="166499"/>
                  <a:pt x="5286513" y="170366"/>
                  <a:pt x="5278110" y="172753"/>
                </a:cubicBezTo>
                <a:cubicBezTo>
                  <a:pt x="5269708" y="175141"/>
                  <a:pt x="5261128" y="172620"/>
                  <a:pt x="5252372" y="165191"/>
                </a:cubicBezTo>
                <a:cubicBezTo>
                  <a:pt x="5243617" y="157762"/>
                  <a:pt x="5244324" y="154047"/>
                  <a:pt x="5254493" y="154047"/>
                </a:cubicBezTo>
                <a:cubicBezTo>
                  <a:pt x="5262071" y="154047"/>
                  <a:pt x="5272520" y="153095"/>
                  <a:pt x="5285840" y="151192"/>
                </a:cubicBezTo>
                <a:cubicBezTo>
                  <a:pt x="5299160" y="149288"/>
                  <a:pt x="5315922" y="146531"/>
                  <a:pt x="5336125" y="142922"/>
                </a:cubicBezTo>
                <a:lnTo>
                  <a:pt x="5336125" y="120301"/>
                </a:lnTo>
                <a:cubicBezTo>
                  <a:pt x="5332628" y="121069"/>
                  <a:pt x="5326042" y="122490"/>
                  <a:pt x="5316369" y="124561"/>
                </a:cubicBezTo>
                <a:cubicBezTo>
                  <a:pt x="5309671" y="133391"/>
                  <a:pt x="5304360" y="133258"/>
                  <a:pt x="5300435" y="124161"/>
                </a:cubicBezTo>
                <a:cubicBezTo>
                  <a:pt x="5296509" y="115064"/>
                  <a:pt x="5292962" y="105563"/>
                  <a:pt x="5289793" y="95660"/>
                </a:cubicBezTo>
                <a:cubicBezTo>
                  <a:pt x="5286624" y="85757"/>
                  <a:pt x="5283350" y="77230"/>
                  <a:pt x="5279971" y="70080"/>
                </a:cubicBezTo>
                <a:cubicBezTo>
                  <a:pt x="5276591" y="62930"/>
                  <a:pt x="5272653" y="56425"/>
                  <a:pt x="5268158" y="50565"/>
                </a:cubicBezTo>
                <a:cubicBezTo>
                  <a:pt x="5263662" y="44705"/>
                  <a:pt x="5264350" y="41025"/>
                  <a:pt x="5270223" y="39524"/>
                </a:cubicBezTo>
                <a:cubicBezTo>
                  <a:pt x="5276095" y="38023"/>
                  <a:pt x="5281766" y="37859"/>
                  <a:pt x="5287235" y="39031"/>
                </a:cubicBezTo>
                <a:cubicBezTo>
                  <a:pt x="5292705" y="40203"/>
                  <a:pt x="5304279" y="39629"/>
                  <a:pt x="5321959" y="37310"/>
                </a:cubicBezTo>
                <a:cubicBezTo>
                  <a:pt x="5339639" y="34991"/>
                  <a:pt x="5354806" y="32876"/>
                  <a:pt x="5367463" y="30966"/>
                </a:cubicBezTo>
                <a:cubicBezTo>
                  <a:pt x="5380120" y="29056"/>
                  <a:pt x="5389164" y="26908"/>
                  <a:pt x="5394596" y="24520"/>
                </a:cubicBezTo>
                <a:cubicBezTo>
                  <a:pt x="5397312" y="23327"/>
                  <a:pt x="5400364" y="22842"/>
                  <a:pt x="5403752" y="23067"/>
                </a:cubicBezTo>
                <a:close/>
                <a:moveTo>
                  <a:pt x="6875290" y="22881"/>
                </a:moveTo>
                <a:cubicBezTo>
                  <a:pt x="6877083" y="22024"/>
                  <a:pt x="6880366" y="22204"/>
                  <a:pt x="6885138" y="23423"/>
                </a:cubicBezTo>
                <a:cubicBezTo>
                  <a:pt x="6894681" y="25860"/>
                  <a:pt x="6902488" y="29159"/>
                  <a:pt x="6908560" y="33320"/>
                </a:cubicBezTo>
                <a:cubicBezTo>
                  <a:pt x="6914630" y="37481"/>
                  <a:pt x="6915508" y="42343"/>
                  <a:pt x="6911192" y="47905"/>
                </a:cubicBezTo>
                <a:cubicBezTo>
                  <a:pt x="6906876" y="53467"/>
                  <a:pt x="6903974" y="77165"/>
                  <a:pt x="6902486" y="118998"/>
                </a:cubicBezTo>
                <a:cubicBezTo>
                  <a:pt x="6909431" y="115526"/>
                  <a:pt x="6917814" y="110013"/>
                  <a:pt x="6927638" y="102460"/>
                </a:cubicBezTo>
                <a:cubicBezTo>
                  <a:pt x="6937460" y="94907"/>
                  <a:pt x="6943290" y="89109"/>
                  <a:pt x="6945124" y="85065"/>
                </a:cubicBezTo>
                <a:cubicBezTo>
                  <a:pt x="6946960" y="81022"/>
                  <a:pt x="6947878" y="77178"/>
                  <a:pt x="6947878" y="73531"/>
                </a:cubicBezTo>
                <a:cubicBezTo>
                  <a:pt x="6947878" y="66487"/>
                  <a:pt x="6955878" y="67808"/>
                  <a:pt x="6971876" y="77494"/>
                </a:cubicBezTo>
                <a:cubicBezTo>
                  <a:pt x="6987876" y="87180"/>
                  <a:pt x="6991057" y="94346"/>
                  <a:pt x="6981420" y="98990"/>
                </a:cubicBezTo>
                <a:cubicBezTo>
                  <a:pt x="6971784" y="103635"/>
                  <a:pt x="6959846" y="109126"/>
                  <a:pt x="6945608" y="115464"/>
                </a:cubicBezTo>
                <a:cubicBezTo>
                  <a:pt x="6931370" y="121801"/>
                  <a:pt x="6916524" y="128864"/>
                  <a:pt x="6901072" y="136653"/>
                </a:cubicBezTo>
                <a:cubicBezTo>
                  <a:pt x="6898107" y="170697"/>
                  <a:pt x="6899171" y="192805"/>
                  <a:pt x="6904262" y="202975"/>
                </a:cubicBezTo>
                <a:cubicBezTo>
                  <a:pt x="6909353" y="213145"/>
                  <a:pt x="6920196" y="218053"/>
                  <a:pt x="6936790" y="217699"/>
                </a:cubicBezTo>
                <a:cubicBezTo>
                  <a:pt x="6953384" y="217346"/>
                  <a:pt x="6965056" y="215219"/>
                  <a:pt x="6971802" y="211318"/>
                </a:cubicBezTo>
                <a:cubicBezTo>
                  <a:pt x="6978549" y="207418"/>
                  <a:pt x="6982666" y="201570"/>
                  <a:pt x="6984155" y="193775"/>
                </a:cubicBezTo>
                <a:cubicBezTo>
                  <a:pt x="6985643" y="185980"/>
                  <a:pt x="6987125" y="176821"/>
                  <a:pt x="6988601" y="166298"/>
                </a:cubicBezTo>
                <a:cubicBezTo>
                  <a:pt x="6990077" y="155774"/>
                  <a:pt x="6993190" y="158794"/>
                  <a:pt x="6997940" y="175358"/>
                </a:cubicBezTo>
                <a:cubicBezTo>
                  <a:pt x="7002690" y="191921"/>
                  <a:pt x="7007230" y="203629"/>
                  <a:pt x="7011558" y="210481"/>
                </a:cubicBezTo>
                <a:cubicBezTo>
                  <a:pt x="7015886" y="217333"/>
                  <a:pt x="7012593" y="224238"/>
                  <a:pt x="7001680" y="231196"/>
                </a:cubicBezTo>
                <a:cubicBezTo>
                  <a:pt x="6990766" y="238154"/>
                  <a:pt x="6977272" y="242423"/>
                  <a:pt x="6961198" y="244005"/>
                </a:cubicBezTo>
                <a:cubicBezTo>
                  <a:pt x="6945124" y="245586"/>
                  <a:pt x="6930335" y="244752"/>
                  <a:pt x="6916828" y="241502"/>
                </a:cubicBezTo>
                <a:cubicBezTo>
                  <a:pt x="6903322" y="238253"/>
                  <a:pt x="6894040" y="232198"/>
                  <a:pt x="6888980" y="223336"/>
                </a:cubicBezTo>
                <a:cubicBezTo>
                  <a:pt x="6883919" y="214475"/>
                  <a:pt x="6880989" y="204054"/>
                  <a:pt x="6880189" y="192073"/>
                </a:cubicBezTo>
                <a:cubicBezTo>
                  <a:pt x="6879389" y="180092"/>
                  <a:pt x="6879184" y="164930"/>
                  <a:pt x="6879575" y="146587"/>
                </a:cubicBezTo>
                <a:cubicBezTo>
                  <a:pt x="6879966" y="128244"/>
                  <a:pt x="6880161" y="107787"/>
                  <a:pt x="6880161" y="85214"/>
                </a:cubicBezTo>
                <a:cubicBezTo>
                  <a:pt x="6880161" y="62270"/>
                  <a:pt x="6879789" y="48559"/>
                  <a:pt x="6879045" y="44082"/>
                </a:cubicBezTo>
                <a:cubicBezTo>
                  <a:pt x="6878301" y="39605"/>
                  <a:pt x="6876744" y="34433"/>
                  <a:pt x="6874376" y="28567"/>
                </a:cubicBezTo>
                <a:cubicBezTo>
                  <a:pt x="6873192" y="25633"/>
                  <a:pt x="6873496" y="23738"/>
                  <a:pt x="6875290" y="22881"/>
                </a:cubicBezTo>
                <a:close/>
                <a:moveTo>
                  <a:pt x="4113040" y="22881"/>
                </a:moveTo>
                <a:cubicBezTo>
                  <a:pt x="4114834" y="22024"/>
                  <a:pt x="4118116" y="22204"/>
                  <a:pt x="4122888" y="23423"/>
                </a:cubicBezTo>
                <a:cubicBezTo>
                  <a:pt x="4132432" y="25860"/>
                  <a:pt x="4140239" y="29159"/>
                  <a:pt x="4146310" y="33320"/>
                </a:cubicBezTo>
                <a:cubicBezTo>
                  <a:pt x="4152381" y="37481"/>
                  <a:pt x="4153258" y="42343"/>
                  <a:pt x="4148942" y="47905"/>
                </a:cubicBezTo>
                <a:cubicBezTo>
                  <a:pt x="4144626" y="53467"/>
                  <a:pt x="4141724" y="77165"/>
                  <a:pt x="4140236" y="118998"/>
                </a:cubicBezTo>
                <a:cubicBezTo>
                  <a:pt x="4147181" y="115526"/>
                  <a:pt x="4155565" y="110013"/>
                  <a:pt x="4165388" y="102460"/>
                </a:cubicBezTo>
                <a:cubicBezTo>
                  <a:pt x="4175211" y="94907"/>
                  <a:pt x="4181040" y="89109"/>
                  <a:pt x="4182875" y="85065"/>
                </a:cubicBezTo>
                <a:cubicBezTo>
                  <a:pt x="4184711" y="81022"/>
                  <a:pt x="4185629" y="77178"/>
                  <a:pt x="4185629" y="73531"/>
                </a:cubicBezTo>
                <a:cubicBezTo>
                  <a:pt x="4185629" y="66487"/>
                  <a:pt x="4193628" y="67808"/>
                  <a:pt x="4209627" y="77494"/>
                </a:cubicBezTo>
                <a:cubicBezTo>
                  <a:pt x="4225626" y="87180"/>
                  <a:pt x="4228807" y="94346"/>
                  <a:pt x="4219171" y="98990"/>
                </a:cubicBezTo>
                <a:cubicBezTo>
                  <a:pt x="4209534" y="103635"/>
                  <a:pt x="4197597" y="109126"/>
                  <a:pt x="4183359" y="115464"/>
                </a:cubicBezTo>
                <a:cubicBezTo>
                  <a:pt x="4169121" y="121801"/>
                  <a:pt x="4154276" y="128864"/>
                  <a:pt x="4138822" y="136653"/>
                </a:cubicBezTo>
                <a:cubicBezTo>
                  <a:pt x="4135858" y="170697"/>
                  <a:pt x="4136921" y="192805"/>
                  <a:pt x="4142013" y="202975"/>
                </a:cubicBezTo>
                <a:cubicBezTo>
                  <a:pt x="4147104" y="213145"/>
                  <a:pt x="4157947" y="218053"/>
                  <a:pt x="4174541" y="217699"/>
                </a:cubicBezTo>
                <a:cubicBezTo>
                  <a:pt x="4191135" y="217346"/>
                  <a:pt x="4202806" y="215219"/>
                  <a:pt x="4209553" y="211318"/>
                </a:cubicBezTo>
                <a:cubicBezTo>
                  <a:pt x="4216300" y="207418"/>
                  <a:pt x="4220417" y="201570"/>
                  <a:pt x="4221905" y="193775"/>
                </a:cubicBezTo>
                <a:cubicBezTo>
                  <a:pt x="4223394" y="185980"/>
                  <a:pt x="4224876" y="176821"/>
                  <a:pt x="4226352" y="166298"/>
                </a:cubicBezTo>
                <a:cubicBezTo>
                  <a:pt x="4227827" y="155774"/>
                  <a:pt x="4230941" y="158794"/>
                  <a:pt x="4235691" y="175358"/>
                </a:cubicBezTo>
                <a:cubicBezTo>
                  <a:pt x="4240441" y="191921"/>
                  <a:pt x="4244980" y="203629"/>
                  <a:pt x="4249308" y="210481"/>
                </a:cubicBezTo>
                <a:cubicBezTo>
                  <a:pt x="4253637" y="217333"/>
                  <a:pt x="4250344" y="224238"/>
                  <a:pt x="4239430" y="231196"/>
                </a:cubicBezTo>
                <a:cubicBezTo>
                  <a:pt x="4228516" y="238154"/>
                  <a:pt x="4215022" y="242423"/>
                  <a:pt x="4198949" y="244005"/>
                </a:cubicBezTo>
                <a:cubicBezTo>
                  <a:pt x="4182875" y="245586"/>
                  <a:pt x="4168085" y="244752"/>
                  <a:pt x="4154579" y="241502"/>
                </a:cubicBezTo>
                <a:cubicBezTo>
                  <a:pt x="4141073" y="238253"/>
                  <a:pt x="4131790" y="232198"/>
                  <a:pt x="4126730" y="223336"/>
                </a:cubicBezTo>
                <a:cubicBezTo>
                  <a:pt x="4121670" y="214475"/>
                  <a:pt x="4118740" y="204054"/>
                  <a:pt x="4117940" y="192073"/>
                </a:cubicBezTo>
                <a:cubicBezTo>
                  <a:pt x="4117140" y="180092"/>
                  <a:pt x="4116935" y="164930"/>
                  <a:pt x="4117326" y="146587"/>
                </a:cubicBezTo>
                <a:cubicBezTo>
                  <a:pt x="4117716" y="128244"/>
                  <a:pt x="4117912" y="107787"/>
                  <a:pt x="4117912" y="85214"/>
                </a:cubicBezTo>
                <a:cubicBezTo>
                  <a:pt x="4117912" y="62270"/>
                  <a:pt x="4117540" y="48559"/>
                  <a:pt x="4116796" y="44082"/>
                </a:cubicBezTo>
                <a:cubicBezTo>
                  <a:pt x="4116051" y="39605"/>
                  <a:pt x="4114495" y="34433"/>
                  <a:pt x="4112126" y="28567"/>
                </a:cubicBezTo>
                <a:cubicBezTo>
                  <a:pt x="4110942" y="25633"/>
                  <a:pt x="4111246" y="23738"/>
                  <a:pt x="4113040" y="22881"/>
                </a:cubicBezTo>
                <a:close/>
                <a:moveTo>
                  <a:pt x="3729115" y="21769"/>
                </a:moveTo>
                <a:cubicBezTo>
                  <a:pt x="3731062" y="21834"/>
                  <a:pt x="3733403" y="22231"/>
                  <a:pt x="3736140" y="22958"/>
                </a:cubicBezTo>
                <a:cubicBezTo>
                  <a:pt x="3747085" y="25866"/>
                  <a:pt x="3754501" y="29739"/>
                  <a:pt x="3758389" y="34576"/>
                </a:cubicBezTo>
                <a:cubicBezTo>
                  <a:pt x="3762278" y="39412"/>
                  <a:pt x="3762749" y="46153"/>
                  <a:pt x="3759804" y="54798"/>
                </a:cubicBezTo>
                <a:cubicBezTo>
                  <a:pt x="3756858" y="63442"/>
                  <a:pt x="3749736" y="63609"/>
                  <a:pt x="3738437" y="55300"/>
                </a:cubicBezTo>
                <a:cubicBezTo>
                  <a:pt x="3729321" y="46184"/>
                  <a:pt x="3723923" y="37788"/>
                  <a:pt x="3722243" y="30111"/>
                </a:cubicBezTo>
                <a:cubicBezTo>
                  <a:pt x="3720983" y="24353"/>
                  <a:pt x="3723273" y="21572"/>
                  <a:pt x="3729115" y="21769"/>
                </a:cubicBezTo>
                <a:close/>
                <a:moveTo>
                  <a:pt x="773122" y="19464"/>
                </a:moveTo>
                <a:cubicBezTo>
                  <a:pt x="774398" y="19558"/>
                  <a:pt x="775921" y="19975"/>
                  <a:pt x="777688" y="20716"/>
                </a:cubicBezTo>
                <a:cubicBezTo>
                  <a:pt x="784757" y="23680"/>
                  <a:pt x="790810" y="27742"/>
                  <a:pt x="795845" y="32901"/>
                </a:cubicBezTo>
                <a:cubicBezTo>
                  <a:pt x="800880" y="38061"/>
                  <a:pt x="801308" y="42070"/>
                  <a:pt x="797128" y="44928"/>
                </a:cubicBezTo>
                <a:cubicBezTo>
                  <a:pt x="792949" y="47787"/>
                  <a:pt x="788037" y="53018"/>
                  <a:pt x="782395" y="60620"/>
                </a:cubicBezTo>
                <a:cubicBezTo>
                  <a:pt x="793867" y="60720"/>
                  <a:pt x="801764" y="59383"/>
                  <a:pt x="806086" y="56611"/>
                </a:cubicBezTo>
                <a:cubicBezTo>
                  <a:pt x="810408" y="53839"/>
                  <a:pt x="815546" y="54143"/>
                  <a:pt x="821499" y="57523"/>
                </a:cubicBezTo>
                <a:cubicBezTo>
                  <a:pt x="827452" y="60903"/>
                  <a:pt x="832345" y="65088"/>
                  <a:pt x="836178" y="70080"/>
                </a:cubicBezTo>
                <a:cubicBezTo>
                  <a:pt x="840010" y="75072"/>
                  <a:pt x="839219" y="78737"/>
                  <a:pt x="833805" y="81075"/>
                </a:cubicBezTo>
                <a:cubicBezTo>
                  <a:pt x="828392" y="83413"/>
                  <a:pt x="823635" y="88489"/>
                  <a:pt x="819537" y="96302"/>
                </a:cubicBezTo>
                <a:cubicBezTo>
                  <a:pt x="815438" y="104115"/>
                  <a:pt x="809283" y="114013"/>
                  <a:pt x="801072" y="125993"/>
                </a:cubicBezTo>
                <a:cubicBezTo>
                  <a:pt x="813624" y="136634"/>
                  <a:pt x="826953" y="145772"/>
                  <a:pt x="841061" y="153405"/>
                </a:cubicBezTo>
                <a:cubicBezTo>
                  <a:pt x="855168" y="161039"/>
                  <a:pt x="868374" y="167200"/>
                  <a:pt x="880677" y="171888"/>
                </a:cubicBezTo>
                <a:cubicBezTo>
                  <a:pt x="892980" y="176576"/>
                  <a:pt x="893768" y="180046"/>
                  <a:pt x="883040" y="182297"/>
                </a:cubicBezTo>
                <a:cubicBezTo>
                  <a:pt x="872312" y="184548"/>
                  <a:pt x="861696" y="185673"/>
                  <a:pt x="851191" y="185673"/>
                </a:cubicBezTo>
                <a:cubicBezTo>
                  <a:pt x="840115" y="185673"/>
                  <a:pt x="831325" y="182827"/>
                  <a:pt x="824820" y="177134"/>
                </a:cubicBezTo>
                <a:cubicBezTo>
                  <a:pt x="818315" y="171442"/>
                  <a:pt x="806177" y="159504"/>
                  <a:pt x="788403" y="141323"/>
                </a:cubicBezTo>
                <a:cubicBezTo>
                  <a:pt x="778271" y="154605"/>
                  <a:pt x="768042" y="165811"/>
                  <a:pt x="757717" y="174939"/>
                </a:cubicBezTo>
                <a:cubicBezTo>
                  <a:pt x="752555" y="179503"/>
                  <a:pt x="747092" y="183679"/>
                  <a:pt x="741327" y="187466"/>
                </a:cubicBezTo>
                <a:lnTo>
                  <a:pt x="739974" y="188224"/>
                </a:lnTo>
                <a:lnTo>
                  <a:pt x="753457" y="189673"/>
                </a:lnTo>
                <a:cubicBezTo>
                  <a:pt x="757110" y="190033"/>
                  <a:pt x="766417" y="188904"/>
                  <a:pt x="781381" y="186287"/>
                </a:cubicBezTo>
                <a:cubicBezTo>
                  <a:pt x="796344" y="183670"/>
                  <a:pt x="805780" y="180945"/>
                  <a:pt x="809686" y="178111"/>
                </a:cubicBezTo>
                <a:cubicBezTo>
                  <a:pt x="813593" y="175277"/>
                  <a:pt x="818126" y="174911"/>
                  <a:pt x="823286" y="177013"/>
                </a:cubicBezTo>
                <a:cubicBezTo>
                  <a:pt x="828444" y="179116"/>
                  <a:pt x="834398" y="182653"/>
                  <a:pt x="841144" y="187627"/>
                </a:cubicBezTo>
                <a:cubicBezTo>
                  <a:pt x="847892" y="192600"/>
                  <a:pt x="848484" y="197902"/>
                  <a:pt x="842921" y="203533"/>
                </a:cubicBezTo>
                <a:cubicBezTo>
                  <a:pt x="837359" y="209163"/>
                  <a:pt x="832748" y="219277"/>
                  <a:pt x="829089" y="233875"/>
                </a:cubicBezTo>
                <a:cubicBezTo>
                  <a:pt x="835315" y="237658"/>
                  <a:pt x="838428" y="241025"/>
                  <a:pt x="838428" y="243977"/>
                </a:cubicBezTo>
                <a:cubicBezTo>
                  <a:pt x="838428" y="247821"/>
                  <a:pt x="832488" y="249958"/>
                  <a:pt x="820606" y="250386"/>
                </a:cubicBezTo>
                <a:cubicBezTo>
                  <a:pt x="808725" y="250814"/>
                  <a:pt x="790376" y="252485"/>
                  <a:pt x="765558" y="255399"/>
                </a:cubicBezTo>
                <a:cubicBezTo>
                  <a:pt x="761899" y="270394"/>
                  <a:pt x="757764" y="272453"/>
                  <a:pt x="753150" y="261576"/>
                </a:cubicBezTo>
                <a:cubicBezTo>
                  <a:pt x="748536" y="250699"/>
                  <a:pt x="745070" y="239639"/>
                  <a:pt x="742750" y="228396"/>
                </a:cubicBezTo>
                <a:cubicBezTo>
                  <a:pt x="740431" y="217154"/>
                  <a:pt x="737095" y="207393"/>
                  <a:pt x="732742" y="199114"/>
                </a:cubicBezTo>
                <a:lnTo>
                  <a:pt x="731287" y="193093"/>
                </a:lnTo>
                <a:lnTo>
                  <a:pt x="723133" y="197663"/>
                </a:lnTo>
                <a:cubicBezTo>
                  <a:pt x="710402" y="203685"/>
                  <a:pt x="709773" y="200838"/>
                  <a:pt x="721245" y="189124"/>
                </a:cubicBezTo>
                <a:cubicBezTo>
                  <a:pt x="732717" y="177410"/>
                  <a:pt x="741926" y="167498"/>
                  <a:pt x="748871" y="159387"/>
                </a:cubicBezTo>
                <a:cubicBezTo>
                  <a:pt x="755816" y="151275"/>
                  <a:pt x="764219" y="140349"/>
                  <a:pt x="774079" y="126607"/>
                </a:cubicBezTo>
                <a:cubicBezTo>
                  <a:pt x="767890" y="119587"/>
                  <a:pt x="761540" y="113982"/>
                  <a:pt x="755029" y="109790"/>
                </a:cubicBezTo>
                <a:cubicBezTo>
                  <a:pt x="749795" y="116313"/>
                  <a:pt x="743101" y="121448"/>
                  <a:pt x="734946" y="125193"/>
                </a:cubicBezTo>
                <a:cubicBezTo>
                  <a:pt x="726792" y="128939"/>
                  <a:pt x="726627" y="125243"/>
                  <a:pt x="734453" y="114106"/>
                </a:cubicBezTo>
                <a:cubicBezTo>
                  <a:pt x="742279" y="102968"/>
                  <a:pt x="749287" y="90637"/>
                  <a:pt x="755476" y="77112"/>
                </a:cubicBezTo>
                <a:cubicBezTo>
                  <a:pt x="761664" y="63588"/>
                  <a:pt x="765534" y="53765"/>
                  <a:pt x="767084" y="47645"/>
                </a:cubicBezTo>
                <a:cubicBezTo>
                  <a:pt x="768634" y="41524"/>
                  <a:pt x="769022" y="34765"/>
                  <a:pt x="768246" y="27367"/>
                </a:cubicBezTo>
                <a:cubicBezTo>
                  <a:pt x="767666" y="21818"/>
                  <a:pt x="769290" y="19184"/>
                  <a:pt x="773122" y="19464"/>
                </a:cubicBezTo>
                <a:close/>
                <a:moveTo>
                  <a:pt x="3149229" y="19025"/>
                </a:moveTo>
                <a:cubicBezTo>
                  <a:pt x="3152340" y="19340"/>
                  <a:pt x="3157201" y="21355"/>
                  <a:pt x="3163812" y="25069"/>
                </a:cubicBezTo>
                <a:cubicBezTo>
                  <a:pt x="3174813" y="31692"/>
                  <a:pt x="3178555" y="36820"/>
                  <a:pt x="3175039" y="40454"/>
                </a:cubicBezTo>
                <a:cubicBezTo>
                  <a:pt x="3171523" y="44088"/>
                  <a:pt x="3166860" y="48807"/>
                  <a:pt x="3161049" y="54612"/>
                </a:cubicBezTo>
                <a:cubicBezTo>
                  <a:pt x="3155239" y="60416"/>
                  <a:pt x="3148002" y="67454"/>
                  <a:pt x="3139339" y="75727"/>
                </a:cubicBezTo>
                <a:cubicBezTo>
                  <a:pt x="3130676" y="83999"/>
                  <a:pt x="3120140" y="91357"/>
                  <a:pt x="3107731" y="97800"/>
                </a:cubicBezTo>
                <a:cubicBezTo>
                  <a:pt x="3095323" y="104243"/>
                  <a:pt x="3095199" y="100491"/>
                  <a:pt x="3107360" y="86544"/>
                </a:cubicBezTo>
                <a:cubicBezTo>
                  <a:pt x="3119520" y="72598"/>
                  <a:pt x="3129051" y="60093"/>
                  <a:pt x="3135953" y="49030"/>
                </a:cubicBezTo>
                <a:cubicBezTo>
                  <a:pt x="3142855" y="37968"/>
                  <a:pt x="3145918" y="29351"/>
                  <a:pt x="3145143" y="23181"/>
                </a:cubicBezTo>
                <a:cubicBezTo>
                  <a:pt x="3144756" y="20096"/>
                  <a:pt x="3146117" y="18711"/>
                  <a:pt x="3149229" y="19025"/>
                </a:cubicBezTo>
                <a:close/>
                <a:moveTo>
                  <a:pt x="2873562" y="17423"/>
                </a:moveTo>
                <a:cubicBezTo>
                  <a:pt x="2875112" y="16943"/>
                  <a:pt x="2877242" y="17011"/>
                  <a:pt x="2879950" y="17628"/>
                </a:cubicBezTo>
                <a:cubicBezTo>
                  <a:pt x="2890783" y="20096"/>
                  <a:pt x="2899561" y="24508"/>
                  <a:pt x="2906283" y="30864"/>
                </a:cubicBezTo>
                <a:cubicBezTo>
                  <a:pt x="2913005" y="37220"/>
                  <a:pt x="2915148" y="45155"/>
                  <a:pt x="2912711" y="54667"/>
                </a:cubicBezTo>
                <a:cubicBezTo>
                  <a:pt x="2910274" y="64180"/>
                  <a:pt x="2905319" y="66198"/>
                  <a:pt x="2897847" y="60723"/>
                </a:cubicBezTo>
                <a:cubicBezTo>
                  <a:pt x="2890374" y="55247"/>
                  <a:pt x="2882837" y="47195"/>
                  <a:pt x="2875234" y="36566"/>
                </a:cubicBezTo>
                <a:cubicBezTo>
                  <a:pt x="2869467" y="25246"/>
                  <a:pt x="2868910" y="18865"/>
                  <a:pt x="2873562" y="17423"/>
                </a:cubicBezTo>
                <a:close/>
                <a:moveTo>
                  <a:pt x="1351323" y="17356"/>
                </a:moveTo>
                <a:cubicBezTo>
                  <a:pt x="1353753" y="17239"/>
                  <a:pt x="1357789" y="18651"/>
                  <a:pt x="1363429" y="21590"/>
                </a:cubicBezTo>
                <a:cubicBezTo>
                  <a:pt x="1374709" y="27469"/>
                  <a:pt x="1380764" y="34665"/>
                  <a:pt x="1381595" y="43180"/>
                </a:cubicBezTo>
                <a:cubicBezTo>
                  <a:pt x="1382427" y="51694"/>
                  <a:pt x="1380584" y="58311"/>
                  <a:pt x="1376070" y="63030"/>
                </a:cubicBezTo>
                <a:cubicBezTo>
                  <a:pt x="1371555" y="67749"/>
                  <a:pt x="1367513" y="67274"/>
                  <a:pt x="1363941" y="61606"/>
                </a:cubicBezTo>
                <a:cubicBezTo>
                  <a:pt x="1360369" y="55939"/>
                  <a:pt x="1357287" y="49657"/>
                  <a:pt x="1354695" y="42761"/>
                </a:cubicBezTo>
                <a:cubicBezTo>
                  <a:pt x="1352351" y="35456"/>
                  <a:pt x="1350401" y="28632"/>
                  <a:pt x="1348844" y="22288"/>
                </a:cubicBezTo>
                <a:cubicBezTo>
                  <a:pt x="1348065" y="19116"/>
                  <a:pt x="1348892" y="17472"/>
                  <a:pt x="1351323" y="17356"/>
                </a:cubicBezTo>
                <a:close/>
                <a:moveTo>
                  <a:pt x="7409146" y="16445"/>
                </a:moveTo>
                <a:cubicBezTo>
                  <a:pt x="7410556" y="16286"/>
                  <a:pt x="7412396" y="16460"/>
                  <a:pt x="7414668" y="16967"/>
                </a:cubicBezTo>
                <a:cubicBezTo>
                  <a:pt x="7423753" y="18995"/>
                  <a:pt x="7431365" y="21627"/>
                  <a:pt x="7437504" y="24864"/>
                </a:cubicBezTo>
                <a:cubicBezTo>
                  <a:pt x="7443643" y="28102"/>
                  <a:pt x="7445339" y="32343"/>
                  <a:pt x="7442592" y="37589"/>
                </a:cubicBezTo>
                <a:cubicBezTo>
                  <a:pt x="7439845" y="42835"/>
                  <a:pt x="7438106" y="61799"/>
                  <a:pt x="7437374" y="94479"/>
                </a:cubicBezTo>
                <a:cubicBezTo>
                  <a:pt x="7445138" y="91453"/>
                  <a:pt x="7451463" y="89530"/>
                  <a:pt x="7456350" y="88712"/>
                </a:cubicBezTo>
                <a:cubicBezTo>
                  <a:pt x="7461236" y="87893"/>
                  <a:pt x="7464938" y="89378"/>
                  <a:pt x="7467456" y="93167"/>
                </a:cubicBezTo>
                <a:cubicBezTo>
                  <a:pt x="7469974" y="96956"/>
                  <a:pt x="7468947" y="100823"/>
                  <a:pt x="7464376" y="104767"/>
                </a:cubicBezTo>
                <a:cubicBezTo>
                  <a:pt x="7459806" y="108711"/>
                  <a:pt x="7450806" y="112450"/>
                  <a:pt x="7437374" y="115985"/>
                </a:cubicBezTo>
                <a:lnTo>
                  <a:pt x="7437374" y="156354"/>
                </a:lnTo>
                <a:cubicBezTo>
                  <a:pt x="7463828" y="142340"/>
                  <a:pt x="7475306" y="138523"/>
                  <a:pt x="7471809" y="144904"/>
                </a:cubicBezTo>
                <a:cubicBezTo>
                  <a:pt x="7468312" y="151285"/>
                  <a:pt x="7455828" y="162084"/>
                  <a:pt x="7434360" y="177302"/>
                </a:cubicBezTo>
                <a:cubicBezTo>
                  <a:pt x="7412892" y="192519"/>
                  <a:pt x="7400346" y="202001"/>
                  <a:pt x="7396725" y="205746"/>
                </a:cubicBezTo>
                <a:cubicBezTo>
                  <a:pt x="7393104" y="209492"/>
                  <a:pt x="7387811" y="209445"/>
                  <a:pt x="7380847" y="205607"/>
                </a:cubicBezTo>
                <a:cubicBezTo>
                  <a:pt x="7373883" y="201768"/>
                  <a:pt x="7369282" y="197363"/>
                  <a:pt x="7367043" y="192389"/>
                </a:cubicBezTo>
                <a:cubicBezTo>
                  <a:pt x="7364804" y="187416"/>
                  <a:pt x="7367734" y="184476"/>
                  <a:pt x="7375834" y="183571"/>
                </a:cubicBezTo>
                <a:cubicBezTo>
                  <a:pt x="7383932" y="182666"/>
                  <a:pt x="7397786" y="176762"/>
                  <a:pt x="7417394" y="165861"/>
                </a:cubicBezTo>
                <a:lnTo>
                  <a:pt x="7417394" y="120301"/>
                </a:lnTo>
                <a:cubicBezTo>
                  <a:pt x="7406219" y="122632"/>
                  <a:pt x="7397587" y="122018"/>
                  <a:pt x="7391498" y="118459"/>
                </a:cubicBezTo>
                <a:cubicBezTo>
                  <a:pt x="7385408" y="114899"/>
                  <a:pt x="7384788" y="112217"/>
                  <a:pt x="7389637" y="110413"/>
                </a:cubicBezTo>
                <a:cubicBezTo>
                  <a:pt x="7394486" y="108608"/>
                  <a:pt x="7403738" y="105188"/>
                  <a:pt x="7417394" y="100153"/>
                </a:cubicBezTo>
                <a:cubicBezTo>
                  <a:pt x="7417394" y="92637"/>
                  <a:pt x="7417012" y="80697"/>
                  <a:pt x="7416250" y="64332"/>
                </a:cubicBezTo>
                <a:cubicBezTo>
                  <a:pt x="7415486" y="47967"/>
                  <a:pt x="7412762" y="35475"/>
                  <a:pt x="7408073" y="26855"/>
                </a:cubicBezTo>
                <a:cubicBezTo>
                  <a:pt x="7404557" y="20390"/>
                  <a:pt x="7404914" y="16920"/>
                  <a:pt x="7409146" y="16445"/>
                </a:cubicBezTo>
                <a:close/>
                <a:moveTo>
                  <a:pt x="360646" y="16445"/>
                </a:moveTo>
                <a:cubicBezTo>
                  <a:pt x="362057" y="16286"/>
                  <a:pt x="363898" y="16460"/>
                  <a:pt x="366169" y="16967"/>
                </a:cubicBezTo>
                <a:cubicBezTo>
                  <a:pt x="375254" y="18995"/>
                  <a:pt x="382865" y="21627"/>
                  <a:pt x="389004" y="24864"/>
                </a:cubicBezTo>
                <a:cubicBezTo>
                  <a:pt x="395144" y="28102"/>
                  <a:pt x="396840" y="32343"/>
                  <a:pt x="394093" y="37589"/>
                </a:cubicBezTo>
                <a:cubicBezTo>
                  <a:pt x="391346" y="42835"/>
                  <a:pt x="389606" y="61799"/>
                  <a:pt x="388874" y="94479"/>
                </a:cubicBezTo>
                <a:cubicBezTo>
                  <a:pt x="396639" y="91453"/>
                  <a:pt x="402964" y="89530"/>
                  <a:pt x="407850" y="88712"/>
                </a:cubicBezTo>
                <a:cubicBezTo>
                  <a:pt x="412736" y="87893"/>
                  <a:pt x="416439" y="89378"/>
                  <a:pt x="418957" y="93167"/>
                </a:cubicBezTo>
                <a:cubicBezTo>
                  <a:pt x="421474" y="96956"/>
                  <a:pt x="420447" y="100823"/>
                  <a:pt x="415878" y="104767"/>
                </a:cubicBezTo>
                <a:cubicBezTo>
                  <a:pt x="411307" y="108711"/>
                  <a:pt x="402307" y="112450"/>
                  <a:pt x="388874" y="115985"/>
                </a:cubicBezTo>
                <a:lnTo>
                  <a:pt x="388874" y="156354"/>
                </a:lnTo>
                <a:cubicBezTo>
                  <a:pt x="415329" y="142340"/>
                  <a:pt x="426807" y="138523"/>
                  <a:pt x="423310" y="144904"/>
                </a:cubicBezTo>
                <a:cubicBezTo>
                  <a:pt x="419812" y="151285"/>
                  <a:pt x="407329" y="162084"/>
                  <a:pt x="385861" y="177302"/>
                </a:cubicBezTo>
                <a:cubicBezTo>
                  <a:pt x="364392" y="192519"/>
                  <a:pt x="351847" y="202001"/>
                  <a:pt x="348226" y="205746"/>
                </a:cubicBezTo>
                <a:cubicBezTo>
                  <a:pt x="344604" y="209492"/>
                  <a:pt x="339311" y="209445"/>
                  <a:pt x="332348" y="205607"/>
                </a:cubicBezTo>
                <a:cubicBezTo>
                  <a:pt x="325383" y="201768"/>
                  <a:pt x="320783" y="197363"/>
                  <a:pt x="318544" y="192389"/>
                </a:cubicBezTo>
                <a:cubicBezTo>
                  <a:pt x="316305" y="187416"/>
                  <a:pt x="319236" y="184476"/>
                  <a:pt x="327334" y="183571"/>
                </a:cubicBezTo>
                <a:cubicBezTo>
                  <a:pt x="335433" y="182666"/>
                  <a:pt x="349286" y="176762"/>
                  <a:pt x="368894" y="165861"/>
                </a:cubicBezTo>
                <a:lnTo>
                  <a:pt x="368894" y="120301"/>
                </a:lnTo>
                <a:cubicBezTo>
                  <a:pt x="357720" y="122632"/>
                  <a:pt x="349088" y="122018"/>
                  <a:pt x="342998" y="118459"/>
                </a:cubicBezTo>
                <a:cubicBezTo>
                  <a:pt x="336909" y="114899"/>
                  <a:pt x="336289" y="112217"/>
                  <a:pt x="341138" y="110413"/>
                </a:cubicBezTo>
                <a:cubicBezTo>
                  <a:pt x="345987" y="108608"/>
                  <a:pt x="355239" y="105188"/>
                  <a:pt x="368894" y="100153"/>
                </a:cubicBezTo>
                <a:cubicBezTo>
                  <a:pt x="368894" y="92637"/>
                  <a:pt x="368513" y="80697"/>
                  <a:pt x="367750" y="64332"/>
                </a:cubicBezTo>
                <a:cubicBezTo>
                  <a:pt x="366987" y="47967"/>
                  <a:pt x="364262" y="35475"/>
                  <a:pt x="359574" y="26855"/>
                </a:cubicBezTo>
                <a:cubicBezTo>
                  <a:pt x="356058" y="20390"/>
                  <a:pt x="356416" y="16920"/>
                  <a:pt x="360646" y="16445"/>
                </a:cubicBezTo>
                <a:close/>
                <a:moveTo>
                  <a:pt x="71443" y="14688"/>
                </a:moveTo>
                <a:cubicBezTo>
                  <a:pt x="80236" y="16747"/>
                  <a:pt x="87069" y="19383"/>
                  <a:pt x="91944" y="22595"/>
                </a:cubicBezTo>
                <a:cubicBezTo>
                  <a:pt x="96818" y="25807"/>
                  <a:pt x="98074" y="30380"/>
                  <a:pt x="95711" y="36315"/>
                </a:cubicBezTo>
                <a:cubicBezTo>
                  <a:pt x="93348" y="42249"/>
                  <a:pt x="91801" y="58134"/>
                  <a:pt x="91069" y="83968"/>
                </a:cubicBezTo>
                <a:cubicBezTo>
                  <a:pt x="94133" y="82529"/>
                  <a:pt x="98250" y="80808"/>
                  <a:pt x="103422" y="78805"/>
                </a:cubicBezTo>
                <a:cubicBezTo>
                  <a:pt x="108594" y="76802"/>
                  <a:pt x="114054" y="77525"/>
                  <a:pt x="119803" y="80973"/>
                </a:cubicBezTo>
                <a:cubicBezTo>
                  <a:pt x="125551" y="84421"/>
                  <a:pt x="126202" y="88659"/>
                  <a:pt x="121756" y="93688"/>
                </a:cubicBezTo>
                <a:cubicBezTo>
                  <a:pt x="117309" y="98717"/>
                  <a:pt x="107081" y="103421"/>
                  <a:pt x="91069" y="107799"/>
                </a:cubicBezTo>
                <a:cubicBezTo>
                  <a:pt x="91069" y="112140"/>
                  <a:pt x="90685" y="123265"/>
                  <a:pt x="89916" y="141174"/>
                </a:cubicBezTo>
                <a:cubicBezTo>
                  <a:pt x="98275" y="140392"/>
                  <a:pt x="106201" y="142203"/>
                  <a:pt x="113691" y="146606"/>
                </a:cubicBezTo>
                <a:cubicBezTo>
                  <a:pt x="121183" y="151009"/>
                  <a:pt x="123948" y="156869"/>
                  <a:pt x="121988" y="164186"/>
                </a:cubicBezTo>
                <a:cubicBezTo>
                  <a:pt x="120029" y="171504"/>
                  <a:pt x="114981" y="173708"/>
                  <a:pt x="106845" y="170800"/>
                </a:cubicBezTo>
                <a:cubicBezTo>
                  <a:pt x="98709" y="167891"/>
                  <a:pt x="93066" y="162344"/>
                  <a:pt x="89916" y="154159"/>
                </a:cubicBezTo>
                <a:cubicBezTo>
                  <a:pt x="89916" y="207216"/>
                  <a:pt x="88205" y="240520"/>
                  <a:pt x="84781" y="254069"/>
                </a:cubicBezTo>
                <a:cubicBezTo>
                  <a:pt x="81358" y="267619"/>
                  <a:pt x="75886" y="268837"/>
                  <a:pt x="68363" y="257725"/>
                </a:cubicBezTo>
                <a:cubicBezTo>
                  <a:pt x="60842" y="246612"/>
                  <a:pt x="58637" y="236058"/>
                  <a:pt x="61750" y="226062"/>
                </a:cubicBezTo>
                <a:cubicBezTo>
                  <a:pt x="64863" y="216065"/>
                  <a:pt x="66810" y="204866"/>
                  <a:pt x="67592" y="192464"/>
                </a:cubicBezTo>
                <a:cubicBezTo>
                  <a:pt x="68373" y="180061"/>
                  <a:pt x="69148" y="163014"/>
                  <a:pt x="69917" y="141323"/>
                </a:cubicBezTo>
                <a:cubicBezTo>
                  <a:pt x="67362" y="158078"/>
                  <a:pt x="60705" y="173224"/>
                  <a:pt x="49946" y="186762"/>
                </a:cubicBezTo>
                <a:cubicBezTo>
                  <a:pt x="39187" y="200299"/>
                  <a:pt x="27569" y="210506"/>
                  <a:pt x="15093" y="217383"/>
                </a:cubicBezTo>
                <a:cubicBezTo>
                  <a:pt x="2616" y="224260"/>
                  <a:pt x="1283" y="221132"/>
                  <a:pt x="11093" y="207998"/>
                </a:cubicBezTo>
                <a:cubicBezTo>
                  <a:pt x="20904" y="194863"/>
                  <a:pt x="30072" y="180929"/>
                  <a:pt x="38598" y="166195"/>
                </a:cubicBezTo>
                <a:cubicBezTo>
                  <a:pt x="47125" y="151461"/>
                  <a:pt x="56008" y="133832"/>
                  <a:pt x="65248" y="113306"/>
                </a:cubicBezTo>
                <a:cubicBezTo>
                  <a:pt x="58811" y="116381"/>
                  <a:pt x="50557" y="119094"/>
                  <a:pt x="40486" y="121445"/>
                </a:cubicBezTo>
                <a:cubicBezTo>
                  <a:pt x="30416" y="123795"/>
                  <a:pt x="21129" y="122781"/>
                  <a:pt x="12628" y="118403"/>
                </a:cubicBezTo>
                <a:cubicBezTo>
                  <a:pt x="4126" y="114025"/>
                  <a:pt x="6048" y="110155"/>
                  <a:pt x="18395" y="106794"/>
                </a:cubicBezTo>
                <a:cubicBezTo>
                  <a:pt x="30741" y="103433"/>
                  <a:pt x="47915" y="97722"/>
                  <a:pt x="69917" y="89661"/>
                </a:cubicBezTo>
                <a:cubicBezTo>
                  <a:pt x="69917" y="73649"/>
                  <a:pt x="69542" y="60140"/>
                  <a:pt x="68791" y="49133"/>
                </a:cubicBezTo>
                <a:cubicBezTo>
                  <a:pt x="68041" y="38126"/>
                  <a:pt x="66097" y="29119"/>
                  <a:pt x="62959" y="22111"/>
                </a:cubicBezTo>
                <a:cubicBezTo>
                  <a:pt x="59821" y="15104"/>
                  <a:pt x="62650" y="12630"/>
                  <a:pt x="71443" y="14688"/>
                </a:cubicBezTo>
                <a:close/>
                <a:moveTo>
                  <a:pt x="3441906" y="12270"/>
                </a:moveTo>
                <a:cubicBezTo>
                  <a:pt x="3448994" y="13498"/>
                  <a:pt x="3456021" y="15926"/>
                  <a:pt x="3462984" y="19553"/>
                </a:cubicBezTo>
                <a:cubicBezTo>
                  <a:pt x="3469948" y="23181"/>
                  <a:pt x="3471861" y="28198"/>
                  <a:pt x="3468724" y="34603"/>
                </a:cubicBezTo>
                <a:cubicBezTo>
                  <a:pt x="3465585" y="41009"/>
                  <a:pt x="3463651" y="59802"/>
                  <a:pt x="3462919" y="90981"/>
                </a:cubicBezTo>
                <a:cubicBezTo>
                  <a:pt x="3466689" y="89568"/>
                  <a:pt x="3470950" y="88240"/>
                  <a:pt x="3475700" y="87000"/>
                </a:cubicBezTo>
                <a:cubicBezTo>
                  <a:pt x="3480450" y="85760"/>
                  <a:pt x="3484763" y="87205"/>
                  <a:pt x="3488638" y="91335"/>
                </a:cubicBezTo>
                <a:lnTo>
                  <a:pt x="3488822" y="102214"/>
                </a:lnTo>
                <a:lnTo>
                  <a:pt x="3494508" y="99762"/>
                </a:lnTo>
                <a:cubicBezTo>
                  <a:pt x="3502421" y="98646"/>
                  <a:pt x="3511412" y="96748"/>
                  <a:pt x="3521483" y="94070"/>
                </a:cubicBezTo>
                <a:cubicBezTo>
                  <a:pt x="3525166" y="79298"/>
                  <a:pt x="3527588" y="66254"/>
                  <a:pt x="3528748" y="54937"/>
                </a:cubicBezTo>
                <a:cubicBezTo>
                  <a:pt x="3529907" y="43620"/>
                  <a:pt x="3529126" y="34151"/>
                  <a:pt x="3526404" y="26530"/>
                </a:cubicBezTo>
                <a:cubicBezTo>
                  <a:pt x="3523681" y="18908"/>
                  <a:pt x="3526270" y="16112"/>
                  <a:pt x="3534171" y="18139"/>
                </a:cubicBezTo>
                <a:cubicBezTo>
                  <a:pt x="3542071" y="20167"/>
                  <a:pt x="3548904" y="22595"/>
                  <a:pt x="3554672" y="25423"/>
                </a:cubicBezTo>
                <a:cubicBezTo>
                  <a:pt x="3560439" y="28250"/>
                  <a:pt x="3561347" y="33103"/>
                  <a:pt x="3557397" y="39980"/>
                </a:cubicBezTo>
                <a:cubicBezTo>
                  <a:pt x="3553447" y="46857"/>
                  <a:pt x="3549196" y="63076"/>
                  <a:pt x="3544644" y="88637"/>
                </a:cubicBezTo>
                <a:cubicBezTo>
                  <a:pt x="3566535" y="84061"/>
                  <a:pt x="3581535" y="80582"/>
                  <a:pt x="3589646" y="78201"/>
                </a:cubicBezTo>
                <a:cubicBezTo>
                  <a:pt x="3597757" y="75820"/>
                  <a:pt x="3604346" y="77481"/>
                  <a:pt x="3609412" y="83187"/>
                </a:cubicBezTo>
                <a:cubicBezTo>
                  <a:pt x="3614479" y="88892"/>
                  <a:pt x="3609344" y="94163"/>
                  <a:pt x="3594009" y="99000"/>
                </a:cubicBezTo>
                <a:cubicBezTo>
                  <a:pt x="3578674" y="103836"/>
                  <a:pt x="3560817" y="107712"/>
                  <a:pt x="3540440" y="110627"/>
                </a:cubicBezTo>
                <a:cubicBezTo>
                  <a:pt x="3538518" y="118291"/>
                  <a:pt x="3536025" y="125751"/>
                  <a:pt x="3532961" y="133007"/>
                </a:cubicBezTo>
                <a:cubicBezTo>
                  <a:pt x="3546443" y="131618"/>
                  <a:pt x="3556079" y="128353"/>
                  <a:pt x="3561871" y="123212"/>
                </a:cubicBezTo>
                <a:cubicBezTo>
                  <a:pt x="3567663" y="118071"/>
                  <a:pt x="3572977" y="116555"/>
                  <a:pt x="3577814" y="118663"/>
                </a:cubicBezTo>
                <a:cubicBezTo>
                  <a:pt x="3582651" y="120772"/>
                  <a:pt x="3587476" y="123513"/>
                  <a:pt x="3592288" y="126886"/>
                </a:cubicBezTo>
                <a:cubicBezTo>
                  <a:pt x="3597100" y="130260"/>
                  <a:pt x="3597695" y="134002"/>
                  <a:pt x="3594074" y="138113"/>
                </a:cubicBezTo>
                <a:cubicBezTo>
                  <a:pt x="3590452" y="142225"/>
                  <a:pt x="3587516" y="148798"/>
                  <a:pt x="3585265" y="157833"/>
                </a:cubicBezTo>
                <a:cubicBezTo>
                  <a:pt x="3583014" y="166868"/>
                  <a:pt x="3578031" y="179943"/>
                  <a:pt x="3570317" y="197059"/>
                </a:cubicBezTo>
                <a:cubicBezTo>
                  <a:pt x="3578317" y="204785"/>
                  <a:pt x="3588759" y="212630"/>
                  <a:pt x="3601645" y="220592"/>
                </a:cubicBezTo>
                <a:cubicBezTo>
                  <a:pt x="3614532" y="228554"/>
                  <a:pt x="3628682" y="234628"/>
                  <a:pt x="3644099" y="238814"/>
                </a:cubicBezTo>
                <a:cubicBezTo>
                  <a:pt x="3659515" y="243000"/>
                  <a:pt x="3657422" y="246863"/>
                  <a:pt x="3637820" y="250404"/>
                </a:cubicBezTo>
                <a:cubicBezTo>
                  <a:pt x="3618218" y="253945"/>
                  <a:pt x="3604430" y="254482"/>
                  <a:pt x="3596455" y="252013"/>
                </a:cubicBezTo>
                <a:cubicBezTo>
                  <a:pt x="3588480" y="249545"/>
                  <a:pt x="3576159" y="236771"/>
                  <a:pt x="3559490" y="213690"/>
                </a:cubicBezTo>
                <a:cubicBezTo>
                  <a:pt x="3551776" y="223376"/>
                  <a:pt x="3543048" y="230657"/>
                  <a:pt x="3533305" y="235531"/>
                </a:cubicBezTo>
                <a:cubicBezTo>
                  <a:pt x="3523564" y="240405"/>
                  <a:pt x="3513266" y="243043"/>
                  <a:pt x="3502415" y="243447"/>
                </a:cubicBezTo>
                <a:cubicBezTo>
                  <a:pt x="3491562" y="243850"/>
                  <a:pt x="3494037" y="239506"/>
                  <a:pt x="3509837" y="230415"/>
                </a:cubicBezTo>
                <a:cubicBezTo>
                  <a:pt x="3525638" y="221324"/>
                  <a:pt x="3537581" y="210831"/>
                  <a:pt x="3545667" y="198938"/>
                </a:cubicBezTo>
                <a:cubicBezTo>
                  <a:pt x="3533203" y="182604"/>
                  <a:pt x="3524435" y="172738"/>
                  <a:pt x="3519362" y="169339"/>
                </a:cubicBezTo>
                <a:cubicBezTo>
                  <a:pt x="3509267" y="191825"/>
                  <a:pt x="3495562" y="209898"/>
                  <a:pt x="3478248" y="223559"/>
                </a:cubicBezTo>
                <a:cubicBezTo>
                  <a:pt x="3473920" y="226975"/>
                  <a:pt x="3470475" y="229444"/>
                  <a:pt x="3467914" y="230968"/>
                </a:cubicBezTo>
                <a:lnTo>
                  <a:pt x="3464133" y="232271"/>
                </a:lnTo>
                <a:lnTo>
                  <a:pt x="3463996" y="235724"/>
                </a:lnTo>
                <a:cubicBezTo>
                  <a:pt x="3463365" y="240615"/>
                  <a:pt x="3462324" y="244826"/>
                  <a:pt x="3460873" y="248358"/>
                </a:cubicBezTo>
                <a:cubicBezTo>
                  <a:pt x="3457971" y="255421"/>
                  <a:pt x="3453599" y="261138"/>
                  <a:pt x="3447757" y="265510"/>
                </a:cubicBezTo>
                <a:cubicBezTo>
                  <a:pt x="3441916" y="269882"/>
                  <a:pt x="3437590" y="268310"/>
                  <a:pt x="3434781" y="260794"/>
                </a:cubicBezTo>
                <a:cubicBezTo>
                  <a:pt x="3431972" y="253278"/>
                  <a:pt x="3426599" y="244888"/>
                  <a:pt x="3418662" y="235624"/>
                </a:cubicBezTo>
                <a:cubicBezTo>
                  <a:pt x="3410724" y="226359"/>
                  <a:pt x="3411251" y="223311"/>
                  <a:pt x="3420243" y="226480"/>
                </a:cubicBezTo>
                <a:cubicBezTo>
                  <a:pt x="3429234" y="229649"/>
                  <a:pt x="3434679" y="231205"/>
                  <a:pt x="3436577" y="231150"/>
                </a:cubicBezTo>
                <a:cubicBezTo>
                  <a:pt x="3438474" y="231094"/>
                  <a:pt x="3439817" y="230427"/>
                  <a:pt x="3440604" y="229150"/>
                </a:cubicBezTo>
                <a:cubicBezTo>
                  <a:pt x="3441392" y="227872"/>
                  <a:pt x="3441978" y="221463"/>
                  <a:pt x="3442362" y="209923"/>
                </a:cubicBezTo>
                <a:cubicBezTo>
                  <a:pt x="3442747" y="198383"/>
                  <a:pt x="3442939" y="185239"/>
                  <a:pt x="3442939" y="170493"/>
                </a:cubicBezTo>
                <a:cubicBezTo>
                  <a:pt x="3422773" y="186244"/>
                  <a:pt x="3410736" y="196215"/>
                  <a:pt x="3406829" y="200407"/>
                </a:cubicBezTo>
                <a:cubicBezTo>
                  <a:pt x="3402923" y="204599"/>
                  <a:pt x="3398129" y="206057"/>
                  <a:pt x="3392449" y="204779"/>
                </a:cubicBezTo>
                <a:cubicBezTo>
                  <a:pt x="3386769" y="203502"/>
                  <a:pt x="3381507" y="199998"/>
                  <a:pt x="3376664" y="194268"/>
                </a:cubicBezTo>
                <a:cubicBezTo>
                  <a:pt x="3371821" y="188538"/>
                  <a:pt x="3373226" y="184725"/>
                  <a:pt x="3380878" y="182827"/>
                </a:cubicBezTo>
                <a:cubicBezTo>
                  <a:pt x="3388530" y="180929"/>
                  <a:pt x="3397699" y="177311"/>
                  <a:pt x="3408383" y="171972"/>
                </a:cubicBezTo>
                <a:cubicBezTo>
                  <a:pt x="3419067" y="166633"/>
                  <a:pt x="3430586" y="159604"/>
                  <a:pt x="3442939" y="150885"/>
                </a:cubicBezTo>
                <a:lnTo>
                  <a:pt x="3442939" y="115631"/>
                </a:lnTo>
                <a:cubicBezTo>
                  <a:pt x="3436614" y="118670"/>
                  <a:pt x="3430267" y="120790"/>
                  <a:pt x="3423898" y="121993"/>
                </a:cubicBezTo>
                <a:cubicBezTo>
                  <a:pt x="3417530" y="123196"/>
                  <a:pt x="3410941" y="121311"/>
                  <a:pt x="3404132" y="116338"/>
                </a:cubicBezTo>
                <a:cubicBezTo>
                  <a:pt x="3397323" y="111365"/>
                  <a:pt x="3397431" y="108066"/>
                  <a:pt x="3404458" y="106441"/>
                </a:cubicBezTo>
                <a:cubicBezTo>
                  <a:pt x="3411484" y="104816"/>
                  <a:pt x="3424311" y="101499"/>
                  <a:pt x="3442939" y="96488"/>
                </a:cubicBezTo>
                <a:lnTo>
                  <a:pt x="3442939" y="53700"/>
                </a:lnTo>
                <a:cubicBezTo>
                  <a:pt x="3442939" y="39685"/>
                  <a:pt x="3440995" y="28970"/>
                  <a:pt x="3437107" y="21553"/>
                </a:cubicBezTo>
                <a:cubicBezTo>
                  <a:pt x="3433219" y="14136"/>
                  <a:pt x="3434818" y="11042"/>
                  <a:pt x="3441906" y="12270"/>
                </a:cubicBezTo>
                <a:close/>
                <a:moveTo>
                  <a:pt x="6243888" y="6573"/>
                </a:moveTo>
                <a:cubicBezTo>
                  <a:pt x="6245364" y="6647"/>
                  <a:pt x="6247168" y="7045"/>
                  <a:pt x="6249298" y="7768"/>
                </a:cubicBezTo>
                <a:cubicBezTo>
                  <a:pt x="6257818" y="10658"/>
                  <a:pt x="6265042" y="14595"/>
                  <a:pt x="6270970" y="19581"/>
                </a:cubicBezTo>
                <a:cubicBezTo>
                  <a:pt x="6276898" y="24567"/>
                  <a:pt x="6278359" y="28777"/>
                  <a:pt x="6275352" y="32213"/>
                </a:cubicBezTo>
                <a:cubicBezTo>
                  <a:pt x="6272344" y="35648"/>
                  <a:pt x="6269563" y="38966"/>
                  <a:pt x="6267008" y="42166"/>
                </a:cubicBezTo>
                <a:cubicBezTo>
                  <a:pt x="6293797" y="70009"/>
                  <a:pt x="6312574" y="88544"/>
                  <a:pt x="6323340" y="97772"/>
                </a:cubicBezTo>
                <a:cubicBezTo>
                  <a:pt x="6334104" y="106999"/>
                  <a:pt x="6345192" y="114850"/>
                  <a:pt x="6356602" y="121324"/>
                </a:cubicBezTo>
                <a:cubicBezTo>
                  <a:pt x="6368013" y="127798"/>
                  <a:pt x="6381032" y="133751"/>
                  <a:pt x="6395660" y="139183"/>
                </a:cubicBezTo>
                <a:cubicBezTo>
                  <a:pt x="6410290" y="144615"/>
                  <a:pt x="6411424" y="148665"/>
                  <a:pt x="6399065" y="151331"/>
                </a:cubicBezTo>
                <a:cubicBezTo>
                  <a:pt x="6386706" y="153998"/>
                  <a:pt x="6373150" y="154925"/>
                  <a:pt x="6358398" y="154112"/>
                </a:cubicBezTo>
                <a:cubicBezTo>
                  <a:pt x="6343645" y="153300"/>
                  <a:pt x="6333264" y="149031"/>
                  <a:pt x="6327256" y="141304"/>
                </a:cubicBezTo>
                <a:cubicBezTo>
                  <a:pt x="6321246" y="133577"/>
                  <a:pt x="6312956" y="122725"/>
                  <a:pt x="6302382" y="108748"/>
                </a:cubicBezTo>
                <a:cubicBezTo>
                  <a:pt x="6291810" y="94770"/>
                  <a:pt x="6277470" y="76055"/>
                  <a:pt x="6259362" y="52602"/>
                </a:cubicBezTo>
                <a:cubicBezTo>
                  <a:pt x="6250842" y="70238"/>
                  <a:pt x="6241686" y="85909"/>
                  <a:pt x="6231894" y="99613"/>
                </a:cubicBezTo>
                <a:cubicBezTo>
                  <a:pt x="6222102" y="113318"/>
                  <a:pt x="6210097" y="127674"/>
                  <a:pt x="6195878" y="142681"/>
                </a:cubicBezTo>
                <a:cubicBezTo>
                  <a:pt x="6181658" y="157687"/>
                  <a:pt x="6165033" y="169578"/>
                  <a:pt x="6146002" y="178353"/>
                </a:cubicBezTo>
                <a:cubicBezTo>
                  <a:pt x="6126970" y="187127"/>
                  <a:pt x="6124747" y="184873"/>
                  <a:pt x="6139332" y="171590"/>
                </a:cubicBezTo>
                <a:cubicBezTo>
                  <a:pt x="6153917" y="158308"/>
                  <a:pt x="6167814" y="144088"/>
                  <a:pt x="6181022" y="128933"/>
                </a:cubicBezTo>
                <a:cubicBezTo>
                  <a:pt x="6194231" y="113777"/>
                  <a:pt x="6205433" y="99111"/>
                  <a:pt x="6214630" y="84935"/>
                </a:cubicBezTo>
                <a:cubicBezTo>
                  <a:pt x="6223826" y="70759"/>
                  <a:pt x="6230747" y="57371"/>
                  <a:pt x="6235392" y="44770"/>
                </a:cubicBezTo>
                <a:cubicBezTo>
                  <a:pt x="6240036" y="32169"/>
                  <a:pt x="6241384" y="22130"/>
                  <a:pt x="6239438" y="14651"/>
                </a:cubicBezTo>
                <a:cubicBezTo>
                  <a:pt x="6237977" y="9042"/>
                  <a:pt x="6239461" y="6349"/>
                  <a:pt x="6243888" y="6573"/>
                </a:cubicBezTo>
                <a:close/>
                <a:moveTo>
                  <a:pt x="1950074" y="6459"/>
                </a:moveTo>
                <a:cubicBezTo>
                  <a:pt x="1951781" y="6749"/>
                  <a:pt x="1953805" y="7408"/>
                  <a:pt x="1956146" y="8438"/>
                </a:cubicBezTo>
                <a:cubicBezTo>
                  <a:pt x="1965510" y="12555"/>
                  <a:pt x="1971565" y="15922"/>
                  <a:pt x="1974312" y="18539"/>
                </a:cubicBezTo>
                <a:cubicBezTo>
                  <a:pt x="1977060" y="21156"/>
                  <a:pt x="1976315" y="24784"/>
                  <a:pt x="1972080" y="29422"/>
                </a:cubicBezTo>
                <a:cubicBezTo>
                  <a:pt x="1967845" y="34061"/>
                  <a:pt x="1961014" y="41347"/>
                  <a:pt x="1951588" y="51281"/>
                </a:cubicBezTo>
                <a:cubicBezTo>
                  <a:pt x="1970601" y="47610"/>
                  <a:pt x="1986420" y="44194"/>
                  <a:pt x="1999046" y="41031"/>
                </a:cubicBezTo>
                <a:cubicBezTo>
                  <a:pt x="2011671" y="37868"/>
                  <a:pt x="2020945" y="35090"/>
                  <a:pt x="2026867" y="32697"/>
                </a:cubicBezTo>
                <a:cubicBezTo>
                  <a:pt x="2032789" y="30303"/>
                  <a:pt x="2040206" y="31596"/>
                  <a:pt x="2049117" y="36575"/>
                </a:cubicBezTo>
                <a:cubicBezTo>
                  <a:pt x="2058028" y="41555"/>
                  <a:pt x="2058394" y="45831"/>
                  <a:pt x="2050215" y="49403"/>
                </a:cubicBezTo>
                <a:cubicBezTo>
                  <a:pt x="2042035" y="52974"/>
                  <a:pt x="2023553" y="57086"/>
                  <a:pt x="1994767" y="61737"/>
                </a:cubicBezTo>
                <a:cubicBezTo>
                  <a:pt x="2005669" y="67777"/>
                  <a:pt x="2010341" y="72548"/>
                  <a:pt x="2008785" y="76052"/>
                </a:cubicBezTo>
                <a:cubicBezTo>
                  <a:pt x="2007228" y="79556"/>
                  <a:pt x="2006735" y="84532"/>
                  <a:pt x="2007306" y="90981"/>
                </a:cubicBezTo>
                <a:cubicBezTo>
                  <a:pt x="2014288" y="89580"/>
                  <a:pt x="2022508" y="87868"/>
                  <a:pt x="2031965" y="85847"/>
                </a:cubicBezTo>
                <a:cubicBezTo>
                  <a:pt x="2041422" y="83825"/>
                  <a:pt x="2048872" y="85645"/>
                  <a:pt x="2054317" y="91307"/>
                </a:cubicBezTo>
                <a:cubicBezTo>
                  <a:pt x="2059761" y="96969"/>
                  <a:pt x="2058918" y="101068"/>
                  <a:pt x="2051787" y="103604"/>
                </a:cubicBezTo>
                <a:cubicBezTo>
                  <a:pt x="2044655" y="106140"/>
                  <a:pt x="2029934" y="108487"/>
                  <a:pt x="2007622" y="110645"/>
                </a:cubicBezTo>
                <a:lnTo>
                  <a:pt x="2007622" y="142346"/>
                </a:lnTo>
                <a:cubicBezTo>
                  <a:pt x="2018561" y="141651"/>
                  <a:pt x="2033158" y="139726"/>
                  <a:pt x="2051415" y="136569"/>
                </a:cubicBezTo>
                <a:cubicBezTo>
                  <a:pt x="2069671" y="133413"/>
                  <a:pt x="2082030" y="132669"/>
                  <a:pt x="2088491" y="134337"/>
                </a:cubicBezTo>
                <a:cubicBezTo>
                  <a:pt x="2094953" y="136005"/>
                  <a:pt x="2100990" y="139165"/>
                  <a:pt x="2106602" y="143815"/>
                </a:cubicBezTo>
                <a:cubicBezTo>
                  <a:pt x="2112214" y="148466"/>
                  <a:pt x="2113690" y="152326"/>
                  <a:pt x="2111030" y="155396"/>
                </a:cubicBezTo>
                <a:cubicBezTo>
                  <a:pt x="2108369" y="158466"/>
                  <a:pt x="2102847" y="159805"/>
                  <a:pt x="2094463" y="159414"/>
                </a:cubicBezTo>
                <a:cubicBezTo>
                  <a:pt x="2086079" y="159024"/>
                  <a:pt x="2075785" y="158828"/>
                  <a:pt x="2063581" y="158828"/>
                </a:cubicBezTo>
                <a:cubicBezTo>
                  <a:pt x="2051241" y="158828"/>
                  <a:pt x="2032551" y="159542"/>
                  <a:pt x="2007510" y="160968"/>
                </a:cubicBezTo>
                <a:cubicBezTo>
                  <a:pt x="2006766" y="201933"/>
                  <a:pt x="2004794" y="232012"/>
                  <a:pt x="2001594" y="251204"/>
                </a:cubicBezTo>
                <a:cubicBezTo>
                  <a:pt x="1998395" y="270397"/>
                  <a:pt x="1994510" y="281007"/>
                  <a:pt x="1989939" y="283035"/>
                </a:cubicBezTo>
                <a:cubicBezTo>
                  <a:pt x="1985369" y="285063"/>
                  <a:pt x="1982870" y="276328"/>
                  <a:pt x="1982442" y="256832"/>
                </a:cubicBezTo>
                <a:cubicBezTo>
                  <a:pt x="1982014" y="237335"/>
                  <a:pt x="1982185" y="206224"/>
                  <a:pt x="1982954" y="163498"/>
                </a:cubicBezTo>
                <a:cubicBezTo>
                  <a:pt x="1958472" y="167392"/>
                  <a:pt x="1938277" y="170697"/>
                  <a:pt x="1922371" y="173414"/>
                </a:cubicBezTo>
                <a:cubicBezTo>
                  <a:pt x="1906465" y="176130"/>
                  <a:pt x="1893136" y="179047"/>
                  <a:pt x="1882383" y="182167"/>
                </a:cubicBezTo>
                <a:cubicBezTo>
                  <a:pt x="1871630" y="185286"/>
                  <a:pt x="1863386" y="185996"/>
                  <a:pt x="1857650" y="184297"/>
                </a:cubicBezTo>
                <a:cubicBezTo>
                  <a:pt x="1851914" y="182598"/>
                  <a:pt x="1847238" y="178930"/>
                  <a:pt x="1843623" y="173293"/>
                </a:cubicBezTo>
                <a:cubicBezTo>
                  <a:pt x="1840007" y="167656"/>
                  <a:pt x="1843145" y="164605"/>
                  <a:pt x="1853036" y="164140"/>
                </a:cubicBezTo>
                <a:cubicBezTo>
                  <a:pt x="1862927" y="163675"/>
                  <a:pt x="1876213" y="162084"/>
                  <a:pt x="1892894" y="159368"/>
                </a:cubicBezTo>
                <a:cubicBezTo>
                  <a:pt x="1909575" y="156652"/>
                  <a:pt x="1920142" y="155027"/>
                  <a:pt x="1924595" y="154494"/>
                </a:cubicBezTo>
                <a:cubicBezTo>
                  <a:pt x="1923838" y="143865"/>
                  <a:pt x="1922530" y="134836"/>
                  <a:pt x="1920669" y="127407"/>
                </a:cubicBezTo>
                <a:cubicBezTo>
                  <a:pt x="1918809" y="119978"/>
                  <a:pt x="1915107" y="112828"/>
                  <a:pt x="1909563" y="105957"/>
                </a:cubicBezTo>
                <a:cubicBezTo>
                  <a:pt x="1904019" y="99086"/>
                  <a:pt x="1905563" y="96262"/>
                  <a:pt x="1914195" y="97483"/>
                </a:cubicBezTo>
                <a:cubicBezTo>
                  <a:pt x="1922827" y="98705"/>
                  <a:pt x="1929354" y="100261"/>
                  <a:pt x="1933775" y="102153"/>
                </a:cubicBezTo>
                <a:cubicBezTo>
                  <a:pt x="1938197" y="104044"/>
                  <a:pt x="1944454" y="104227"/>
                  <a:pt x="1952546" y="102702"/>
                </a:cubicBezTo>
                <a:cubicBezTo>
                  <a:pt x="1960639" y="101176"/>
                  <a:pt x="1970390" y="99086"/>
                  <a:pt x="1981800" y="96432"/>
                </a:cubicBezTo>
                <a:cubicBezTo>
                  <a:pt x="1981044" y="86349"/>
                  <a:pt x="1980315" y="79050"/>
                  <a:pt x="1979614" y="74536"/>
                </a:cubicBezTo>
                <a:cubicBezTo>
                  <a:pt x="1978914" y="70021"/>
                  <a:pt x="1977900" y="67380"/>
                  <a:pt x="1976573" y="66611"/>
                </a:cubicBezTo>
                <a:cubicBezTo>
                  <a:pt x="1966936" y="68161"/>
                  <a:pt x="1958592" y="68508"/>
                  <a:pt x="1951542" y="67653"/>
                </a:cubicBezTo>
                <a:cubicBezTo>
                  <a:pt x="1944491" y="66797"/>
                  <a:pt x="1941121" y="65668"/>
                  <a:pt x="1941431" y="64267"/>
                </a:cubicBezTo>
                <a:cubicBezTo>
                  <a:pt x="1930219" y="80129"/>
                  <a:pt x="1917993" y="91295"/>
                  <a:pt x="1904754" y="97762"/>
                </a:cubicBezTo>
                <a:cubicBezTo>
                  <a:pt x="1891514" y="104230"/>
                  <a:pt x="1890773" y="100696"/>
                  <a:pt x="1902531" y="87158"/>
                </a:cubicBezTo>
                <a:cubicBezTo>
                  <a:pt x="1914288" y="73621"/>
                  <a:pt x="1924213" y="59948"/>
                  <a:pt x="1932306" y="46138"/>
                </a:cubicBezTo>
                <a:cubicBezTo>
                  <a:pt x="1940398" y="32328"/>
                  <a:pt x="1944054" y="21562"/>
                  <a:pt x="1943272" y="13842"/>
                </a:cubicBezTo>
                <a:cubicBezTo>
                  <a:pt x="1942686" y="8052"/>
                  <a:pt x="1944954" y="5591"/>
                  <a:pt x="1950074" y="6459"/>
                </a:cubicBezTo>
                <a:close/>
                <a:moveTo>
                  <a:pt x="5634739" y="4247"/>
                </a:moveTo>
                <a:cubicBezTo>
                  <a:pt x="5636152" y="4342"/>
                  <a:pt x="5637833" y="4756"/>
                  <a:pt x="5639781" y="5489"/>
                </a:cubicBezTo>
                <a:cubicBezTo>
                  <a:pt x="5647576" y="8422"/>
                  <a:pt x="5653436" y="11879"/>
                  <a:pt x="5657362" y="15860"/>
                </a:cubicBezTo>
                <a:cubicBezTo>
                  <a:pt x="5661287" y="19842"/>
                  <a:pt x="5661327" y="23299"/>
                  <a:pt x="5657483" y="26232"/>
                </a:cubicBezTo>
                <a:cubicBezTo>
                  <a:pt x="5653638" y="29165"/>
                  <a:pt x="5648169" y="34017"/>
                  <a:pt x="5641074" y="40789"/>
                </a:cubicBezTo>
                <a:cubicBezTo>
                  <a:pt x="5665234" y="40070"/>
                  <a:pt x="5684554" y="36969"/>
                  <a:pt x="5699034" y="31487"/>
                </a:cubicBezTo>
                <a:cubicBezTo>
                  <a:pt x="5713513" y="26006"/>
                  <a:pt x="5724790" y="25971"/>
                  <a:pt x="5732864" y="31385"/>
                </a:cubicBezTo>
                <a:cubicBezTo>
                  <a:pt x="5740938" y="36799"/>
                  <a:pt x="5740634" y="41484"/>
                  <a:pt x="5731952" y="45440"/>
                </a:cubicBezTo>
                <a:cubicBezTo>
                  <a:pt x="5723271" y="49396"/>
                  <a:pt x="5711296" y="52547"/>
                  <a:pt x="5696029" y="54891"/>
                </a:cubicBezTo>
                <a:cubicBezTo>
                  <a:pt x="5680762" y="57235"/>
                  <a:pt x="5668406" y="58605"/>
                  <a:pt x="5658962" y="59002"/>
                </a:cubicBezTo>
                <a:cubicBezTo>
                  <a:pt x="5649517" y="59399"/>
                  <a:pt x="5641428" y="57650"/>
                  <a:pt x="5634693" y="53756"/>
                </a:cubicBezTo>
                <a:cubicBezTo>
                  <a:pt x="5613795" y="75199"/>
                  <a:pt x="5596965" y="88151"/>
                  <a:pt x="5584203" y="92609"/>
                </a:cubicBezTo>
                <a:cubicBezTo>
                  <a:pt x="5571441" y="97068"/>
                  <a:pt x="5569829" y="94401"/>
                  <a:pt x="5579366" y="84610"/>
                </a:cubicBezTo>
                <a:cubicBezTo>
                  <a:pt x="5588904" y="74818"/>
                  <a:pt x="5599799" y="62093"/>
                  <a:pt x="5612053" y="46435"/>
                </a:cubicBezTo>
                <a:cubicBezTo>
                  <a:pt x="5624306" y="30777"/>
                  <a:pt x="5630042" y="19305"/>
                  <a:pt x="5629261" y="12019"/>
                </a:cubicBezTo>
                <a:cubicBezTo>
                  <a:pt x="5628675" y="6554"/>
                  <a:pt x="5630501" y="3963"/>
                  <a:pt x="5634739" y="4247"/>
                </a:cubicBezTo>
                <a:close/>
                <a:moveTo>
                  <a:pt x="4407794" y="2322"/>
                </a:moveTo>
                <a:cubicBezTo>
                  <a:pt x="4409740" y="2117"/>
                  <a:pt x="4412232" y="2376"/>
                  <a:pt x="4415270" y="3098"/>
                </a:cubicBezTo>
                <a:cubicBezTo>
                  <a:pt x="4427425" y="5988"/>
                  <a:pt x="4435033" y="9867"/>
                  <a:pt x="4438097" y="14735"/>
                </a:cubicBezTo>
                <a:cubicBezTo>
                  <a:pt x="4441160" y="19603"/>
                  <a:pt x="4441659" y="25575"/>
                  <a:pt x="4439594" y="32650"/>
                </a:cubicBezTo>
                <a:lnTo>
                  <a:pt x="4439025" y="33758"/>
                </a:lnTo>
                <a:lnTo>
                  <a:pt x="4470290" y="29255"/>
                </a:lnTo>
                <a:cubicBezTo>
                  <a:pt x="4478085" y="27767"/>
                  <a:pt x="4484655" y="26204"/>
                  <a:pt x="4490001" y="24567"/>
                </a:cubicBezTo>
                <a:cubicBezTo>
                  <a:pt x="4495346" y="22930"/>
                  <a:pt x="4501678" y="24195"/>
                  <a:pt x="4508995" y="28362"/>
                </a:cubicBezTo>
                <a:cubicBezTo>
                  <a:pt x="4516312" y="32529"/>
                  <a:pt x="4522656" y="37940"/>
                  <a:pt x="4528026" y="44594"/>
                </a:cubicBezTo>
                <a:cubicBezTo>
                  <a:pt x="4533397" y="51247"/>
                  <a:pt x="4531546" y="54825"/>
                  <a:pt x="4522473" y="55328"/>
                </a:cubicBezTo>
                <a:cubicBezTo>
                  <a:pt x="4513401" y="55830"/>
                  <a:pt x="4502484" y="58807"/>
                  <a:pt x="4489722" y="64257"/>
                </a:cubicBezTo>
                <a:cubicBezTo>
                  <a:pt x="4476960" y="69708"/>
                  <a:pt x="4472169" y="69767"/>
                  <a:pt x="4475350" y="64434"/>
                </a:cubicBezTo>
                <a:cubicBezTo>
                  <a:pt x="4478532" y="59101"/>
                  <a:pt x="4481449" y="54177"/>
                  <a:pt x="4484103" y="49663"/>
                </a:cubicBezTo>
                <a:cubicBezTo>
                  <a:pt x="4486758" y="45149"/>
                  <a:pt x="4487675" y="42563"/>
                  <a:pt x="4486857" y="41905"/>
                </a:cubicBezTo>
                <a:cubicBezTo>
                  <a:pt x="4486038" y="41248"/>
                  <a:pt x="4479499" y="41698"/>
                  <a:pt x="4467239" y="43254"/>
                </a:cubicBezTo>
                <a:lnTo>
                  <a:pt x="4434989" y="47212"/>
                </a:lnTo>
                <a:lnTo>
                  <a:pt x="4437371" y="47951"/>
                </a:lnTo>
                <a:cubicBezTo>
                  <a:pt x="4447926" y="51957"/>
                  <a:pt x="4452384" y="55694"/>
                  <a:pt x="4450747" y="59160"/>
                </a:cubicBezTo>
                <a:cubicBezTo>
                  <a:pt x="4449110" y="62627"/>
                  <a:pt x="4447981" y="64670"/>
                  <a:pt x="4447361" y="65290"/>
                </a:cubicBezTo>
                <a:cubicBezTo>
                  <a:pt x="4450202" y="64682"/>
                  <a:pt x="4454031" y="63752"/>
                  <a:pt x="4458849" y="62499"/>
                </a:cubicBezTo>
                <a:cubicBezTo>
                  <a:pt x="4463667" y="61247"/>
                  <a:pt x="4468213" y="63079"/>
                  <a:pt x="4472485" y="67997"/>
                </a:cubicBezTo>
                <a:cubicBezTo>
                  <a:pt x="4476758" y="72914"/>
                  <a:pt x="4476485" y="76238"/>
                  <a:pt x="4471667" y="77968"/>
                </a:cubicBezTo>
                <a:cubicBezTo>
                  <a:pt x="4466849" y="79698"/>
                  <a:pt x="4457823" y="81258"/>
                  <a:pt x="4444589" y="82647"/>
                </a:cubicBezTo>
                <a:cubicBezTo>
                  <a:pt x="4444069" y="86306"/>
                  <a:pt x="4443436" y="89084"/>
                  <a:pt x="4442692" y="90981"/>
                </a:cubicBezTo>
                <a:cubicBezTo>
                  <a:pt x="4446909" y="90237"/>
                  <a:pt x="4451702" y="89273"/>
                  <a:pt x="4457072" y="88089"/>
                </a:cubicBezTo>
                <a:cubicBezTo>
                  <a:pt x="4462443" y="86904"/>
                  <a:pt x="4467031" y="88870"/>
                  <a:pt x="4470839" y="93986"/>
                </a:cubicBezTo>
                <a:cubicBezTo>
                  <a:pt x="4474647" y="99102"/>
                  <a:pt x="4473636" y="102237"/>
                  <a:pt x="4467807" y="103390"/>
                </a:cubicBezTo>
                <a:cubicBezTo>
                  <a:pt x="4461978" y="104543"/>
                  <a:pt x="4453060" y="106162"/>
                  <a:pt x="4441055" y="108245"/>
                </a:cubicBezTo>
                <a:cubicBezTo>
                  <a:pt x="4440596" y="111011"/>
                  <a:pt x="4440366" y="113039"/>
                  <a:pt x="4440366" y="114329"/>
                </a:cubicBezTo>
                <a:cubicBezTo>
                  <a:pt x="4461550" y="112841"/>
                  <a:pt x="4476529" y="110912"/>
                  <a:pt x="4485303" y="108543"/>
                </a:cubicBezTo>
                <a:cubicBezTo>
                  <a:pt x="4494078" y="106174"/>
                  <a:pt x="4502208" y="108661"/>
                  <a:pt x="4509692" y="116003"/>
                </a:cubicBezTo>
                <a:cubicBezTo>
                  <a:pt x="4517177" y="123345"/>
                  <a:pt x="4514709" y="127258"/>
                  <a:pt x="4502288" y="127742"/>
                </a:cubicBezTo>
                <a:cubicBezTo>
                  <a:pt x="4489867" y="128226"/>
                  <a:pt x="4471558" y="129069"/>
                  <a:pt x="4447361" y="130272"/>
                </a:cubicBezTo>
                <a:cubicBezTo>
                  <a:pt x="4468086" y="141757"/>
                  <a:pt x="4484255" y="150401"/>
                  <a:pt x="4495870" y="156205"/>
                </a:cubicBezTo>
                <a:cubicBezTo>
                  <a:pt x="4507485" y="162010"/>
                  <a:pt x="4518424" y="166623"/>
                  <a:pt x="4528687" y="170046"/>
                </a:cubicBezTo>
                <a:cubicBezTo>
                  <a:pt x="4538950" y="173469"/>
                  <a:pt x="4549169" y="176967"/>
                  <a:pt x="4559345" y="180539"/>
                </a:cubicBezTo>
                <a:cubicBezTo>
                  <a:pt x="4569521" y="184111"/>
                  <a:pt x="4567078" y="187221"/>
                  <a:pt x="4552015" y="189868"/>
                </a:cubicBezTo>
                <a:cubicBezTo>
                  <a:pt x="4536953" y="192516"/>
                  <a:pt x="4524616" y="193840"/>
                  <a:pt x="4515004" y="193840"/>
                </a:cubicBezTo>
                <a:cubicBezTo>
                  <a:pt x="4504623" y="193840"/>
                  <a:pt x="4493901" y="188309"/>
                  <a:pt x="4482838" y="177246"/>
                </a:cubicBezTo>
                <a:lnTo>
                  <a:pt x="4465688" y="160531"/>
                </a:lnTo>
                <a:lnTo>
                  <a:pt x="4468383" y="167433"/>
                </a:lnTo>
                <a:cubicBezTo>
                  <a:pt x="4466052" y="171011"/>
                  <a:pt x="4464886" y="178238"/>
                  <a:pt x="4464886" y="189115"/>
                </a:cubicBezTo>
                <a:cubicBezTo>
                  <a:pt x="4464886" y="200786"/>
                  <a:pt x="4464120" y="211886"/>
                  <a:pt x="4462588" y="222415"/>
                </a:cubicBezTo>
                <a:cubicBezTo>
                  <a:pt x="4461057" y="232945"/>
                  <a:pt x="4457141" y="235261"/>
                  <a:pt x="4450840" y="229364"/>
                </a:cubicBezTo>
                <a:cubicBezTo>
                  <a:pt x="4444540" y="223466"/>
                  <a:pt x="4441972" y="217392"/>
                  <a:pt x="4443138" y="211142"/>
                </a:cubicBezTo>
                <a:cubicBezTo>
                  <a:pt x="4444304" y="204891"/>
                  <a:pt x="4445082" y="196746"/>
                  <a:pt x="4445473" y="186706"/>
                </a:cubicBezTo>
                <a:cubicBezTo>
                  <a:pt x="4445864" y="176666"/>
                  <a:pt x="4445377" y="170676"/>
                  <a:pt x="4444013" y="168735"/>
                </a:cubicBezTo>
                <a:cubicBezTo>
                  <a:pt x="4442649" y="166794"/>
                  <a:pt x="4439408" y="166019"/>
                  <a:pt x="4434292" y="166409"/>
                </a:cubicBezTo>
                <a:cubicBezTo>
                  <a:pt x="4429176" y="166800"/>
                  <a:pt x="4416027" y="168056"/>
                  <a:pt x="4394844" y="170177"/>
                </a:cubicBezTo>
                <a:cubicBezTo>
                  <a:pt x="4394844" y="183373"/>
                  <a:pt x="4394441" y="194606"/>
                  <a:pt x="4393634" y="203877"/>
                </a:cubicBezTo>
                <a:cubicBezTo>
                  <a:pt x="4392828" y="213148"/>
                  <a:pt x="4391303" y="221770"/>
                  <a:pt x="4389058" y="229745"/>
                </a:cubicBezTo>
                <a:cubicBezTo>
                  <a:pt x="4386813" y="237720"/>
                  <a:pt x="4383105" y="238110"/>
                  <a:pt x="4377933" y="230917"/>
                </a:cubicBezTo>
                <a:cubicBezTo>
                  <a:pt x="4372761" y="223724"/>
                  <a:pt x="4370761" y="217284"/>
                  <a:pt x="4371933" y="211597"/>
                </a:cubicBezTo>
                <a:cubicBezTo>
                  <a:pt x="4373105" y="205911"/>
                  <a:pt x="4374470" y="197930"/>
                  <a:pt x="4376026" y="187655"/>
                </a:cubicBezTo>
                <a:cubicBezTo>
                  <a:pt x="4377583" y="177379"/>
                  <a:pt x="4377282" y="170189"/>
                  <a:pt x="4375124" y="166084"/>
                </a:cubicBezTo>
                <a:cubicBezTo>
                  <a:pt x="4374169" y="163206"/>
                  <a:pt x="4373691" y="162344"/>
                  <a:pt x="4373691" y="163498"/>
                </a:cubicBezTo>
                <a:cubicBezTo>
                  <a:pt x="4369326" y="171237"/>
                  <a:pt x="4361125" y="179922"/>
                  <a:pt x="4349088" y="189552"/>
                </a:cubicBezTo>
                <a:cubicBezTo>
                  <a:pt x="4337052" y="199183"/>
                  <a:pt x="4323940" y="206196"/>
                  <a:pt x="4309751" y="210593"/>
                </a:cubicBezTo>
                <a:cubicBezTo>
                  <a:pt x="4295563" y="214989"/>
                  <a:pt x="4293662" y="213234"/>
                  <a:pt x="4304049" y="205328"/>
                </a:cubicBezTo>
                <a:cubicBezTo>
                  <a:pt x="4314436" y="197421"/>
                  <a:pt x="4324299" y="189385"/>
                  <a:pt x="4333638" y="181218"/>
                </a:cubicBezTo>
                <a:cubicBezTo>
                  <a:pt x="4342977" y="173051"/>
                  <a:pt x="4350859" y="165374"/>
                  <a:pt x="4357283" y="158187"/>
                </a:cubicBezTo>
                <a:cubicBezTo>
                  <a:pt x="4363707" y="150999"/>
                  <a:pt x="4369562" y="144206"/>
                  <a:pt x="4374845" y="137806"/>
                </a:cubicBezTo>
                <a:cubicBezTo>
                  <a:pt x="4361302" y="140882"/>
                  <a:pt x="4352158" y="142820"/>
                  <a:pt x="4347414" y="143620"/>
                </a:cubicBezTo>
                <a:cubicBezTo>
                  <a:pt x="4342670" y="144420"/>
                  <a:pt x="4336525" y="141881"/>
                  <a:pt x="4328978" y="136002"/>
                </a:cubicBezTo>
                <a:cubicBezTo>
                  <a:pt x="4321431" y="130123"/>
                  <a:pt x="4322736" y="127184"/>
                  <a:pt x="4332894" y="127184"/>
                </a:cubicBezTo>
                <a:cubicBezTo>
                  <a:pt x="4340546" y="127184"/>
                  <a:pt x="4358424" y="125386"/>
                  <a:pt x="4386528" y="121789"/>
                </a:cubicBezTo>
                <a:lnTo>
                  <a:pt x="4386528" y="113306"/>
                </a:lnTo>
                <a:cubicBezTo>
                  <a:pt x="4383985" y="114050"/>
                  <a:pt x="4380466" y="114623"/>
                  <a:pt x="4375970" y="115026"/>
                </a:cubicBezTo>
                <a:cubicBezTo>
                  <a:pt x="4371474" y="115430"/>
                  <a:pt x="4366663" y="113082"/>
                  <a:pt x="4361534" y="107985"/>
                </a:cubicBezTo>
                <a:cubicBezTo>
                  <a:pt x="4356406" y="102888"/>
                  <a:pt x="4357364" y="100339"/>
                  <a:pt x="4364408" y="100339"/>
                </a:cubicBezTo>
                <a:cubicBezTo>
                  <a:pt x="4368985" y="100339"/>
                  <a:pt x="4376358" y="99706"/>
                  <a:pt x="4386528" y="98441"/>
                </a:cubicBezTo>
                <a:lnTo>
                  <a:pt x="4386528" y="88786"/>
                </a:lnTo>
                <a:cubicBezTo>
                  <a:pt x="4377189" y="91118"/>
                  <a:pt x="4370488" y="91853"/>
                  <a:pt x="4366427" y="90991"/>
                </a:cubicBezTo>
                <a:cubicBezTo>
                  <a:pt x="4362365" y="90129"/>
                  <a:pt x="4358474" y="87385"/>
                  <a:pt x="4354753" y="82759"/>
                </a:cubicBezTo>
                <a:cubicBezTo>
                  <a:pt x="4351032" y="78133"/>
                  <a:pt x="4353476" y="75820"/>
                  <a:pt x="4362083" y="75820"/>
                </a:cubicBezTo>
                <a:cubicBezTo>
                  <a:pt x="4368892" y="75820"/>
                  <a:pt x="4376649" y="75212"/>
                  <a:pt x="4385356" y="73996"/>
                </a:cubicBezTo>
                <a:cubicBezTo>
                  <a:pt x="4384649" y="69866"/>
                  <a:pt x="4383306" y="65439"/>
                  <a:pt x="4381328" y="60713"/>
                </a:cubicBezTo>
                <a:cubicBezTo>
                  <a:pt x="4379350" y="55988"/>
                  <a:pt x="4381490" y="54233"/>
                  <a:pt x="4387746" y="55449"/>
                </a:cubicBezTo>
                <a:cubicBezTo>
                  <a:pt x="4394003" y="56664"/>
                  <a:pt x="4398890" y="58081"/>
                  <a:pt x="4402406" y="59700"/>
                </a:cubicBezTo>
                <a:cubicBezTo>
                  <a:pt x="4405922" y="61318"/>
                  <a:pt x="4407097" y="63749"/>
                  <a:pt x="4405931" y="66992"/>
                </a:cubicBezTo>
                <a:cubicBezTo>
                  <a:pt x="4404765" y="70235"/>
                  <a:pt x="4404183" y="71615"/>
                  <a:pt x="4404183" y="71131"/>
                </a:cubicBezTo>
                <a:cubicBezTo>
                  <a:pt x="4414725" y="70400"/>
                  <a:pt x="4422123" y="69767"/>
                  <a:pt x="4426377" y="69234"/>
                </a:cubicBezTo>
                <a:cubicBezTo>
                  <a:pt x="4427046" y="62475"/>
                  <a:pt x="4426408" y="56236"/>
                  <a:pt x="4424460" y="50519"/>
                </a:cubicBezTo>
                <a:lnTo>
                  <a:pt x="4424290" y="48525"/>
                </a:lnTo>
                <a:lnTo>
                  <a:pt x="4405392" y="50844"/>
                </a:lnTo>
                <a:cubicBezTo>
                  <a:pt x="4376420" y="54348"/>
                  <a:pt x="4360824" y="55709"/>
                  <a:pt x="4358604" y="54928"/>
                </a:cubicBezTo>
                <a:cubicBezTo>
                  <a:pt x="4354412" y="67901"/>
                  <a:pt x="4349250" y="76982"/>
                  <a:pt x="4343117" y="82173"/>
                </a:cubicBezTo>
                <a:cubicBezTo>
                  <a:pt x="4336984" y="87363"/>
                  <a:pt x="4332373" y="86430"/>
                  <a:pt x="4329285" y="79373"/>
                </a:cubicBezTo>
                <a:cubicBezTo>
                  <a:pt x="4326197" y="72316"/>
                  <a:pt x="4327397" y="65188"/>
                  <a:pt x="4332885" y="57988"/>
                </a:cubicBezTo>
                <a:cubicBezTo>
                  <a:pt x="4338373" y="50788"/>
                  <a:pt x="4342171" y="44175"/>
                  <a:pt x="4344279" y="38147"/>
                </a:cubicBezTo>
                <a:cubicBezTo>
                  <a:pt x="4346388" y="32120"/>
                  <a:pt x="4349290" y="30554"/>
                  <a:pt x="4352986" y="33450"/>
                </a:cubicBezTo>
                <a:cubicBezTo>
                  <a:pt x="4356682" y="36346"/>
                  <a:pt x="4358809" y="39177"/>
                  <a:pt x="4359367" y="41943"/>
                </a:cubicBezTo>
                <a:lnTo>
                  <a:pt x="4425313" y="35690"/>
                </a:lnTo>
                <a:lnTo>
                  <a:pt x="4424191" y="35106"/>
                </a:lnTo>
                <a:cubicBezTo>
                  <a:pt x="4415987" y="29667"/>
                  <a:pt x="4409602" y="23525"/>
                  <a:pt x="4405038" y="16679"/>
                </a:cubicBezTo>
                <a:cubicBezTo>
                  <a:pt x="4401039" y="7721"/>
                  <a:pt x="4401957" y="2936"/>
                  <a:pt x="4407794" y="2322"/>
                </a:cubicBezTo>
                <a:close/>
                <a:moveTo>
                  <a:pt x="1411528" y="643"/>
                </a:moveTo>
                <a:cubicBezTo>
                  <a:pt x="1417519" y="1895"/>
                  <a:pt x="1424740" y="5346"/>
                  <a:pt x="1433192" y="10996"/>
                </a:cubicBezTo>
                <a:cubicBezTo>
                  <a:pt x="1441645" y="16645"/>
                  <a:pt x="1444506" y="20390"/>
                  <a:pt x="1441778" y="22232"/>
                </a:cubicBezTo>
                <a:cubicBezTo>
                  <a:pt x="1439050" y="24074"/>
                  <a:pt x="1435573" y="28263"/>
                  <a:pt x="1431350" y="34799"/>
                </a:cubicBezTo>
                <a:cubicBezTo>
                  <a:pt x="1427128" y="41335"/>
                  <a:pt x="1422166" y="48779"/>
                  <a:pt x="1416467" y="57132"/>
                </a:cubicBezTo>
                <a:cubicBezTo>
                  <a:pt x="1410769" y="65485"/>
                  <a:pt x="1406561" y="70542"/>
                  <a:pt x="1403845" y="72303"/>
                </a:cubicBezTo>
                <a:cubicBezTo>
                  <a:pt x="1424991" y="70815"/>
                  <a:pt x="1439914" y="68691"/>
                  <a:pt x="1448615" y="65932"/>
                </a:cubicBezTo>
                <a:cubicBezTo>
                  <a:pt x="1457314" y="63172"/>
                  <a:pt x="1465336" y="64304"/>
                  <a:pt x="1472678" y="69327"/>
                </a:cubicBezTo>
                <a:cubicBezTo>
                  <a:pt x="1480021" y="74350"/>
                  <a:pt x="1486535" y="80660"/>
                  <a:pt x="1492221" y="88256"/>
                </a:cubicBezTo>
                <a:cubicBezTo>
                  <a:pt x="1497907" y="95852"/>
                  <a:pt x="1495877" y="100354"/>
                  <a:pt x="1486128" y="101762"/>
                </a:cubicBezTo>
                <a:cubicBezTo>
                  <a:pt x="1476380" y="103170"/>
                  <a:pt x="1464682" y="107585"/>
                  <a:pt x="1451033" y="115008"/>
                </a:cubicBezTo>
                <a:cubicBezTo>
                  <a:pt x="1437385" y="122431"/>
                  <a:pt x="1431959" y="122880"/>
                  <a:pt x="1434755" y="116357"/>
                </a:cubicBezTo>
                <a:cubicBezTo>
                  <a:pt x="1437552" y="109833"/>
                  <a:pt x="1440860" y="103433"/>
                  <a:pt x="1444680" y="97158"/>
                </a:cubicBezTo>
                <a:cubicBezTo>
                  <a:pt x="1448499" y="90882"/>
                  <a:pt x="1450059" y="87140"/>
                  <a:pt x="1449359" y="85931"/>
                </a:cubicBezTo>
                <a:cubicBezTo>
                  <a:pt x="1448658" y="84721"/>
                  <a:pt x="1441601" y="84693"/>
                  <a:pt x="1428187" y="85847"/>
                </a:cubicBezTo>
                <a:cubicBezTo>
                  <a:pt x="1414775" y="87000"/>
                  <a:pt x="1398100" y="88944"/>
                  <a:pt x="1378163" y="91679"/>
                </a:cubicBezTo>
                <a:cubicBezTo>
                  <a:pt x="1358226" y="94414"/>
                  <a:pt x="1339223" y="97145"/>
                  <a:pt x="1321153" y="99874"/>
                </a:cubicBezTo>
                <a:cubicBezTo>
                  <a:pt x="1303082" y="102602"/>
                  <a:pt x="1292218" y="103576"/>
                  <a:pt x="1288559" y="102795"/>
                </a:cubicBezTo>
                <a:cubicBezTo>
                  <a:pt x="1285074" y="116971"/>
                  <a:pt x="1279475" y="128685"/>
                  <a:pt x="1271760" y="137937"/>
                </a:cubicBezTo>
                <a:cubicBezTo>
                  <a:pt x="1264046" y="147189"/>
                  <a:pt x="1258428" y="147319"/>
                  <a:pt x="1254906" y="138327"/>
                </a:cubicBezTo>
                <a:cubicBezTo>
                  <a:pt x="1251383" y="129336"/>
                  <a:pt x="1251787" y="121624"/>
                  <a:pt x="1256115" y="115194"/>
                </a:cubicBezTo>
                <a:cubicBezTo>
                  <a:pt x="1260443" y="108763"/>
                  <a:pt x="1263943" y="102134"/>
                  <a:pt x="1266616" y="95307"/>
                </a:cubicBezTo>
                <a:cubicBezTo>
                  <a:pt x="1269289" y="88479"/>
                  <a:pt x="1271289" y="82938"/>
                  <a:pt x="1272616" y="78684"/>
                </a:cubicBezTo>
                <a:cubicBezTo>
                  <a:pt x="1273943" y="74430"/>
                  <a:pt x="1276886" y="74365"/>
                  <a:pt x="1281444" y="78489"/>
                </a:cubicBezTo>
                <a:cubicBezTo>
                  <a:pt x="1286001" y="82613"/>
                  <a:pt x="1288280" y="85611"/>
                  <a:pt x="1288280" y="87484"/>
                </a:cubicBezTo>
                <a:cubicBezTo>
                  <a:pt x="1297049" y="87546"/>
                  <a:pt x="1308679" y="86597"/>
                  <a:pt x="1323171" y="84638"/>
                </a:cubicBezTo>
                <a:cubicBezTo>
                  <a:pt x="1337663" y="82678"/>
                  <a:pt x="1358980" y="79844"/>
                  <a:pt x="1387120" y="76136"/>
                </a:cubicBezTo>
                <a:cubicBezTo>
                  <a:pt x="1393557" y="63969"/>
                  <a:pt x="1398710" y="51210"/>
                  <a:pt x="1402580" y="37859"/>
                </a:cubicBezTo>
                <a:cubicBezTo>
                  <a:pt x="1406450" y="24508"/>
                  <a:pt x="1407411" y="14654"/>
                  <a:pt x="1405464" y="8298"/>
                </a:cubicBezTo>
                <a:cubicBezTo>
                  <a:pt x="1403516" y="1942"/>
                  <a:pt x="1405538" y="-610"/>
                  <a:pt x="1411528" y="643"/>
                </a:cubicBezTo>
                <a:close/>
                <a:moveTo>
                  <a:pt x="2942298" y="14"/>
                </a:moveTo>
                <a:cubicBezTo>
                  <a:pt x="2943782" y="97"/>
                  <a:pt x="2945592" y="551"/>
                  <a:pt x="2947732" y="1378"/>
                </a:cubicBezTo>
                <a:cubicBezTo>
                  <a:pt x="2956290" y="4683"/>
                  <a:pt x="2963514" y="9064"/>
                  <a:pt x="2969405" y="14521"/>
                </a:cubicBezTo>
                <a:cubicBezTo>
                  <a:pt x="2975296" y="19978"/>
                  <a:pt x="2976152" y="24567"/>
                  <a:pt x="2971972" y="28288"/>
                </a:cubicBezTo>
                <a:cubicBezTo>
                  <a:pt x="2967793" y="32008"/>
                  <a:pt x="2962807" y="37726"/>
                  <a:pt x="2957015" y="45440"/>
                </a:cubicBezTo>
                <a:cubicBezTo>
                  <a:pt x="2951224" y="53154"/>
                  <a:pt x="2941953" y="65997"/>
                  <a:pt x="2929203" y="83968"/>
                </a:cubicBezTo>
                <a:cubicBezTo>
                  <a:pt x="2940910" y="83286"/>
                  <a:pt x="2950922" y="82349"/>
                  <a:pt x="2959238" y="81159"/>
                </a:cubicBezTo>
                <a:cubicBezTo>
                  <a:pt x="2967554" y="79968"/>
                  <a:pt x="2977634" y="78195"/>
                  <a:pt x="2989478" y="75838"/>
                </a:cubicBezTo>
                <a:cubicBezTo>
                  <a:pt x="3001323" y="73482"/>
                  <a:pt x="3011359" y="76030"/>
                  <a:pt x="3019588" y="83484"/>
                </a:cubicBezTo>
                <a:cubicBezTo>
                  <a:pt x="3027817" y="90938"/>
                  <a:pt x="3026208" y="95623"/>
                  <a:pt x="3014761" y="97539"/>
                </a:cubicBezTo>
                <a:cubicBezTo>
                  <a:pt x="3003313" y="99455"/>
                  <a:pt x="2989701" y="100810"/>
                  <a:pt x="2973926" y="101604"/>
                </a:cubicBezTo>
                <a:cubicBezTo>
                  <a:pt x="2958150" y="102398"/>
                  <a:pt x="2941295" y="103080"/>
                  <a:pt x="2923361" y="103650"/>
                </a:cubicBezTo>
                <a:cubicBezTo>
                  <a:pt x="2936309" y="112431"/>
                  <a:pt x="2950215" y="122924"/>
                  <a:pt x="2965080" y="135128"/>
                </a:cubicBezTo>
                <a:cubicBezTo>
                  <a:pt x="2979944" y="147331"/>
                  <a:pt x="2993354" y="155939"/>
                  <a:pt x="3005310" y="160949"/>
                </a:cubicBezTo>
                <a:cubicBezTo>
                  <a:pt x="3017266" y="165960"/>
                  <a:pt x="3028583" y="170862"/>
                  <a:pt x="3039261" y="175655"/>
                </a:cubicBezTo>
                <a:cubicBezTo>
                  <a:pt x="3049940" y="180449"/>
                  <a:pt x="3047295" y="184095"/>
                  <a:pt x="3031327" y="186594"/>
                </a:cubicBezTo>
                <a:cubicBezTo>
                  <a:pt x="3015359" y="189093"/>
                  <a:pt x="3003583" y="189930"/>
                  <a:pt x="2995999" y="189106"/>
                </a:cubicBezTo>
                <a:cubicBezTo>
                  <a:pt x="2988415" y="188281"/>
                  <a:pt x="2981225" y="184256"/>
                  <a:pt x="2974428" y="177032"/>
                </a:cubicBezTo>
                <a:cubicBezTo>
                  <a:pt x="2967632" y="169808"/>
                  <a:pt x="2959095" y="160298"/>
                  <a:pt x="2948820" y="148503"/>
                </a:cubicBezTo>
                <a:cubicBezTo>
                  <a:pt x="2938545" y="136709"/>
                  <a:pt x="2925625" y="121863"/>
                  <a:pt x="2910060" y="103967"/>
                </a:cubicBezTo>
                <a:cubicBezTo>
                  <a:pt x="2894210" y="105517"/>
                  <a:pt x="2879966" y="106788"/>
                  <a:pt x="2867328" y="107780"/>
                </a:cubicBezTo>
                <a:cubicBezTo>
                  <a:pt x="2875898" y="112568"/>
                  <a:pt x="2878040" y="116679"/>
                  <a:pt x="2873755" y="120115"/>
                </a:cubicBezTo>
                <a:cubicBezTo>
                  <a:pt x="2869470" y="123550"/>
                  <a:pt x="2863666" y="130086"/>
                  <a:pt x="2856342" y="139723"/>
                </a:cubicBezTo>
                <a:cubicBezTo>
                  <a:pt x="2849019" y="149359"/>
                  <a:pt x="2839230" y="160500"/>
                  <a:pt x="2826976" y="173144"/>
                </a:cubicBezTo>
                <a:cubicBezTo>
                  <a:pt x="2814723" y="185788"/>
                  <a:pt x="2800268" y="195319"/>
                  <a:pt x="2783612" y="201737"/>
                </a:cubicBezTo>
                <a:cubicBezTo>
                  <a:pt x="2766955" y="208156"/>
                  <a:pt x="2764782" y="206057"/>
                  <a:pt x="2777091" y="195440"/>
                </a:cubicBezTo>
                <a:cubicBezTo>
                  <a:pt x="2789401" y="184824"/>
                  <a:pt x="2803037" y="170884"/>
                  <a:pt x="2818001" y="153619"/>
                </a:cubicBezTo>
                <a:cubicBezTo>
                  <a:pt x="2832964" y="136355"/>
                  <a:pt x="2841971" y="121745"/>
                  <a:pt x="2845022" y="109790"/>
                </a:cubicBezTo>
                <a:cubicBezTo>
                  <a:pt x="2825984" y="112903"/>
                  <a:pt x="2811948" y="115433"/>
                  <a:pt x="2802913" y="117380"/>
                </a:cubicBezTo>
                <a:cubicBezTo>
                  <a:pt x="2793878" y="119327"/>
                  <a:pt x="2785016" y="115997"/>
                  <a:pt x="2776328" y="107390"/>
                </a:cubicBezTo>
                <a:cubicBezTo>
                  <a:pt x="2767641" y="98782"/>
                  <a:pt x="2769700" y="94876"/>
                  <a:pt x="2782505" y="95669"/>
                </a:cubicBezTo>
                <a:cubicBezTo>
                  <a:pt x="2795310" y="96463"/>
                  <a:pt x="2812193" y="95890"/>
                  <a:pt x="2833153" y="93949"/>
                </a:cubicBezTo>
                <a:cubicBezTo>
                  <a:pt x="2854113" y="92008"/>
                  <a:pt x="2880927" y="89549"/>
                  <a:pt x="2913594" y="86572"/>
                </a:cubicBezTo>
                <a:cubicBezTo>
                  <a:pt x="2919250" y="74542"/>
                  <a:pt x="2925188" y="60803"/>
                  <a:pt x="2931408" y="45356"/>
                </a:cubicBezTo>
                <a:cubicBezTo>
                  <a:pt x="2937627" y="29909"/>
                  <a:pt x="2939763" y="17891"/>
                  <a:pt x="2937816" y="9303"/>
                </a:cubicBezTo>
                <a:cubicBezTo>
                  <a:pt x="2936356" y="2861"/>
                  <a:pt x="2937850" y="-235"/>
                  <a:pt x="2942298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444500" indent="-444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856095" y="3268438"/>
            <a:ext cx="4649030" cy="169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1+2+3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答：三年级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个班一共要比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场。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78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1029803" y="1641188"/>
            <a:ext cx="6839754" cy="3575623"/>
          </a:xfrm>
          <a:custGeom>
            <a:avLst/>
            <a:gdLst/>
            <a:ahLst/>
            <a:cxnLst/>
            <a:rect l="l" t="t" r="r" b="b"/>
            <a:pathLst>
              <a:path w="6839754" h="3575623">
                <a:moveTo>
                  <a:pt x="3728650" y="3493864"/>
                </a:moveTo>
                <a:cubicBezTo>
                  <a:pt x="3725734" y="3494028"/>
                  <a:pt x="3722898" y="3495135"/>
                  <a:pt x="3720142" y="3497185"/>
                </a:cubicBezTo>
                <a:cubicBezTo>
                  <a:pt x="3714629" y="3501284"/>
                  <a:pt x="3711872" y="3506747"/>
                  <a:pt x="3711872" y="3513574"/>
                </a:cubicBezTo>
                <a:cubicBezTo>
                  <a:pt x="3711872" y="3520402"/>
                  <a:pt x="3714942" y="3525527"/>
                  <a:pt x="3721081" y="3528950"/>
                </a:cubicBezTo>
                <a:cubicBezTo>
                  <a:pt x="3727220" y="3532373"/>
                  <a:pt x="3733229" y="3532200"/>
                  <a:pt x="3739108" y="3528429"/>
                </a:cubicBezTo>
                <a:cubicBezTo>
                  <a:pt x="3744987" y="3524647"/>
                  <a:pt x="3747749" y="3519190"/>
                  <a:pt x="3747396" y="3512058"/>
                </a:cubicBezTo>
                <a:cubicBezTo>
                  <a:pt x="3747042" y="3504927"/>
                  <a:pt x="3743790" y="3499640"/>
                  <a:pt x="3737638" y="3496199"/>
                </a:cubicBezTo>
                <a:cubicBezTo>
                  <a:pt x="3734562" y="3494478"/>
                  <a:pt x="3731566" y="3493700"/>
                  <a:pt x="3728650" y="3493864"/>
                </a:cubicBezTo>
                <a:close/>
                <a:moveTo>
                  <a:pt x="2627129" y="3491604"/>
                </a:moveTo>
                <a:cubicBezTo>
                  <a:pt x="2621864" y="3491982"/>
                  <a:pt x="2605391" y="3493622"/>
                  <a:pt x="2577709" y="3496524"/>
                </a:cubicBezTo>
                <a:cubicBezTo>
                  <a:pt x="2578441" y="3507513"/>
                  <a:pt x="2579141" y="3517701"/>
                  <a:pt x="2579811" y="3527090"/>
                </a:cubicBezTo>
                <a:cubicBezTo>
                  <a:pt x="2602334" y="3525639"/>
                  <a:pt x="2619964" y="3524206"/>
                  <a:pt x="2632701" y="3522792"/>
                </a:cubicBezTo>
                <a:cubicBezTo>
                  <a:pt x="2634859" y="3510006"/>
                  <a:pt x="2635786" y="3501516"/>
                  <a:pt x="2635482" y="3497324"/>
                </a:cubicBezTo>
                <a:cubicBezTo>
                  <a:pt x="2635178" y="3493132"/>
                  <a:pt x="2632394" y="3491225"/>
                  <a:pt x="2627129" y="3491604"/>
                </a:cubicBezTo>
                <a:close/>
                <a:moveTo>
                  <a:pt x="3730797" y="3474042"/>
                </a:moveTo>
                <a:cubicBezTo>
                  <a:pt x="3735572" y="3474147"/>
                  <a:pt x="3740453" y="3475248"/>
                  <a:pt x="3745442" y="3477344"/>
                </a:cubicBezTo>
                <a:cubicBezTo>
                  <a:pt x="3755420" y="3481536"/>
                  <a:pt x="3762046" y="3488178"/>
                  <a:pt x="3765320" y="3497268"/>
                </a:cubicBezTo>
                <a:cubicBezTo>
                  <a:pt x="3768594" y="3506359"/>
                  <a:pt x="3768979" y="3515351"/>
                  <a:pt x="3766474" y="3524243"/>
                </a:cubicBezTo>
                <a:cubicBezTo>
                  <a:pt x="3763968" y="3533136"/>
                  <a:pt x="3759280" y="3539942"/>
                  <a:pt x="3752409" y="3544661"/>
                </a:cubicBezTo>
                <a:cubicBezTo>
                  <a:pt x="3745539" y="3549380"/>
                  <a:pt x="3737374" y="3551739"/>
                  <a:pt x="3727918" y="3551739"/>
                </a:cubicBezTo>
                <a:cubicBezTo>
                  <a:pt x="3718461" y="3551739"/>
                  <a:pt x="3709897" y="3547901"/>
                  <a:pt x="3702226" y="3540224"/>
                </a:cubicBezTo>
                <a:cubicBezTo>
                  <a:pt x="3694556" y="3532547"/>
                  <a:pt x="3690720" y="3524293"/>
                  <a:pt x="3690720" y="3515463"/>
                </a:cubicBezTo>
                <a:cubicBezTo>
                  <a:pt x="3690720" y="3506632"/>
                  <a:pt x="3692785" y="3498909"/>
                  <a:pt x="3696915" y="3492292"/>
                </a:cubicBezTo>
                <a:cubicBezTo>
                  <a:pt x="3701045" y="3485676"/>
                  <a:pt x="3707671" y="3480482"/>
                  <a:pt x="3716793" y="3476712"/>
                </a:cubicBezTo>
                <a:cubicBezTo>
                  <a:pt x="3721354" y="3474826"/>
                  <a:pt x="3726022" y="3473937"/>
                  <a:pt x="3730797" y="3474042"/>
                </a:cubicBezTo>
                <a:close/>
                <a:moveTo>
                  <a:pt x="2642261" y="3470005"/>
                </a:moveTo>
                <a:cubicBezTo>
                  <a:pt x="2644836" y="3470250"/>
                  <a:pt x="2647485" y="3471316"/>
                  <a:pt x="2650207" y="3473205"/>
                </a:cubicBezTo>
                <a:cubicBezTo>
                  <a:pt x="2655651" y="3476981"/>
                  <a:pt x="2661077" y="3481223"/>
                  <a:pt x="2666485" y="3485930"/>
                </a:cubicBezTo>
                <a:cubicBezTo>
                  <a:pt x="2671892" y="3490636"/>
                  <a:pt x="2672122" y="3494639"/>
                  <a:pt x="2667173" y="3497938"/>
                </a:cubicBezTo>
                <a:cubicBezTo>
                  <a:pt x="2662225" y="3501237"/>
                  <a:pt x="2656916" y="3509268"/>
                  <a:pt x="2651249" y="3522030"/>
                </a:cubicBezTo>
                <a:cubicBezTo>
                  <a:pt x="2661369" y="3532076"/>
                  <a:pt x="2658271" y="3537787"/>
                  <a:pt x="2641956" y="3539164"/>
                </a:cubicBezTo>
                <a:cubicBezTo>
                  <a:pt x="2625641" y="3540540"/>
                  <a:pt x="2604678" y="3541960"/>
                  <a:pt x="2579067" y="3543424"/>
                </a:cubicBezTo>
                <a:cubicBezTo>
                  <a:pt x="2572878" y="3555194"/>
                  <a:pt x="2567967" y="3553910"/>
                  <a:pt x="2564333" y="3539573"/>
                </a:cubicBezTo>
                <a:cubicBezTo>
                  <a:pt x="2560699" y="3525236"/>
                  <a:pt x="2558318" y="3514164"/>
                  <a:pt x="2557189" y="3506356"/>
                </a:cubicBezTo>
                <a:cubicBezTo>
                  <a:pt x="2556061" y="3498549"/>
                  <a:pt x="2553921" y="3491492"/>
                  <a:pt x="2550771" y="3485185"/>
                </a:cubicBezTo>
                <a:cubicBezTo>
                  <a:pt x="2547621" y="3478879"/>
                  <a:pt x="2549097" y="3476321"/>
                  <a:pt x="2555199" y="3477511"/>
                </a:cubicBezTo>
                <a:cubicBezTo>
                  <a:pt x="2561301" y="3478702"/>
                  <a:pt x="2566435" y="3479673"/>
                  <a:pt x="2570602" y="3480423"/>
                </a:cubicBezTo>
                <a:cubicBezTo>
                  <a:pt x="2574770" y="3481173"/>
                  <a:pt x="2580930" y="3481372"/>
                  <a:pt x="2589085" y="3481018"/>
                </a:cubicBezTo>
                <a:cubicBezTo>
                  <a:pt x="2597239" y="3480665"/>
                  <a:pt x="2605676" y="3479728"/>
                  <a:pt x="2614395" y="3478209"/>
                </a:cubicBezTo>
                <a:cubicBezTo>
                  <a:pt x="2623114" y="3476690"/>
                  <a:pt x="2629901" y="3474532"/>
                  <a:pt x="2634757" y="3471735"/>
                </a:cubicBezTo>
                <a:cubicBezTo>
                  <a:pt x="2637184" y="3470337"/>
                  <a:pt x="2639686" y="3469760"/>
                  <a:pt x="2642261" y="3470005"/>
                </a:cubicBezTo>
                <a:close/>
                <a:moveTo>
                  <a:pt x="2834721" y="3463426"/>
                </a:moveTo>
                <a:cubicBezTo>
                  <a:pt x="2838358" y="3463747"/>
                  <a:pt x="2841377" y="3465029"/>
                  <a:pt x="2843776" y="3467270"/>
                </a:cubicBezTo>
                <a:cubicBezTo>
                  <a:pt x="2848576" y="3471754"/>
                  <a:pt x="2845689" y="3475645"/>
                  <a:pt x="2835116" y="3478944"/>
                </a:cubicBezTo>
                <a:cubicBezTo>
                  <a:pt x="2824543" y="3482243"/>
                  <a:pt x="2815828" y="3484500"/>
                  <a:pt x="2808969" y="3485716"/>
                </a:cubicBezTo>
                <a:cubicBezTo>
                  <a:pt x="2802111" y="3486931"/>
                  <a:pt x="2796089" y="3485226"/>
                  <a:pt x="2790905" y="3480600"/>
                </a:cubicBezTo>
                <a:cubicBezTo>
                  <a:pt x="2785721" y="3475974"/>
                  <a:pt x="2785544" y="3473047"/>
                  <a:pt x="2790375" y="3471819"/>
                </a:cubicBezTo>
                <a:cubicBezTo>
                  <a:pt x="2795206" y="3470591"/>
                  <a:pt x="2799553" y="3469782"/>
                  <a:pt x="2803416" y="3469391"/>
                </a:cubicBezTo>
                <a:cubicBezTo>
                  <a:pt x="2807279" y="3469000"/>
                  <a:pt x="2813459" y="3467652"/>
                  <a:pt x="2821954" y="3465345"/>
                </a:cubicBezTo>
                <a:cubicBezTo>
                  <a:pt x="2826829" y="3463745"/>
                  <a:pt x="2831084" y="3463105"/>
                  <a:pt x="2834721" y="3463426"/>
                </a:cubicBezTo>
                <a:close/>
                <a:moveTo>
                  <a:pt x="1972081" y="3433496"/>
                </a:moveTo>
                <a:cubicBezTo>
                  <a:pt x="1969383" y="3432937"/>
                  <a:pt x="1955607" y="3434810"/>
                  <a:pt x="1930753" y="3439114"/>
                </a:cubicBezTo>
                <a:lnTo>
                  <a:pt x="1933934" y="3471056"/>
                </a:lnTo>
                <a:cubicBezTo>
                  <a:pt x="1949648" y="3467943"/>
                  <a:pt x="1962261" y="3465804"/>
                  <a:pt x="1971774" y="3464638"/>
                </a:cubicBezTo>
                <a:cubicBezTo>
                  <a:pt x="1973907" y="3453290"/>
                  <a:pt x="1975166" y="3445402"/>
                  <a:pt x="1975550" y="3440974"/>
                </a:cubicBezTo>
                <a:cubicBezTo>
                  <a:pt x="1975935" y="3436547"/>
                  <a:pt x="1974778" y="3434054"/>
                  <a:pt x="1972081" y="3433496"/>
                </a:cubicBezTo>
                <a:close/>
                <a:moveTo>
                  <a:pt x="2276634" y="3432393"/>
                </a:moveTo>
                <a:cubicBezTo>
                  <a:pt x="2278963" y="3431810"/>
                  <a:pt x="2282973" y="3432349"/>
                  <a:pt x="2288666" y="3434007"/>
                </a:cubicBezTo>
                <a:cubicBezTo>
                  <a:pt x="2300051" y="3437325"/>
                  <a:pt x="2308246" y="3442351"/>
                  <a:pt x="2313251" y="3449085"/>
                </a:cubicBezTo>
                <a:cubicBezTo>
                  <a:pt x="2318255" y="3455820"/>
                  <a:pt x="2319489" y="3464105"/>
                  <a:pt x="2316953" y="3473940"/>
                </a:cubicBezTo>
                <a:cubicBezTo>
                  <a:pt x="2314417" y="3483775"/>
                  <a:pt x="2306420" y="3481455"/>
                  <a:pt x="2292964" y="3466982"/>
                </a:cubicBezTo>
                <a:cubicBezTo>
                  <a:pt x="2282856" y="3452980"/>
                  <a:pt x="2276766" y="3443154"/>
                  <a:pt x="2274695" y="3437505"/>
                </a:cubicBezTo>
                <a:cubicBezTo>
                  <a:pt x="2273659" y="3434680"/>
                  <a:pt x="2274306" y="3432976"/>
                  <a:pt x="2276634" y="3432393"/>
                </a:cubicBezTo>
                <a:close/>
                <a:moveTo>
                  <a:pt x="3435970" y="3432321"/>
                </a:moveTo>
                <a:cubicBezTo>
                  <a:pt x="3438189" y="3432937"/>
                  <a:pt x="3434608" y="3444019"/>
                  <a:pt x="3425229" y="3465568"/>
                </a:cubicBezTo>
                <a:cubicBezTo>
                  <a:pt x="3414476" y="3490137"/>
                  <a:pt x="3407940" y="3509085"/>
                  <a:pt x="3405621" y="3522411"/>
                </a:cubicBezTo>
                <a:cubicBezTo>
                  <a:pt x="3403302" y="3535738"/>
                  <a:pt x="3398499" y="3539009"/>
                  <a:pt x="3391213" y="3532224"/>
                </a:cubicBezTo>
                <a:cubicBezTo>
                  <a:pt x="3383926" y="3525441"/>
                  <a:pt x="3378857" y="3517838"/>
                  <a:pt x="3376004" y="3509416"/>
                </a:cubicBezTo>
                <a:cubicBezTo>
                  <a:pt x="3373152" y="3500995"/>
                  <a:pt x="3374231" y="3495910"/>
                  <a:pt x="3379241" y="3494162"/>
                </a:cubicBezTo>
                <a:cubicBezTo>
                  <a:pt x="3384252" y="3492413"/>
                  <a:pt x="3389579" y="3488147"/>
                  <a:pt x="3395222" y="3481362"/>
                </a:cubicBezTo>
                <a:cubicBezTo>
                  <a:pt x="3400865" y="3474579"/>
                  <a:pt x="3411028" y="3461630"/>
                  <a:pt x="3425713" y="3442518"/>
                </a:cubicBezTo>
                <a:cubicBezTo>
                  <a:pt x="3431220" y="3435351"/>
                  <a:pt x="3434639" y="3431952"/>
                  <a:pt x="3435970" y="3432321"/>
                </a:cubicBezTo>
                <a:close/>
                <a:moveTo>
                  <a:pt x="1684329" y="3429849"/>
                </a:moveTo>
                <a:cubicBezTo>
                  <a:pt x="1687602" y="3428621"/>
                  <a:pt x="1695270" y="3430395"/>
                  <a:pt x="1707334" y="3435170"/>
                </a:cubicBezTo>
                <a:cubicBezTo>
                  <a:pt x="1731463" y="3444720"/>
                  <a:pt x="1748802" y="3453749"/>
                  <a:pt x="1759350" y="3462257"/>
                </a:cubicBezTo>
                <a:cubicBezTo>
                  <a:pt x="1769898" y="3470765"/>
                  <a:pt x="1774927" y="3481580"/>
                  <a:pt x="1774437" y="3494701"/>
                </a:cubicBezTo>
                <a:cubicBezTo>
                  <a:pt x="1773947" y="3507823"/>
                  <a:pt x="1768282" y="3509866"/>
                  <a:pt x="1757443" y="3500831"/>
                </a:cubicBezTo>
                <a:cubicBezTo>
                  <a:pt x="1746603" y="3491796"/>
                  <a:pt x="1735314" y="3482652"/>
                  <a:pt x="1723575" y="3473400"/>
                </a:cubicBezTo>
                <a:cubicBezTo>
                  <a:pt x="1711836" y="3464148"/>
                  <a:pt x="1699877" y="3453860"/>
                  <a:pt x="1687698" y="3442537"/>
                </a:cubicBezTo>
                <a:cubicBezTo>
                  <a:pt x="1682179" y="3435306"/>
                  <a:pt x="1681056" y="3431077"/>
                  <a:pt x="1684329" y="3429849"/>
                </a:cubicBezTo>
                <a:close/>
                <a:moveTo>
                  <a:pt x="2215545" y="3408725"/>
                </a:moveTo>
                <a:cubicBezTo>
                  <a:pt x="2211285" y="3409103"/>
                  <a:pt x="2200442" y="3411029"/>
                  <a:pt x="2183017" y="3414501"/>
                </a:cubicBezTo>
                <a:lnTo>
                  <a:pt x="2184040" y="3447709"/>
                </a:lnTo>
                <a:cubicBezTo>
                  <a:pt x="2190898" y="3447064"/>
                  <a:pt x="2196607" y="3445538"/>
                  <a:pt x="2201164" y="3443132"/>
                </a:cubicBezTo>
                <a:cubicBezTo>
                  <a:pt x="2205722" y="3440726"/>
                  <a:pt x="2210646" y="3442125"/>
                  <a:pt x="2215936" y="3447327"/>
                </a:cubicBezTo>
                <a:cubicBezTo>
                  <a:pt x="2221225" y="3452530"/>
                  <a:pt x="2219706" y="3456834"/>
                  <a:pt x="2211378" y="3460238"/>
                </a:cubicBezTo>
                <a:cubicBezTo>
                  <a:pt x="2203050" y="3463643"/>
                  <a:pt x="2193987" y="3465345"/>
                  <a:pt x="2184189" y="3465345"/>
                </a:cubicBezTo>
                <a:lnTo>
                  <a:pt x="2185193" y="3495557"/>
                </a:lnTo>
                <a:cubicBezTo>
                  <a:pt x="2189113" y="3495668"/>
                  <a:pt x="2194954" y="3494140"/>
                  <a:pt x="2202718" y="3490971"/>
                </a:cubicBezTo>
                <a:cubicBezTo>
                  <a:pt x="2210482" y="3487802"/>
                  <a:pt x="2215688" y="3487970"/>
                  <a:pt x="2218336" y="3491473"/>
                </a:cubicBezTo>
                <a:cubicBezTo>
                  <a:pt x="2220983" y="3494977"/>
                  <a:pt x="2222934" y="3494754"/>
                  <a:pt x="2224186" y="3490804"/>
                </a:cubicBezTo>
                <a:cubicBezTo>
                  <a:pt x="2225439" y="3486854"/>
                  <a:pt x="2226261" y="3473434"/>
                  <a:pt x="2226651" y="3450546"/>
                </a:cubicBezTo>
                <a:cubicBezTo>
                  <a:pt x="2227042" y="3427657"/>
                  <a:pt x="2226354" y="3414871"/>
                  <a:pt x="2224586" y="3412185"/>
                </a:cubicBezTo>
                <a:cubicBezTo>
                  <a:pt x="2222819" y="3409500"/>
                  <a:pt x="2219805" y="3408347"/>
                  <a:pt x="2215545" y="3408725"/>
                </a:cubicBezTo>
                <a:close/>
                <a:moveTo>
                  <a:pt x="1981403" y="3408283"/>
                </a:moveTo>
                <a:cubicBezTo>
                  <a:pt x="1984295" y="3408203"/>
                  <a:pt x="1987655" y="3408989"/>
                  <a:pt x="1991484" y="3410641"/>
                </a:cubicBezTo>
                <a:cubicBezTo>
                  <a:pt x="1999143" y="3413946"/>
                  <a:pt x="2005722" y="3418160"/>
                  <a:pt x="2011223" y="3423282"/>
                </a:cubicBezTo>
                <a:cubicBezTo>
                  <a:pt x="2016723" y="3428405"/>
                  <a:pt x="2016630" y="3433192"/>
                  <a:pt x="2010944" y="3437644"/>
                </a:cubicBezTo>
                <a:cubicBezTo>
                  <a:pt x="2005257" y="3442097"/>
                  <a:pt x="1999536" y="3451535"/>
                  <a:pt x="1993782" y="3465959"/>
                </a:cubicBezTo>
                <a:cubicBezTo>
                  <a:pt x="2003902" y="3476240"/>
                  <a:pt x="2003031" y="3481626"/>
                  <a:pt x="1991168" y="3482116"/>
                </a:cubicBezTo>
                <a:cubicBezTo>
                  <a:pt x="1979305" y="3482606"/>
                  <a:pt x="1960885" y="3484680"/>
                  <a:pt x="1935906" y="3488339"/>
                </a:cubicBezTo>
                <a:cubicBezTo>
                  <a:pt x="1931652" y="3501808"/>
                  <a:pt x="1926995" y="3504626"/>
                  <a:pt x="1921935" y="3496794"/>
                </a:cubicBezTo>
                <a:cubicBezTo>
                  <a:pt x="1916875" y="3488962"/>
                  <a:pt x="1913377" y="3478473"/>
                  <a:pt x="1911443" y="3465326"/>
                </a:cubicBezTo>
                <a:cubicBezTo>
                  <a:pt x="1909508" y="3452180"/>
                  <a:pt x="1906383" y="3441874"/>
                  <a:pt x="1902067" y="3434407"/>
                </a:cubicBezTo>
                <a:cubicBezTo>
                  <a:pt x="1897750" y="3426941"/>
                  <a:pt x="1898724" y="3423208"/>
                  <a:pt x="1904987" y="3423208"/>
                </a:cubicBezTo>
                <a:cubicBezTo>
                  <a:pt x="1909986" y="3423208"/>
                  <a:pt x="1914546" y="3423592"/>
                  <a:pt x="1918670" y="3424361"/>
                </a:cubicBezTo>
                <a:cubicBezTo>
                  <a:pt x="1922794" y="3425130"/>
                  <a:pt x="1932093" y="3424023"/>
                  <a:pt x="1946566" y="3421040"/>
                </a:cubicBezTo>
                <a:cubicBezTo>
                  <a:pt x="1961040" y="3418058"/>
                  <a:pt x="1970230" y="3414753"/>
                  <a:pt x="1974136" y="3411125"/>
                </a:cubicBezTo>
                <a:cubicBezTo>
                  <a:pt x="1976090" y="3409311"/>
                  <a:pt x="1978512" y="3408364"/>
                  <a:pt x="1981403" y="3408283"/>
                </a:cubicBezTo>
                <a:close/>
                <a:moveTo>
                  <a:pt x="2824001" y="3405814"/>
                </a:moveTo>
                <a:lnTo>
                  <a:pt x="2814383" y="3407785"/>
                </a:lnTo>
                <a:cubicBezTo>
                  <a:pt x="2813043" y="3417856"/>
                  <a:pt x="2810941" y="3427180"/>
                  <a:pt x="2808076" y="3435756"/>
                </a:cubicBezTo>
                <a:cubicBezTo>
                  <a:pt x="2805211" y="3444332"/>
                  <a:pt x="2799949" y="3451603"/>
                  <a:pt x="2792291" y="3457568"/>
                </a:cubicBezTo>
                <a:cubicBezTo>
                  <a:pt x="2784633" y="3463534"/>
                  <a:pt x="2781997" y="3462474"/>
                  <a:pt x="2784385" y="3454387"/>
                </a:cubicBezTo>
                <a:cubicBezTo>
                  <a:pt x="2786772" y="3446301"/>
                  <a:pt x="2789107" y="3438085"/>
                  <a:pt x="2791389" y="3429738"/>
                </a:cubicBezTo>
                <a:cubicBezTo>
                  <a:pt x="2793671" y="3421391"/>
                  <a:pt x="2794812" y="3414582"/>
                  <a:pt x="2794812" y="3409311"/>
                </a:cubicBezTo>
                <a:cubicBezTo>
                  <a:pt x="2792046" y="3410092"/>
                  <a:pt x="2788549" y="3410743"/>
                  <a:pt x="2784320" y="3411264"/>
                </a:cubicBezTo>
                <a:cubicBezTo>
                  <a:pt x="2783588" y="3443498"/>
                  <a:pt x="2782459" y="3475887"/>
                  <a:pt x="2780934" y="3508431"/>
                </a:cubicBezTo>
                <a:cubicBezTo>
                  <a:pt x="2782992" y="3508431"/>
                  <a:pt x="2793352" y="3506480"/>
                  <a:pt x="2812011" y="3502580"/>
                </a:cubicBezTo>
                <a:cubicBezTo>
                  <a:pt x="2830670" y="3498679"/>
                  <a:pt x="2841699" y="3500233"/>
                  <a:pt x="2845097" y="3507240"/>
                </a:cubicBezTo>
                <a:cubicBezTo>
                  <a:pt x="2848495" y="3514247"/>
                  <a:pt x="2850691" y="3514424"/>
                  <a:pt x="2851683" y="3507770"/>
                </a:cubicBezTo>
                <a:cubicBezTo>
                  <a:pt x="2852675" y="3501116"/>
                  <a:pt x="2853367" y="3492177"/>
                  <a:pt x="2853757" y="3480953"/>
                </a:cubicBezTo>
                <a:cubicBezTo>
                  <a:pt x="2853953" y="3475341"/>
                  <a:pt x="2854099" y="3468700"/>
                  <a:pt x="2854197" y="3461029"/>
                </a:cubicBezTo>
                <a:lnTo>
                  <a:pt x="2854258" y="3450117"/>
                </a:lnTo>
                <a:lnTo>
                  <a:pt x="2849006" y="3453625"/>
                </a:lnTo>
                <a:cubicBezTo>
                  <a:pt x="2846007" y="3454338"/>
                  <a:pt x="2842263" y="3454257"/>
                  <a:pt x="2837777" y="3453383"/>
                </a:cubicBezTo>
                <a:cubicBezTo>
                  <a:pt x="2828803" y="3451634"/>
                  <a:pt x="2823874" y="3447176"/>
                  <a:pt x="2822987" y="3440007"/>
                </a:cubicBezTo>
                <a:cubicBezTo>
                  <a:pt x="2822100" y="3432838"/>
                  <a:pt x="2822438" y="3421440"/>
                  <a:pt x="2824001" y="3405814"/>
                </a:cubicBezTo>
                <a:close/>
                <a:moveTo>
                  <a:pt x="2848906" y="3403260"/>
                </a:moveTo>
                <a:cubicBezTo>
                  <a:pt x="2847049" y="3403251"/>
                  <a:pt x="2844558" y="3403556"/>
                  <a:pt x="2841432" y="3404176"/>
                </a:cubicBezTo>
                <a:cubicBezTo>
                  <a:pt x="2840775" y="3417608"/>
                  <a:pt x="2840620" y="3426070"/>
                  <a:pt x="2840967" y="3429561"/>
                </a:cubicBezTo>
                <a:cubicBezTo>
                  <a:pt x="2841314" y="3433052"/>
                  <a:pt x="2842533" y="3435247"/>
                  <a:pt x="2844623" y="3436147"/>
                </a:cubicBezTo>
                <a:cubicBezTo>
                  <a:pt x="2846713" y="3437046"/>
                  <a:pt x="2849850" y="3438280"/>
                  <a:pt x="2854036" y="3439849"/>
                </a:cubicBezTo>
                <a:lnTo>
                  <a:pt x="2854314" y="3440120"/>
                </a:lnTo>
                <a:lnTo>
                  <a:pt x="2854343" y="3434928"/>
                </a:lnTo>
                <a:cubicBezTo>
                  <a:pt x="2854343" y="3415742"/>
                  <a:pt x="2853754" y="3405510"/>
                  <a:pt x="2852576" y="3404232"/>
                </a:cubicBezTo>
                <a:cubicBezTo>
                  <a:pt x="2851987" y="3403594"/>
                  <a:pt x="2850763" y="3403269"/>
                  <a:pt x="2848906" y="3403260"/>
                </a:cubicBezTo>
                <a:close/>
                <a:moveTo>
                  <a:pt x="1393205" y="3401144"/>
                </a:moveTo>
                <a:lnTo>
                  <a:pt x="1361820" y="3404307"/>
                </a:lnTo>
                <a:cubicBezTo>
                  <a:pt x="1364115" y="3425341"/>
                  <a:pt x="1365547" y="3437861"/>
                  <a:pt x="1366118" y="3441867"/>
                </a:cubicBezTo>
                <a:lnTo>
                  <a:pt x="1393205" y="3438853"/>
                </a:lnTo>
                <a:close/>
                <a:moveTo>
                  <a:pt x="1434932" y="3392977"/>
                </a:moveTo>
                <a:cubicBezTo>
                  <a:pt x="1430951" y="3393758"/>
                  <a:pt x="1424477" y="3395104"/>
                  <a:pt x="1415510" y="3397014"/>
                </a:cubicBezTo>
                <a:lnTo>
                  <a:pt x="1415510" y="3434854"/>
                </a:lnTo>
                <a:cubicBezTo>
                  <a:pt x="1423473" y="3434147"/>
                  <a:pt x="1431659" y="3432826"/>
                  <a:pt x="1440067" y="3430891"/>
                </a:cubicBezTo>
                <a:cubicBezTo>
                  <a:pt x="1442287" y="3410551"/>
                  <a:pt x="1442981" y="3398952"/>
                  <a:pt x="1442150" y="3396093"/>
                </a:cubicBezTo>
                <a:cubicBezTo>
                  <a:pt x="1441319" y="3393235"/>
                  <a:pt x="1438913" y="3392196"/>
                  <a:pt x="1434932" y="3392977"/>
                </a:cubicBezTo>
                <a:close/>
                <a:moveTo>
                  <a:pt x="3383058" y="3391268"/>
                </a:moveTo>
                <a:cubicBezTo>
                  <a:pt x="3385140" y="3391381"/>
                  <a:pt x="3387656" y="3391802"/>
                  <a:pt x="3390608" y="3392531"/>
                </a:cubicBezTo>
                <a:cubicBezTo>
                  <a:pt x="3402415" y="3395445"/>
                  <a:pt x="3410024" y="3399972"/>
                  <a:pt x="3413435" y="3406111"/>
                </a:cubicBezTo>
                <a:cubicBezTo>
                  <a:pt x="3416845" y="3412250"/>
                  <a:pt x="3416768" y="3418601"/>
                  <a:pt x="3413202" y="3425161"/>
                </a:cubicBezTo>
                <a:cubicBezTo>
                  <a:pt x="3409636" y="3431722"/>
                  <a:pt x="3401094" y="3429484"/>
                  <a:pt x="3387576" y="3418445"/>
                </a:cubicBezTo>
                <a:cubicBezTo>
                  <a:pt x="3382019" y="3412120"/>
                  <a:pt x="3378184" y="3405491"/>
                  <a:pt x="3376070" y="3398558"/>
                </a:cubicBezTo>
                <a:cubicBezTo>
                  <a:pt x="3374484" y="3393358"/>
                  <a:pt x="3376813" y="3390928"/>
                  <a:pt x="3383058" y="3391268"/>
                </a:cubicBezTo>
                <a:close/>
                <a:moveTo>
                  <a:pt x="1991982" y="3367911"/>
                </a:moveTo>
                <a:cubicBezTo>
                  <a:pt x="1996723" y="3368403"/>
                  <a:pt x="2000578" y="3369927"/>
                  <a:pt x="2003549" y="3372485"/>
                </a:cubicBezTo>
                <a:cubicBezTo>
                  <a:pt x="2009489" y="3377601"/>
                  <a:pt x="2008500" y="3381896"/>
                  <a:pt x="2000581" y="3385368"/>
                </a:cubicBezTo>
                <a:cubicBezTo>
                  <a:pt x="1992662" y="3388841"/>
                  <a:pt x="1978750" y="3391951"/>
                  <a:pt x="1958844" y="3394698"/>
                </a:cubicBezTo>
                <a:cubicBezTo>
                  <a:pt x="1938939" y="3397445"/>
                  <a:pt x="1924198" y="3396382"/>
                  <a:pt x="1914624" y="3391507"/>
                </a:cubicBezTo>
                <a:cubicBezTo>
                  <a:pt x="1905049" y="3386633"/>
                  <a:pt x="1903976" y="3383325"/>
                  <a:pt x="1911405" y="3381582"/>
                </a:cubicBezTo>
                <a:cubicBezTo>
                  <a:pt x="1918835" y="3379840"/>
                  <a:pt x="1928186" y="3378163"/>
                  <a:pt x="1939460" y="3376550"/>
                </a:cubicBezTo>
                <a:cubicBezTo>
                  <a:pt x="1950200" y="3375025"/>
                  <a:pt x="1962081" y="3372687"/>
                  <a:pt x="1975104" y="3369537"/>
                </a:cubicBezTo>
                <a:cubicBezTo>
                  <a:pt x="1981615" y="3367962"/>
                  <a:pt x="1987241" y="3367420"/>
                  <a:pt x="1991982" y="3367911"/>
                </a:cubicBezTo>
                <a:close/>
                <a:moveTo>
                  <a:pt x="3286667" y="3359563"/>
                </a:moveTo>
                <a:cubicBezTo>
                  <a:pt x="3297441" y="3358913"/>
                  <a:pt x="3306669" y="3361705"/>
                  <a:pt x="3314352" y="3367937"/>
                </a:cubicBezTo>
                <a:cubicBezTo>
                  <a:pt x="3324596" y="3376246"/>
                  <a:pt x="3323549" y="3381133"/>
                  <a:pt x="3311208" y="3382596"/>
                </a:cubicBezTo>
                <a:cubicBezTo>
                  <a:pt x="3298868" y="3384060"/>
                  <a:pt x="3283021" y="3385179"/>
                  <a:pt x="3263667" y="3385954"/>
                </a:cubicBezTo>
                <a:cubicBezTo>
                  <a:pt x="3244313" y="3386730"/>
                  <a:pt x="3221583" y="3388965"/>
                  <a:pt x="3195476" y="3392661"/>
                </a:cubicBezTo>
                <a:cubicBezTo>
                  <a:pt x="3205596" y="3396456"/>
                  <a:pt x="3209217" y="3400471"/>
                  <a:pt x="3206340" y="3404707"/>
                </a:cubicBezTo>
                <a:cubicBezTo>
                  <a:pt x="3203463" y="3408942"/>
                  <a:pt x="3200232" y="3414743"/>
                  <a:pt x="3196648" y="3422110"/>
                </a:cubicBezTo>
                <a:cubicBezTo>
                  <a:pt x="3199265" y="3422048"/>
                  <a:pt x="3203971" y="3421850"/>
                  <a:pt x="3210768" y="3421515"/>
                </a:cubicBezTo>
                <a:cubicBezTo>
                  <a:pt x="3217564" y="3421180"/>
                  <a:pt x="3223499" y="3419819"/>
                  <a:pt x="3228572" y="3417431"/>
                </a:cubicBezTo>
                <a:cubicBezTo>
                  <a:pt x="3233644" y="3415044"/>
                  <a:pt x="3239442" y="3415292"/>
                  <a:pt x="3245966" y="3418176"/>
                </a:cubicBezTo>
                <a:cubicBezTo>
                  <a:pt x="3252489" y="3421059"/>
                  <a:pt x="3258740" y="3424560"/>
                  <a:pt x="3264718" y="3428677"/>
                </a:cubicBezTo>
                <a:cubicBezTo>
                  <a:pt x="3270696" y="3432795"/>
                  <a:pt x="3271868" y="3437108"/>
                  <a:pt x="3268234" y="3441616"/>
                </a:cubicBezTo>
                <a:cubicBezTo>
                  <a:pt x="3264600" y="3446124"/>
                  <a:pt x="3260663" y="3456291"/>
                  <a:pt x="3256421" y="3472116"/>
                </a:cubicBezTo>
                <a:cubicBezTo>
                  <a:pt x="3252179" y="3487942"/>
                  <a:pt x="3248090" y="3500589"/>
                  <a:pt x="3244152" y="3510058"/>
                </a:cubicBezTo>
                <a:cubicBezTo>
                  <a:pt x="3240214" y="3519528"/>
                  <a:pt x="3235163" y="3528364"/>
                  <a:pt x="3228999" y="3536568"/>
                </a:cubicBezTo>
                <a:cubicBezTo>
                  <a:pt x="3222835" y="3544772"/>
                  <a:pt x="3215214" y="3550326"/>
                  <a:pt x="3206136" y="3553228"/>
                </a:cubicBezTo>
                <a:cubicBezTo>
                  <a:pt x="3197057" y="3556130"/>
                  <a:pt x="3191854" y="3553588"/>
                  <a:pt x="3190527" y="3545600"/>
                </a:cubicBezTo>
                <a:cubicBezTo>
                  <a:pt x="3189200" y="3537613"/>
                  <a:pt x="3183250" y="3528054"/>
                  <a:pt x="3172677" y="3516923"/>
                </a:cubicBezTo>
                <a:cubicBezTo>
                  <a:pt x="3162104" y="3505792"/>
                  <a:pt x="3163797" y="3503346"/>
                  <a:pt x="3177756" y="3509584"/>
                </a:cubicBezTo>
                <a:cubicBezTo>
                  <a:pt x="3191715" y="3515822"/>
                  <a:pt x="3200710" y="3518941"/>
                  <a:pt x="3204740" y="3518941"/>
                </a:cubicBezTo>
                <a:cubicBezTo>
                  <a:pt x="3208523" y="3518941"/>
                  <a:pt x="3212377" y="3515209"/>
                  <a:pt x="3216303" y="3507742"/>
                </a:cubicBezTo>
                <a:cubicBezTo>
                  <a:pt x="3220228" y="3500276"/>
                  <a:pt x="3224330" y="3489719"/>
                  <a:pt x="3228609" y="3476070"/>
                </a:cubicBezTo>
                <a:cubicBezTo>
                  <a:pt x="3232888" y="3462421"/>
                  <a:pt x="3235027" y="3452601"/>
                  <a:pt x="3235027" y="3446611"/>
                </a:cubicBezTo>
                <a:cubicBezTo>
                  <a:pt x="3235027" y="3441811"/>
                  <a:pt x="3233734" y="3438677"/>
                  <a:pt x="3231148" y="3437207"/>
                </a:cubicBezTo>
                <a:cubicBezTo>
                  <a:pt x="3228562" y="3435737"/>
                  <a:pt x="3225108" y="3435198"/>
                  <a:pt x="3220786" y="3435588"/>
                </a:cubicBezTo>
                <a:cubicBezTo>
                  <a:pt x="3216464" y="3435979"/>
                  <a:pt x="3211506" y="3436174"/>
                  <a:pt x="3205912" y="3436174"/>
                </a:cubicBezTo>
                <a:cubicBezTo>
                  <a:pt x="3200778" y="3436174"/>
                  <a:pt x="3195966" y="3435002"/>
                  <a:pt x="3191476" y="3432658"/>
                </a:cubicBezTo>
                <a:cubicBezTo>
                  <a:pt x="3185275" y="3447789"/>
                  <a:pt x="3177223" y="3462092"/>
                  <a:pt x="3167319" y="3475567"/>
                </a:cubicBezTo>
                <a:cubicBezTo>
                  <a:pt x="3157416" y="3489043"/>
                  <a:pt x="3145733" y="3501519"/>
                  <a:pt x="3132270" y="3512998"/>
                </a:cubicBezTo>
                <a:cubicBezTo>
                  <a:pt x="3118808" y="3524476"/>
                  <a:pt x="3102799" y="3533998"/>
                  <a:pt x="3084245" y="3541563"/>
                </a:cubicBezTo>
                <a:cubicBezTo>
                  <a:pt x="3065691" y="3549129"/>
                  <a:pt x="3063905" y="3546661"/>
                  <a:pt x="3078888" y="3534159"/>
                </a:cubicBezTo>
                <a:cubicBezTo>
                  <a:pt x="3093870" y="3521658"/>
                  <a:pt x="3106579" y="3510186"/>
                  <a:pt x="3117016" y="3499743"/>
                </a:cubicBezTo>
                <a:cubicBezTo>
                  <a:pt x="3127452" y="3489300"/>
                  <a:pt x="3137510" y="3477307"/>
                  <a:pt x="3147190" y="3463763"/>
                </a:cubicBezTo>
                <a:cubicBezTo>
                  <a:pt x="3156870" y="3450220"/>
                  <a:pt x="3164200" y="3436931"/>
                  <a:pt x="3169180" y="3423896"/>
                </a:cubicBezTo>
                <a:cubicBezTo>
                  <a:pt x="3174159" y="3410861"/>
                  <a:pt x="3177040" y="3401330"/>
                  <a:pt x="3177821" y="3395303"/>
                </a:cubicBezTo>
                <a:cubicBezTo>
                  <a:pt x="3158783" y="3397634"/>
                  <a:pt x="3142065" y="3400357"/>
                  <a:pt x="3127666" y="3403469"/>
                </a:cubicBezTo>
                <a:cubicBezTo>
                  <a:pt x="3113267" y="3406583"/>
                  <a:pt x="3103515" y="3408334"/>
                  <a:pt x="3098412" y="3408725"/>
                </a:cubicBezTo>
                <a:cubicBezTo>
                  <a:pt x="3093308" y="3409116"/>
                  <a:pt x="3085811" y="3405984"/>
                  <a:pt x="3075920" y="3399330"/>
                </a:cubicBezTo>
                <a:cubicBezTo>
                  <a:pt x="3066029" y="3392677"/>
                  <a:pt x="3067335" y="3389349"/>
                  <a:pt x="3079836" y="3389349"/>
                </a:cubicBezTo>
                <a:cubicBezTo>
                  <a:pt x="3090515" y="3389349"/>
                  <a:pt x="3103413" y="3388190"/>
                  <a:pt x="3118532" y="3385871"/>
                </a:cubicBezTo>
                <a:cubicBezTo>
                  <a:pt x="3133650" y="3383552"/>
                  <a:pt x="3159636" y="3379868"/>
                  <a:pt x="3196490" y="3374820"/>
                </a:cubicBezTo>
                <a:cubicBezTo>
                  <a:pt x="3233343" y="3369772"/>
                  <a:pt x="3259639" y="3365286"/>
                  <a:pt x="3275378" y="3361360"/>
                </a:cubicBezTo>
                <a:cubicBezTo>
                  <a:pt x="3279313" y="3360379"/>
                  <a:pt x="3283075" y="3359780"/>
                  <a:pt x="3286667" y="3359563"/>
                </a:cubicBezTo>
                <a:close/>
                <a:moveTo>
                  <a:pt x="2824764" y="3355621"/>
                </a:moveTo>
                <a:lnTo>
                  <a:pt x="2805453" y="3357630"/>
                </a:lnTo>
                <a:cubicBezTo>
                  <a:pt x="2812460" y="3358573"/>
                  <a:pt x="2815769" y="3362818"/>
                  <a:pt x="2815378" y="3370365"/>
                </a:cubicBezTo>
                <a:cubicBezTo>
                  <a:pt x="2814987" y="3377911"/>
                  <a:pt x="2814792" y="3385399"/>
                  <a:pt x="2814792" y="3392828"/>
                </a:cubicBezTo>
                <a:cubicBezTo>
                  <a:pt x="2818302" y="3392878"/>
                  <a:pt x="2821799" y="3392649"/>
                  <a:pt x="2825285" y="3392140"/>
                </a:cubicBezTo>
                <a:cubicBezTo>
                  <a:pt x="2825979" y="3383148"/>
                  <a:pt x="2826326" y="3375229"/>
                  <a:pt x="2826326" y="3368383"/>
                </a:cubicBezTo>
                <a:cubicBezTo>
                  <a:pt x="2826326" y="3361463"/>
                  <a:pt x="2825805" y="3357209"/>
                  <a:pt x="2824764" y="3355621"/>
                </a:cubicBezTo>
                <a:close/>
                <a:moveTo>
                  <a:pt x="2953465" y="3342752"/>
                </a:moveTo>
                <a:cubicBezTo>
                  <a:pt x="2956437" y="3342377"/>
                  <a:pt x="2959633" y="3342816"/>
                  <a:pt x="2963053" y="3344068"/>
                </a:cubicBezTo>
                <a:cubicBezTo>
                  <a:pt x="2969893" y="3346574"/>
                  <a:pt x="2975883" y="3350161"/>
                  <a:pt x="2981024" y="3354831"/>
                </a:cubicBezTo>
                <a:cubicBezTo>
                  <a:pt x="2986165" y="3359500"/>
                  <a:pt x="2985913" y="3364452"/>
                  <a:pt x="2980270" y="3369685"/>
                </a:cubicBezTo>
                <a:cubicBezTo>
                  <a:pt x="2974627" y="3374919"/>
                  <a:pt x="2967719" y="3387204"/>
                  <a:pt x="2959546" y="3406539"/>
                </a:cubicBezTo>
                <a:cubicBezTo>
                  <a:pt x="2967335" y="3414774"/>
                  <a:pt x="2966051" y="3419627"/>
                  <a:pt x="2955695" y="3421096"/>
                </a:cubicBezTo>
                <a:cubicBezTo>
                  <a:pt x="2945339" y="3422566"/>
                  <a:pt x="2932137" y="3425043"/>
                  <a:pt x="2916088" y="3428528"/>
                </a:cubicBezTo>
                <a:cubicBezTo>
                  <a:pt x="2913918" y="3456087"/>
                  <a:pt x="2913589" y="3474969"/>
                  <a:pt x="2915102" y="3485176"/>
                </a:cubicBezTo>
                <a:cubicBezTo>
                  <a:pt x="2916615" y="3495383"/>
                  <a:pt x="2919735" y="3502006"/>
                  <a:pt x="2924460" y="3505045"/>
                </a:cubicBezTo>
                <a:cubicBezTo>
                  <a:pt x="2929185" y="3508083"/>
                  <a:pt x="2938694" y="3509416"/>
                  <a:pt x="2952988" y="3509044"/>
                </a:cubicBezTo>
                <a:cubicBezTo>
                  <a:pt x="2967282" y="3508672"/>
                  <a:pt x="2977579" y="3506561"/>
                  <a:pt x="2983879" y="3502710"/>
                </a:cubicBezTo>
                <a:cubicBezTo>
                  <a:pt x="2990180" y="3498859"/>
                  <a:pt x="2994577" y="3488534"/>
                  <a:pt x="2997069" y="3471735"/>
                </a:cubicBezTo>
                <a:cubicBezTo>
                  <a:pt x="2999562" y="3454936"/>
                  <a:pt x="3002678" y="3455234"/>
                  <a:pt x="3006418" y="3472628"/>
                </a:cubicBezTo>
                <a:cubicBezTo>
                  <a:pt x="3010157" y="3490022"/>
                  <a:pt x="3013788" y="3501845"/>
                  <a:pt x="3017310" y="3508096"/>
                </a:cubicBezTo>
                <a:cubicBezTo>
                  <a:pt x="3020832" y="3514346"/>
                  <a:pt x="3015707" y="3520067"/>
                  <a:pt x="3001934" y="3525257"/>
                </a:cubicBezTo>
                <a:cubicBezTo>
                  <a:pt x="2988161" y="3530448"/>
                  <a:pt x="2973648" y="3533241"/>
                  <a:pt x="2958393" y="3533638"/>
                </a:cubicBezTo>
                <a:cubicBezTo>
                  <a:pt x="2943138" y="3534035"/>
                  <a:pt x="2929424" y="3532135"/>
                  <a:pt x="2917251" y="3527936"/>
                </a:cubicBezTo>
                <a:cubicBezTo>
                  <a:pt x="2905078" y="3523738"/>
                  <a:pt x="2898167" y="3515010"/>
                  <a:pt x="2896517" y="3501752"/>
                </a:cubicBezTo>
                <a:cubicBezTo>
                  <a:pt x="2894868" y="3488494"/>
                  <a:pt x="2894626" y="3472802"/>
                  <a:pt x="2895792" y="3454676"/>
                </a:cubicBezTo>
                <a:cubicBezTo>
                  <a:pt x="2896957" y="3436550"/>
                  <a:pt x="2896179" y="3423853"/>
                  <a:pt x="2893457" y="3416585"/>
                </a:cubicBezTo>
                <a:cubicBezTo>
                  <a:pt x="2890735" y="3409317"/>
                  <a:pt x="2892313" y="3406300"/>
                  <a:pt x="2898192" y="3407534"/>
                </a:cubicBezTo>
                <a:cubicBezTo>
                  <a:pt x="2904070" y="3408769"/>
                  <a:pt x="2908411" y="3409739"/>
                  <a:pt x="2911214" y="3410446"/>
                </a:cubicBezTo>
                <a:cubicBezTo>
                  <a:pt x="2914017" y="3411153"/>
                  <a:pt x="2917880" y="3411150"/>
                  <a:pt x="2922804" y="3410436"/>
                </a:cubicBezTo>
                <a:cubicBezTo>
                  <a:pt x="2927728" y="3409723"/>
                  <a:pt x="2934530" y="3408040"/>
                  <a:pt x="2943212" y="3405386"/>
                </a:cubicBezTo>
                <a:cubicBezTo>
                  <a:pt x="2945445" y="3385951"/>
                  <a:pt x="2946561" y="3374008"/>
                  <a:pt x="2946561" y="3369555"/>
                </a:cubicBezTo>
                <a:cubicBezTo>
                  <a:pt x="2946561" y="3367273"/>
                  <a:pt x="2944396" y="3366697"/>
                  <a:pt x="2940068" y="3367825"/>
                </a:cubicBezTo>
                <a:cubicBezTo>
                  <a:pt x="2935740" y="3368954"/>
                  <a:pt x="2928670" y="3370898"/>
                  <a:pt x="2918860" y="3373657"/>
                </a:cubicBezTo>
                <a:cubicBezTo>
                  <a:pt x="2909050" y="3376417"/>
                  <a:pt x="2900514" y="3375152"/>
                  <a:pt x="2893252" y="3369862"/>
                </a:cubicBezTo>
                <a:cubicBezTo>
                  <a:pt x="2885991" y="3364573"/>
                  <a:pt x="2886310" y="3361649"/>
                  <a:pt x="2894211" y="3361091"/>
                </a:cubicBezTo>
                <a:cubicBezTo>
                  <a:pt x="2902111" y="3360533"/>
                  <a:pt x="2911326" y="3358933"/>
                  <a:pt x="2921855" y="3356291"/>
                </a:cubicBezTo>
                <a:cubicBezTo>
                  <a:pt x="2932385" y="3353649"/>
                  <a:pt x="2940173" y="3350326"/>
                  <a:pt x="2945221" y="3346319"/>
                </a:cubicBezTo>
                <a:cubicBezTo>
                  <a:pt x="2947745" y="3344317"/>
                  <a:pt x="2950493" y="3343128"/>
                  <a:pt x="2953465" y="3342752"/>
                </a:cubicBezTo>
                <a:close/>
                <a:moveTo>
                  <a:pt x="3418197" y="3336878"/>
                </a:moveTo>
                <a:cubicBezTo>
                  <a:pt x="3426606" y="3337703"/>
                  <a:pt x="3434215" y="3341110"/>
                  <a:pt x="3441024" y="3347101"/>
                </a:cubicBezTo>
                <a:cubicBezTo>
                  <a:pt x="3447833" y="3353091"/>
                  <a:pt x="3450484" y="3361066"/>
                  <a:pt x="3448977" y="3371025"/>
                </a:cubicBezTo>
                <a:cubicBezTo>
                  <a:pt x="3447470" y="3380984"/>
                  <a:pt x="3439876" y="3380501"/>
                  <a:pt x="3426197" y="3369574"/>
                </a:cubicBezTo>
                <a:cubicBezTo>
                  <a:pt x="3418296" y="3363249"/>
                  <a:pt x="3412886" y="3356012"/>
                  <a:pt x="3409965" y="3347864"/>
                </a:cubicBezTo>
                <a:cubicBezTo>
                  <a:pt x="3407044" y="3339715"/>
                  <a:pt x="3409788" y="3336054"/>
                  <a:pt x="3418197" y="3336878"/>
                </a:cubicBezTo>
                <a:close/>
                <a:moveTo>
                  <a:pt x="2868905" y="3328681"/>
                </a:moveTo>
                <a:cubicBezTo>
                  <a:pt x="2875109" y="3328894"/>
                  <a:pt x="2880115" y="3330290"/>
                  <a:pt x="2883923" y="3332869"/>
                </a:cubicBezTo>
                <a:cubicBezTo>
                  <a:pt x="2891538" y="3338029"/>
                  <a:pt x="2890781" y="3342131"/>
                  <a:pt x="2881653" y="3345175"/>
                </a:cubicBezTo>
                <a:cubicBezTo>
                  <a:pt x="2872525" y="3348220"/>
                  <a:pt x="2857630" y="3350902"/>
                  <a:pt x="2836968" y="3353221"/>
                </a:cubicBezTo>
                <a:cubicBezTo>
                  <a:pt x="2846306" y="3356620"/>
                  <a:pt x="2849990" y="3361103"/>
                  <a:pt x="2848018" y="3366672"/>
                </a:cubicBezTo>
                <a:cubicBezTo>
                  <a:pt x="2846046" y="3372241"/>
                  <a:pt x="2844310" y="3379794"/>
                  <a:pt x="2842809" y="3389331"/>
                </a:cubicBezTo>
                <a:cubicBezTo>
                  <a:pt x="2843937" y="3389505"/>
                  <a:pt x="2846511" y="3388187"/>
                  <a:pt x="2850529" y="3385378"/>
                </a:cubicBezTo>
                <a:cubicBezTo>
                  <a:pt x="2854548" y="3382568"/>
                  <a:pt x="2859323" y="3382838"/>
                  <a:pt x="2864854" y="3386187"/>
                </a:cubicBezTo>
                <a:cubicBezTo>
                  <a:pt x="2870386" y="3389535"/>
                  <a:pt x="2875098" y="3393024"/>
                  <a:pt x="2878993" y="3396651"/>
                </a:cubicBezTo>
                <a:cubicBezTo>
                  <a:pt x="2882887" y="3400279"/>
                  <a:pt x="2883458" y="3404825"/>
                  <a:pt x="2880704" y="3410288"/>
                </a:cubicBezTo>
                <a:cubicBezTo>
                  <a:pt x="2877951" y="3415751"/>
                  <a:pt x="2876193" y="3429391"/>
                  <a:pt x="2875430" y="3451206"/>
                </a:cubicBezTo>
                <a:cubicBezTo>
                  <a:pt x="2874668" y="3473022"/>
                  <a:pt x="2874878" y="3490677"/>
                  <a:pt x="2876063" y="3504170"/>
                </a:cubicBezTo>
                <a:cubicBezTo>
                  <a:pt x="2877247" y="3517664"/>
                  <a:pt x="2874407" y="3530132"/>
                  <a:pt x="2867542" y="3541573"/>
                </a:cubicBezTo>
                <a:cubicBezTo>
                  <a:pt x="2860678" y="3553014"/>
                  <a:pt x="2855605" y="3554983"/>
                  <a:pt x="2852325" y="3547479"/>
                </a:cubicBezTo>
                <a:cubicBezTo>
                  <a:pt x="2849044" y="3539976"/>
                  <a:pt x="2846071" y="3530891"/>
                  <a:pt x="2843404" y="3520225"/>
                </a:cubicBezTo>
                <a:cubicBezTo>
                  <a:pt x="2826215" y="3520225"/>
                  <a:pt x="2812618" y="3521004"/>
                  <a:pt x="2802616" y="3522560"/>
                </a:cubicBezTo>
                <a:cubicBezTo>
                  <a:pt x="2792614" y="3524116"/>
                  <a:pt x="2785188" y="3523723"/>
                  <a:pt x="2780338" y="3521379"/>
                </a:cubicBezTo>
                <a:cubicBezTo>
                  <a:pt x="2779892" y="3525794"/>
                  <a:pt x="2778221" y="3530984"/>
                  <a:pt x="2775325" y="3536950"/>
                </a:cubicBezTo>
                <a:cubicBezTo>
                  <a:pt x="2772429" y="3542915"/>
                  <a:pt x="2768336" y="3542112"/>
                  <a:pt x="2763046" y="3534541"/>
                </a:cubicBezTo>
                <a:cubicBezTo>
                  <a:pt x="2757757" y="3526969"/>
                  <a:pt x="2756476" y="3517171"/>
                  <a:pt x="2759205" y="3505147"/>
                </a:cubicBezTo>
                <a:cubicBezTo>
                  <a:pt x="2761933" y="3493123"/>
                  <a:pt x="2763685" y="3475474"/>
                  <a:pt x="2764460" y="3452201"/>
                </a:cubicBezTo>
                <a:cubicBezTo>
                  <a:pt x="2765235" y="3428928"/>
                  <a:pt x="2763679" y="3413410"/>
                  <a:pt x="2759791" y="3405646"/>
                </a:cubicBezTo>
                <a:cubicBezTo>
                  <a:pt x="2755903" y="3397882"/>
                  <a:pt x="2757047" y="3394413"/>
                  <a:pt x="2763223" y="3395237"/>
                </a:cubicBezTo>
                <a:cubicBezTo>
                  <a:pt x="2769400" y="3396062"/>
                  <a:pt x="2773911" y="3396645"/>
                  <a:pt x="2776757" y="3396986"/>
                </a:cubicBezTo>
                <a:cubicBezTo>
                  <a:pt x="2779604" y="3397327"/>
                  <a:pt x="2785647" y="3396940"/>
                  <a:pt x="2794886" y="3395823"/>
                </a:cubicBezTo>
                <a:cubicBezTo>
                  <a:pt x="2795618" y="3381710"/>
                  <a:pt x="2794731" y="3369865"/>
                  <a:pt x="2792226" y="3360291"/>
                </a:cubicBezTo>
                <a:cubicBezTo>
                  <a:pt x="2773970" y="3362623"/>
                  <a:pt x="2761663" y="3361178"/>
                  <a:pt x="2755307" y="3355956"/>
                </a:cubicBezTo>
                <a:cubicBezTo>
                  <a:pt x="2748951" y="3350735"/>
                  <a:pt x="2750706" y="3347616"/>
                  <a:pt x="2760572" y="3346599"/>
                </a:cubicBezTo>
                <a:cubicBezTo>
                  <a:pt x="2770438" y="3345582"/>
                  <a:pt x="2782958" y="3343904"/>
                  <a:pt x="2798133" y="3341566"/>
                </a:cubicBezTo>
                <a:cubicBezTo>
                  <a:pt x="2813307" y="3339229"/>
                  <a:pt x="2829495" y="3335905"/>
                  <a:pt x="2846697" y="3331595"/>
                </a:cubicBezTo>
                <a:cubicBezTo>
                  <a:pt x="2855298" y="3329440"/>
                  <a:pt x="2862701" y="3328469"/>
                  <a:pt x="2868905" y="3328681"/>
                </a:cubicBezTo>
                <a:close/>
                <a:moveTo>
                  <a:pt x="1734526" y="3326390"/>
                </a:moveTo>
                <a:cubicBezTo>
                  <a:pt x="1739182" y="3326440"/>
                  <a:pt x="1743447" y="3327301"/>
                  <a:pt x="1747322" y="3328972"/>
                </a:cubicBezTo>
                <a:cubicBezTo>
                  <a:pt x="1755074" y="3332314"/>
                  <a:pt x="1761070" y="3337008"/>
                  <a:pt x="1765312" y="3343055"/>
                </a:cubicBezTo>
                <a:cubicBezTo>
                  <a:pt x="1769554" y="3349101"/>
                  <a:pt x="1764648" y="3352124"/>
                  <a:pt x="1750597" y="3352124"/>
                </a:cubicBezTo>
                <a:cubicBezTo>
                  <a:pt x="1739782" y="3352124"/>
                  <a:pt x="1728623" y="3352313"/>
                  <a:pt x="1717120" y="3352691"/>
                </a:cubicBezTo>
                <a:cubicBezTo>
                  <a:pt x="1705616" y="3353070"/>
                  <a:pt x="1692287" y="3354133"/>
                  <a:pt x="1677131" y="3355882"/>
                </a:cubicBezTo>
                <a:cubicBezTo>
                  <a:pt x="1687239" y="3363757"/>
                  <a:pt x="1690191" y="3369772"/>
                  <a:pt x="1685987" y="3373927"/>
                </a:cubicBezTo>
                <a:cubicBezTo>
                  <a:pt x="1681782" y="3378082"/>
                  <a:pt x="1672977" y="3389467"/>
                  <a:pt x="1659570" y="3408083"/>
                </a:cubicBezTo>
                <a:cubicBezTo>
                  <a:pt x="1660339" y="3443083"/>
                  <a:pt x="1660921" y="3469785"/>
                  <a:pt x="1661318" y="3488190"/>
                </a:cubicBezTo>
                <a:cubicBezTo>
                  <a:pt x="1661715" y="3506595"/>
                  <a:pt x="1660717" y="3524510"/>
                  <a:pt x="1658323" y="3541935"/>
                </a:cubicBezTo>
                <a:cubicBezTo>
                  <a:pt x="1655930" y="3559361"/>
                  <a:pt x="1650659" y="3561934"/>
                  <a:pt x="1642510" y="3549656"/>
                </a:cubicBezTo>
                <a:cubicBezTo>
                  <a:pt x="1634362" y="3537378"/>
                  <a:pt x="1631649" y="3526429"/>
                  <a:pt x="1634372" y="3516811"/>
                </a:cubicBezTo>
                <a:cubicBezTo>
                  <a:pt x="1637094" y="3507193"/>
                  <a:pt x="1638455" y="3496245"/>
                  <a:pt x="1638455" y="3483967"/>
                </a:cubicBezTo>
                <a:lnTo>
                  <a:pt x="1638455" y="3430333"/>
                </a:lnTo>
                <a:cubicBezTo>
                  <a:pt x="1622282" y="3455361"/>
                  <a:pt x="1605316" y="3474777"/>
                  <a:pt x="1587556" y="3488581"/>
                </a:cubicBezTo>
                <a:cubicBezTo>
                  <a:pt x="1569795" y="3502384"/>
                  <a:pt x="1553217" y="3512080"/>
                  <a:pt x="1537819" y="3517667"/>
                </a:cubicBezTo>
                <a:cubicBezTo>
                  <a:pt x="1522422" y="3523255"/>
                  <a:pt x="1522273" y="3519937"/>
                  <a:pt x="1537373" y="3507714"/>
                </a:cubicBezTo>
                <a:cubicBezTo>
                  <a:pt x="1552472" y="3495492"/>
                  <a:pt x="1568688" y="3480522"/>
                  <a:pt x="1586021" y="3462805"/>
                </a:cubicBezTo>
                <a:cubicBezTo>
                  <a:pt x="1603353" y="3445089"/>
                  <a:pt x="1618890" y="3425583"/>
                  <a:pt x="1632632" y="3404288"/>
                </a:cubicBezTo>
                <a:cubicBezTo>
                  <a:pt x="1631900" y="3396710"/>
                  <a:pt x="1630161" y="3389793"/>
                  <a:pt x="1627414" y="3383536"/>
                </a:cubicBezTo>
                <a:cubicBezTo>
                  <a:pt x="1624667" y="3377279"/>
                  <a:pt x="1626734" y="3374991"/>
                  <a:pt x="1633618" y="3376671"/>
                </a:cubicBezTo>
                <a:cubicBezTo>
                  <a:pt x="1640501" y="3378352"/>
                  <a:pt x="1645605" y="3380624"/>
                  <a:pt x="1648929" y="3383489"/>
                </a:cubicBezTo>
                <a:cubicBezTo>
                  <a:pt x="1657511" y="3368693"/>
                  <a:pt x="1661349" y="3359795"/>
                  <a:pt x="1660444" y="3356793"/>
                </a:cubicBezTo>
                <a:cubicBezTo>
                  <a:pt x="1615858" y="3363788"/>
                  <a:pt x="1588278" y="3368455"/>
                  <a:pt x="1577705" y="3370792"/>
                </a:cubicBezTo>
                <a:cubicBezTo>
                  <a:pt x="1567132" y="3373130"/>
                  <a:pt x="1557300" y="3370259"/>
                  <a:pt x="1548209" y="3362179"/>
                </a:cubicBezTo>
                <a:cubicBezTo>
                  <a:pt x="1539118" y="3354099"/>
                  <a:pt x="1539782" y="3349805"/>
                  <a:pt x="1550200" y="3349296"/>
                </a:cubicBezTo>
                <a:cubicBezTo>
                  <a:pt x="1560618" y="3348788"/>
                  <a:pt x="1570177" y="3348158"/>
                  <a:pt x="1578877" y="3347408"/>
                </a:cubicBezTo>
                <a:cubicBezTo>
                  <a:pt x="1587577" y="3346658"/>
                  <a:pt x="1610453" y="3344134"/>
                  <a:pt x="1647505" y="3339836"/>
                </a:cubicBezTo>
                <a:cubicBezTo>
                  <a:pt x="1684557" y="3335539"/>
                  <a:pt x="1708519" y="3331818"/>
                  <a:pt x="1719389" y="3328674"/>
                </a:cubicBezTo>
                <a:cubicBezTo>
                  <a:pt x="1724825" y="3327102"/>
                  <a:pt x="1729870" y="3326341"/>
                  <a:pt x="1734526" y="3326390"/>
                </a:cubicBezTo>
                <a:close/>
                <a:moveTo>
                  <a:pt x="2026503" y="3318963"/>
                </a:moveTo>
                <a:cubicBezTo>
                  <a:pt x="2030799" y="3319493"/>
                  <a:pt x="2035466" y="3321081"/>
                  <a:pt x="2040505" y="3323726"/>
                </a:cubicBezTo>
                <a:cubicBezTo>
                  <a:pt x="2050582" y="3329015"/>
                  <a:pt x="2058544" y="3334085"/>
                  <a:pt x="2064391" y="3338934"/>
                </a:cubicBezTo>
                <a:cubicBezTo>
                  <a:pt x="2070239" y="3343783"/>
                  <a:pt x="2071588" y="3348375"/>
                  <a:pt x="2068438" y="3352710"/>
                </a:cubicBezTo>
                <a:cubicBezTo>
                  <a:pt x="2065288" y="3357044"/>
                  <a:pt x="2063334" y="3366008"/>
                  <a:pt x="2062578" y="3379601"/>
                </a:cubicBezTo>
                <a:cubicBezTo>
                  <a:pt x="2061821" y="3393194"/>
                  <a:pt x="2062221" y="3416297"/>
                  <a:pt x="2063778" y="3448909"/>
                </a:cubicBezTo>
                <a:cubicBezTo>
                  <a:pt x="2065334" y="3481521"/>
                  <a:pt x="2066705" y="3506179"/>
                  <a:pt x="2067889" y="3522885"/>
                </a:cubicBezTo>
                <a:cubicBezTo>
                  <a:pt x="2069073" y="3539591"/>
                  <a:pt x="2065486" y="3554025"/>
                  <a:pt x="2057127" y="3566185"/>
                </a:cubicBezTo>
                <a:cubicBezTo>
                  <a:pt x="2048768" y="3578346"/>
                  <a:pt x="2041649" y="3578755"/>
                  <a:pt x="2035770" y="3567413"/>
                </a:cubicBezTo>
                <a:cubicBezTo>
                  <a:pt x="2029891" y="3556071"/>
                  <a:pt x="2021207" y="3544763"/>
                  <a:pt x="2009716" y="3533489"/>
                </a:cubicBezTo>
                <a:cubicBezTo>
                  <a:pt x="1998225" y="3522216"/>
                  <a:pt x="1999310" y="3518523"/>
                  <a:pt x="2012971" y="3522411"/>
                </a:cubicBezTo>
                <a:cubicBezTo>
                  <a:pt x="2026633" y="3526299"/>
                  <a:pt x="2034223" y="3526634"/>
                  <a:pt x="2035742" y="3523416"/>
                </a:cubicBezTo>
                <a:cubicBezTo>
                  <a:pt x="2037261" y="3520197"/>
                  <a:pt x="2038213" y="3512067"/>
                  <a:pt x="2038598" y="3499026"/>
                </a:cubicBezTo>
                <a:cubicBezTo>
                  <a:pt x="2038982" y="3485985"/>
                  <a:pt x="2038213" y="3458889"/>
                  <a:pt x="2036291" y="3417738"/>
                </a:cubicBezTo>
                <a:cubicBezTo>
                  <a:pt x="2034369" y="3376587"/>
                  <a:pt x="2031578" y="3354183"/>
                  <a:pt x="2027919" y="3350524"/>
                </a:cubicBezTo>
                <a:cubicBezTo>
                  <a:pt x="2024261" y="3346865"/>
                  <a:pt x="2018469" y="3344853"/>
                  <a:pt x="2010544" y="3344487"/>
                </a:cubicBezTo>
                <a:cubicBezTo>
                  <a:pt x="2002618" y="3344121"/>
                  <a:pt x="1989915" y="3344912"/>
                  <a:pt x="1972434" y="3346859"/>
                </a:cubicBezTo>
                <a:cubicBezTo>
                  <a:pt x="1954953" y="3348806"/>
                  <a:pt x="1928986" y="3351615"/>
                  <a:pt x="1894532" y="3355286"/>
                </a:cubicBezTo>
                <a:cubicBezTo>
                  <a:pt x="1895289" y="3410018"/>
                  <a:pt x="1895279" y="3451479"/>
                  <a:pt x="1894504" y="3479669"/>
                </a:cubicBezTo>
                <a:cubicBezTo>
                  <a:pt x="1893729" y="3507860"/>
                  <a:pt x="1890932" y="3529450"/>
                  <a:pt x="1886114" y="3544438"/>
                </a:cubicBezTo>
                <a:cubicBezTo>
                  <a:pt x="1881296" y="3559426"/>
                  <a:pt x="1875637" y="3560741"/>
                  <a:pt x="1869138" y="3548382"/>
                </a:cubicBezTo>
                <a:cubicBezTo>
                  <a:pt x="1862640" y="3536023"/>
                  <a:pt x="1860559" y="3526420"/>
                  <a:pt x="1862897" y="3519574"/>
                </a:cubicBezTo>
                <a:cubicBezTo>
                  <a:pt x="1865235" y="3512728"/>
                  <a:pt x="1867569" y="3498800"/>
                  <a:pt x="1869901" y="3477791"/>
                </a:cubicBezTo>
                <a:cubicBezTo>
                  <a:pt x="1872233" y="3456781"/>
                  <a:pt x="1873398" y="3431598"/>
                  <a:pt x="1873398" y="3402242"/>
                </a:cubicBezTo>
                <a:cubicBezTo>
                  <a:pt x="1873398" y="3372687"/>
                  <a:pt x="1871064" y="3353807"/>
                  <a:pt x="1866394" y="3345603"/>
                </a:cubicBezTo>
                <a:cubicBezTo>
                  <a:pt x="1861725" y="3337399"/>
                  <a:pt x="1862677" y="3333706"/>
                  <a:pt x="1869250" y="3334525"/>
                </a:cubicBezTo>
                <a:cubicBezTo>
                  <a:pt x="1875823" y="3335343"/>
                  <a:pt x="1881367" y="3336317"/>
                  <a:pt x="1885881" y="3337446"/>
                </a:cubicBezTo>
                <a:cubicBezTo>
                  <a:pt x="1890396" y="3338574"/>
                  <a:pt x="1901952" y="3338379"/>
                  <a:pt x="1920549" y="3336860"/>
                </a:cubicBezTo>
                <a:cubicBezTo>
                  <a:pt x="1939147" y="3335340"/>
                  <a:pt x="1957716" y="3333034"/>
                  <a:pt x="1976257" y="3329939"/>
                </a:cubicBezTo>
                <a:cubicBezTo>
                  <a:pt x="1994799" y="3326845"/>
                  <a:pt x="2007623" y="3323713"/>
                  <a:pt x="2014729" y="3320544"/>
                </a:cubicBezTo>
                <a:cubicBezTo>
                  <a:pt x="2018283" y="3318960"/>
                  <a:pt x="2022207" y="3318433"/>
                  <a:pt x="2026503" y="3318963"/>
                </a:cubicBezTo>
                <a:close/>
                <a:moveTo>
                  <a:pt x="1309132" y="3315909"/>
                </a:moveTo>
                <a:cubicBezTo>
                  <a:pt x="1312075" y="3314432"/>
                  <a:pt x="1318274" y="3317438"/>
                  <a:pt x="1327730" y="3324925"/>
                </a:cubicBezTo>
                <a:cubicBezTo>
                  <a:pt x="1340336" y="3334909"/>
                  <a:pt x="1342575" y="3341120"/>
                  <a:pt x="1334445" y="3343557"/>
                </a:cubicBezTo>
                <a:cubicBezTo>
                  <a:pt x="1326316" y="3345994"/>
                  <a:pt x="1319773" y="3348354"/>
                  <a:pt x="1314819" y="3350635"/>
                </a:cubicBezTo>
                <a:cubicBezTo>
                  <a:pt x="1309864" y="3352918"/>
                  <a:pt x="1303740" y="3355510"/>
                  <a:pt x="1296448" y="3358412"/>
                </a:cubicBezTo>
                <a:cubicBezTo>
                  <a:pt x="1306568" y="3363174"/>
                  <a:pt x="1310850" y="3366985"/>
                  <a:pt x="1309293" y="3369844"/>
                </a:cubicBezTo>
                <a:cubicBezTo>
                  <a:pt x="1307737" y="3372702"/>
                  <a:pt x="1306959" y="3377251"/>
                  <a:pt x="1306959" y="3383489"/>
                </a:cubicBezTo>
                <a:cubicBezTo>
                  <a:pt x="1310345" y="3382200"/>
                  <a:pt x="1314617" y="3380516"/>
                  <a:pt x="1319777" y="3378438"/>
                </a:cubicBezTo>
                <a:cubicBezTo>
                  <a:pt x="1324936" y="3376361"/>
                  <a:pt x="1329729" y="3377502"/>
                  <a:pt x="1334157" y="3381861"/>
                </a:cubicBezTo>
                <a:cubicBezTo>
                  <a:pt x="1338585" y="3386221"/>
                  <a:pt x="1337471" y="3389917"/>
                  <a:pt x="1330818" y="3392949"/>
                </a:cubicBezTo>
                <a:cubicBezTo>
                  <a:pt x="1324164" y="3395982"/>
                  <a:pt x="1316211" y="3398819"/>
                  <a:pt x="1306959" y="3401460"/>
                </a:cubicBezTo>
                <a:lnTo>
                  <a:pt x="1306959" y="3424696"/>
                </a:lnTo>
                <a:cubicBezTo>
                  <a:pt x="1314735" y="3425354"/>
                  <a:pt x="1322319" y="3427431"/>
                  <a:pt x="1329711" y="3430928"/>
                </a:cubicBezTo>
                <a:cubicBezTo>
                  <a:pt x="1337103" y="3434426"/>
                  <a:pt x="1340294" y="3440453"/>
                  <a:pt x="1339282" y="3449011"/>
                </a:cubicBezTo>
                <a:cubicBezTo>
                  <a:pt x="1338272" y="3457568"/>
                  <a:pt x="1333819" y="3459596"/>
                  <a:pt x="1325925" y="3455094"/>
                </a:cubicBezTo>
                <a:cubicBezTo>
                  <a:pt x="1318031" y="3450592"/>
                  <a:pt x="1311709" y="3445061"/>
                  <a:pt x="1306959" y="3438500"/>
                </a:cubicBezTo>
                <a:lnTo>
                  <a:pt x="1306959" y="3515481"/>
                </a:lnTo>
                <a:cubicBezTo>
                  <a:pt x="1306959" y="3522861"/>
                  <a:pt x="1304788" y="3531136"/>
                  <a:pt x="1300447" y="3540308"/>
                </a:cubicBezTo>
                <a:cubicBezTo>
                  <a:pt x="1296107" y="3549479"/>
                  <a:pt x="1291412" y="3548286"/>
                  <a:pt x="1286365" y="3536726"/>
                </a:cubicBezTo>
                <a:cubicBezTo>
                  <a:pt x="1281317" y="3525168"/>
                  <a:pt x="1279767" y="3515590"/>
                  <a:pt x="1281714" y="3507993"/>
                </a:cubicBezTo>
                <a:cubicBezTo>
                  <a:pt x="1283661" y="3500397"/>
                  <a:pt x="1284830" y="3490007"/>
                  <a:pt x="1285220" y="3476823"/>
                </a:cubicBezTo>
                <a:cubicBezTo>
                  <a:pt x="1285611" y="3463640"/>
                  <a:pt x="1286191" y="3448534"/>
                  <a:pt x="1286960" y="3431505"/>
                </a:cubicBezTo>
                <a:cubicBezTo>
                  <a:pt x="1274855" y="3461816"/>
                  <a:pt x="1257821" y="3484764"/>
                  <a:pt x="1235857" y="3500347"/>
                </a:cubicBezTo>
                <a:cubicBezTo>
                  <a:pt x="1213892" y="3515931"/>
                  <a:pt x="1209579" y="3515767"/>
                  <a:pt x="1222917" y="3499854"/>
                </a:cubicBezTo>
                <a:cubicBezTo>
                  <a:pt x="1236256" y="3483942"/>
                  <a:pt x="1248531" y="3466514"/>
                  <a:pt x="1259743" y="3447569"/>
                </a:cubicBezTo>
                <a:cubicBezTo>
                  <a:pt x="1270955" y="3428625"/>
                  <a:pt x="1278086" y="3415487"/>
                  <a:pt x="1281137" y="3408158"/>
                </a:cubicBezTo>
                <a:cubicBezTo>
                  <a:pt x="1261665" y="3415934"/>
                  <a:pt x="1249353" y="3420796"/>
                  <a:pt x="1244200" y="3422743"/>
                </a:cubicBezTo>
                <a:cubicBezTo>
                  <a:pt x="1239047" y="3424690"/>
                  <a:pt x="1232045" y="3422498"/>
                  <a:pt x="1223196" y="3416166"/>
                </a:cubicBezTo>
                <a:cubicBezTo>
                  <a:pt x="1214347" y="3409835"/>
                  <a:pt x="1215994" y="3405941"/>
                  <a:pt x="1228136" y="3404483"/>
                </a:cubicBezTo>
                <a:cubicBezTo>
                  <a:pt x="1240278" y="3403026"/>
                  <a:pt x="1259532" y="3397901"/>
                  <a:pt x="1285900" y="3389108"/>
                </a:cubicBezTo>
                <a:cubicBezTo>
                  <a:pt x="1286607" y="3380327"/>
                  <a:pt x="1285838" y="3372278"/>
                  <a:pt x="1283593" y="3364960"/>
                </a:cubicBezTo>
                <a:cubicBezTo>
                  <a:pt x="1270074" y="3370380"/>
                  <a:pt x="1259086" y="3373292"/>
                  <a:pt x="1250628" y="3373695"/>
                </a:cubicBezTo>
                <a:cubicBezTo>
                  <a:pt x="1242169" y="3374098"/>
                  <a:pt x="1241474" y="3371847"/>
                  <a:pt x="1248544" y="3366941"/>
                </a:cubicBezTo>
                <a:cubicBezTo>
                  <a:pt x="1255613" y="3362037"/>
                  <a:pt x="1262605" y="3357658"/>
                  <a:pt x="1269519" y="3353807"/>
                </a:cubicBezTo>
                <a:cubicBezTo>
                  <a:pt x="1276433" y="3349956"/>
                  <a:pt x="1284197" y="3344661"/>
                  <a:pt x="1292811" y="3337920"/>
                </a:cubicBezTo>
                <a:cubicBezTo>
                  <a:pt x="1301424" y="3331179"/>
                  <a:pt x="1306245" y="3324832"/>
                  <a:pt x="1307275" y="3318879"/>
                </a:cubicBezTo>
                <a:cubicBezTo>
                  <a:pt x="1307532" y="3317391"/>
                  <a:pt x="1308151" y="3316401"/>
                  <a:pt x="1309132" y="3315909"/>
                </a:cubicBezTo>
                <a:close/>
                <a:moveTo>
                  <a:pt x="2496143" y="3312448"/>
                </a:moveTo>
                <a:cubicBezTo>
                  <a:pt x="2497669" y="3312322"/>
                  <a:pt x="2499628" y="3312515"/>
                  <a:pt x="2502021" y="3313028"/>
                </a:cubicBezTo>
                <a:cubicBezTo>
                  <a:pt x="2511589" y="3315081"/>
                  <a:pt x="2518618" y="3317732"/>
                  <a:pt x="2523108" y="3320981"/>
                </a:cubicBezTo>
                <a:cubicBezTo>
                  <a:pt x="2527597" y="3324231"/>
                  <a:pt x="2528658" y="3328807"/>
                  <a:pt x="2526289" y="3334711"/>
                </a:cubicBezTo>
                <a:cubicBezTo>
                  <a:pt x="2523920" y="3340615"/>
                  <a:pt x="2521991" y="3357265"/>
                  <a:pt x="2520503" y="3384661"/>
                </a:cubicBezTo>
                <a:cubicBezTo>
                  <a:pt x="2522103" y="3383967"/>
                  <a:pt x="2525591" y="3383210"/>
                  <a:pt x="2530968" y="3382392"/>
                </a:cubicBezTo>
                <a:cubicBezTo>
                  <a:pt x="2536344" y="3381573"/>
                  <a:pt x="2540030" y="3383340"/>
                  <a:pt x="2542027" y="3387694"/>
                </a:cubicBezTo>
                <a:cubicBezTo>
                  <a:pt x="2544024" y="3392047"/>
                  <a:pt x="2542911" y="3395734"/>
                  <a:pt x="2538688" y="3398753"/>
                </a:cubicBezTo>
                <a:cubicBezTo>
                  <a:pt x="2534465" y="3401774"/>
                  <a:pt x="2528403" y="3404269"/>
                  <a:pt x="2520503" y="3406241"/>
                </a:cubicBezTo>
                <a:lnTo>
                  <a:pt x="2520503" y="3437198"/>
                </a:lnTo>
                <a:cubicBezTo>
                  <a:pt x="2540731" y="3428640"/>
                  <a:pt x="2549515" y="3427133"/>
                  <a:pt x="2546855" y="3432677"/>
                </a:cubicBezTo>
                <a:cubicBezTo>
                  <a:pt x="2544195" y="3438221"/>
                  <a:pt x="2535405" y="3445842"/>
                  <a:pt x="2520485" y="3455541"/>
                </a:cubicBezTo>
                <a:cubicBezTo>
                  <a:pt x="2520677" y="3465627"/>
                  <a:pt x="2520807" y="3474666"/>
                  <a:pt x="2520876" y="3482656"/>
                </a:cubicBezTo>
                <a:lnTo>
                  <a:pt x="2520878" y="3484794"/>
                </a:lnTo>
                <a:lnTo>
                  <a:pt x="2529675" y="3475386"/>
                </a:lnTo>
                <a:cubicBezTo>
                  <a:pt x="2533696" y="3471207"/>
                  <a:pt x="2538325" y="3466498"/>
                  <a:pt x="2543562" y="3461261"/>
                </a:cubicBezTo>
                <a:cubicBezTo>
                  <a:pt x="2554036" y="3450788"/>
                  <a:pt x="2564073" y="3437158"/>
                  <a:pt x="2573672" y="3420371"/>
                </a:cubicBezTo>
                <a:cubicBezTo>
                  <a:pt x="2583271" y="3403584"/>
                  <a:pt x="2587293" y="3391492"/>
                  <a:pt x="2585736" y="3384094"/>
                </a:cubicBezTo>
                <a:cubicBezTo>
                  <a:pt x="2584180" y="3376696"/>
                  <a:pt x="2586815" y="3374029"/>
                  <a:pt x="2593643" y="3376094"/>
                </a:cubicBezTo>
                <a:cubicBezTo>
                  <a:pt x="2600470" y="3378159"/>
                  <a:pt x="2605552" y="3380196"/>
                  <a:pt x="2608888" y="3382206"/>
                </a:cubicBezTo>
                <a:cubicBezTo>
                  <a:pt x="2612225" y="3384215"/>
                  <a:pt x="2613431" y="3386593"/>
                  <a:pt x="2612507" y="3389340"/>
                </a:cubicBezTo>
                <a:cubicBezTo>
                  <a:pt x="2611583" y="3392087"/>
                  <a:pt x="2609707" y="3395123"/>
                  <a:pt x="2606879" y="3398447"/>
                </a:cubicBezTo>
                <a:cubicBezTo>
                  <a:pt x="2619889" y="3406719"/>
                  <a:pt x="2632843" y="3415546"/>
                  <a:pt x="2645742" y="3424929"/>
                </a:cubicBezTo>
                <a:cubicBezTo>
                  <a:pt x="2658640" y="3434311"/>
                  <a:pt x="2671036" y="3442072"/>
                  <a:pt x="2682930" y="3448211"/>
                </a:cubicBezTo>
                <a:cubicBezTo>
                  <a:pt x="2694824" y="3454350"/>
                  <a:pt x="2704579" y="3459227"/>
                  <a:pt x="2712194" y="3462843"/>
                </a:cubicBezTo>
                <a:cubicBezTo>
                  <a:pt x="2719809" y="3466458"/>
                  <a:pt x="2718823" y="3469140"/>
                  <a:pt x="2709236" y="3470889"/>
                </a:cubicBezTo>
                <a:cubicBezTo>
                  <a:pt x="2699649" y="3472637"/>
                  <a:pt x="2689442" y="3473707"/>
                  <a:pt x="2678614" y="3474098"/>
                </a:cubicBezTo>
                <a:cubicBezTo>
                  <a:pt x="2667787" y="3474488"/>
                  <a:pt x="2658885" y="3470591"/>
                  <a:pt x="2651909" y="3462405"/>
                </a:cubicBezTo>
                <a:cubicBezTo>
                  <a:pt x="2644933" y="3454220"/>
                  <a:pt x="2628292" y="3436522"/>
                  <a:pt x="2601987" y="3409311"/>
                </a:cubicBezTo>
                <a:cubicBezTo>
                  <a:pt x="2597187" y="3419692"/>
                  <a:pt x="2591941" y="3429225"/>
                  <a:pt x="2586250" y="3437909"/>
                </a:cubicBezTo>
                <a:lnTo>
                  <a:pt x="2578659" y="3447603"/>
                </a:lnTo>
                <a:lnTo>
                  <a:pt x="2596145" y="3443262"/>
                </a:lnTo>
                <a:cubicBezTo>
                  <a:pt x="2603028" y="3440968"/>
                  <a:pt x="2609902" y="3438801"/>
                  <a:pt x="2616767" y="3436760"/>
                </a:cubicBezTo>
                <a:cubicBezTo>
                  <a:pt x="2623632" y="3434720"/>
                  <a:pt x="2628955" y="3436581"/>
                  <a:pt x="2632738" y="3442342"/>
                </a:cubicBezTo>
                <a:cubicBezTo>
                  <a:pt x="2636521" y="3448103"/>
                  <a:pt x="2634257" y="3452400"/>
                  <a:pt x="2625948" y="3455234"/>
                </a:cubicBezTo>
                <a:cubicBezTo>
                  <a:pt x="2617638" y="3458068"/>
                  <a:pt x="2608544" y="3459879"/>
                  <a:pt x="2598666" y="3460666"/>
                </a:cubicBezTo>
                <a:cubicBezTo>
                  <a:pt x="2588787" y="3461454"/>
                  <a:pt x="2581048" y="3459999"/>
                  <a:pt x="2575449" y="3456303"/>
                </a:cubicBezTo>
                <a:lnTo>
                  <a:pt x="2576253" y="3450675"/>
                </a:lnTo>
                <a:lnTo>
                  <a:pt x="2567840" y="3461419"/>
                </a:lnTo>
                <a:cubicBezTo>
                  <a:pt x="2554675" y="3475397"/>
                  <a:pt x="2541913" y="3484606"/>
                  <a:pt x="2529554" y="3489046"/>
                </a:cubicBezTo>
                <a:cubicBezTo>
                  <a:pt x="2526464" y="3490156"/>
                  <a:pt x="2523936" y="3490932"/>
                  <a:pt x="2521969" y="3491374"/>
                </a:cubicBezTo>
                <a:lnTo>
                  <a:pt x="2520884" y="3491458"/>
                </a:lnTo>
                <a:lnTo>
                  <a:pt x="2520896" y="3503487"/>
                </a:lnTo>
                <a:cubicBezTo>
                  <a:pt x="2520786" y="3515278"/>
                  <a:pt x="2520429" y="3522879"/>
                  <a:pt x="2519824" y="3526290"/>
                </a:cubicBezTo>
                <a:cubicBezTo>
                  <a:pt x="2518615" y="3533111"/>
                  <a:pt x="2515260" y="3540810"/>
                  <a:pt x="2509760" y="3549386"/>
                </a:cubicBezTo>
                <a:cubicBezTo>
                  <a:pt x="2504259" y="3557962"/>
                  <a:pt x="2499121" y="3557947"/>
                  <a:pt x="2494347" y="3549340"/>
                </a:cubicBezTo>
                <a:cubicBezTo>
                  <a:pt x="2489572" y="3540733"/>
                  <a:pt x="2483373" y="3532342"/>
                  <a:pt x="2475752" y="3524169"/>
                </a:cubicBezTo>
                <a:cubicBezTo>
                  <a:pt x="2468131" y="3515996"/>
                  <a:pt x="2468698" y="3513081"/>
                  <a:pt x="2477455" y="3515425"/>
                </a:cubicBezTo>
                <a:cubicBezTo>
                  <a:pt x="2486210" y="3517769"/>
                  <a:pt x="2491978" y="3518941"/>
                  <a:pt x="2494756" y="3518941"/>
                </a:cubicBezTo>
                <a:cubicBezTo>
                  <a:pt x="2496480" y="3518941"/>
                  <a:pt x="2497872" y="3515779"/>
                  <a:pt x="2498932" y="3509454"/>
                </a:cubicBezTo>
                <a:cubicBezTo>
                  <a:pt x="2499993" y="3503129"/>
                  <a:pt x="2500523" y="3488041"/>
                  <a:pt x="2500523" y="3464191"/>
                </a:cubicBezTo>
                <a:cubicBezTo>
                  <a:pt x="2479476" y="3476953"/>
                  <a:pt x="2466438" y="3485979"/>
                  <a:pt x="2461409" y="3491269"/>
                </a:cubicBezTo>
                <a:cubicBezTo>
                  <a:pt x="2456380" y="3496559"/>
                  <a:pt x="2449773" y="3494183"/>
                  <a:pt x="2441587" y="3484144"/>
                </a:cubicBezTo>
                <a:cubicBezTo>
                  <a:pt x="2433401" y="3474104"/>
                  <a:pt x="2433411" y="3468845"/>
                  <a:pt x="2441615" y="3468368"/>
                </a:cubicBezTo>
                <a:cubicBezTo>
                  <a:pt x="2449819" y="3467891"/>
                  <a:pt x="2458082" y="3465949"/>
                  <a:pt x="2466404" y="3462545"/>
                </a:cubicBezTo>
                <a:cubicBezTo>
                  <a:pt x="2474726" y="3459140"/>
                  <a:pt x="2486099" y="3453470"/>
                  <a:pt x="2500523" y="3445532"/>
                </a:cubicBezTo>
                <a:lnTo>
                  <a:pt x="2500523" y="3410483"/>
                </a:lnTo>
                <a:cubicBezTo>
                  <a:pt x="2494520" y="3412815"/>
                  <a:pt x="2488086" y="3414759"/>
                  <a:pt x="2481222" y="3416315"/>
                </a:cubicBezTo>
                <a:cubicBezTo>
                  <a:pt x="2474357" y="3417872"/>
                  <a:pt x="2467297" y="3416405"/>
                  <a:pt x="2460042" y="3411915"/>
                </a:cubicBezTo>
                <a:cubicBezTo>
                  <a:pt x="2452786" y="3407426"/>
                  <a:pt x="2454212" y="3403935"/>
                  <a:pt x="2464321" y="3401442"/>
                </a:cubicBezTo>
                <a:cubicBezTo>
                  <a:pt x="2474428" y="3398949"/>
                  <a:pt x="2486496" y="3395600"/>
                  <a:pt x="2500523" y="3391396"/>
                </a:cubicBezTo>
                <a:lnTo>
                  <a:pt x="2500523" y="3352049"/>
                </a:lnTo>
                <a:cubicBezTo>
                  <a:pt x="2500523" y="3340329"/>
                  <a:pt x="2498380" y="3330383"/>
                  <a:pt x="2494095" y="3322209"/>
                </a:cubicBezTo>
                <a:cubicBezTo>
                  <a:pt x="2490882" y="3316079"/>
                  <a:pt x="2491564" y="3312826"/>
                  <a:pt x="2496143" y="3312448"/>
                </a:cubicBezTo>
                <a:close/>
                <a:moveTo>
                  <a:pt x="1391614" y="3312405"/>
                </a:moveTo>
                <a:cubicBezTo>
                  <a:pt x="1399124" y="3314042"/>
                  <a:pt x="1406153" y="3316455"/>
                  <a:pt x="1412701" y="3319642"/>
                </a:cubicBezTo>
                <a:cubicBezTo>
                  <a:pt x="1419250" y="3322830"/>
                  <a:pt x="1421355" y="3327031"/>
                  <a:pt x="1419017" y="3332246"/>
                </a:cubicBezTo>
                <a:cubicBezTo>
                  <a:pt x="1416679" y="3337461"/>
                  <a:pt x="1415510" y="3353767"/>
                  <a:pt x="1415510" y="3381164"/>
                </a:cubicBezTo>
                <a:cubicBezTo>
                  <a:pt x="1426772" y="3379031"/>
                  <a:pt x="1434746" y="3376358"/>
                  <a:pt x="1439435" y="3373146"/>
                </a:cubicBezTo>
                <a:cubicBezTo>
                  <a:pt x="1444122" y="3369934"/>
                  <a:pt x="1449840" y="3369785"/>
                  <a:pt x="1456587" y="3372699"/>
                </a:cubicBezTo>
                <a:cubicBezTo>
                  <a:pt x="1463334" y="3375614"/>
                  <a:pt x="1469265" y="3379170"/>
                  <a:pt x="1474381" y="3383368"/>
                </a:cubicBezTo>
                <a:cubicBezTo>
                  <a:pt x="1479497" y="3387567"/>
                  <a:pt x="1479447" y="3392292"/>
                  <a:pt x="1474232" y="3397544"/>
                </a:cubicBezTo>
                <a:cubicBezTo>
                  <a:pt x="1469017" y="3402797"/>
                  <a:pt x="1463842" y="3413584"/>
                  <a:pt x="1458708" y="3429905"/>
                </a:cubicBezTo>
                <a:cubicBezTo>
                  <a:pt x="1466496" y="3440013"/>
                  <a:pt x="1466803" y="3445327"/>
                  <a:pt x="1459628" y="3445848"/>
                </a:cubicBezTo>
                <a:cubicBezTo>
                  <a:pt x="1452454" y="3446369"/>
                  <a:pt x="1437747" y="3448062"/>
                  <a:pt x="1415510" y="3450927"/>
                </a:cubicBezTo>
                <a:cubicBezTo>
                  <a:pt x="1415510" y="3497634"/>
                  <a:pt x="1415107" y="3525853"/>
                  <a:pt x="1414301" y="3535582"/>
                </a:cubicBezTo>
                <a:cubicBezTo>
                  <a:pt x="1413495" y="3545312"/>
                  <a:pt x="1412456" y="3553991"/>
                  <a:pt x="1411185" y="3561618"/>
                </a:cubicBezTo>
                <a:cubicBezTo>
                  <a:pt x="1409914" y="3569245"/>
                  <a:pt x="1407046" y="3573593"/>
                  <a:pt x="1402581" y="3574659"/>
                </a:cubicBezTo>
                <a:cubicBezTo>
                  <a:pt x="1398116" y="3575726"/>
                  <a:pt x="1395437" y="3570839"/>
                  <a:pt x="1394544" y="3559999"/>
                </a:cubicBezTo>
                <a:cubicBezTo>
                  <a:pt x="1393651" y="3549160"/>
                  <a:pt x="1393205" y="3537824"/>
                  <a:pt x="1393205" y="3525992"/>
                </a:cubicBezTo>
                <a:lnTo>
                  <a:pt x="1393205" y="3453680"/>
                </a:lnTo>
                <a:lnTo>
                  <a:pt x="1365523" y="3458052"/>
                </a:lnTo>
                <a:cubicBezTo>
                  <a:pt x="1361095" y="3466808"/>
                  <a:pt x="1357027" y="3468647"/>
                  <a:pt x="1353319" y="3463568"/>
                </a:cubicBezTo>
                <a:cubicBezTo>
                  <a:pt x="1349610" y="3458489"/>
                  <a:pt x="1347372" y="3453048"/>
                  <a:pt x="1346603" y="3447244"/>
                </a:cubicBezTo>
                <a:cubicBezTo>
                  <a:pt x="1345834" y="3441439"/>
                  <a:pt x="1344476" y="3432516"/>
                  <a:pt x="1342529" y="3420473"/>
                </a:cubicBezTo>
                <a:cubicBezTo>
                  <a:pt x="1340581" y="3408431"/>
                  <a:pt x="1338033" y="3399256"/>
                  <a:pt x="1334883" y="3392949"/>
                </a:cubicBezTo>
                <a:cubicBezTo>
                  <a:pt x="1331732" y="3386643"/>
                  <a:pt x="1333441" y="3384097"/>
                  <a:pt x="1340008" y="3385312"/>
                </a:cubicBezTo>
                <a:cubicBezTo>
                  <a:pt x="1346575" y="3386528"/>
                  <a:pt x="1351151" y="3387505"/>
                  <a:pt x="1353737" y="3388242"/>
                </a:cubicBezTo>
                <a:cubicBezTo>
                  <a:pt x="1356323" y="3388981"/>
                  <a:pt x="1360940" y="3389167"/>
                  <a:pt x="1367588" y="3388801"/>
                </a:cubicBezTo>
                <a:cubicBezTo>
                  <a:pt x="1374235" y="3388435"/>
                  <a:pt x="1382774" y="3387266"/>
                  <a:pt x="1393205" y="3385294"/>
                </a:cubicBezTo>
                <a:cubicBezTo>
                  <a:pt x="1393205" y="3368092"/>
                  <a:pt x="1392634" y="3354750"/>
                  <a:pt x="1391493" y="3345268"/>
                </a:cubicBezTo>
                <a:cubicBezTo>
                  <a:pt x="1390352" y="3335787"/>
                  <a:pt x="1388210" y="3327530"/>
                  <a:pt x="1385066" y="3320498"/>
                </a:cubicBezTo>
                <a:cubicBezTo>
                  <a:pt x="1381922" y="3313466"/>
                  <a:pt x="1384104" y="3310768"/>
                  <a:pt x="1391614" y="3312405"/>
                </a:cubicBezTo>
                <a:close/>
                <a:moveTo>
                  <a:pt x="3185504" y="3312096"/>
                </a:moveTo>
                <a:cubicBezTo>
                  <a:pt x="3188878" y="3312271"/>
                  <a:pt x="3192350" y="3312771"/>
                  <a:pt x="3195922" y="3313596"/>
                </a:cubicBezTo>
                <a:cubicBezTo>
                  <a:pt x="3203066" y="3315245"/>
                  <a:pt x="3209447" y="3318464"/>
                  <a:pt x="3215065" y="3323251"/>
                </a:cubicBezTo>
                <a:cubicBezTo>
                  <a:pt x="3220684" y="3328039"/>
                  <a:pt x="3222770" y="3335213"/>
                  <a:pt x="3221325" y="3344775"/>
                </a:cubicBezTo>
                <a:cubicBezTo>
                  <a:pt x="3219880" y="3354338"/>
                  <a:pt x="3213816" y="3356052"/>
                  <a:pt x="3203131" y="3349919"/>
                </a:cubicBezTo>
                <a:cubicBezTo>
                  <a:pt x="3192446" y="3343786"/>
                  <a:pt x="3183644" y="3337253"/>
                  <a:pt x="3176724" y="3330320"/>
                </a:cubicBezTo>
                <a:cubicBezTo>
                  <a:pt x="3169679" y="3319419"/>
                  <a:pt x="3169332" y="3313494"/>
                  <a:pt x="3175682" y="3312545"/>
                </a:cubicBezTo>
                <a:cubicBezTo>
                  <a:pt x="3178857" y="3312070"/>
                  <a:pt x="3182131" y="3311921"/>
                  <a:pt x="3185504" y="3312096"/>
                </a:cubicBezTo>
                <a:close/>
                <a:moveTo>
                  <a:pt x="2309147" y="3310915"/>
                </a:moveTo>
                <a:cubicBezTo>
                  <a:pt x="2310781" y="3310865"/>
                  <a:pt x="2312800" y="3311198"/>
                  <a:pt x="2315204" y="3311912"/>
                </a:cubicBezTo>
                <a:cubicBezTo>
                  <a:pt x="2324822" y="3314771"/>
                  <a:pt x="2332043" y="3318098"/>
                  <a:pt x="2336868" y="3321893"/>
                </a:cubicBezTo>
                <a:cubicBezTo>
                  <a:pt x="2341692" y="3325688"/>
                  <a:pt x="2342260" y="3329855"/>
                  <a:pt x="2338570" y="3334395"/>
                </a:cubicBezTo>
                <a:cubicBezTo>
                  <a:pt x="2334880" y="3338934"/>
                  <a:pt x="2330521" y="3346226"/>
                  <a:pt x="2325492" y="3356272"/>
                </a:cubicBezTo>
                <a:cubicBezTo>
                  <a:pt x="2320463" y="3366318"/>
                  <a:pt x="2313049" y="3376563"/>
                  <a:pt x="2303251" y="3387005"/>
                </a:cubicBezTo>
                <a:cubicBezTo>
                  <a:pt x="2327771" y="3386323"/>
                  <a:pt x="2342929" y="3383818"/>
                  <a:pt x="2348728" y="3379490"/>
                </a:cubicBezTo>
                <a:cubicBezTo>
                  <a:pt x="2354526" y="3375161"/>
                  <a:pt x="2361245" y="3374665"/>
                  <a:pt x="2368884" y="3378001"/>
                </a:cubicBezTo>
                <a:cubicBezTo>
                  <a:pt x="2376524" y="3381338"/>
                  <a:pt x="2382673" y="3385508"/>
                  <a:pt x="2387330" y="3390512"/>
                </a:cubicBezTo>
                <a:cubicBezTo>
                  <a:pt x="2391987" y="3395516"/>
                  <a:pt x="2392337" y="3400174"/>
                  <a:pt x="2388381" y="3404483"/>
                </a:cubicBezTo>
                <a:cubicBezTo>
                  <a:pt x="2384425" y="3408793"/>
                  <a:pt x="2381680" y="3419013"/>
                  <a:pt x="2380149" y="3435142"/>
                </a:cubicBezTo>
                <a:cubicBezTo>
                  <a:pt x="2378617" y="3451271"/>
                  <a:pt x="2377269" y="3467493"/>
                  <a:pt x="2376103" y="3483809"/>
                </a:cubicBezTo>
                <a:cubicBezTo>
                  <a:pt x="2374937" y="3500124"/>
                  <a:pt x="2371495" y="3514198"/>
                  <a:pt x="2365778" y="3526029"/>
                </a:cubicBezTo>
                <a:cubicBezTo>
                  <a:pt x="2360060" y="3537861"/>
                  <a:pt x="2351189" y="3546856"/>
                  <a:pt x="2339165" y="3553014"/>
                </a:cubicBezTo>
                <a:cubicBezTo>
                  <a:pt x="2327141" y="3559172"/>
                  <a:pt x="2320673" y="3557625"/>
                  <a:pt x="2319762" y="3548372"/>
                </a:cubicBezTo>
                <a:cubicBezTo>
                  <a:pt x="2318850" y="3539120"/>
                  <a:pt x="2313902" y="3528591"/>
                  <a:pt x="2304916" y="3516783"/>
                </a:cubicBezTo>
                <a:cubicBezTo>
                  <a:pt x="2295931" y="3504977"/>
                  <a:pt x="2297146" y="3501839"/>
                  <a:pt x="2308563" y="3507370"/>
                </a:cubicBezTo>
                <a:cubicBezTo>
                  <a:pt x="2319979" y="3512902"/>
                  <a:pt x="2327951" y="3516015"/>
                  <a:pt x="2332477" y="3516709"/>
                </a:cubicBezTo>
                <a:cubicBezTo>
                  <a:pt x="2337004" y="3517404"/>
                  <a:pt x="2341218" y="3513246"/>
                  <a:pt x="2345118" y="3504235"/>
                </a:cubicBezTo>
                <a:cubicBezTo>
                  <a:pt x="2349019" y="3495225"/>
                  <a:pt x="2351747" y="3481580"/>
                  <a:pt x="2353304" y="3463298"/>
                </a:cubicBezTo>
                <a:cubicBezTo>
                  <a:pt x="2354861" y="3445018"/>
                  <a:pt x="2355639" y="3429725"/>
                  <a:pt x="2355639" y="3417422"/>
                </a:cubicBezTo>
                <a:cubicBezTo>
                  <a:pt x="2355639" y="3406322"/>
                  <a:pt x="2354569" y="3400056"/>
                  <a:pt x="2352430" y="3398623"/>
                </a:cubicBezTo>
                <a:cubicBezTo>
                  <a:pt x="2350290" y="3397191"/>
                  <a:pt x="2344973" y="3397541"/>
                  <a:pt x="2336477" y="3399674"/>
                </a:cubicBezTo>
                <a:lnTo>
                  <a:pt x="2312144" y="3405776"/>
                </a:lnTo>
                <a:cubicBezTo>
                  <a:pt x="2306240" y="3406583"/>
                  <a:pt x="2300994" y="3404648"/>
                  <a:pt x="2296405" y="3399972"/>
                </a:cubicBezTo>
                <a:cubicBezTo>
                  <a:pt x="2284536" y="3413453"/>
                  <a:pt x="2272180" y="3423828"/>
                  <a:pt x="2259338" y="3431096"/>
                </a:cubicBezTo>
                <a:cubicBezTo>
                  <a:pt x="2256127" y="3432913"/>
                  <a:pt x="2253710" y="3434018"/>
                  <a:pt x="2252086" y="3434413"/>
                </a:cubicBezTo>
                <a:lnTo>
                  <a:pt x="2250648" y="3433865"/>
                </a:lnTo>
                <a:lnTo>
                  <a:pt x="2250373" y="3438677"/>
                </a:lnTo>
                <a:cubicBezTo>
                  <a:pt x="2250195" y="3445018"/>
                  <a:pt x="2250299" y="3452856"/>
                  <a:pt x="2250687" y="3462191"/>
                </a:cubicBezTo>
                <a:cubicBezTo>
                  <a:pt x="2251462" y="3480863"/>
                  <a:pt x="2250848" y="3495002"/>
                  <a:pt x="2248845" y="3504607"/>
                </a:cubicBezTo>
                <a:cubicBezTo>
                  <a:pt x="2246842" y="3514213"/>
                  <a:pt x="2244151" y="3521940"/>
                  <a:pt x="2240771" y="3527787"/>
                </a:cubicBezTo>
                <a:cubicBezTo>
                  <a:pt x="2237392" y="3533635"/>
                  <a:pt x="2233773" y="3533722"/>
                  <a:pt x="2229916" y="3528048"/>
                </a:cubicBezTo>
                <a:cubicBezTo>
                  <a:pt x="2226059" y="3522374"/>
                  <a:pt x="2223107" y="3517661"/>
                  <a:pt x="2221061" y="3513909"/>
                </a:cubicBezTo>
                <a:cubicBezTo>
                  <a:pt x="2219015" y="3510158"/>
                  <a:pt x="2217015" y="3508130"/>
                  <a:pt x="2215061" y="3507826"/>
                </a:cubicBezTo>
                <a:cubicBezTo>
                  <a:pt x="2213108" y="3507522"/>
                  <a:pt x="2203400" y="3508796"/>
                  <a:pt x="2185937" y="3511649"/>
                </a:cubicBezTo>
                <a:cubicBezTo>
                  <a:pt x="2181870" y="3529037"/>
                  <a:pt x="2177228" y="3533793"/>
                  <a:pt x="2172013" y="3525918"/>
                </a:cubicBezTo>
                <a:cubicBezTo>
                  <a:pt x="2166798" y="3518042"/>
                  <a:pt x="2164190" y="3507556"/>
                  <a:pt x="2164190" y="3494459"/>
                </a:cubicBezTo>
                <a:cubicBezTo>
                  <a:pt x="2164190" y="3482119"/>
                  <a:pt x="2163809" y="3466787"/>
                  <a:pt x="2163046" y="3448462"/>
                </a:cubicBezTo>
                <a:cubicBezTo>
                  <a:pt x="2162283" y="3430138"/>
                  <a:pt x="2159561" y="3416873"/>
                  <a:pt x="2154879" y="3408669"/>
                </a:cubicBezTo>
                <a:cubicBezTo>
                  <a:pt x="2150197" y="3400465"/>
                  <a:pt x="2150994" y="3396363"/>
                  <a:pt x="2157269" y="3396363"/>
                </a:cubicBezTo>
                <a:cubicBezTo>
                  <a:pt x="2161412" y="3396363"/>
                  <a:pt x="2166255" y="3396741"/>
                  <a:pt x="2171799" y="3397498"/>
                </a:cubicBezTo>
                <a:cubicBezTo>
                  <a:pt x="2177752" y="3390019"/>
                  <a:pt x="2184393" y="3378454"/>
                  <a:pt x="2191723" y="3362802"/>
                </a:cubicBezTo>
                <a:cubicBezTo>
                  <a:pt x="2199053" y="3347151"/>
                  <a:pt x="2201357" y="3334820"/>
                  <a:pt x="2198634" y="3325809"/>
                </a:cubicBezTo>
                <a:cubicBezTo>
                  <a:pt x="2195912" y="3316799"/>
                  <a:pt x="2202767" y="3315859"/>
                  <a:pt x="2219201" y="3322991"/>
                </a:cubicBezTo>
                <a:cubicBezTo>
                  <a:pt x="2233215" y="3329762"/>
                  <a:pt x="2237547" y="3335725"/>
                  <a:pt x="2232195" y="3340878"/>
                </a:cubicBezTo>
                <a:cubicBezTo>
                  <a:pt x="2226844" y="3346031"/>
                  <a:pt x="2221080" y="3353240"/>
                  <a:pt x="2214903" y="3362505"/>
                </a:cubicBezTo>
                <a:cubicBezTo>
                  <a:pt x="2208727" y="3371769"/>
                  <a:pt x="2199264" y="3383433"/>
                  <a:pt x="2186514" y="3397498"/>
                </a:cubicBezTo>
                <a:cubicBezTo>
                  <a:pt x="2201521" y="3395340"/>
                  <a:pt x="2211951" y="3391687"/>
                  <a:pt x="2217805" y="3386540"/>
                </a:cubicBezTo>
                <a:cubicBezTo>
                  <a:pt x="2223659" y="3381393"/>
                  <a:pt x="2229997" y="3380482"/>
                  <a:pt x="2236818" y="3383806"/>
                </a:cubicBezTo>
                <a:cubicBezTo>
                  <a:pt x="2243639" y="3387129"/>
                  <a:pt x="2249608" y="3390590"/>
                  <a:pt x="2254724" y="3394186"/>
                </a:cubicBezTo>
                <a:cubicBezTo>
                  <a:pt x="2259840" y="3397783"/>
                  <a:pt x="2260997" y="3402003"/>
                  <a:pt x="2258194" y="3406846"/>
                </a:cubicBezTo>
                <a:cubicBezTo>
                  <a:pt x="2255391" y="3411689"/>
                  <a:pt x="2253245" y="3417456"/>
                  <a:pt x="2251757" y="3424147"/>
                </a:cubicBezTo>
                <a:cubicBezTo>
                  <a:pt x="2251385" y="3425820"/>
                  <a:pt x="2251083" y="3427867"/>
                  <a:pt x="2250853" y="3430289"/>
                </a:cubicBezTo>
                <a:lnTo>
                  <a:pt x="2250834" y="3430611"/>
                </a:lnTo>
                <a:lnTo>
                  <a:pt x="2251863" y="3428246"/>
                </a:lnTo>
                <a:cubicBezTo>
                  <a:pt x="2253412" y="3425796"/>
                  <a:pt x="2255755" y="3422634"/>
                  <a:pt x="2258891" y="3418762"/>
                </a:cubicBezTo>
                <a:cubicBezTo>
                  <a:pt x="2271436" y="3403271"/>
                  <a:pt x="2282915" y="3385564"/>
                  <a:pt x="2293326" y="3365639"/>
                </a:cubicBezTo>
                <a:cubicBezTo>
                  <a:pt x="2303738" y="3345715"/>
                  <a:pt x="2307583" y="3331065"/>
                  <a:pt x="2304860" y="3321688"/>
                </a:cubicBezTo>
                <a:cubicBezTo>
                  <a:pt x="2302819" y="3314656"/>
                  <a:pt x="2304248" y="3311065"/>
                  <a:pt x="2309147" y="3310915"/>
                </a:cubicBezTo>
                <a:close/>
                <a:moveTo>
                  <a:pt x="2632217" y="3310740"/>
                </a:moveTo>
                <a:cubicBezTo>
                  <a:pt x="2639857" y="3312818"/>
                  <a:pt x="2646300" y="3315540"/>
                  <a:pt x="2651546" y="3318907"/>
                </a:cubicBezTo>
                <a:cubicBezTo>
                  <a:pt x="2656792" y="3322274"/>
                  <a:pt x="2657775" y="3325862"/>
                  <a:pt x="2654495" y="3329669"/>
                </a:cubicBezTo>
                <a:cubicBezTo>
                  <a:pt x="2651214" y="3333477"/>
                  <a:pt x="2647794" y="3339356"/>
                  <a:pt x="2644235" y="3347305"/>
                </a:cubicBezTo>
                <a:cubicBezTo>
                  <a:pt x="2645971" y="3347368"/>
                  <a:pt x="2650439" y="3346410"/>
                  <a:pt x="2657639" y="3344431"/>
                </a:cubicBezTo>
                <a:cubicBezTo>
                  <a:pt x="2664838" y="3342453"/>
                  <a:pt x="2672187" y="3344816"/>
                  <a:pt x="2679684" y="3351519"/>
                </a:cubicBezTo>
                <a:cubicBezTo>
                  <a:pt x="2687181" y="3358223"/>
                  <a:pt x="2686015" y="3362325"/>
                  <a:pt x="2676187" y="3363825"/>
                </a:cubicBezTo>
                <a:cubicBezTo>
                  <a:pt x="2666358" y="3365326"/>
                  <a:pt x="2654219" y="3366796"/>
                  <a:pt x="2639770" y="3368234"/>
                </a:cubicBezTo>
                <a:cubicBezTo>
                  <a:pt x="2635504" y="3380327"/>
                  <a:pt x="2630099" y="3389613"/>
                  <a:pt x="2623557" y="3396093"/>
                </a:cubicBezTo>
                <a:cubicBezTo>
                  <a:pt x="2617015" y="3402574"/>
                  <a:pt x="2614138" y="3401656"/>
                  <a:pt x="2614925" y="3393340"/>
                </a:cubicBezTo>
                <a:cubicBezTo>
                  <a:pt x="2615713" y="3385024"/>
                  <a:pt x="2617266" y="3377121"/>
                  <a:pt x="2619585" y="3369630"/>
                </a:cubicBezTo>
                <a:cubicBezTo>
                  <a:pt x="2604777" y="3371962"/>
                  <a:pt x="2592375" y="3374076"/>
                  <a:pt x="2582378" y="3375973"/>
                </a:cubicBezTo>
                <a:cubicBezTo>
                  <a:pt x="2583147" y="3382782"/>
                  <a:pt x="2582202" y="3390432"/>
                  <a:pt x="2579541" y="3398921"/>
                </a:cubicBezTo>
                <a:cubicBezTo>
                  <a:pt x="2576881" y="3407411"/>
                  <a:pt x="2571824" y="3400760"/>
                  <a:pt x="2564370" y="3378969"/>
                </a:cubicBezTo>
                <a:cubicBezTo>
                  <a:pt x="2559657" y="3379738"/>
                  <a:pt x="2555304" y="3380708"/>
                  <a:pt x="2551311" y="3381880"/>
                </a:cubicBezTo>
                <a:cubicBezTo>
                  <a:pt x="2547317" y="3383052"/>
                  <a:pt x="2542328" y="3380596"/>
                  <a:pt x="2536344" y="3374513"/>
                </a:cubicBezTo>
                <a:cubicBezTo>
                  <a:pt x="2530360" y="3368430"/>
                  <a:pt x="2530747" y="3365115"/>
                  <a:pt x="2537507" y="3364570"/>
                </a:cubicBezTo>
                <a:cubicBezTo>
                  <a:pt x="2544266" y="3364024"/>
                  <a:pt x="2552172" y="3363118"/>
                  <a:pt x="2561226" y="3361853"/>
                </a:cubicBezTo>
                <a:cubicBezTo>
                  <a:pt x="2559775" y="3354797"/>
                  <a:pt x="2556687" y="3347690"/>
                  <a:pt x="2551962" y="3340534"/>
                </a:cubicBezTo>
                <a:cubicBezTo>
                  <a:pt x="2547236" y="3333378"/>
                  <a:pt x="2548511" y="3330206"/>
                  <a:pt x="2555785" y="3331018"/>
                </a:cubicBezTo>
                <a:cubicBezTo>
                  <a:pt x="2563059" y="3331831"/>
                  <a:pt x="2569502" y="3332723"/>
                  <a:pt x="2575114" y="3333697"/>
                </a:cubicBezTo>
                <a:cubicBezTo>
                  <a:pt x="2580726" y="3334671"/>
                  <a:pt x="2582949" y="3337275"/>
                  <a:pt x="2581783" y="3341510"/>
                </a:cubicBezTo>
                <a:cubicBezTo>
                  <a:pt x="2580617" y="3345746"/>
                  <a:pt x="2580320" y="3351181"/>
                  <a:pt x="2580890" y="3357816"/>
                </a:cubicBezTo>
                <a:cubicBezTo>
                  <a:pt x="2593007" y="3355547"/>
                  <a:pt x="2606798" y="3353358"/>
                  <a:pt x="2622264" y="3351249"/>
                </a:cubicBezTo>
                <a:cubicBezTo>
                  <a:pt x="2625154" y="3335747"/>
                  <a:pt x="2625625" y="3324600"/>
                  <a:pt x="2623678" y="3317810"/>
                </a:cubicBezTo>
                <a:cubicBezTo>
                  <a:pt x="2621731" y="3311019"/>
                  <a:pt x="2624577" y="3308663"/>
                  <a:pt x="2632217" y="3310740"/>
                </a:cubicBezTo>
                <a:close/>
                <a:moveTo>
                  <a:pt x="1065727" y="3306452"/>
                </a:moveTo>
                <a:cubicBezTo>
                  <a:pt x="1087332" y="3327623"/>
                  <a:pt x="1103061" y="3348462"/>
                  <a:pt x="1112915" y="3368969"/>
                </a:cubicBezTo>
                <a:cubicBezTo>
                  <a:pt x="1122768" y="3389477"/>
                  <a:pt x="1127695" y="3412629"/>
                  <a:pt x="1127695" y="3438425"/>
                </a:cubicBezTo>
                <a:cubicBezTo>
                  <a:pt x="1127695" y="3464607"/>
                  <a:pt x="1122716" y="3488063"/>
                  <a:pt x="1112757" y="3508793"/>
                </a:cubicBezTo>
                <a:cubicBezTo>
                  <a:pt x="1102797" y="3529524"/>
                  <a:pt x="1087109" y="3549675"/>
                  <a:pt x="1065690" y="3569245"/>
                </a:cubicBezTo>
                <a:lnTo>
                  <a:pt x="1049356" y="3553209"/>
                </a:lnTo>
                <a:cubicBezTo>
                  <a:pt x="1067476" y="3535920"/>
                  <a:pt x="1080954" y="3518250"/>
                  <a:pt x="1089790" y="3500198"/>
                </a:cubicBezTo>
                <a:cubicBezTo>
                  <a:pt x="1098627" y="3482147"/>
                  <a:pt x="1103046" y="3461556"/>
                  <a:pt x="1103046" y="3438425"/>
                </a:cubicBezTo>
                <a:cubicBezTo>
                  <a:pt x="1103046" y="3415704"/>
                  <a:pt x="1098674" y="3395411"/>
                  <a:pt x="1089930" y="3377545"/>
                </a:cubicBezTo>
                <a:cubicBezTo>
                  <a:pt x="1081187" y="3359680"/>
                  <a:pt x="1067662" y="3341619"/>
                  <a:pt x="1049356" y="3323363"/>
                </a:cubicBezTo>
                <a:close/>
                <a:moveTo>
                  <a:pt x="562353" y="3306452"/>
                </a:moveTo>
                <a:lnTo>
                  <a:pt x="578799" y="3323363"/>
                </a:lnTo>
                <a:cubicBezTo>
                  <a:pt x="560443" y="3341631"/>
                  <a:pt x="546906" y="3359680"/>
                  <a:pt x="538187" y="3377508"/>
                </a:cubicBezTo>
                <a:cubicBezTo>
                  <a:pt x="529468" y="3395337"/>
                  <a:pt x="525109" y="3415643"/>
                  <a:pt x="525109" y="3438425"/>
                </a:cubicBezTo>
                <a:cubicBezTo>
                  <a:pt x="525109" y="3461618"/>
                  <a:pt x="529518" y="3482225"/>
                  <a:pt x="538336" y="3500245"/>
                </a:cubicBezTo>
                <a:cubicBezTo>
                  <a:pt x="547154" y="3518266"/>
                  <a:pt x="560641" y="3535914"/>
                  <a:pt x="578799" y="3553191"/>
                </a:cubicBezTo>
                <a:lnTo>
                  <a:pt x="562409" y="3569245"/>
                </a:lnTo>
                <a:cubicBezTo>
                  <a:pt x="541002" y="3549687"/>
                  <a:pt x="525326" y="3529558"/>
                  <a:pt x="515379" y="3508858"/>
                </a:cubicBezTo>
                <a:cubicBezTo>
                  <a:pt x="505433" y="3488159"/>
                  <a:pt x="500459" y="3464681"/>
                  <a:pt x="500459" y="3438425"/>
                </a:cubicBezTo>
                <a:cubicBezTo>
                  <a:pt x="500459" y="3412542"/>
                  <a:pt x="505374" y="3389371"/>
                  <a:pt x="515202" y="3368913"/>
                </a:cubicBezTo>
                <a:cubicBezTo>
                  <a:pt x="525031" y="3348456"/>
                  <a:pt x="540748" y="3327635"/>
                  <a:pt x="562353" y="3306452"/>
                </a:cubicBezTo>
                <a:close/>
                <a:moveTo>
                  <a:pt x="3500850" y="3306258"/>
                </a:moveTo>
                <a:cubicBezTo>
                  <a:pt x="3502272" y="3306057"/>
                  <a:pt x="3504077" y="3306162"/>
                  <a:pt x="3506266" y="3306573"/>
                </a:cubicBezTo>
                <a:cubicBezTo>
                  <a:pt x="3515022" y="3308217"/>
                  <a:pt x="3522826" y="3311488"/>
                  <a:pt x="3529679" y="3316386"/>
                </a:cubicBezTo>
                <a:cubicBezTo>
                  <a:pt x="3536531" y="3321286"/>
                  <a:pt x="3538193" y="3326696"/>
                  <a:pt x="3534664" y="3332618"/>
                </a:cubicBezTo>
                <a:cubicBezTo>
                  <a:pt x="3531136" y="3338540"/>
                  <a:pt x="3529012" y="3353556"/>
                  <a:pt x="3528293" y="3377666"/>
                </a:cubicBezTo>
                <a:cubicBezTo>
                  <a:pt x="3535932" y="3376240"/>
                  <a:pt x="3543622" y="3374327"/>
                  <a:pt x="3551361" y="3371927"/>
                </a:cubicBezTo>
                <a:cubicBezTo>
                  <a:pt x="3559100" y="3369527"/>
                  <a:pt x="3565946" y="3371121"/>
                  <a:pt x="3571899" y="3376708"/>
                </a:cubicBezTo>
                <a:cubicBezTo>
                  <a:pt x="3577853" y="3382296"/>
                  <a:pt x="3575291" y="3387176"/>
                  <a:pt x="3564216" y="3391349"/>
                </a:cubicBezTo>
                <a:cubicBezTo>
                  <a:pt x="3553141" y="3395523"/>
                  <a:pt x="3541117" y="3398633"/>
                  <a:pt x="3528144" y="3400679"/>
                </a:cubicBezTo>
                <a:lnTo>
                  <a:pt x="3527121" y="3434854"/>
                </a:lnTo>
                <a:cubicBezTo>
                  <a:pt x="3556241" y="3431009"/>
                  <a:pt x="3575812" y="3428104"/>
                  <a:pt x="3585833" y="3426138"/>
                </a:cubicBezTo>
                <a:cubicBezTo>
                  <a:pt x="3595854" y="3424172"/>
                  <a:pt x="3604583" y="3424467"/>
                  <a:pt x="3612018" y="3427022"/>
                </a:cubicBezTo>
                <a:cubicBezTo>
                  <a:pt x="3619453" y="3429577"/>
                  <a:pt x="3624674" y="3434075"/>
                  <a:pt x="3627682" y="3440518"/>
                </a:cubicBezTo>
                <a:cubicBezTo>
                  <a:pt x="3630689" y="3446962"/>
                  <a:pt x="3626743" y="3449988"/>
                  <a:pt x="3615841" y="3449597"/>
                </a:cubicBezTo>
                <a:cubicBezTo>
                  <a:pt x="3604939" y="3449206"/>
                  <a:pt x="3591557" y="3449594"/>
                  <a:pt x="3575695" y="3450760"/>
                </a:cubicBezTo>
                <a:cubicBezTo>
                  <a:pt x="3559832" y="3451926"/>
                  <a:pt x="3538581" y="3453823"/>
                  <a:pt x="3511940" y="3456452"/>
                </a:cubicBezTo>
                <a:cubicBezTo>
                  <a:pt x="3520510" y="3463621"/>
                  <a:pt x="3523025" y="3468712"/>
                  <a:pt x="3519484" y="3471726"/>
                </a:cubicBezTo>
                <a:cubicBezTo>
                  <a:pt x="3515943" y="3474740"/>
                  <a:pt x="3511364" y="3479431"/>
                  <a:pt x="3505745" y="3485799"/>
                </a:cubicBezTo>
                <a:cubicBezTo>
                  <a:pt x="3500127" y="3492168"/>
                  <a:pt x="3495672" y="3496751"/>
                  <a:pt x="3492379" y="3499547"/>
                </a:cubicBezTo>
                <a:cubicBezTo>
                  <a:pt x="3489086" y="3502344"/>
                  <a:pt x="3489244" y="3503563"/>
                  <a:pt x="3492853" y="3503203"/>
                </a:cubicBezTo>
                <a:cubicBezTo>
                  <a:pt x="3496462" y="3502843"/>
                  <a:pt x="3516008" y="3500871"/>
                  <a:pt x="3551491" y="3497287"/>
                </a:cubicBezTo>
                <a:cubicBezTo>
                  <a:pt x="3546828" y="3490453"/>
                  <a:pt x="3542745" y="3483204"/>
                  <a:pt x="3539241" y="3475539"/>
                </a:cubicBezTo>
                <a:cubicBezTo>
                  <a:pt x="3535737" y="3467875"/>
                  <a:pt x="3537678" y="3465305"/>
                  <a:pt x="3545064" y="3467828"/>
                </a:cubicBezTo>
                <a:cubicBezTo>
                  <a:pt x="3552449" y="3470352"/>
                  <a:pt x="3559776" y="3474845"/>
                  <a:pt x="3567044" y="3481307"/>
                </a:cubicBezTo>
                <a:cubicBezTo>
                  <a:pt x="3574311" y="3487768"/>
                  <a:pt x="3580761" y="3495445"/>
                  <a:pt x="3586392" y="3504338"/>
                </a:cubicBezTo>
                <a:cubicBezTo>
                  <a:pt x="3592022" y="3513230"/>
                  <a:pt x="3593368" y="3522771"/>
                  <a:pt x="3590429" y="3532959"/>
                </a:cubicBezTo>
                <a:cubicBezTo>
                  <a:pt x="3587489" y="3543148"/>
                  <a:pt x="3582909" y="3545489"/>
                  <a:pt x="3576690" y="3539982"/>
                </a:cubicBezTo>
                <a:cubicBezTo>
                  <a:pt x="3570470" y="3534475"/>
                  <a:pt x="3563788" y="3524777"/>
                  <a:pt x="3556645" y="3510886"/>
                </a:cubicBezTo>
                <a:cubicBezTo>
                  <a:pt x="3518681" y="3517869"/>
                  <a:pt x="3493634" y="3523447"/>
                  <a:pt x="3481505" y="3527620"/>
                </a:cubicBezTo>
                <a:cubicBezTo>
                  <a:pt x="3469375" y="3531794"/>
                  <a:pt x="3459330" y="3536079"/>
                  <a:pt x="3451367" y="3540475"/>
                </a:cubicBezTo>
                <a:cubicBezTo>
                  <a:pt x="3443405" y="3544872"/>
                  <a:pt x="3439424" y="3541210"/>
                  <a:pt x="3439424" y="3529490"/>
                </a:cubicBezTo>
                <a:cubicBezTo>
                  <a:pt x="3439424" y="3518414"/>
                  <a:pt x="3442596" y="3511820"/>
                  <a:pt x="3448939" y="3509705"/>
                </a:cubicBezTo>
                <a:cubicBezTo>
                  <a:pt x="3455283" y="3507590"/>
                  <a:pt x="3460449" y="3505082"/>
                  <a:pt x="3464436" y="3502180"/>
                </a:cubicBezTo>
                <a:cubicBezTo>
                  <a:pt x="3468423" y="3499278"/>
                  <a:pt x="3474014" y="3493470"/>
                  <a:pt x="3481207" y="3484758"/>
                </a:cubicBezTo>
                <a:cubicBezTo>
                  <a:pt x="3488400" y="3476045"/>
                  <a:pt x="3492766" y="3467242"/>
                  <a:pt x="3494304" y="3458350"/>
                </a:cubicBezTo>
                <a:cubicBezTo>
                  <a:pt x="3480190" y="3461389"/>
                  <a:pt x="3469357" y="3463900"/>
                  <a:pt x="3461804" y="3465884"/>
                </a:cubicBezTo>
                <a:cubicBezTo>
                  <a:pt x="3454251" y="3467869"/>
                  <a:pt x="3446493" y="3465339"/>
                  <a:pt x="3438531" y="3458294"/>
                </a:cubicBezTo>
                <a:cubicBezTo>
                  <a:pt x="3430569" y="3451250"/>
                  <a:pt x="3432447" y="3447727"/>
                  <a:pt x="3444168" y="3447727"/>
                </a:cubicBezTo>
                <a:cubicBezTo>
                  <a:pt x="3454003" y="3447727"/>
                  <a:pt x="3474212" y="3444447"/>
                  <a:pt x="3504797" y="3437886"/>
                </a:cubicBezTo>
                <a:lnTo>
                  <a:pt x="3504797" y="3404641"/>
                </a:lnTo>
                <a:cubicBezTo>
                  <a:pt x="3494403" y="3406204"/>
                  <a:pt x="3484996" y="3404766"/>
                  <a:pt x="3476575" y="3400325"/>
                </a:cubicBezTo>
                <a:cubicBezTo>
                  <a:pt x="3468154" y="3395886"/>
                  <a:pt x="3468271" y="3392577"/>
                  <a:pt x="3476928" y="3390401"/>
                </a:cubicBezTo>
                <a:cubicBezTo>
                  <a:pt x="3485585" y="3388224"/>
                  <a:pt x="3494874" y="3385815"/>
                  <a:pt x="3504797" y="3383173"/>
                </a:cubicBezTo>
                <a:cubicBezTo>
                  <a:pt x="3504797" y="3370312"/>
                  <a:pt x="3504610" y="3357990"/>
                  <a:pt x="3504238" y="3346208"/>
                </a:cubicBezTo>
                <a:cubicBezTo>
                  <a:pt x="3503866" y="3334426"/>
                  <a:pt x="3501922" y="3324464"/>
                  <a:pt x="3498406" y="3316321"/>
                </a:cubicBezTo>
                <a:cubicBezTo>
                  <a:pt x="3495769" y="3310215"/>
                  <a:pt x="3496584" y="3306860"/>
                  <a:pt x="3500850" y="3306258"/>
                </a:cubicBezTo>
                <a:close/>
                <a:moveTo>
                  <a:pt x="2331836" y="2950220"/>
                </a:moveTo>
                <a:cubicBezTo>
                  <a:pt x="2335280" y="2949664"/>
                  <a:pt x="2339088" y="2949922"/>
                  <a:pt x="2343258" y="2950995"/>
                </a:cubicBezTo>
                <a:cubicBezTo>
                  <a:pt x="2351599" y="2953141"/>
                  <a:pt x="2357047" y="2957652"/>
                  <a:pt x="2359601" y="2964529"/>
                </a:cubicBezTo>
                <a:cubicBezTo>
                  <a:pt x="2362156" y="2971406"/>
                  <a:pt x="2361797" y="2980010"/>
                  <a:pt x="2358522" y="2990341"/>
                </a:cubicBezTo>
                <a:cubicBezTo>
                  <a:pt x="2355248" y="3000673"/>
                  <a:pt x="2349301" y="3010554"/>
                  <a:pt x="2340682" y="3019986"/>
                </a:cubicBezTo>
                <a:cubicBezTo>
                  <a:pt x="2332062" y="3029418"/>
                  <a:pt x="2323752" y="3034552"/>
                  <a:pt x="2315753" y="3035390"/>
                </a:cubicBezTo>
                <a:cubicBezTo>
                  <a:pt x="2307753" y="3036227"/>
                  <a:pt x="2306191" y="3034078"/>
                  <a:pt x="2311065" y="3028943"/>
                </a:cubicBezTo>
                <a:cubicBezTo>
                  <a:pt x="2315939" y="3023809"/>
                  <a:pt x="2320432" y="3018628"/>
                  <a:pt x="2324543" y="3013400"/>
                </a:cubicBezTo>
                <a:cubicBezTo>
                  <a:pt x="2328654" y="3008173"/>
                  <a:pt x="2332229" y="3001913"/>
                  <a:pt x="2335268" y="2994620"/>
                </a:cubicBezTo>
                <a:cubicBezTo>
                  <a:pt x="2329798" y="2994620"/>
                  <a:pt x="2325200" y="2993222"/>
                  <a:pt x="2321473" y="2990425"/>
                </a:cubicBezTo>
                <a:cubicBezTo>
                  <a:pt x="2317747" y="2987628"/>
                  <a:pt x="2315223" y="2983969"/>
                  <a:pt x="2313902" y="2979449"/>
                </a:cubicBezTo>
                <a:cubicBezTo>
                  <a:pt x="2312581" y="2974928"/>
                  <a:pt x="2312339" y="2970705"/>
                  <a:pt x="2313176" y="2966780"/>
                </a:cubicBezTo>
                <a:cubicBezTo>
                  <a:pt x="2314013" y="2962855"/>
                  <a:pt x="2317151" y="2958706"/>
                  <a:pt x="2322590" y="2954334"/>
                </a:cubicBezTo>
                <a:cubicBezTo>
                  <a:pt x="2325309" y="2952148"/>
                  <a:pt x="2328391" y="2950777"/>
                  <a:pt x="2331836" y="2950220"/>
                </a:cubicBezTo>
                <a:close/>
                <a:moveTo>
                  <a:pt x="1855604" y="2939154"/>
                </a:moveTo>
                <a:cubicBezTo>
                  <a:pt x="1850339" y="2939532"/>
                  <a:pt x="1833866" y="2941172"/>
                  <a:pt x="1806184" y="2944074"/>
                </a:cubicBezTo>
                <a:cubicBezTo>
                  <a:pt x="1806916" y="2955063"/>
                  <a:pt x="1807616" y="2965251"/>
                  <a:pt x="1808286" y="2974640"/>
                </a:cubicBezTo>
                <a:cubicBezTo>
                  <a:pt x="1830809" y="2973189"/>
                  <a:pt x="1848439" y="2971756"/>
                  <a:pt x="1861176" y="2970342"/>
                </a:cubicBezTo>
                <a:cubicBezTo>
                  <a:pt x="1863334" y="2957556"/>
                  <a:pt x="1864261" y="2949066"/>
                  <a:pt x="1863957" y="2944874"/>
                </a:cubicBezTo>
                <a:cubicBezTo>
                  <a:pt x="1863653" y="2940682"/>
                  <a:pt x="1860869" y="2938775"/>
                  <a:pt x="1855604" y="2939154"/>
                </a:cubicBezTo>
                <a:close/>
                <a:moveTo>
                  <a:pt x="3666127" y="2934330"/>
                </a:moveTo>
                <a:cubicBezTo>
                  <a:pt x="3667129" y="2933754"/>
                  <a:pt x="3668918" y="2933821"/>
                  <a:pt x="3671493" y="2934531"/>
                </a:cubicBezTo>
                <a:cubicBezTo>
                  <a:pt x="3681793" y="2937371"/>
                  <a:pt x="3691284" y="2940757"/>
                  <a:pt x="3699966" y="2944688"/>
                </a:cubicBezTo>
                <a:cubicBezTo>
                  <a:pt x="3709751" y="2948781"/>
                  <a:pt x="3718324" y="2954709"/>
                  <a:pt x="3725685" y="2962473"/>
                </a:cubicBezTo>
                <a:cubicBezTo>
                  <a:pt x="3733046" y="2970237"/>
                  <a:pt x="3736236" y="2980258"/>
                  <a:pt x="3735257" y="2992536"/>
                </a:cubicBezTo>
                <a:cubicBezTo>
                  <a:pt x="3734277" y="3004815"/>
                  <a:pt x="3728259" y="3006375"/>
                  <a:pt x="3717202" y="2997215"/>
                </a:cubicBezTo>
                <a:cubicBezTo>
                  <a:pt x="3706145" y="2988056"/>
                  <a:pt x="3693188" y="2974609"/>
                  <a:pt x="3678330" y="2956873"/>
                </a:cubicBezTo>
                <a:cubicBezTo>
                  <a:pt x="3667187" y="2943572"/>
                  <a:pt x="3663119" y="2936057"/>
                  <a:pt x="3666127" y="2934330"/>
                </a:cubicBezTo>
                <a:close/>
                <a:moveTo>
                  <a:pt x="3605800" y="2931005"/>
                </a:moveTo>
                <a:cubicBezTo>
                  <a:pt x="3609467" y="2930981"/>
                  <a:pt x="3615066" y="2932757"/>
                  <a:pt x="3622594" y="2936335"/>
                </a:cubicBezTo>
                <a:cubicBezTo>
                  <a:pt x="3635641" y="2945389"/>
                  <a:pt x="3639380" y="2951435"/>
                  <a:pt x="3633812" y="2954474"/>
                </a:cubicBezTo>
                <a:cubicBezTo>
                  <a:pt x="3628243" y="2957512"/>
                  <a:pt x="3622780" y="2961906"/>
                  <a:pt x="3617422" y="2967654"/>
                </a:cubicBezTo>
                <a:cubicBezTo>
                  <a:pt x="3612064" y="2973403"/>
                  <a:pt x="3604062" y="2980615"/>
                  <a:pt x="3593414" y="2989290"/>
                </a:cubicBezTo>
                <a:cubicBezTo>
                  <a:pt x="3582767" y="2997966"/>
                  <a:pt x="3571087" y="3004719"/>
                  <a:pt x="3558375" y="3009549"/>
                </a:cubicBezTo>
                <a:cubicBezTo>
                  <a:pt x="3545662" y="3014380"/>
                  <a:pt x="3544642" y="3011338"/>
                  <a:pt x="3555314" y="3000424"/>
                </a:cubicBezTo>
                <a:cubicBezTo>
                  <a:pt x="3565986" y="2989510"/>
                  <a:pt x="3576296" y="2977939"/>
                  <a:pt x="3586243" y="2965710"/>
                </a:cubicBezTo>
                <a:cubicBezTo>
                  <a:pt x="3596189" y="2953482"/>
                  <a:pt x="3600970" y="2943739"/>
                  <a:pt x="3600586" y="2936484"/>
                </a:cubicBezTo>
                <a:cubicBezTo>
                  <a:pt x="3600394" y="2932856"/>
                  <a:pt x="3602132" y="2931030"/>
                  <a:pt x="3605800" y="2931005"/>
                </a:cubicBezTo>
                <a:close/>
                <a:moveTo>
                  <a:pt x="1870736" y="2917555"/>
                </a:moveTo>
                <a:cubicBezTo>
                  <a:pt x="1873311" y="2917800"/>
                  <a:pt x="1875960" y="2918866"/>
                  <a:pt x="1878682" y="2920755"/>
                </a:cubicBezTo>
                <a:cubicBezTo>
                  <a:pt x="1884126" y="2924531"/>
                  <a:pt x="1889553" y="2928773"/>
                  <a:pt x="1894960" y="2933480"/>
                </a:cubicBezTo>
                <a:cubicBezTo>
                  <a:pt x="1900367" y="2938186"/>
                  <a:pt x="1900597" y="2942189"/>
                  <a:pt x="1895648" y="2945488"/>
                </a:cubicBezTo>
                <a:cubicBezTo>
                  <a:pt x="1890700" y="2948787"/>
                  <a:pt x="1885392" y="2956818"/>
                  <a:pt x="1879724" y="2969580"/>
                </a:cubicBezTo>
                <a:cubicBezTo>
                  <a:pt x="1889844" y="2979626"/>
                  <a:pt x="1886747" y="2985337"/>
                  <a:pt x="1870431" y="2986714"/>
                </a:cubicBezTo>
                <a:cubicBezTo>
                  <a:pt x="1854116" y="2988090"/>
                  <a:pt x="1833153" y="2989510"/>
                  <a:pt x="1807542" y="2990974"/>
                </a:cubicBezTo>
                <a:cubicBezTo>
                  <a:pt x="1801353" y="3002744"/>
                  <a:pt x="1796442" y="3001460"/>
                  <a:pt x="1792808" y="2987123"/>
                </a:cubicBezTo>
                <a:cubicBezTo>
                  <a:pt x="1789174" y="2972786"/>
                  <a:pt x="1786793" y="2961714"/>
                  <a:pt x="1785664" y="2953906"/>
                </a:cubicBezTo>
                <a:cubicBezTo>
                  <a:pt x="1784536" y="2946099"/>
                  <a:pt x="1782396" y="2939042"/>
                  <a:pt x="1779246" y="2932735"/>
                </a:cubicBezTo>
                <a:cubicBezTo>
                  <a:pt x="1776096" y="2926429"/>
                  <a:pt x="1777572" y="2923871"/>
                  <a:pt x="1783674" y="2925061"/>
                </a:cubicBezTo>
                <a:cubicBezTo>
                  <a:pt x="1789776" y="2926252"/>
                  <a:pt x="1794910" y="2927223"/>
                  <a:pt x="1799077" y="2927973"/>
                </a:cubicBezTo>
                <a:cubicBezTo>
                  <a:pt x="1803245" y="2928723"/>
                  <a:pt x="1809405" y="2928922"/>
                  <a:pt x="1817560" y="2928568"/>
                </a:cubicBezTo>
                <a:cubicBezTo>
                  <a:pt x="1825715" y="2928215"/>
                  <a:pt x="1834151" y="2927278"/>
                  <a:pt x="1842870" y="2925759"/>
                </a:cubicBezTo>
                <a:cubicBezTo>
                  <a:pt x="1851589" y="2924240"/>
                  <a:pt x="1858376" y="2922082"/>
                  <a:pt x="1863232" y="2919285"/>
                </a:cubicBezTo>
                <a:cubicBezTo>
                  <a:pt x="1865659" y="2917887"/>
                  <a:pt x="1868161" y="2917310"/>
                  <a:pt x="1870736" y="2917555"/>
                </a:cubicBezTo>
                <a:close/>
                <a:moveTo>
                  <a:pt x="2072721" y="2910976"/>
                </a:moveTo>
                <a:cubicBezTo>
                  <a:pt x="2076358" y="2911297"/>
                  <a:pt x="2079377" y="2912579"/>
                  <a:pt x="2081776" y="2914820"/>
                </a:cubicBezTo>
                <a:cubicBezTo>
                  <a:pt x="2086576" y="2919304"/>
                  <a:pt x="2083690" y="2923195"/>
                  <a:pt x="2073116" y="2926494"/>
                </a:cubicBezTo>
                <a:cubicBezTo>
                  <a:pt x="2062543" y="2929793"/>
                  <a:pt x="2053828" y="2932050"/>
                  <a:pt x="2046969" y="2933266"/>
                </a:cubicBezTo>
                <a:cubicBezTo>
                  <a:pt x="2040111" y="2934481"/>
                  <a:pt x="2034089" y="2932776"/>
                  <a:pt x="2028905" y="2928150"/>
                </a:cubicBezTo>
                <a:cubicBezTo>
                  <a:pt x="2023721" y="2923524"/>
                  <a:pt x="2023544" y="2920597"/>
                  <a:pt x="2028375" y="2919369"/>
                </a:cubicBezTo>
                <a:cubicBezTo>
                  <a:pt x="2033206" y="2918141"/>
                  <a:pt x="2037553" y="2917332"/>
                  <a:pt x="2041416" y="2916941"/>
                </a:cubicBezTo>
                <a:cubicBezTo>
                  <a:pt x="2045280" y="2916550"/>
                  <a:pt x="2051459" y="2915202"/>
                  <a:pt x="2059954" y="2912895"/>
                </a:cubicBezTo>
                <a:cubicBezTo>
                  <a:pt x="2064829" y="2911295"/>
                  <a:pt x="2069084" y="2910655"/>
                  <a:pt x="2072721" y="2910976"/>
                </a:cubicBezTo>
                <a:close/>
                <a:moveTo>
                  <a:pt x="6293370" y="2899947"/>
                </a:moveTo>
                <a:lnTo>
                  <a:pt x="6517654" y="2899947"/>
                </a:lnTo>
                <a:lnTo>
                  <a:pt x="6517654" y="2925750"/>
                </a:lnTo>
                <a:lnTo>
                  <a:pt x="6293370" y="2925750"/>
                </a:lnTo>
                <a:close/>
                <a:moveTo>
                  <a:pt x="3420943" y="2857160"/>
                </a:moveTo>
                <a:cubicBezTo>
                  <a:pt x="3434936" y="2856223"/>
                  <a:pt x="3446674" y="2858275"/>
                  <a:pt x="3456158" y="2863316"/>
                </a:cubicBezTo>
                <a:cubicBezTo>
                  <a:pt x="3468802" y="2870039"/>
                  <a:pt x="3474370" y="2876091"/>
                  <a:pt x="3472864" y="2881473"/>
                </a:cubicBezTo>
                <a:cubicBezTo>
                  <a:pt x="3471357" y="2886856"/>
                  <a:pt x="3465273" y="2889160"/>
                  <a:pt x="3454614" y="2888385"/>
                </a:cubicBezTo>
                <a:cubicBezTo>
                  <a:pt x="3443954" y="2887610"/>
                  <a:pt x="3428975" y="2887222"/>
                  <a:pt x="3409677" y="2887222"/>
                </a:cubicBezTo>
                <a:cubicBezTo>
                  <a:pt x="3390404" y="2887222"/>
                  <a:pt x="3369698" y="2888192"/>
                  <a:pt x="3347560" y="2890133"/>
                </a:cubicBezTo>
                <a:cubicBezTo>
                  <a:pt x="3325421" y="2892075"/>
                  <a:pt x="3306892" y="2894384"/>
                  <a:pt x="3291972" y="2897063"/>
                </a:cubicBezTo>
                <a:cubicBezTo>
                  <a:pt x="3277052" y="2899742"/>
                  <a:pt x="3264030" y="2902272"/>
                  <a:pt x="3252905" y="2904653"/>
                </a:cubicBezTo>
                <a:cubicBezTo>
                  <a:pt x="3241780" y="2907035"/>
                  <a:pt x="3230202" y="2904449"/>
                  <a:pt x="3218172" y="2896896"/>
                </a:cubicBezTo>
                <a:cubicBezTo>
                  <a:pt x="3207271" y="2884903"/>
                  <a:pt x="3206495" y="2879499"/>
                  <a:pt x="3215847" y="2880683"/>
                </a:cubicBezTo>
                <a:cubicBezTo>
                  <a:pt x="3225198" y="2881867"/>
                  <a:pt x="3241219" y="2881495"/>
                  <a:pt x="3263909" y="2879567"/>
                </a:cubicBezTo>
                <a:cubicBezTo>
                  <a:pt x="3286599" y="2877638"/>
                  <a:pt x="3310821" y="2874720"/>
                  <a:pt x="3336574" y="2870814"/>
                </a:cubicBezTo>
                <a:cubicBezTo>
                  <a:pt x="3362328" y="2866907"/>
                  <a:pt x="3385535" y="2863000"/>
                  <a:pt x="3406198" y="2859093"/>
                </a:cubicBezTo>
                <a:cubicBezTo>
                  <a:pt x="3411363" y="2858117"/>
                  <a:pt x="3416278" y="2857472"/>
                  <a:pt x="3420943" y="2857160"/>
                </a:cubicBezTo>
                <a:close/>
                <a:moveTo>
                  <a:pt x="2062001" y="2853364"/>
                </a:moveTo>
                <a:lnTo>
                  <a:pt x="2052383" y="2855335"/>
                </a:lnTo>
                <a:cubicBezTo>
                  <a:pt x="2051043" y="2865406"/>
                  <a:pt x="2048941" y="2874730"/>
                  <a:pt x="2046076" y="2883306"/>
                </a:cubicBezTo>
                <a:cubicBezTo>
                  <a:pt x="2043211" y="2891882"/>
                  <a:pt x="2037950" y="2899153"/>
                  <a:pt x="2030291" y="2905118"/>
                </a:cubicBezTo>
                <a:cubicBezTo>
                  <a:pt x="2022633" y="2911084"/>
                  <a:pt x="2019997" y="2910024"/>
                  <a:pt x="2022385" y="2901937"/>
                </a:cubicBezTo>
                <a:cubicBezTo>
                  <a:pt x="2024772" y="2893851"/>
                  <a:pt x="2027107" y="2885635"/>
                  <a:pt x="2029389" y="2877288"/>
                </a:cubicBezTo>
                <a:cubicBezTo>
                  <a:pt x="2031671" y="2868941"/>
                  <a:pt x="2032812" y="2862132"/>
                  <a:pt x="2032812" y="2856861"/>
                </a:cubicBezTo>
                <a:cubicBezTo>
                  <a:pt x="2030046" y="2857642"/>
                  <a:pt x="2026549" y="2858293"/>
                  <a:pt x="2022320" y="2858814"/>
                </a:cubicBezTo>
                <a:cubicBezTo>
                  <a:pt x="2021588" y="2891048"/>
                  <a:pt x="2020459" y="2923437"/>
                  <a:pt x="2018934" y="2955981"/>
                </a:cubicBezTo>
                <a:cubicBezTo>
                  <a:pt x="2020992" y="2955981"/>
                  <a:pt x="2031352" y="2954030"/>
                  <a:pt x="2050011" y="2950130"/>
                </a:cubicBezTo>
                <a:cubicBezTo>
                  <a:pt x="2068670" y="2946229"/>
                  <a:pt x="2079699" y="2947783"/>
                  <a:pt x="2083097" y="2954790"/>
                </a:cubicBezTo>
                <a:cubicBezTo>
                  <a:pt x="2086496" y="2961797"/>
                  <a:pt x="2088691" y="2961974"/>
                  <a:pt x="2089683" y="2955320"/>
                </a:cubicBezTo>
                <a:cubicBezTo>
                  <a:pt x="2090675" y="2948666"/>
                  <a:pt x="2091367" y="2939727"/>
                  <a:pt x="2091757" y="2928503"/>
                </a:cubicBezTo>
                <a:cubicBezTo>
                  <a:pt x="2091953" y="2922891"/>
                  <a:pt x="2092099" y="2916250"/>
                  <a:pt x="2092197" y="2908579"/>
                </a:cubicBezTo>
                <a:lnTo>
                  <a:pt x="2092258" y="2897667"/>
                </a:lnTo>
                <a:lnTo>
                  <a:pt x="2087006" y="2901175"/>
                </a:lnTo>
                <a:cubicBezTo>
                  <a:pt x="2084007" y="2901888"/>
                  <a:pt x="2080263" y="2901807"/>
                  <a:pt x="2075777" y="2900933"/>
                </a:cubicBezTo>
                <a:cubicBezTo>
                  <a:pt x="2066804" y="2899184"/>
                  <a:pt x="2061874" y="2894726"/>
                  <a:pt x="2060987" y="2887557"/>
                </a:cubicBezTo>
                <a:cubicBezTo>
                  <a:pt x="2060100" y="2880388"/>
                  <a:pt x="2060438" y="2868990"/>
                  <a:pt x="2062001" y="2853364"/>
                </a:cubicBezTo>
                <a:close/>
                <a:moveTo>
                  <a:pt x="2086906" y="2850810"/>
                </a:moveTo>
                <a:cubicBezTo>
                  <a:pt x="2085049" y="2850801"/>
                  <a:pt x="2082558" y="2851106"/>
                  <a:pt x="2079432" y="2851726"/>
                </a:cubicBezTo>
                <a:cubicBezTo>
                  <a:pt x="2078775" y="2865158"/>
                  <a:pt x="2078620" y="2873620"/>
                  <a:pt x="2078967" y="2877111"/>
                </a:cubicBezTo>
                <a:cubicBezTo>
                  <a:pt x="2079314" y="2880602"/>
                  <a:pt x="2080533" y="2882797"/>
                  <a:pt x="2082623" y="2883697"/>
                </a:cubicBezTo>
                <a:cubicBezTo>
                  <a:pt x="2084713" y="2884596"/>
                  <a:pt x="2087850" y="2885830"/>
                  <a:pt x="2092036" y="2887399"/>
                </a:cubicBezTo>
                <a:lnTo>
                  <a:pt x="2092314" y="2887670"/>
                </a:lnTo>
                <a:lnTo>
                  <a:pt x="2092343" y="2882478"/>
                </a:lnTo>
                <a:cubicBezTo>
                  <a:pt x="2092343" y="2863292"/>
                  <a:pt x="2091754" y="2853060"/>
                  <a:pt x="2090576" y="2851782"/>
                </a:cubicBezTo>
                <a:cubicBezTo>
                  <a:pt x="2089987" y="2851144"/>
                  <a:pt x="2088764" y="2850819"/>
                  <a:pt x="2086906" y="2850810"/>
                </a:cubicBezTo>
                <a:close/>
                <a:moveTo>
                  <a:pt x="1545605" y="2848694"/>
                </a:moveTo>
                <a:lnTo>
                  <a:pt x="1514221" y="2851857"/>
                </a:lnTo>
                <a:cubicBezTo>
                  <a:pt x="1516515" y="2872891"/>
                  <a:pt x="1517947" y="2885411"/>
                  <a:pt x="1518518" y="2889417"/>
                </a:cubicBezTo>
                <a:lnTo>
                  <a:pt x="1545605" y="2886403"/>
                </a:lnTo>
                <a:close/>
                <a:moveTo>
                  <a:pt x="3657197" y="2847522"/>
                </a:moveTo>
                <a:cubicBezTo>
                  <a:pt x="3644435" y="2850598"/>
                  <a:pt x="3632752" y="2853134"/>
                  <a:pt x="3622148" y="2855131"/>
                </a:cubicBezTo>
                <a:cubicBezTo>
                  <a:pt x="3621490" y="2872383"/>
                  <a:pt x="3621162" y="2887315"/>
                  <a:pt x="3621162" y="2899928"/>
                </a:cubicBezTo>
                <a:cubicBezTo>
                  <a:pt x="3633787" y="2898428"/>
                  <a:pt x="3644310" y="2896704"/>
                  <a:pt x="3652732" y="2894756"/>
                </a:cubicBezTo>
                <a:cubicBezTo>
                  <a:pt x="3654952" y="2880072"/>
                  <a:pt x="3656440" y="2864327"/>
                  <a:pt x="3657197" y="2847522"/>
                </a:cubicBezTo>
                <a:close/>
                <a:moveTo>
                  <a:pt x="6293370" y="2841569"/>
                </a:moveTo>
                <a:lnTo>
                  <a:pt x="6517654" y="2841569"/>
                </a:lnTo>
                <a:lnTo>
                  <a:pt x="6517654" y="2867372"/>
                </a:lnTo>
                <a:lnTo>
                  <a:pt x="6293370" y="2867372"/>
                </a:lnTo>
                <a:close/>
                <a:moveTo>
                  <a:pt x="1587332" y="2840527"/>
                </a:moveTo>
                <a:cubicBezTo>
                  <a:pt x="1583351" y="2841308"/>
                  <a:pt x="1576877" y="2842654"/>
                  <a:pt x="1567911" y="2844564"/>
                </a:cubicBezTo>
                <a:lnTo>
                  <a:pt x="1567911" y="2882404"/>
                </a:lnTo>
                <a:cubicBezTo>
                  <a:pt x="1575872" y="2881697"/>
                  <a:pt x="1584058" y="2880376"/>
                  <a:pt x="1592467" y="2878441"/>
                </a:cubicBezTo>
                <a:cubicBezTo>
                  <a:pt x="1594687" y="2858101"/>
                  <a:pt x="1595381" y="2846502"/>
                  <a:pt x="1594551" y="2843643"/>
                </a:cubicBezTo>
                <a:cubicBezTo>
                  <a:pt x="1593719" y="2840785"/>
                  <a:pt x="1591314" y="2839746"/>
                  <a:pt x="1587332" y="2840527"/>
                </a:cubicBezTo>
                <a:close/>
                <a:moveTo>
                  <a:pt x="3113509" y="2812003"/>
                </a:moveTo>
                <a:cubicBezTo>
                  <a:pt x="3117521" y="2812698"/>
                  <a:pt x="3121539" y="2814439"/>
                  <a:pt x="3125564" y="2817226"/>
                </a:cubicBezTo>
                <a:cubicBezTo>
                  <a:pt x="3133613" y="2822801"/>
                  <a:pt x="3130965" y="2827672"/>
                  <a:pt x="3117620" y="2831839"/>
                </a:cubicBezTo>
                <a:cubicBezTo>
                  <a:pt x="3104275" y="2836006"/>
                  <a:pt x="3092654" y="2838940"/>
                  <a:pt x="3082757" y="2840639"/>
                </a:cubicBezTo>
                <a:cubicBezTo>
                  <a:pt x="3086651" y="2844273"/>
                  <a:pt x="3088199" y="2847600"/>
                  <a:pt x="3087399" y="2850619"/>
                </a:cubicBezTo>
                <a:cubicBezTo>
                  <a:pt x="3086599" y="2853640"/>
                  <a:pt x="3085833" y="2856452"/>
                  <a:pt x="3085101" y="2859056"/>
                </a:cubicBezTo>
                <a:cubicBezTo>
                  <a:pt x="3088661" y="2858461"/>
                  <a:pt x="3093885" y="2857342"/>
                  <a:pt x="3100775" y="2855698"/>
                </a:cubicBezTo>
                <a:cubicBezTo>
                  <a:pt x="3107664" y="2854055"/>
                  <a:pt x="3113000" y="2855956"/>
                  <a:pt x="3116783" y="2861400"/>
                </a:cubicBezTo>
                <a:cubicBezTo>
                  <a:pt x="3120566" y="2866845"/>
                  <a:pt x="3118507" y="2870562"/>
                  <a:pt x="3110607" y="2872553"/>
                </a:cubicBezTo>
                <a:cubicBezTo>
                  <a:pt x="3102706" y="2874544"/>
                  <a:pt x="3094204" y="2876823"/>
                  <a:pt x="3085101" y="2879390"/>
                </a:cubicBezTo>
                <a:lnTo>
                  <a:pt x="3085101" y="2902254"/>
                </a:lnTo>
                <a:cubicBezTo>
                  <a:pt x="3098471" y="2899215"/>
                  <a:pt x="3112253" y="2896704"/>
                  <a:pt x="3126448" y="2894719"/>
                </a:cubicBezTo>
                <a:cubicBezTo>
                  <a:pt x="3140642" y="2892735"/>
                  <a:pt x="3150387" y="2893249"/>
                  <a:pt x="3155683" y="2896263"/>
                </a:cubicBezTo>
                <a:cubicBezTo>
                  <a:pt x="3160979" y="2899277"/>
                  <a:pt x="3165130" y="2903388"/>
                  <a:pt x="3168138" y="2908597"/>
                </a:cubicBezTo>
                <a:cubicBezTo>
                  <a:pt x="3171145" y="2913806"/>
                  <a:pt x="3164873" y="2916215"/>
                  <a:pt x="3149321" y="2915825"/>
                </a:cubicBezTo>
                <a:cubicBezTo>
                  <a:pt x="3133768" y="2915434"/>
                  <a:pt x="3121849" y="2915614"/>
                  <a:pt x="3113565" y="2916364"/>
                </a:cubicBezTo>
                <a:cubicBezTo>
                  <a:pt x="3105280" y="2917115"/>
                  <a:pt x="3095749" y="2918166"/>
                  <a:pt x="3084971" y="2919518"/>
                </a:cubicBezTo>
                <a:cubicBezTo>
                  <a:pt x="3084239" y="2954083"/>
                  <a:pt x="3083675" y="2977111"/>
                  <a:pt x="3083278" y="2988602"/>
                </a:cubicBezTo>
                <a:cubicBezTo>
                  <a:pt x="3082881" y="3000093"/>
                  <a:pt x="3081188" y="3010194"/>
                  <a:pt x="3078199" y="3018907"/>
                </a:cubicBezTo>
                <a:cubicBezTo>
                  <a:pt x="3075210" y="3027620"/>
                  <a:pt x="3071697" y="3030246"/>
                  <a:pt x="3067660" y="3026785"/>
                </a:cubicBezTo>
                <a:cubicBezTo>
                  <a:pt x="3063623" y="3023325"/>
                  <a:pt x="3061605" y="3014526"/>
                  <a:pt x="3061605" y="3000387"/>
                </a:cubicBezTo>
                <a:lnTo>
                  <a:pt x="3061605" y="2922234"/>
                </a:lnTo>
                <a:cubicBezTo>
                  <a:pt x="3037011" y="2927691"/>
                  <a:pt x="3021415" y="2930807"/>
                  <a:pt x="3014817" y="2931582"/>
                </a:cubicBezTo>
                <a:cubicBezTo>
                  <a:pt x="3008219" y="2932357"/>
                  <a:pt x="3000945" y="2929874"/>
                  <a:pt x="2992995" y="2924131"/>
                </a:cubicBezTo>
                <a:cubicBezTo>
                  <a:pt x="2985045" y="2918389"/>
                  <a:pt x="2987411" y="2915267"/>
                  <a:pt x="3000092" y="2914764"/>
                </a:cubicBezTo>
                <a:cubicBezTo>
                  <a:pt x="3012774" y="2914262"/>
                  <a:pt x="3033278" y="2911469"/>
                  <a:pt x="3061605" y="2906384"/>
                </a:cubicBezTo>
                <a:lnTo>
                  <a:pt x="3061605" y="2883724"/>
                </a:lnTo>
                <a:cubicBezTo>
                  <a:pt x="3054833" y="2885275"/>
                  <a:pt x="3048251" y="2885842"/>
                  <a:pt x="3041857" y="2885427"/>
                </a:cubicBezTo>
                <a:cubicBezTo>
                  <a:pt x="3035464" y="2885011"/>
                  <a:pt x="3030153" y="2882577"/>
                  <a:pt x="3025923" y="2878125"/>
                </a:cubicBezTo>
                <a:cubicBezTo>
                  <a:pt x="3021694" y="2873672"/>
                  <a:pt x="3022379" y="2871148"/>
                  <a:pt x="3027979" y="2870553"/>
                </a:cubicBezTo>
                <a:cubicBezTo>
                  <a:pt x="3033579" y="2869958"/>
                  <a:pt x="3044787" y="2867911"/>
                  <a:pt x="3061605" y="2864414"/>
                </a:cubicBezTo>
                <a:cubicBezTo>
                  <a:pt x="3061605" y="2853165"/>
                  <a:pt x="3060718" y="2846369"/>
                  <a:pt x="3058945" y="2844025"/>
                </a:cubicBezTo>
                <a:cubicBezTo>
                  <a:pt x="3052768" y="2844769"/>
                  <a:pt x="3047097" y="2845538"/>
                  <a:pt x="3041932" y="2846331"/>
                </a:cubicBezTo>
                <a:cubicBezTo>
                  <a:pt x="3036766" y="2847125"/>
                  <a:pt x="3030971" y="2845203"/>
                  <a:pt x="3024547" y="2840564"/>
                </a:cubicBezTo>
                <a:cubicBezTo>
                  <a:pt x="3018122" y="2835926"/>
                  <a:pt x="3020221" y="2832611"/>
                  <a:pt x="3030844" y="2830621"/>
                </a:cubicBezTo>
                <a:cubicBezTo>
                  <a:pt x="3041467" y="2828630"/>
                  <a:pt x="3053897" y="2825905"/>
                  <a:pt x="3068135" y="2822444"/>
                </a:cubicBezTo>
                <a:cubicBezTo>
                  <a:pt x="3082373" y="2818984"/>
                  <a:pt x="3093491" y="2815856"/>
                  <a:pt x="3101491" y="2813059"/>
                </a:cubicBezTo>
                <a:cubicBezTo>
                  <a:pt x="3105491" y="2811661"/>
                  <a:pt x="3109497" y="2811309"/>
                  <a:pt x="3113509" y="2812003"/>
                </a:cubicBezTo>
                <a:close/>
                <a:moveTo>
                  <a:pt x="2062764" y="2803171"/>
                </a:moveTo>
                <a:lnTo>
                  <a:pt x="2043453" y="2805180"/>
                </a:lnTo>
                <a:cubicBezTo>
                  <a:pt x="2050461" y="2806123"/>
                  <a:pt x="2053769" y="2810368"/>
                  <a:pt x="2053378" y="2817915"/>
                </a:cubicBezTo>
                <a:cubicBezTo>
                  <a:pt x="2052987" y="2825461"/>
                  <a:pt x="2052792" y="2832949"/>
                  <a:pt x="2052792" y="2840378"/>
                </a:cubicBezTo>
                <a:cubicBezTo>
                  <a:pt x="2056302" y="2840428"/>
                  <a:pt x="2059800" y="2840199"/>
                  <a:pt x="2063285" y="2839690"/>
                </a:cubicBezTo>
                <a:cubicBezTo>
                  <a:pt x="2063979" y="2830698"/>
                  <a:pt x="2064326" y="2822779"/>
                  <a:pt x="2064326" y="2815933"/>
                </a:cubicBezTo>
                <a:cubicBezTo>
                  <a:pt x="2064326" y="2809013"/>
                  <a:pt x="2063805" y="2804759"/>
                  <a:pt x="2062764" y="2803171"/>
                </a:cubicBezTo>
                <a:close/>
                <a:moveTo>
                  <a:pt x="2803536" y="2802034"/>
                </a:moveTo>
                <a:cubicBezTo>
                  <a:pt x="2811544" y="2801358"/>
                  <a:pt x="2818517" y="2803687"/>
                  <a:pt x="2824457" y="2809022"/>
                </a:cubicBezTo>
                <a:cubicBezTo>
                  <a:pt x="2832375" y="2816135"/>
                  <a:pt x="2831058" y="2820438"/>
                  <a:pt x="2820503" y="2821933"/>
                </a:cubicBezTo>
                <a:cubicBezTo>
                  <a:pt x="2809949" y="2823428"/>
                  <a:pt x="2794992" y="2825644"/>
                  <a:pt x="2775632" y="2828584"/>
                </a:cubicBezTo>
                <a:cubicBezTo>
                  <a:pt x="2786521" y="2833842"/>
                  <a:pt x="2790921" y="2838782"/>
                  <a:pt x="2788831" y="2843401"/>
                </a:cubicBezTo>
                <a:cubicBezTo>
                  <a:pt x="2786741" y="2848021"/>
                  <a:pt x="2780785" y="2863236"/>
                  <a:pt x="2770962" y="2889045"/>
                </a:cubicBezTo>
                <a:cubicBezTo>
                  <a:pt x="2789987" y="2904821"/>
                  <a:pt x="2802526" y="2916640"/>
                  <a:pt x="2808579" y="2924503"/>
                </a:cubicBezTo>
                <a:cubicBezTo>
                  <a:pt x="2814631" y="2932367"/>
                  <a:pt x="2815403" y="2939988"/>
                  <a:pt x="2810895" y="2947367"/>
                </a:cubicBezTo>
                <a:cubicBezTo>
                  <a:pt x="2806386" y="2954747"/>
                  <a:pt x="2799320" y="2953190"/>
                  <a:pt x="2789696" y="2942698"/>
                </a:cubicBezTo>
                <a:cubicBezTo>
                  <a:pt x="2780072" y="2932205"/>
                  <a:pt x="2770032" y="2921496"/>
                  <a:pt x="2759577" y="2910569"/>
                </a:cubicBezTo>
                <a:cubicBezTo>
                  <a:pt x="2747683" y="2926382"/>
                  <a:pt x="2736081" y="2937520"/>
                  <a:pt x="2724770" y="2943981"/>
                </a:cubicBezTo>
                <a:cubicBezTo>
                  <a:pt x="2719114" y="2947212"/>
                  <a:pt x="2713704" y="2949785"/>
                  <a:pt x="2708540" y="2951699"/>
                </a:cubicBezTo>
                <a:lnTo>
                  <a:pt x="2696389" y="2954804"/>
                </a:lnTo>
                <a:lnTo>
                  <a:pt x="2702613" y="2956148"/>
                </a:lnTo>
                <a:cubicBezTo>
                  <a:pt x="2718364" y="2959993"/>
                  <a:pt x="2739525" y="2963645"/>
                  <a:pt x="2766097" y="2967105"/>
                </a:cubicBezTo>
                <a:cubicBezTo>
                  <a:pt x="2792669" y="2970566"/>
                  <a:pt x="2818606" y="2970739"/>
                  <a:pt x="2843907" y="2967626"/>
                </a:cubicBezTo>
                <a:cubicBezTo>
                  <a:pt x="2869207" y="2964513"/>
                  <a:pt x="2877979" y="2966061"/>
                  <a:pt x="2870221" y="2972268"/>
                </a:cubicBezTo>
                <a:cubicBezTo>
                  <a:pt x="2862464" y="2978475"/>
                  <a:pt x="2850889" y="2985309"/>
                  <a:pt x="2835498" y="2992769"/>
                </a:cubicBezTo>
                <a:cubicBezTo>
                  <a:pt x="2820106" y="3000229"/>
                  <a:pt x="2808086" y="3003562"/>
                  <a:pt x="2799435" y="3002768"/>
                </a:cubicBezTo>
                <a:cubicBezTo>
                  <a:pt x="2790784" y="3001975"/>
                  <a:pt x="2776174" y="2998083"/>
                  <a:pt x="2755605" y="2991095"/>
                </a:cubicBezTo>
                <a:cubicBezTo>
                  <a:pt x="2735036" y="2984106"/>
                  <a:pt x="2717328" y="2978410"/>
                  <a:pt x="2702483" y="2974007"/>
                </a:cubicBezTo>
                <a:cubicBezTo>
                  <a:pt x="2687637" y="2969605"/>
                  <a:pt x="2675377" y="2966101"/>
                  <a:pt x="2665704" y="2963496"/>
                </a:cubicBezTo>
                <a:cubicBezTo>
                  <a:pt x="2656030" y="2960892"/>
                  <a:pt x="2647674" y="2961673"/>
                  <a:pt x="2640635" y="2965840"/>
                </a:cubicBezTo>
                <a:cubicBezTo>
                  <a:pt x="2633597" y="2970008"/>
                  <a:pt x="2627588" y="2973121"/>
                  <a:pt x="2622609" y="2975179"/>
                </a:cubicBezTo>
                <a:cubicBezTo>
                  <a:pt x="2617629" y="2977238"/>
                  <a:pt x="2611512" y="2975096"/>
                  <a:pt x="2604256" y="2968752"/>
                </a:cubicBezTo>
                <a:cubicBezTo>
                  <a:pt x="2597001" y="2962408"/>
                  <a:pt x="2597075" y="2958715"/>
                  <a:pt x="2604479" y="2957673"/>
                </a:cubicBezTo>
                <a:cubicBezTo>
                  <a:pt x="2611884" y="2956632"/>
                  <a:pt x="2619232" y="2954765"/>
                  <a:pt x="2626525" y="2952074"/>
                </a:cubicBezTo>
                <a:cubicBezTo>
                  <a:pt x="2633817" y="2949383"/>
                  <a:pt x="2640669" y="2947404"/>
                  <a:pt x="2647081" y="2946139"/>
                </a:cubicBezTo>
                <a:cubicBezTo>
                  <a:pt x="2646337" y="2936317"/>
                  <a:pt x="2643817" y="2927043"/>
                  <a:pt x="2639519" y="2918318"/>
                </a:cubicBezTo>
                <a:cubicBezTo>
                  <a:pt x="2635222" y="2909593"/>
                  <a:pt x="2633659" y="2902365"/>
                  <a:pt x="2634831" y="2896635"/>
                </a:cubicBezTo>
                <a:cubicBezTo>
                  <a:pt x="2636003" y="2890905"/>
                  <a:pt x="2637364" y="2886348"/>
                  <a:pt x="2638914" y="2882962"/>
                </a:cubicBezTo>
                <a:cubicBezTo>
                  <a:pt x="2640465" y="2879576"/>
                  <a:pt x="2638136" y="2879440"/>
                  <a:pt x="2631929" y="2882552"/>
                </a:cubicBezTo>
                <a:cubicBezTo>
                  <a:pt x="2625721" y="2885666"/>
                  <a:pt x="2619108" y="2885430"/>
                  <a:pt x="2612088" y="2881845"/>
                </a:cubicBezTo>
                <a:cubicBezTo>
                  <a:pt x="2605068" y="2878261"/>
                  <a:pt x="2604402" y="2875561"/>
                  <a:pt x="2610088" y="2873744"/>
                </a:cubicBezTo>
                <a:cubicBezTo>
                  <a:pt x="2615775" y="2871927"/>
                  <a:pt x="2621377" y="2869549"/>
                  <a:pt x="2626897" y="2866609"/>
                </a:cubicBezTo>
                <a:cubicBezTo>
                  <a:pt x="2632415" y="2863670"/>
                  <a:pt x="2637243" y="2860120"/>
                  <a:pt x="2641379" y="2855959"/>
                </a:cubicBezTo>
                <a:cubicBezTo>
                  <a:pt x="2645516" y="2851798"/>
                  <a:pt x="2652582" y="2852883"/>
                  <a:pt x="2662578" y="2859214"/>
                </a:cubicBezTo>
                <a:cubicBezTo>
                  <a:pt x="2672574" y="2865546"/>
                  <a:pt x="2674394" y="2871356"/>
                  <a:pt x="2668038" y="2876646"/>
                </a:cubicBezTo>
                <a:cubicBezTo>
                  <a:pt x="2661682" y="2881936"/>
                  <a:pt x="2657791" y="2888276"/>
                  <a:pt x="2656365" y="2895668"/>
                </a:cubicBezTo>
                <a:cubicBezTo>
                  <a:pt x="2654938" y="2903060"/>
                  <a:pt x="2656755" y="2911090"/>
                  <a:pt x="2661815" y="2919759"/>
                </a:cubicBezTo>
                <a:cubicBezTo>
                  <a:pt x="2666876" y="2928429"/>
                  <a:pt x="2667068" y="2937662"/>
                  <a:pt x="2662392" y="2947460"/>
                </a:cubicBezTo>
                <a:lnTo>
                  <a:pt x="2688166" y="2953027"/>
                </a:lnTo>
                <a:lnTo>
                  <a:pt x="2693609" y="2947711"/>
                </a:lnTo>
                <a:cubicBezTo>
                  <a:pt x="2702836" y="2941343"/>
                  <a:pt x="2711850" y="2933566"/>
                  <a:pt x="2720649" y="2924382"/>
                </a:cubicBezTo>
                <a:cubicBezTo>
                  <a:pt x="2729449" y="2915199"/>
                  <a:pt x="2736831" y="2905825"/>
                  <a:pt x="2742797" y="2896263"/>
                </a:cubicBezTo>
                <a:cubicBezTo>
                  <a:pt x="2728050" y="2883452"/>
                  <a:pt x="2716776" y="2872882"/>
                  <a:pt x="2708975" y="2864554"/>
                </a:cubicBezTo>
                <a:cubicBezTo>
                  <a:pt x="2701174" y="2856226"/>
                  <a:pt x="2703859" y="2854486"/>
                  <a:pt x="2717031" y="2859335"/>
                </a:cubicBezTo>
                <a:cubicBezTo>
                  <a:pt x="2730202" y="2864185"/>
                  <a:pt x="2742480" y="2870318"/>
                  <a:pt x="2753866" y="2877734"/>
                </a:cubicBezTo>
                <a:cubicBezTo>
                  <a:pt x="2760501" y="2862045"/>
                  <a:pt x="2763484" y="2846530"/>
                  <a:pt x="2762814" y="2831188"/>
                </a:cubicBezTo>
                <a:cubicBezTo>
                  <a:pt x="2745302" y="2834276"/>
                  <a:pt x="2731672" y="2837188"/>
                  <a:pt x="2721923" y="2839922"/>
                </a:cubicBezTo>
                <a:cubicBezTo>
                  <a:pt x="2712175" y="2842657"/>
                  <a:pt x="2702712" y="2840502"/>
                  <a:pt x="2693534" y="2833458"/>
                </a:cubicBezTo>
                <a:cubicBezTo>
                  <a:pt x="2684356" y="2826413"/>
                  <a:pt x="2684462" y="2822891"/>
                  <a:pt x="2693851" y="2822891"/>
                </a:cubicBezTo>
                <a:cubicBezTo>
                  <a:pt x="2701366" y="2822891"/>
                  <a:pt x="2711868" y="2821738"/>
                  <a:pt x="2725356" y="2819431"/>
                </a:cubicBezTo>
                <a:cubicBezTo>
                  <a:pt x="2738843" y="2817124"/>
                  <a:pt x="2750954" y="2814820"/>
                  <a:pt x="2761688" y="2812519"/>
                </a:cubicBezTo>
                <a:cubicBezTo>
                  <a:pt x="2772423" y="2810219"/>
                  <a:pt x="2783588" y="2807283"/>
                  <a:pt x="2795184" y="2803711"/>
                </a:cubicBezTo>
                <a:cubicBezTo>
                  <a:pt x="2798083" y="2802818"/>
                  <a:pt x="2800867" y="2802259"/>
                  <a:pt x="2803536" y="2802034"/>
                </a:cubicBezTo>
                <a:close/>
                <a:moveTo>
                  <a:pt x="2191465" y="2790302"/>
                </a:moveTo>
                <a:cubicBezTo>
                  <a:pt x="2194437" y="2789927"/>
                  <a:pt x="2197633" y="2790366"/>
                  <a:pt x="2201053" y="2791618"/>
                </a:cubicBezTo>
                <a:cubicBezTo>
                  <a:pt x="2207893" y="2794124"/>
                  <a:pt x="2213883" y="2797711"/>
                  <a:pt x="2219024" y="2802381"/>
                </a:cubicBezTo>
                <a:cubicBezTo>
                  <a:pt x="2224165" y="2807050"/>
                  <a:pt x="2223913" y="2812002"/>
                  <a:pt x="2218270" y="2817235"/>
                </a:cubicBezTo>
                <a:cubicBezTo>
                  <a:pt x="2212627" y="2822469"/>
                  <a:pt x="2205719" y="2834754"/>
                  <a:pt x="2197546" y="2854089"/>
                </a:cubicBezTo>
                <a:cubicBezTo>
                  <a:pt x="2205335" y="2862324"/>
                  <a:pt x="2204051" y="2867177"/>
                  <a:pt x="2193695" y="2868646"/>
                </a:cubicBezTo>
                <a:cubicBezTo>
                  <a:pt x="2183339" y="2870116"/>
                  <a:pt x="2170137" y="2872593"/>
                  <a:pt x="2154088" y="2876078"/>
                </a:cubicBezTo>
                <a:cubicBezTo>
                  <a:pt x="2151918" y="2903637"/>
                  <a:pt x="2151589" y="2922519"/>
                  <a:pt x="2153102" y="2932726"/>
                </a:cubicBezTo>
                <a:cubicBezTo>
                  <a:pt x="2154615" y="2942933"/>
                  <a:pt x="2157735" y="2949556"/>
                  <a:pt x="2162460" y="2952595"/>
                </a:cubicBezTo>
                <a:cubicBezTo>
                  <a:pt x="2167185" y="2955633"/>
                  <a:pt x="2176695" y="2956966"/>
                  <a:pt x="2190988" y="2956594"/>
                </a:cubicBezTo>
                <a:cubicBezTo>
                  <a:pt x="2205282" y="2956222"/>
                  <a:pt x="2215579" y="2954111"/>
                  <a:pt x="2221879" y="2950260"/>
                </a:cubicBezTo>
                <a:cubicBezTo>
                  <a:pt x="2228180" y="2946409"/>
                  <a:pt x="2232577" y="2936084"/>
                  <a:pt x="2235069" y="2919285"/>
                </a:cubicBezTo>
                <a:cubicBezTo>
                  <a:pt x="2237562" y="2902486"/>
                  <a:pt x="2240678" y="2902784"/>
                  <a:pt x="2244418" y="2920178"/>
                </a:cubicBezTo>
                <a:cubicBezTo>
                  <a:pt x="2248157" y="2937572"/>
                  <a:pt x="2251788" y="2949395"/>
                  <a:pt x="2255310" y="2955646"/>
                </a:cubicBezTo>
                <a:cubicBezTo>
                  <a:pt x="2258832" y="2961896"/>
                  <a:pt x="2253707" y="2967617"/>
                  <a:pt x="2239934" y="2972807"/>
                </a:cubicBezTo>
                <a:cubicBezTo>
                  <a:pt x="2226161" y="2977998"/>
                  <a:pt x="2211648" y="2980791"/>
                  <a:pt x="2196393" y="2981188"/>
                </a:cubicBezTo>
                <a:cubicBezTo>
                  <a:pt x="2181138" y="2981585"/>
                  <a:pt x="2167424" y="2979685"/>
                  <a:pt x="2155251" y="2975486"/>
                </a:cubicBezTo>
                <a:cubicBezTo>
                  <a:pt x="2143078" y="2971288"/>
                  <a:pt x="2136167" y="2962560"/>
                  <a:pt x="2134517" y="2949302"/>
                </a:cubicBezTo>
                <a:cubicBezTo>
                  <a:pt x="2132868" y="2936044"/>
                  <a:pt x="2132626" y="2920352"/>
                  <a:pt x="2133792" y="2902226"/>
                </a:cubicBezTo>
                <a:cubicBezTo>
                  <a:pt x="2134958" y="2884100"/>
                  <a:pt x="2134179" y="2871403"/>
                  <a:pt x="2131457" y="2864135"/>
                </a:cubicBezTo>
                <a:cubicBezTo>
                  <a:pt x="2128735" y="2856867"/>
                  <a:pt x="2130313" y="2853850"/>
                  <a:pt x="2136192" y="2855084"/>
                </a:cubicBezTo>
                <a:cubicBezTo>
                  <a:pt x="2142070" y="2856319"/>
                  <a:pt x="2146411" y="2857289"/>
                  <a:pt x="2149214" y="2857996"/>
                </a:cubicBezTo>
                <a:cubicBezTo>
                  <a:pt x="2152017" y="2858703"/>
                  <a:pt x="2155880" y="2858700"/>
                  <a:pt x="2160804" y="2857986"/>
                </a:cubicBezTo>
                <a:cubicBezTo>
                  <a:pt x="2165728" y="2857273"/>
                  <a:pt x="2172531" y="2855590"/>
                  <a:pt x="2181212" y="2852936"/>
                </a:cubicBezTo>
                <a:cubicBezTo>
                  <a:pt x="2183445" y="2833501"/>
                  <a:pt x="2184561" y="2821558"/>
                  <a:pt x="2184561" y="2817105"/>
                </a:cubicBezTo>
                <a:cubicBezTo>
                  <a:pt x="2184561" y="2814823"/>
                  <a:pt x="2182397" y="2814247"/>
                  <a:pt x="2178068" y="2815375"/>
                </a:cubicBezTo>
                <a:cubicBezTo>
                  <a:pt x="2173740" y="2816504"/>
                  <a:pt x="2166671" y="2818448"/>
                  <a:pt x="2156860" y="2821207"/>
                </a:cubicBezTo>
                <a:cubicBezTo>
                  <a:pt x="2147050" y="2823967"/>
                  <a:pt x="2138514" y="2822702"/>
                  <a:pt x="2131252" y="2817412"/>
                </a:cubicBezTo>
                <a:cubicBezTo>
                  <a:pt x="2123991" y="2812123"/>
                  <a:pt x="2124310" y="2809199"/>
                  <a:pt x="2132211" y="2808641"/>
                </a:cubicBezTo>
                <a:cubicBezTo>
                  <a:pt x="2140111" y="2808083"/>
                  <a:pt x="2149326" y="2806483"/>
                  <a:pt x="2159855" y="2803841"/>
                </a:cubicBezTo>
                <a:cubicBezTo>
                  <a:pt x="2170385" y="2801199"/>
                  <a:pt x="2178174" y="2797876"/>
                  <a:pt x="2183221" y="2793869"/>
                </a:cubicBezTo>
                <a:cubicBezTo>
                  <a:pt x="2185745" y="2791867"/>
                  <a:pt x="2188493" y="2790678"/>
                  <a:pt x="2191465" y="2790302"/>
                </a:cubicBezTo>
                <a:close/>
                <a:moveTo>
                  <a:pt x="5094802" y="2783191"/>
                </a:moveTo>
                <a:lnTo>
                  <a:pt x="5174443" y="2864898"/>
                </a:lnTo>
                <a:lnTo>
                  <a:pt x="5255350" y="2783191"/>
                </a:lnTo>
                <a:lnTo>
                  <a:pt x="5270251" y="2802520"/>
                </a:lnTo>
                <a:lnTo>
                  <a:pt x="5192042" y="2882925"/>
                </a:lnTo>
                <a:lnTo>
                  <a:pt x="5270251" y="2963329"/>
                </a:lnTo>
                <a:lnTo>
                  <a:pt x="5255201" y="2980612"/>
                </a:lnTo>
                <a:lnTo>
                  <a:pt x="5174499" y="2898886"/>
                </a:lnTo>
                <a:lnTo>
                  <a:pt x="5097778" y="2980612"/>
                </a:lnTo>
                <a:lnTo>
                  <a:pt x="5093369" y="2980612"/>
                </a:lnTo>
                <a:lnTo>
                  <a:pt x="5079826" y="2963329"/>
                </a:lnTo>
                <a:lnTo>
                  <a:pt x="5159207" y="2881752"/>
                </a:lnTo>
                <a:lnTo>
                  <a:pt x="5079826" y="2801329"/>
                </a:lnTo>
                <a:close/>
                <a:moveTo>
                  <a:pt x="2627680" y="2781800"/>
                </a:moveTo>
                <a:cubicBezTo>
                  <a:pt x="2629880" y="2781212"/>
                  <a:pt x="2633395" y="2781331"/>
                  <a:pt x="2638226" y="2782159"/>
                </a:cubicBezTo>
                <a:cubicBezTo>
                  <a:pt x="2647887" y="2783814"/>
                  <a:pt x="2655887" y="2787858"/>
                  <a:pt x="2662225" y="2794288"/>
                </a:cubicBezTo>
                <a:cubicBezTo>
                  <a:pt x="2668562" y="2800719"/>
                  <a:pt x="2670506" y="2807698"/>
                  <a:pt x="2668057" y="2815226"/>
                </a:cubicBezTo>
                <a:cubicBezTo>
                  <a:pt x="2665607" y="2822755"/>
                  <a:pt x="2660705" y="2824618"/>
                  <a:pt x="2653351" y="2820817"/>
                </a:cubicBezTo>
                <a:cubicBezTo>
                  <a:pt x="2645996" y="2817015"/>
                  <a:pt x="2639491" y="2811475"/>
                  <a:pt x="2633836" y="2804194"/>
                </a:cubicBezTo>
                <a:cubicBezTo>
                  <a:pt x="2628825" y="2795873"/>
                  <a:pt x="2625889" y="2789705"/>
                  <a:pt x="2625027" y="2785693"/>
                </a:cubicBezTo>
                <a:cubicBezTo>
                  <a:pt x="2624596" y="2783687"/>
                  <a:pt x="2625480" y="2782390"/>
                  <a:pt x="2627680" y="2781800"/>
                </a:cubicBezTo>
                <a:close/>
                <a:moveTo>
                  <a:pt x="2106905" y="2776231"/>
                </a:moveTo>
                <a:cubicBezTo>
                  <a:pt x="2113109" y="2776444"/>
                  <a:pt x="2118115" y="2777840"/>
                  <a:pt x="2121923" y="2780419"/>
                </a:cubicBezTo>
                <a:cubicBezTo>
                  <a:pt x="2129538" y="2785579"/>
                  <a:pt x="2128781" y="2789681"/>
                  <a:pt x="2119653" y="2792725"/>
                </a:cubicBezTo>
                <a:cubicBezTo>
                  <a:pt x="2110525" y="2795770"/>
                  <a:pt x="2095630" y="2798452"/>
                  <a:pt x="2074968" y="2800771"/>
                </a:cubicBezTo>
                <a:cubicBezTo>
                  <a:pt x="2084306" y="2804170"/>
                  <a:pt x="2087990" y="2808653"/>
                  <a:pt x="2086018" y="2814222"/>
                </a:cubicBezTo>
                <a:cubicBezTo>
                  <a:pt x="2084046" y="2819791"/>
                  <a:pt x="2082310" y="2827344"/>
                  <a:pt x="2080809" y="2836881"/>
                </a:cubicBezTo>
                <a:cubicBezTo>
                  <a:pt x="2081938" y="2837055"/>
                  <a:pt x="2084511" y="2835737"/>
                  <a:pt x="2088529" y="2832928"/>
                </a:cubicBezTo>
                <a:cubicBezTo>
                  <a:pt x="2092548" y="2830118"/>
                  <a:pt x="2097323" y="2830388"/>
                  <a:pt x="2102854" y="2833737"/>
                </a:cubicBezTo>
                <a:cubicBezTo>
                  <a:pt x="2108386" y="2837085"/>
                  <a:pt x="2113099" y="2840574"/>
                  <a:pt x="2116993" y="2844201"/>
                </a:cubicBezTo>
                <a:cubicBezTo>
                  <a:pt x="2120887" y="2847829"/>
                  <a:pt x="2121458" y="2852375"/>
                  <a:pt x="2118704" y="2857838"/>
                </a:cubicBezTo>
                <a:cubicBezTo>
                  <a:pt x="2115951" y="2863301"/>
                  <a:pt x="2114193" y="2876941"/>
                  <a:pt x="2113430" y="2898756"/>
                </a:cubicBezTo>
                <a:cubicBezTo>
                  <a:pt x="2112668" y="2920572"/>
                  <a:pt x="2112878" y="2938227"/>
                  <a:pt x="2114063" y="2951720"/>
                </a:cubicBezTo>
                <a:cubicBezTo>
                  <a:pt x="2115247" y="2965214"/>
                  <a:pt x="2112407" y="2977682"/>
                  <a:pt x="2105542" y="2989123"/>
                </a:cubicBezTo>
                <a:cubicBezTo>
                  <a:pt x="2098678" y="3000564"/>
                  <a:pt x="2093605" y="3002533"/>
                  <a:pt x="2090325" y="2995029"/>
                </a:cubicBezTo>
                <a:cubicBezTo>
                  <a:pt x="2087044" y="2987526"/>
                  <a:pt x="2084071" y="2978441"/>
                  <a:pt x="2081404" y="2967775"/>
                </a:cubicBezTo>
                <a:cubicBezTo>
                  <a:pt x="2064215" y="2967775"/>
                  <a:pt x="2050619" y="2968554"/>
                  <a:pt x="2040616" y="2970110"/>
                </a:cubicBezTo>
                <a:cubicBezTo>
                  <a:pt x="2030614" y="2971666"/>
                  <a:pt x="2023188" y="2971273"/>
                  <a:pt x="2018338" y="2968929"/>
                </a:cubicBezTo>
                <a:cubicBezTo>
                  <a:pt x="2017892" y="2973344"/>
                  <a:pt x="2016221" y="2978534"/>
                  <a:pt x="2013325" y="2984500"/>
                </a:cubicBezTo>
                <a:cubicBezTo>
                  <a:pt x="2010429" y="2990465"/>
                  <a:pt x="2006336" y="2989662"/>
                  <a:pt x="2001046" y="2982091"/>
                </a:cubicBezTo>
                <a:cubicBezTo>
                  <a:pt x="1995757" y="2974519"/>
                  <a:pt x="1994476" y="2964721"/>
                  <a:pt x="1997205" y="2952697"/>
                </a:cubicBezTo>
                <a:cubicBezTo>
                  <a:pt x="1999933" y="2940673"/>
                  <a:pt x="2001685" y="2923024"/>
                  <a:pt x="2002460" y="2899751"/>
                </a:cubicBezTo>
                <a:cubicBezTo>
                  <a:pt x="2003235" y="2876478"/>
                  <a:pt x="2001679" y="2860960"/>
                  <a:pt x="1997791" y="2853196"/>
                </a:cubicBezTo>
                <a:cubicBezTo>
                  <a:pt x="1993903" y="2845432"/>
                  <a:pt x="1995047" y="2841963"/>
                  <a:pt x="2001223" y="2842787"/>
                </a:cubicBezTo>
                <a:cubicBezTo>
                  <a:pt x="2007400" y="2843612"/>
                  <a:pt x="2011911" y="2844195"/>
                  <a:pt x="2014757" y="2844536"/>
                </a:cubicBezTo>
                <a:cubicBezTo>
                  <a:pt x="2017604" y="2844877"/>
                  <a:pt x="2023647" y="2844490"/>
                  <a:pt x="2032886" y="2843373"/>
                </a:cubicBezTo>
                <a:cubicBezTo>
                  <a:pt x="2033618" y="2829260"/>
                  <a:pt x="2032731" y="2817415"/>
                  <a:pt x="2030226" y="2807841"/>
                </a:cubicBezTo>
                <a:cubicBezTo>
                  <a:pt x="2011970" y="2810173"/>
                  <a:pt x="1999664" y="2808728"/>
                  <a:pt x="1993307" y="2803506"/>
                </a:cubicBezTo>
                <a:cubicBezTo>
                  <a:pt x="1986951" y="2798285"/>
                  <a:pt x="1988706" y="2795166"/>
                  <a:pt x="1998572" y="2794149"/>
                </a:cubicBezTo>
                <a:cubicBezTo>
                  <a:pt x="2008438" y="2793132"/>
                  <a:pt x="2020958" y="2791454"/>
                  <a:pt x="2036133" y="2789116"/>
                </a:cubicBezTo>
                <a:cubicBezTo>
                  <a:pt x="2051307" y="2786779"/>
                  <a:pt x="2067495" y="2783455"/>
                  <a:pt x="2084697" y="2779145"/>
                </a:cubicBezTo>
                <a:cubicBezTo>
                  <a:pt x="2093298" y="2776990"/>
                  <a:pt x="2100701" y="2776019"/>
                  <a:pt x="2106905" y="2776231"/>
                </a:cubicBezTo>
                <a:close/>
                <a:moveTo>
                  <a:pt x="3027068" y="2773145"/>
                </a:moveTo>
                <a:cubicBezTo>
                  <a:pt x="3030087" y="2773734"/>
                  <a:pt x="3034419" y="2775260"/>
                  <a:pt x="3040062" y="2777722"/>
                </a:cubicBezTo>
                <a:cubicBezTo>
                  <a:pt x="3050207" y="2781107"/>
                  <a:pt x="3056554" y="2785886"/>
                  <a:pt x="3059103" y="2792056"/>
                </a:cubicBezTo>
                <a:cubicBezTo>
                  <a:pt x="3061651" y="2798226"/>
                  <a:pt x="3061050" y="2803956"/>
                  <a:pt x="3057298" y="2809245"/>
                </a:cubicBezTo>
                <a:cubicBezTo>
                  <a:pt x="3053546" y="2814535"/>
                  <a:pt x="3048561" y="2814203"/>
                  <a:pt x="3042341" y="2808250"/>
                </a:cubicBezTo>
                <a:cubicBezTo>
                  <a:pt x="3036121" y="2802297"/>
                  <a:pt x="3030968" y="2795773"/>
                  <a:pt x="3026882" y="2788679"/>
                </a:cubicBezTo>
                <a:cubicBezTo>
                  <a:pt x="3022795" y="2781585"/>
                  <a:pt x="3021148" y="2776754"/>
                  <a:pt x="3021942" y="2774187"/>
                </a:cubicBezTo>
                <a:cubicBezTo>
                  <a:pt x="3022339" y="2772903"/>
                  <a:pt x="3024047" y="2772556"/>
                  <a:pt x="3027068" y="2773145"/>
                </a:cubicBezTo>
                <a:close/>
                <a:moveTo>
                  <a:pt x="1461532" y="2763459"/>
                </a:moveTo>
                <a:cubicBezTo>
                  <a:pt x="1464476" y="2761982"/>
                  <a:pt x="1470675" y="2764988"/>
                  <a:pt x="1480130" y="2772475"/>
                </a:cubicBezTo>
                <a:cubicBezTo>
                  <a:pt x="1492737" y="2782459"/>
                  <a:pt x="1494975" y="2788670"/>
                  <a:pt x="1486845" y="2791107"/>
                </a:cubicBezTo>
                <a:cubicBezTo>
                  <a:pt x="1478716" y="2793544"/>
                  <a:pt x="1472174" y="2795904"/>
                  <a:pt x="1467219" y="2798185"/>
                </a:cubicBezTo>
                <a:cubicBezTo>
                  <a:pt x="1462264" y="2800468"/>
                  <a:pt x="1456140" y="2803060"/>
                  <a:pt x="1448848" y="2805962"/>
                </a:cubicBezTo>
                <a:cubicBezTo>
                  <a:pt x="1458968" y="2810724"/>
                  <a:pt x="1463250" y="2814535"/>
                  <a:pt x="1461694" y="2817394"/>
                </a:cubicBezTo>
                <a:cubicBezTo>
                  <a:pt x="1460137" y="2820252"/>
                  <a:pt x="1459359" y="2824801"/>
                  <a:pt x="1459359" y="2831039"/>
                </a:cubicBezTo>
                <a:cubicBezTo>
                  <a:pt x="1462744" y="2829750"/>
                  <a:pt x="1467017" y="2828066"/>
                  <a:pt x="1472177" y="2825988"/>
                </a:cubicBezTo>
                <a:cubicBezTo>
                  <a:pt x="1477336" y="2823911"/>
                  <a:pt x="1482129" y="2825052"/>
                  <a:pt x="1486557" y="2829411"/>
                </a:cubicBezTo>
                <a:cubicBezTo>
                  <a:pt x="1490985" y="2833771"/>
                  <a:pt x="1489872" y="2837467"/>
                  <a:pt x="1483218" y="2840499"/>
                </a:cubicBezTo>
                <a:cubicBezTo>
                  <a:pt x="1476564" y="2843532"/>
                  <a:pt x="1468611" y="2846369"/>
                  <a:pt x="1459359" y="2849010"/>
                </a:cubicBezTo>
                <a:lnTo>
                  <a:pt x="1459359" y="2872246"/>
                </a:lnTo>
                <a:cubicBezTo>
                  <a:pt x="1467135" y="2872904"/>
                  <a:pt x="1474719" y="2874981"/>
                  <a:pt x="1482111" y="2878478"/>
                </a:cubicBezTo>
                <a:cubicBezTo>
                  <a:pt x="1489502" y="2881976"/>
                  <a:pt x="1492693" y="2888003"/>
                  <a:pt x="1491682" y="2896561"/>
                </a:cubicBezTo>
                <a:cubicBezTo>
                  <a:pt x="1490672" y="2905118"/>
                  <a:pt x="1486219" y="2907146"/>
                  <a:pt x="1478325" y="2902644"/>
                </a:cubicBezTo>
                <a:cubicBezTo>
                  <a:pt x="1470431" y="2898142"/>
                  <a:pt x="1464109" y="2892611"/>
                  <a:pt x="1459359" y="2886050"/>
                </a:cubicBezTo>
                <a:lnTo>
                  <a:pt x="1459359" y="2963031"/>
                </a:lnTo>
                <a:cubicBezTo>
                  <a:pt x="1459359" y="2970411"/>
                  <a:pt x="1457188" y="2978686"/>
                  <a:pt x="1452848" y="2987858"/>
                </a:cubicBezTo>
                <a:cubicBezTo>
                  <a:pt x="1448507" y="2997029"/>
                  <a:pt x="1443812" y="2995836"/>
                  <a:pt x="1438765" y="2984276"/>
                </a:cubicBezTo>
                <a:cubicBezTo>
                  <a:pt x="1433717" y="2972718"/>
                  <a:pt x="1432167" y="2963140"/>
                  <a:pt x="1434114" y="2955543"/>
                </a:cubicBezTo>
                <a:cubicBezTo>
                  <a:pt x="1436061" y="2947947"/>
                  <a:pt x="1437230" y="2937557"/>
                  <a:pt x="1437620" y="2924373"/>
                </a:cubicBezTo>
                <a:cubicBezTo>
                  <a:pt x="1438011" y="2911190"/>
                  <a:pt x="1438591" y="2896084"/>
                  <a:pt x="1439360" y="2879055"/>
                </a:cubicBezTo>
                <a:cubicBezTo>
                  <a:pt x="1427255" y="2909366"/>
                  <a:pt x="1410221" y="2932314"/>
                  <a:pt x="1388256" y="2947897"/>
                </a:cubicBezTo>
                <a:cubicBezTo>
                  <a:pt x="1366291" y="2963481"/>
                  <a:pt x="1361979" y="2963317"/>
                  <a:pt x="1375317" y="2947404"/>
                </a:cubicBezTo>
                <a:cubicBezTo>
                  <a:pt x="1388656" y="2931492"/>
                  <a:pt x="1400931" y="2914064"/>
                  <a:pt x="1412143" y="2895119"/>
                </a:cubicBezTo>
                <a:cubicBezTo>
                  <a:pt x="1423355" y="2876175"/>
                  <a:pt x="1430486" y="2863037"/>
                  <a:pt x="1433537" y="2855708"/>
                </a:cubicBezTo>
                <a:cubicBezTo>
                  <a:pt x="1414065" y="2863484"/>
                  <a:pt x="1401753" y="2868346"/>
                  <a:pt x="1396600" y="2870293"/>
                </a:cubicBezTo>
                <a:cubicBezTo>
                  <a:pt x="1391447" y="2872240"/>
                  <a:pt x="1384445" y="2870048"/>
                  <a:pt x="1375596" y="2863716"/>
                </a:cubicBezTo>
                <a:cubicBezTo>
                  <a:pt x="1366747" y="2857385"/>
                  <a:pt x="1368394" y="2853491"/>
                  <a:pt x="1380536" y="2852033"/>
                </a:cubicBezTo>
                <a:cubicBezTo>
                  <a:pt x="1392677" y="2850576"/>
                  <a:pt x="1411932" y="2845451"/>
                  <a:pt x="1438299" y="2836658"/>
                </a:cubicBezTo>
                <a:cubicBezTo>
                  <a:pt x="1439007" y="2827877"/>
                  <a:pt x="1438238" y="2819828"/>
                  <a:pt x="1435993" y="2812510"/>
                </a:cubicBezTo>
                <a:cubicBezTo>
                  <a:pt x="1422474" y="2817930"/>
                  <a:pt x="1411486" y="2820842"/>
                  <a:pt x="1403027" y="2821245"/>
                </a:cubicBezTo>
                <a:cubicBezTo>
                  <a:pt x="1394569" y="2821648"/>
                  <a:pt x="1393875" y="2819397"/>
                  <a:pt x="1400944" y="2814491"/>
                </a:cubicBezTo>
                <a:cubicBezTo>
                  <a:pt x="1408013" y="2809587"/>
                  <a:pt x="1415005" y="2805208"/>
                  <a:pt x="1421920" y="2801357"/>
                </a:cubicBezTo>
                <a:cubicBezTo>
                  <a:pt x="1428833" y="2797506"/>
                  <a:pt x="1436597" y="2792211"/>
                  <a:pt x="1445211" y="2785470"/>
                </a:cubicBezTo>
                <a:cubicBezTo>
                  <a:pt x="1453824" y="2778729"/>
                  <a:pt x="1458646" y="2772382"/>
                  <a:pt x="1459675" y="2766429"/>
                </a:cubicBezTo>
                <a:cubicBezTo>
                  <a:pt x="1459932" y="2764941"/>
                  <a:pt x="1460552" y="2763951"/>
                  <a:pt x="1461532" y="2763459"/>
                </a:cubicBezTo>
                <a:close/>
                <a:moveTo>
                  <a:pt x="2738201" y="2762188"/>
                </a:moveTo>
                <a:cubicBezTo>
                  <a:pt x="2746759" y="2762188"/>
                  <a:pt x="2755524" y="2764777"/>
                  <a:pt x="2764498" y="2769955"/>
                </a:cubicBezTo>
                <a:cubicBezTo>
                  <a:pt x="2773471" y="2775133"/>
                  <a:pt x="2776760" y="2783129"/>
                  <a:pt x="2774367" y="2793944"/>
                </a:cubicBezTo>
                <a:cubicBezTo>
                  <a:pt x="2771973" y="2804759"/>
                  <a:pt x="2764098" y="2804700"/>
                  <a:pt x="2750740" y="2793767"/>
                </a:cubicBezTo>
                <a:cubicBezTo>
                  <a:pt x="2737383" y="2782835"/>
                  <a:pt x="2729414" y="2774838"/>
                  <a:pt x="2726835" y="2769778"/>
                </a:cubicBezTo>
                <a:cubicBezTo>
                  <a:pt x="2724255" y="2764718"/>
                  <a:pt x="2728044" y="2762188"/>
                  <a:pt x="2738201" y="2762188"/>
                </a:cubicBezTo>
                <a:close/>
                <a:moveTo>
                  <a:pt x="1724618" y="2759998"/>
                </a:moveTo>
                <a:cubicBezTo>
                  <a:pt x="1726144" y="2759872"/>
                  <a:pt x="1728103" y="2760065"/>
                  <a:pt x="1730496" y="2760578"/>
                </a:cubicBezTo>
                <a:cubicBezTo>
                  <a:pt x="1740064" y="2762631"/>
                  <a:pt x="1747093" y="2765282"/>
                  <a:pt x="1751583" y="2768531"/>
                </a:cubicBezTo>
                <a:cubicBezTo>
                  <a:pt x="1756072" y="2771781"/>
                  <a:pt x="1757133" y="2776357"/>
                  <a:pt x="1754764" y="2782261"/>
                </a:cubicBezTo>
                <a:cubicBezTo>
                  <a:pt x="1752395" y="2788165"/>
                  <a:pt x="1750466" y="2804815"/>
                  <a:pt x="1748979" y="2832211"/>
                </a:cubicBezTo>
                <a:cubicBezTo>
                  <a:pt x="1750578" y="2831517"/>
                  <a:pt x="1754066" y="2830760"/>
                  <a:pt x="1759443" y="2829942"/>
                </a:cubicBezTo>
                <a:cubicBezTo>
                  <a:pt x="1764819" y="2829123"/>
                  <a:pt x="1768506" y="2830890"/>
                  <a:pt x="1770503" y="2835244"/>
                </a:cubicBezTo>
                <a:cubicBezTo>
                  <a:pt x="1772499" y="2839597"/>
                  <a:pt x="1771386" y="2843284"/>
                  <a:pt x="1767163" y="2846303"/>
                </a:cubicBezTo>
                <a:cubicBezTo>
                  <a:pt x="1762940" y="2849324"/>
                  <a:pt x="1756879" y="2851819"/>
                  <a:pt x="1748979" y="2853791"/>
                </a:cubicBezTo>
                <a:lnTo>
                  <a:pt x="1748979" y="2884748"/>
                </a:lnTo>
                <a:cubicBezTo>
                  <a:pt x="1769206" y="2876190"/>
                  <a:pt x="1777991" y="2874683"/>
                  <a:pt x="1775330" y="2880227"/>
                </a:cubicBezTo>
                <a:cubicBezTo>
                  <a:pt x="1772670" y="2885771"/>
                  <a:pt x="1763880" y="2893392"/>
                  <a:pt x="1748960" y="2903091"/>
                </a:cubicBezTo>
                <a:cubicBezTo>
                  <a:pt x="1749152" y="2913177"/>
                  <a:pt x="1749282" y="2922216"/>
                  <a:pt x="1749351" y="2930206"/>
                </a:cubicBezTo>
                <a:lnTo>
                  <a:pt x="1749353" y="2932344"/>
                </a:lnTo>
                <a:lnTo>
                  <a:pt x="1758150" y="2922936"/>
                </a:lnTo>
                <a:cubicBezTo>
                  <a:pt x="1762171" y="2918757"/>
                  <a:pt x="1766800" y="2914048"/>
                  <a:pt x="1772037" y="2908811"/>
                </a:cubicBezTo>
                <a:cubicBezTo>
                  <a:pt x="1782511" y="2898338"/>
                  <a:pt x="1792548" y="2884708"/>
                  <a:pt x="1802147" y="2867921"/>
                </a:cubicBezTo>
                <a:cubicBezTo>
                  <a:pt x="1811746" y="2851134"/>
                  <a:pt x="1815768" y="2839042"/>
                  <a:pt x="1814211" y="2831644"/>
                </a:cubicBezTo>
                <a:cubicBezTo>
                  <a:pt x="1812655" y="2824246"/>
                  <a:pt x="1815290" y="2821579"/>
                  <a:pt x="1822118" y="2823644"/>
                </a:cubicBezTo>
                <a:cubicBezTo>
                  <a:pt x="1828945" y="2825709"/>
                  <a:pt x="1834027" y="2827746"/>
                  <a:pt x="1837363" y="2829756"/>
                </a:cubicBezTo>
                <a:cubicBezTo>
                  <a:pt x="1840700" y="2831765"/>
                  <a:pt x="1841906" y="2834143"/>
                  <a:pt x="1840982" y="2836890"/>
                </a:cubicBezTo>
                <a:cubicBezTo>
                  <a:pt x="1840058" y="2839637"/>
                  <a:pt x="1838182" y="2842673"/>
                  <a:pt x="1835354" y="2845997"/>
                </a:cubicBezTo>
                <a:cubicBezTo>
                  <a:pt x="1848364" y="2854269"/>
                  <a:pt x="1861319" y="2863096"/>
                  <a:pt x="1874217" y="2872479"/>
                </a:cubicBezTo>
                <a:cubicBezTo>
                  <a:pt x="1887115" y="2881861"/>
                  <a:pt x="1899512" y="2889622"/>
                  <a:pt x="1911405" y="2895761"/>
                </a:cubicBezTo>
                <a:cubicBezTo>
                  <a:pt x="1923299" y="2901900"/>
                  <a:pt x="1933054" y="2906777"/>
                  <a:pt x="1940669" y="2910393"/>
                </a:cubicBezTo>
                <a:cubicBezTo>
                  <a:pt x="1948284" y="2914008"/>
                  <a:pt x="1947298" y="2916690"/>
                  <a:pt x="1937711" y="2918439"/>
                </a:cubicBezTo>
                <a:cubicBezTo>
                  <a:pt x="1928124" y="2920187"/>
                  <a:pt x="1917917" y="2921257"/>
                  <a:pt x="1907089" y="2921648"/>
                </a:cubicBezTo>
                <a:cubicBezTo>
                  <a:pt x="1896262" y="2922038"/>
                  <a:pt x="1887360" y="2918141"/>
                  <a:pt x="1880384" y="2909955"/>
                </a:cubicBezTo>
                <a:cubicBezTo>
                  <a:pt x="1873408" y="2901770"/>
                  <a:pt x="1856767" y="2884072"/>
                  <a:pt x="1830462" y="2856861"/>
                </a:cubicBezTo>
                <a:cubicBezTo>
                  <a:pt x="1825662" y="2867242"/>
                  <a:pt x="1820416" y="2876775"/>
                  <a:pt x="1814725" y="2885459"/>
                </a:cubicBezTo>
                <a:lnTo>
                  <a:pt x="1807135" y="2895153"/>
                </a:lnTo>
                <a:lnTo>
                  <a:pt x="1824620" y="2890812"/>
                </a:lnTo>
                <a:cubicBezTo>
                  <a:pt x="1831503" y="2888518"/>
                  <a:pt x="1838377" y="2886351"/>
                  <a:pt x="1845242" y="2884310"/>
                </a:cubicBezTo>
                <a:cubicBezTo>
                  <a:pt x="1852107" y="2882270"/>
                  <a:pt x="1857430" y="2884131"/>
                  <a:pt x="1861213" y="2889892"/>
                </a:cubicBezTo>
                <a:cubicBezTo>
                  <a:pt x="1864996" y="2895653"/>
                  <a:pt x="1862732" y="2899950"/>
                  <a:pt x="1854423" y="2902784"/>
                </a:cubicBezTo>
                <a:cubicBezTo>
                  <a:pt x="1846113" y="2905618"/>
                  <a:pt x="1837019" y="2907429"/>
                  <a:pt x="1827141" y="2908216"/>
                </a:cubicBezTo>
                <a:cubicBezTo>
                  <a:pt x="1817262" y="2909004"/>
                  <a:pt x="1809523" y="2907549"/>
                  <a:pt x="1803924" y="2903853"/>
                </a:cubicBezTo>
                <a:lnTo>
                  <a:pt x="1804729" y="2898225"/>
                </a:lnTo>
                <a:lnTo>
                  <a:pt x="1796315" y="2908969"/>
                </a:lnTo>
                <a:cubicBezTo>
                  <a:pt x="1783150" y="2922947"/>
                  <a:pt x="1770388" y="2932156"/>
                  <a:pt x="1758029" y="2936596"/>
                </a:cubicBezTo>
                <a:cubicBezTo>
                  <a:pt x="1754940" y="2937706"/>
                  <a:pt x="1752411" y="2938482"/>
                  <a:pt x="1750444" y="2938924"/>
                </a:cubicBezTo>
                <a:lnTo>
                  <a:pt x="1749359" y="2939008"/>
                </a:lnTo>
                <a:lnTo>
                  <a:pt x="1749371" y="2951037"/>
                </a:lnTo>
                <a:cubicBezTo>
                  <a:pt x="1749261" y="2962828"/>
                  <a:pt x="1748904" y="2970429"/>
                  <a:pt x="1748299" y="2973840"/>
                </a:cubicBezTo>
                <a:cubicBezTo>
                  <a:pt x="1747090" y="2980661"/>
                  <a:pt x="1743735" y="2988360"/>
                  <a:pt x="1738235" y="2996936"/>
                </a:cubicBezTo>
                <a:cubicBezTo>
                  <a:pt x="1732734" y="3005512"/>
                  <a:pt x="1727597" y="3005497"/>
                  <a:pt x="1722822" y="2996890"/>
                </a:cubicBezTo>
                <a:cubicBezTo>
                  <a:pt x="1718047" y="2988283"/>
                  <a:pt x="1711849" y="2979892"/>
                  <a:pt x="1704228" y="2971719"/>
                </a:cubicBezTo>
                <a:cubicBezTo>
                  <a:pt x="1696606" y="2963546"/>
                  <a:pt x="1697174" y="2960631"/>
                  <a:pt x="1705930" y="2962975"/>
                </a:cubicBezTo>
                <a:cubicBezTo>
                  <a:pt x="1714686" y="2965319"/>
                  <a:pt x="1720453" y="2966491"/>
                  <a:pt x="1723231" y="2966491"/>
                </a:cubicBezTo>
                <a:cubicBezTo>
                  <a:pt x="1724955" y="2966491"/>
                  <a:pt x="1726347" y="2963329"/>
                  <a:pt x="1727408" y="2957004"/>
                </a:cubicBezTo>
                <a:cubicBezTo>
                  <a:pt x="1728468" y="2950679"/>
                  <a:pt x="1728998" y="2935591"/>
                  <a:pt x="1728998" y="2911741"/>
                </a:cubicBezTo>
                <a:cubicBezTo>
                  <a:pt x="1707951" y="2924503"/>
                  <a:pt x="1694913" y="2933529"/>
                  <a:pt x="1689884" y="2938819"/>
                </a:cubicBezTo>
                <a:cubicBezTo>
                  <a:pt x="1684855" y="2944109"/>
                  <a:pt x="1678248" y="2941733"/>
                  <a:pt x="1670062" y="2931694"/>
                </a:cubicBezTo>
                <a:cubicBezTo>
                  <a:pt x="1661877" y="2921654"/>
                  <a:pt x="1661886" y="2916395"/>
                  <a:pt x="1670090" y="2915918"/>
                </a:cubicBezTo>
                <a:cubicBezTo>
                  <a:pt x="1678294" y="2915441"/>
                  <a:pt x="1686557" y="2913499"/>
                  <a:pt x="1694879" y="2910095"/>
                </a:cubicBezTo>
                <a:cubicBezTo>
                  <a:pt x="1703202" y="2906690"/>
                  <a:pt x="1714574" y="2901020"/>
                  <a:pt x="1728998" y="2893082"/>
                </a:cubicBezTo>
                <a:lnTo>
                  <a:pt x="1728998" y="2858033"/>
                </a:lnTo>
                <a:cubicBezTo>
                  <a:pt x="1722995" y="2860365"/>
                  <a:pt x="1716562" y="2862309"/>
                  <a:pt x="1709697" y="2863865"/>
                </a:cubicBezTo>
                <a:cubicBezTo>
                  <a:pt x="1702832" y="2865422"/>
                  <a:pt x="1695772" y="2863955"/>
                  <a:pt x="1688517" y="2859465"/>
                </a:cubicBezTo>
                <a:cubicBezTo>
                  <a:pt x="1681262" y="2854976"/>
                  <a:pt x="1682688" y="2851485"/>
                  <a:pt x="1692796" y="2848992"/>
                </a:cubicBezTo>
                <a:cubicBezTo>
                  <a:pt x="1702904" y="2846499"/>
                  <a:pt x="1714971" y="2843150"/>
                  <a:pt x="1728998" y="2838946"/>
                </a:cubicBezTo>
                <a:lnTo>
                  <a:pt x="1728998" y="2799599"/>
                </a:lnTo>
                <a:cubicBezTo>
                  <a:pt x="1728998" y="2787879"/>
                  <a:pt x="1726856" y="2777933"/>
                  <a:pt x="1722571" y="2769759"/>
                </a:cubicBezTo>
                <a:cubicBezTo>
                  <a:pt x="1719357" y="2763629"/>
                  <a:pt x="1720039" y="2760376"/>
                  <a:pt x="1724618" y="2759998"/>
                </a:cubicBezTo>
                <a:close/>
                <a:moveTo>
                  <a:pt x="1544014" y="2759955"/>
                </a:moveTo>
                <a:cubicBezTo>
                  <a:pt x="1551524" y="2761592"/>
                  <a:pt x="1558553" y="2764005"/>
                  <a:pt x="1565101" y="2767192"/>
                </a:cubicBezTo>
                <a:cubicBezTo>
                  <a:pt x="1571650" y="2770380"/>
                  <a:pt x="1573755" y="2774581"/>
                  <a:pt x="1571417" y="2779796"/>
                </a:cubicBezTo>
                <a:cubicBezTo>
                  <a:pt x="1569079" y="2785011"/>
                  <a:pt x="1567911" y="2801317"/>
                  <a:pt x="1567911" y="2828714"/>
                </a:cubicBezTo>
                <a:cubicBezTo>
                  <a:pt x="1579172" y="2826581"/>
                  <a:pt x="1587146" y="2823908"/>
                  <a:pt x="1591834" y="2820696"/>
                </a:cubicBezTo>
                <a:cubicBezTo>
                  <a:pt x="1596522" y="2817484"/>
                  <a:pt x="1602240" y="2817335"/>
                  <a:pt x="1608987" y="2820249"/>
                </a:cubicBezTo>
                <a:cubicBezTo>
                  <a:pt x="1615734" y="2823164"/>
                  <a:pt x="1621665" y="2826720"/>
                  <a:pt x="1626781" y="2830918"/>
                </a:cubicBezTo>
                <a:cubicBezTo>
                  <a:pt x="1631897" y="2835117"/>
                  <a:pt x="1631847" y="2839842"/>
                  <a:pt x="1626632" y="2845094"/>
                </a:cubicBezTo>
                <a:cubicBezTo>
                  <a:pt x="1621417" y="2850347"/>
                  <a:pt x="1616242" y="2861134"/>
                  <a:pt x="1611108" y="2877455"/>
                </a:cubicBezTo>
                <a:cubicBezTo>
                  <a:pt x="1618896" y="2887563"/>
                  <a:pt x="1619204" y="2892877"/>
                  <a:pt x="1612029" y="2893398"/>
                </a:cubicBezTo>
                <a:cubicBezTo>
                  <a:pt x="1604854" y="2893919"/>
                  <a:pt x="1590148" y="2895612"/>
                  <a:pt x="1567911" y="2898477"/>
                </a:cubicBezTo>
                <a:cubicBezTo>
                  <a:pt x="1567911" y="2945184"/>
                  <a:pt x="1567507" y="2973403"/>
                  <a:pt x="1566701" y="2983132"/>
                </a:cubicBezTo>
                <a:cubicBezTo>
                  <a:pt x="1565895" y="2992862"/>
                  <a:pt x="1564856" y="3001541"/>
                  <a:pt x="1563585" y="3009168"/>
                </a:cubicBezTo>
                <a:cubicBezTo>
                  <a:pt x="1562314" y="3016795"/>
                  <a:pt x="1559446" y="3021143"/>
                  <a:pt x="1554981" y="3022209"/>
                </a:cubicBezTo>
                <a:cubicBezTo>
                  <a:pt x="1550516" y="3023276"/>
                  <a:pt x="1547837" y="3018389"/>
                  <a:pt x="1546945" y="3007549"/>
                </a:cubicBezTo>
                <a:cubicBezTo>
                  <a:pt x="1546051" y="2996710"/>
                  <a:pt x="1545605" y="2985374"/>
                  <a:pt x="1545605" y="2973542"/>
                </a:cubicBezTo>
                <a:lnTo>
                  <a:pt x="1545605" y="2901230"/>
                </a:lnTo>
                <a:lnTo>
                  <a:pt x="1517923" y="2905602"/>
                </a:lnTo>
                <a:cubicBezTo>
                  <a:pt x="1513495" y="2914358"/>
                  <a:pt x="1509427" y="2916197"/>
                  <a:pt x="1505719" y="2911118"/>
                </a:cubicBezTo>
                <a:cubicBezTo>
                  <a:pt x="1502010" y="2906039"/>
                  <a:pt x="1499772" y="2900598"/>
                  <a:pt x="1499003" y="2894794"/>
                </a:cubicBezTo>
                <a:cubicBezTo>
                  <a:pt x="1498234" y="2888989"/>
                  <a:pt x="1496876" y="2880066"/>
                  <a:pt x="1494929" y="2868023"/>
                </a:cubicBezTo>
                <a:cubicBezTo>
                  <a:pt x="1492981" y="2855981"/>
                  <a:pt x="1490433" y="2846806"/>
                  <a:pt x="1487283" y="2840499"/>
                </a:cubicBezTo>
                <a:cubicBezTo>
                  <a:pt x="1484132" y="2834193"/>
                  <a:pt x="1485841" y="2831647"/>
                  <a:pt x="1492408" y="2832862"/>
                </a:cubicBezTo>
                <a:cubicBezTo>
                  <a:pt x="1498975" y="2834078"/>
                  <a:pt x="1503551" y="2835055"/>
                  <a:pt x="1506137" y="2835792"/>
                </a:cubicBezTo>
                <a:cubicBezTo>
                  <a:pt x="1508723" y="2836531"/>
                  <a:pt x="1513340" y="2836717"/>
                  <a:pt x="1519988" y="2836351"/>
                </a:cubicBezTo>
                <a:cubicBezTo>
                  <a:pt x="1526635" y="2835985"/>
                  <a:pt x="1535174" y="2834816"/>
                  <a:pt x="1545605" y="2832844"/>
                </a:cubicBezTo>
                <a:cubicBezTo>
                  <a:pt x="1545605" y="2815642"/>
                  <a:pt x="1545034" y="2802300"/>
                  <a:pt x="1543893" y="2792818"/>
                </a:cubicBezTo>
                <a:cubicBezTo>
                  <a:pt x="1542752" y="2783337"/>
                  <a:pt x="1540610" y="2775080"/>
                  <a:pt x="1537466" y="2768048"/>
                </a:cubicBezTo>
                <a:cubicBezTo>
                  <a:pt x="1534322" y="2761016"/>
                  <a:pt x="1536505" y="2758318"/>
                  <a:pt x="1544014" y="2759955"/>
                </a:cubicBezTo>
                <a:close/>
                <a:moveTo>
                  <a:pt x="1860692" y="2758290"/>
                </a:moveTo>
                <a:cubicBezTo>
                  <a:pt x="1868332" y="2760368"/>
                  <a:pt x="1874775" y="2763090"/>
                  <a:pt x="1880021" y="2766457"/>
                </a:cubicBezTo>
                <a:cubicBezTo>
                  <a:pt x="1885268" y="2769824"/>
                  <a:pt x="1886250" y="2773412"/>
                  <a:pt x="1882970" y="2777219"/>
                </a:cubicBezTo>
                <a:cubicBezTo>
                  <a:pt x="1879690" y="2781027"/>
                  <a:pt x="1876270" y="2786906"/>
                  <a:pt x="1872710" y="2794855"/>
                </a:cubicBezTo>
                <a:cubicBezTo>
                  <a:pt x="1874447" y="2794918"/>
                  <a:pt x="1878914" y="2793960"/>
                  <a:pt x="1886114" y="2791981"/>
                </a:cubicBezTo>
                <a:cubicBezTo>
                  <a:pt x="1893314" y="2790003"/>
                  <a:pt x="1900662" y="2792366"/>
                  <a:pt x="1908159" y="2799069"/>
                </a:cubicBezTo>
                <a:cubicBezTo>
                  <a:pt x="1915656" y="2805773"/>
                  <a:pt x="1914490" y="2809875"/>
                  <a:pt x="1904662" y="2811375"/>
                </a:cubicBezTo>
                <a:cubicBezTo>
                  <a:pt x="1894833" y="2812876"/>
                  <a:pt x="1882694" y="2814346"/>
                  <a:pt x="1868245" y="2815784"/>
                </a:cubicBezTo>
                <a:cubicBezTo>
                  <a:pt x="1863979" y="2827877"/>
                  <a:pt x="1858575" y="2837163"/>
                  <a:pt x="1852032" y="2843643"/>
                </a:cubicBezTo>
                <a:cubicBezTo>
                  <a:pt x="1845490" y="2850124"/>
                  <a:pt x="1842613" y="2849206"/>
                  <a:pt x="1843400" y="2840890"/>
                </a:cubicBezTo>
                <a:cubicBezTo>
                  <a:pt x="1844188" y="2832574"/>
                  <a:pt x="1845741" y="2824671"/>
                  <a:pt x="1848061" y="2817180"/>
                </a:cubicBezTo>
                <a:cubicBezTo>
                  <a:pt x="1833252" y="2819512"/>
                  <a:pt x="1820850" y="2821626"/>
                  <a:pt x="1810853" y="2823523"/>
                </a:cubicBezTo>
                <a:cubicBezTo>
                  <a:pt x="1811622" y="2830332"/>
                  <a:pt x="1810677" y="2837982"/>
                  <a:pt x="1808016" y="2846471"/>
                </a:cubicBezTo>
                <a:cubicBezTo>
                  <a:pt x="1805356" y="2854961"/>
                  <a:pt x="1800299" y="2848310"/>
                  <a:pt x="1792845" y="2826519"/>
                </a:cubicBezTo>
                <a:cubicBezTo>
                  <a:pt x="1788132" y="2827288"/>
                  <a:pt x="1783779" y="2828258"/>
                  <a:pt x="1779786" y="2829430"/>
                </a:cubicBezTo>
                <a:cubicBezTo>
                  <a:pt x="1775792" y="2830602"/>
                  <a:pt x="1770804" y="2828146"/>
                  <a:pt x="1764819" y="2822063"/>
                </a:cubicBezTo>
                <a:cubicBezTo>
                  <a:pt x="1758835" y="2815980"/>
                  <a:pt x="1759223" y="2812665"/>
                  <a:pt x="1765982" y="2812120"/>
                </a:cubicBezTo>
                <a:cubicBezTo>
                  <a:pt x="1772742" y="2811574"/>
                  <a:pt x="1780648" y="2810668"/>
                  <a:pt x="1789701" y="2809403"/>
                </a:cubicBezTo>
                <a:cubicBezTo>
                  <a:pt x="1788250" y="2802347"/>
                  <a:pt x="1785162" y="2795240"/>
                  <a:pt x="1780437" y="2788084"/>
                </a:cubicBezTo>
                <a:cubicBezTo>
                  <a:pt x="1775711" y="2780928"/>
                  <a:pt x="1776986" y="2777756"/>
                  <a:pt x="1784260" y="2778568"/>
                </a:cubicBezTo>
                <a:cubicBezTo>
                  <a:pt x="1791534" y="2779381"/>
                  <a:pt x="1797977" y="2780273"/>
                  <a:pt x="1803589" y="2781247"/>
                </a:cubicBezTo>
                <a:cubicBezTo>
                  <a:pt x="1809201" y="2782221"/>
                  <a:pt x="1811424" y="2784825"/>
                  <a:pt x="1810258" y="2789060"/>
                </a:cubicBezTo>
                <a:cubicBezTo>
                  <a:pt x="1809092" y="2793296"/>
                  <a:pt x="1808795" y="2798731"/>
                  <a:pt x="1809365" y="2805366"/>
                </a:cubicBezTo>
                <a:cubicBezTo>
                  <a:pt x="1821482" y="2803097"/>
                  <a:pt x="1835274" y="2800908"/>
                  <a:pt x="1850739" y="2798799"/>
                </a:cubicBezTo>
                <a:cubicBezTo>
                  <a:pt x="1853629" y="2783297"/>
                  <a:pt x="1854100" y="2772150"/>
                  <a:pt x="1852153" y="2765360"/>
                </a:cubicBezTo>
                <a:cubicBezTo>
                  <a:pt x="1850206" y="2758569"/>
                  <a:pt x="1853052" y="2756213"/>
                  <a:pt x="1860692" y="2758290"/>
                </a:cubicBezTo>
                <a:close/>
                <a:moveTo>
                  <a:pt x="3655812" y="2757243"/>
                </a:moveTo>
                <a:cubicBezTo>
                  <a:pt x="3657512" y="2757222"/>
                  <a:pt x="3659657" y="2757568"/>
                  <a:pt x="3662247" y="2758281"/>
                </a:cubicBezTo>
                <a:cubicBezTo>
                  <a:pt x="3672610" y="2761134"/>
                  <a:pt x="3680218" y="2764185"/>
                  <a:pt x="3685074" y="2767434"/>
                </a:cubicBezTo>
                <a:cubicBezTo>
                  <a:pt x="3689929" y="2770683"/>
                  <a:pt x="3690974" y="2775102"/>
                  <a:pt x="3688209" y="2780689"/>
                </a:cubicBezTo>
                <a:cubicBezTo>
                  <a:pt x="3685443" y="2786276"/>
                  <a:pt x="3682937" y="2799562"/>
                  <a:pt x="3680693" y="2820547"/>
                </a:cubicBezTo>
                <a:cubicBezTo>
                  <a:pt x="3688630" y="2819046"/>
                  <a:pt x="3695489" y="2817698"/>
                  <a:pt x="3701268" y="2816501"/>
                </a:cubicBezTo>
                <a:cubicBezTo>
                  <a:pt x="3707048" y="2815304"/>
                  <a:pt x="3712846" y="2817821"/>
                  <a:pt x="3718663" y="2824054"/>
                </a:cubicBezTo>
                <a:cubicBezTo>
                  <a:pt x="3724479" y="2830286"/>
                  <a:pt x="3722811" y="2834385"/>
                  <a:pt x="3713658" y="2836351"/>
                </a:cubicBezTo>
                <a:cubicBezTo>
                  <a:pt x="3704505" y="2838316"/>
                  <a:pt x="3693039" y="2840676"/>
                  <a:pt x="3679260" y="2843429"/>
                </a:cubicBezTo>
                <a:cubicBezTo>
                  <a:pt x="3677846" y="2861128"/>
                  <a:pt x="3676377" y="2877232"/>
                  <a:pt x="3674851" y="2891743"/>
                </a:cubicBezTo>
                <a:cubicBezTo>
                  <a:pt x="3704542" y="2889485"/>
                  <a:pt x="3725363" y="2887365"/>
                  <a:pt x="3737313" y="2885380"/>
                </a:cubicBezTo>
                <a:cubicBezTo>
                  <a:pt x="3749262" y="2883396"/>
                  <a:pt x="3759739" y="2885610"/>
                  <a:pt x="3768743" y="2892022"/>
                </a:cubicBezTo>
                <a:cubicBezTo>
                  <a:pt x="3777747" y="2898434"/>
                  <a:pt x="3781703" y="2903711"/>
                  <a:pt x="3780612" y="2907853"/>
                </a:cubicBezTo>
                <a:cubicBezTo>
                  <a:pt x="3779521" y="2911996"/>
                  <a:pt x="3771670" y="2913679"/>
                  <a:pt x="3757060" y="2912904"/>
                </a:cubicBezTo>
                <a:cubicBezTo>
                  <a:pt x="3742450" y="2912129"/>
                  <a:pt x="3725918" y="2911741"/>
                  <a:pt x="3707463" y="2911741"/>
                </a:cubicBezTo>
                <a:cubicBezTo>
                  <a:pt x="3689864" y="2911741"/>
                  <a:pt x="3666266" y="2913685"/>
                  <a:pt x="3636668" y="2917574"/>
                </a:cubicBezTo>
                <a:cubicBezTo>
                  <a:pt x="3607069" y="2921462"/>
                  <a:pt x="3585368" y="2924745"/>
                  <a:pt x="3571565" y="2927424"/>
                </a:cubicBezTo>
                <a:cubicBezTo>
                  <a:pt x="3557761" y="2930103"/>
                  <a:pt x="3547095" y="2932633"/>
                  <a:pt x="3539566" y="2935014"/>
                </a:cubicBezTo>
                <a:cubicBezTo>
                  <a:pt x="3532038" y="2937396"/>
                  <a:pt x="3523301" y="2934534"/>
                  <a:pt x="3513354" y="2926429"/>
                </a:cubicBezTo>
                <a:cubicBezTo>
                  <a:pt x="3503407" y="2918324"/>
                  <a:pt x="3505522" y="2914033"/>
                  <a:pt x="3519698" y="2913555"/>
                </a:cubicBezTo>
                <a:cubicBezTo>
                  <a:pt x="3533874" y="2913078"/>
                  <a:pt x="3560675" y="2909490"/>
                  <a:pt x="3600102" y="2902793"/>
                </a:cubicBezTo>
                <a:cubicBezTo>
                  <a:pt x="3600809" y="2888468"/>
                  <a:pt x="3601163" y="2873939"/>
                  <a:pt x="3601163" y="2859205"/>
                </a:cubicBezTo>
                <a:cubicBezTo>
                  <a:pt x="3590856" y="2862318"/>
                  <a:pt x="3580497" y="2861003"/>
                  <a:pt x="3570086" y="2855261"/>
                </a:cubicBezTo>
                <a:cubicBezTo>
                  <a:pt x="3559674" y="2849519"/>
                  <a:pt x="3559993" y="2845622"/>
                  <a:pt x="3571044" y="2843569"/>
                </a:cubicBezTo>
                <a:cubicBezTo>
                  <a:pt x="3582094" y="2841516"/>
                  <a:pt x="3592134" y="2839516"/>
                  <a:pt x="3601163" y="2837569"/>
                </a:cubicBezTo>
                <a:cubicBezTo>
                  <a:pt x="3601163" y="2831381"/>
                  <a:pt x="3600601" y="2825093"/>
                  <a:pt x="3599479" y="2818705"/>
                </a:cubicBezTo>
                <a:cubicBezTo>
                  <a:pt x="3598357" y="2812318"/>
                  <a:pt x="3595830" y="2805385"/>
                  <a:pt x="3591898" y="2797906"/>
                </a:cubicBezTo>
                <a:cubicBezTo>
                  <a:pt x="3587966" y="2790428"/>
                  <a:pt x="3589914" y="2787296"/>
                  <a:pt x="3597740" y="2788512"/>
                </a:cubicBezTo>
                <a:cubicBezTo>
                  <a:pt x="3605565" y="2789727"/>
                  <a:pt x="3612787" y="2791919"/>
                  <a:pt x="3619403" y="2795088"/>
                </a:cubicBezTo>
                <a:cubicBezTo>
                  <a:pt x="3626020" y="2798257"/>
                  <a:pt x="3628535" y="2802458"/>
                  <a:pt x="3626947" y="2807692"/>
                </a:cubicBezTo>
                <a:cubicBezTo>
                  <a:pt x="3625360" y="2812926"/>
                  <a:pt x="3624206" y="2821099"/>
                  <a:pt x="3623487" y="2832211"/>
                </a:cubicBezTo>
                <a:cubicBezTo>
                  <a:pt x="3631040" y="2830822"/>
                  <a:pt x="3642326" y="2828695"/>
                  <a:pt x="3657345" y="2825830"/>
                </a:cubicBezTo>
                <a:cubicBezTo>
                  <a:pt x="3658027" y="2819108"/>
                  <a:pt x="3658369" y="2809974"/>
                  <a:pt x="3658369" y="2798427"/>
                </a:cubicBezTo>
                <a:cubicBezTo>
                  <a:pt x="3658369" y="2786595"/>
                  <a:pt x="3656424" y="2776233"/>
                  <a:pt x="3652536" y="2767341"/>
                </a:cubicBezTo>
                <a:cubicBezTo>
                  <a:pt x="3649620" y="2760671"/>
                  <a:pt x="3650712" y="2757305"/>
                  <a:pt x="3655812" y="2757243"/>
                </a:cubicBezTo>
                <a:close/>
                <a:moveTo>
                  <a:pt x="2958532" y="2754142"/>
                </a:moveTo>
                <a:cubicBezTo>
                  <a:pt x="2966079" y="2755797"/>
                  <a:pt x="2972913" y="2758213"/>
                  <a:pt x="2979033" y="2761388"/>
                </a:cubicBezTo>
                <a:cubicBezTo>
                  <a:pt x="2985154" y="2764563"/>
                  <a:pt x="2986658" y="2769710"/>
                  <a:pt x="2983545" y="2776829"/>
                </a:cubicBezTo>
                <a:cubicBezTo>
                  <a:pt x="2980431" y="2783948"/>
                  <a:pt x="2978875" y="2800077"/>
                  <a:pt x="2978875" y="2825216"/>
                </a:cubicBezTo>
                <a:cubicBezTo>
                  <a:pt x="2982013" y="2824522"/>
                  <a:pt x="2985768" y="2823375"/>
                  <a:pt x="2990140" y="2821775"/>
                </a:cubicBezTo>
                <a:cubicBezTo>
                  <a:pt x="2994511" y="2820175"/>
                  <a:pt x="2999174" y="2820826"/>
                  <a:pt x="3004129" y="2823728"/>
                </a:cubicBezTo>
                <a:cubicBezTo>
                  <a:pt x="3009084" y="2826630"/>
                  <a:pt x="3010802" y="2829852"/>
                  <a:pt x="3009283" y="2833393"/>
                </a:cubicBezTo>
                <a:cubicBezTo>
                  <a:pt x="3007763" y="2836934"/>
                  <a:pt x="2997547" y="2842115"/>
                  <a:pt x="2978633" y="2848936"/>
                </a:cubicBezTo>
                <a:cubicBezTo>
                  <a:pt x="2978013" y="2856365"/>
                  <a:pt x="2977703" y="2863732"/>
                  <a:pt x="2977703" y="2871037"/>
                </a:cubicBezTo>
                <a:cubicBezTo>
                  <a:pt x="2986968" y="2871707"/>
                  <a:pt x="2995119" y="2873583"/>
                  <a:pt x="3002157" y="2876664"/>
                </a:cubicBezTo>
                <a:cubicBezTo>
                  <a:pt x="3009196" y="2879746"/>
                  <a:pt x="3012461" y="2885389"/>
                  <a:pt x="3011952" y="2893594"/>
                </a:cubicBezTo>
                <a:cubicBezTo>
                  <a:pt x="3011444" y="2901798"/>
                  <a:pt x="3006393" y="2903649"/>
                  <a:pt x="2996800" y="2899147"/>
                </a:cubicBezTo>
                <a:cubicBezTo>
                  <a:pt x="2987206" y="2894645"/>
                  <a:pt x="2980841" y="2889113"/>
                  <a:pt x="2977703" y="2882552"/>
                </a:cubicBezTo>
                <a:cubicBezTo>
                  <a:pt x="2977703" y="2907382"/>
                  <a:pt x="2977892" y="2927638"/>
                  <a:pt x="2978271" y="2943321"/>
                </a:cubicBezTo>
                <a:cubicBezTo>
                  <a:pt x="2978649" y="2959004"/>
                  <a:pt x="2978221" y="2972392"/>
                  <a:pt x="2976987" y="2983486"/>
                </a:cubicBezTo>
                <a:cubicBezTo>
                  <a:pt x="2975753" y="2994580"/>
                  <a:pt x="2973127" y="3001153"/>
                  <a:pt x="2969108" y="3003206"/>
                </a:cubicBezTo>
                <a:cubicBezTo>
                  <a:pt x="2965090" y="3005258"/>
                  <a:pt x="2961658" y="3003041"/>
                  <a:pt x="2958811" y="2996555"/>
                </a:cubicBezTo>
                <a:cubicBezTo>
                  <a:pt x="2955965" y="2990069"/>
                  <a:pt x="2953707" y="2985067"/>
                  <a:pt x="2952040" y="2981551"/>
                </a:cubicBezTo>
                <a:cubicBezTo>
                  <a:pt x="2950371" y="2978035"/>
                  <a:pt x="2950905" y="2972442"/>
                  <a:pt x="2953639" y="2964771"/>
                </a:cubicBezTo>
                <a:cubicBezTo>
                  <a:pt x="2956374" y="2957100"/>
                  <a:pt x="2957930" y="2946527"/>
                  <a:pt x="2958309" y="2933052"/>
                </a:cubicBezTo>
                <a:cubicBezTo>
                  <a:pt x="2958687" y="2919577"/>
                  <a:pt x="2958876" y="2902353"/>
                  <a:pt x="2958876" y="2881380"/>
                </a:cubicBezTo>
                <a:cubicBezTo>
                  <a:pt x="2952278" y="2899141"/>
                  <a:pt x="2944834" y="2912957"/>
                  <a:pt x="2936543" y="2922829"/>
                </a:cubicBezTo>
                <a:cubicBezTo>
                  <a:pt x="2928252" y="2932701"/>
                  <a:pt x="2917645" y="2941296"/>
                  <a:pt x="2904722" y="2948614"/>
                </a:cubicBezTo>
                <a:cubicBezTo>
                  <a:pt x="2891798" y="2955931"/>
                  <a:pt x="2890267" y="2953761"/>
                  <a:pt x="2900126" y="2942102"/>
                </a:cubicBezTo>
                <a:cubicBezTo>
                  <a:pt x="2909986" y="2930444"/>
                  <a:pt x="2920314" y="2914978"/>
                  <a:pt x="2931111" y="2895705"/>
                </a:cubicBezTo>
                <a:cubicBezTo>
                  <a:pt x="2941907" y="2876432"/>
                  <a:pt x="2949605" y="2862318"/>
                  <a:pt x="2954207" y="2853364"/>
                </a:cubicBezTo>
                <a:cubicBezTo>
                  <a:pt x="2949928" y="2854926"/>
                  <a:pt x="2944508" y="2855708"/>
                  <a:pt x="2937947" y="2855708"/>
                </a:cubicBezTo>
                <a:cubicBezTo>
                  <a:pt x="2931312" y="2855708"/>
                  <a:pt x="2924776" y="2854350"/>
                  <a:pt x="2918339" y="2851633"/>
                </a:cubicBezTo>
                <a:cubicBezTo>
                  <a:pt x="2911902" y="2848917"/>
                  <a:pt x="2913893" y="2846210"/>
                  <a:pt x="2924311" y="2843513"/>
                </a:cubicBezTo>
                <a:cubicBezTo>
                  <a:pt x="2934729" y="2840815"/>
                  <a:pt x="2946251" y="2836658"/>
                  <a:pt x="2958876" y="2831039"/>
                </a:cubicBezTo>
                <a:cubicBezTo>
                  <a:pt x="2958876" y="2811741"/>
                  <a:pt x="2958690" y="2797200"/>
                  <a:pt x="2958318" y="2787414"/>
                </a:cubicBezTo>
                <a:cubicBezTo>
                  <a:pt x="2957946" y="2777629"/>
                  <a:pt x="2956002" y="2769223"/>
                  <a:pt x="2952486" y="2762197"/>
                </a:cubicBezTo>
                <a:cubicBezTo>
                  <a:pt x="2948970" y="2755171"/>
                  <a:pt x="2950985" y="2752486"/>
                  <a:pt x="2958532" y="2754142"/>
                </a:cubicBezTo>
                <a:close/>
                <a:moveTo>
                  <a:pt x="6123502" y="2754002"/>
                </a:moveTo>
                <a:cubicBezTo>
                  <a:pt x="6145106" y="2775173"/>
                  <a:pt x="6160836" y="2796012"/>
                  <a:pt x="6170689" y="2816519"/>
                </a:cubicBezTo>
                <a:cubicBezTo>
                  <a:pt x="6180544" y="2837027"/>
                  <a:pt x="6185470" y="2860179"/>
                  <a:pt x="6185470" y="2885975"/>
                </a:cubicBezTo>
                <a:cubicBezTo>
                  <a:pt x="6185470" y="2912157"/>
                  <a:pt x="6180490" y="2935613"/>
                  <a:pt x="6170531" y="2956343"/>
                </a:cubicBezTo>
                <a:cubicBezTo>
                  <a:pt x="6160572" y="2977074"/>
                  <a:pt x="6144883" y="2997225"/>
                  <a:pt x="6123464" y="3016795"/>
                </a:cubicBezTo>
                <a:lnTo>
                  <a:pt x="6107130" y="3000759"/>
                </a:lnTo>
                <a:cubicBezTo>
                  <a:pt x="6125250" y="2983470"/>
                  <a:pt x="6138728" y="2965800"/>
                  <a:pt x="6147565" y="2947748"/>
                </a:cubicBezTo>
                <a:cubicBezTo>
                  <a:pt x="6156402" y="2929697"/>
                  <a:pt x="6160820" y="2909106"/>
                  <a:pt x="6160820" y="2885975"/>
                </a:cubicBezTo>
                <a:cubicBezTo>
                  <a:pt x="6160820" y="2863254"/>
                  <a:pt x="6156448" y="2842961"/>
                  <a:pt x="6147704" y="2825095"/>
                </a:cubicBezTo>
                <a:cubicBezTo>
                  <a:pt x="6138961" y="2807230"/>
                  <a:pt x="6125436" y="2789169"/>
                  <a:pt x="6107130" y="2770913"/>
                </a:cubicBezTo>
                <a:close/>
                <a:moveTo>
                  <a:pt x="5467728" y="2754002"/>
                </a:moveTo>
                <a:lnTo>
                  <a:pt x="5484173" y="2770913"/>
                </a:lnTo>
                <a:cubicBezTo>
                  <a:pt x="5465818" y="2789181"/>
                  <a:pt x="5452281" y="2807230"/>
                  <a:pt x="5443562" y="2825058"/>
                </a:cubicBezTo>
                <a:cubicBezTo>
                  <a:pt x="5434843" y="2842887"/>
                  <a:pt x="5430483" y="2863193"/>
                  <a:pt x="5430483" y="2885975"/>
                </a:cubicBezTo>
                <a:cubicBezTo>
                  <a:pt x="5430483" y="2909168"/>
                  <a:pt x="5434893" y="2929775"/>
                  <a:pt x="5443711" y="2947795"/>
                </a:cubicBezTo>
                <a:cubicBezTo>
                  <a:pt x="5452529" y="2965816"/>
                  <a:pt x="5466016" y="2983464"/>
                  <a:pt x="5484173" y="3000741"/>
                </a:cubicBezTo>
                <a:lnTo>
                  <a:pt x="5467784" y="3016795"/>
                </a:lnTo>
                <a:cubicBezTo>
                  <a:pt x="5446377" y="2997237"/>
                  <a:pt x="5430701" y="2977108"/>
                  <a:pt x="5420754" y="2956408"/>
                </a:cubicBezTo>
                <a:cubicBezTo>
                  <a:pt x="5410807" y="2935709"/>
                  <a:pt x="5405834" y="2912231"/>
                  <a:pt x="5405834" y="2885975"/>
                </a:cubicBezTo>
                <a:cubicBezTo>
                  <a:pt x="5405834" y="2860092"/>
                  <a:pt x="5410749" y="2836921"/>
                  <a:pt x="5420577" y="2816463"/>
                </a:cubicBezTo>
                <a:cubicBezTo>
                  <a:pt x="5430406" y="2796006"/>
                  <a:pt x="5446123" y="2775185"/>
                  <a:pt x="5467728" y="2754002"/>
                </a:cubicBezTo>
                <a:close/>
                <a:moveTo>
                  <a:pt x="4894777" y="2754002"/>
                </a:moveTo>
                <a:cubicBezTo>
                  <a:pt x="4916382" y="2775173"/>
                  <a:pt x="4932111" y="2796012"/>
                  <a:pt x="4941964" y="2816519"/>
                </a:cubicBezTo>
                <a:cubicBezTo>
                  <a:pt x="4951819" y="2837027"/>
                  <a:pt x="4956745" y="2860179"/>
                  <a:pt x="4956745" y="2885975"/>
                </a:cubicBezTo>
                <a:cubicBezTo>
                  <a:pt x="4956745" y="2912157"/>
                  <a:pt x="4951766" y="2935613"/>
                  <a:pt x="4941806" y="2956343"/>
                </a:cubicBezTo>
                <a:cubicBezTo>
                  <a:pt x="4931848" y="2977074"/>
                  <a:pt x="4916158" y="2997225"/>
                  <a:pt x="4894739" y="3016795"/>
                </a:cubicBezTo>
                <a:lnTo>
                  <a:pt x="4878406" y="3000759"/>
                </a:lnTo>
                <a:cubicBezTo>
                  <a:pt x="4896525" y="2983470"/>
                  <a:pt x="4910004" y="2965800"/>
                  <a:pt x="4918840" y="2947748"/>
                </a:cubicBezTo>
                <a:cubicBezTo>
                  <a:pt x="4927677" y="2929697"/>
                  <a:pt x="4932095" y="2909106"/>
                  <a:pt x="4932095" y="2885975"/>
                </a:cubicBezTo>
                <a:cubicBezTo>
                  <a:pt x="4932095" y="2863254"/>
                  <a:pt x="4927723" y="2842961"/>
                  <a:pt x="4918980" y="2825095"/>
                </a:cubicBezTo>
                <a:cubicBezTo>
                  <a:pt x="4910236" y="2807230"/>
                  <a:pt x="4896711" y="2789169"/>
                  <a:pt x="4878406" y="2770913"/>
                </a:cubicBezTo>
                <a:close/>
                <a:moveTo>
                  <a:pt x="4239003" y="2754002"/>
                </a:moveTo>
                <a:lnTo>
                  <a:pt x="4255449" y="2770913"/>
                </a:lnTo>
                <a:cubicBezTo>
                  <a:pt x="4237093" y="2789181"/>
                  <a:pt x="4223556" y="2807230"/>
                  <a:pt x="4214837" y="2825058"/>
                </a:cubicBezTo>
                <a:cubicBezTo>
                  <a:pt x="4206118" y="2842887"/>
                  <a:pt x="4201759" y="2863193"/>
                  <a:pt x="4201759" y="2885975"/>
                </a:cubicBezTo>
                <a:cubicBezTo>
                  <a:pt x="4201759" y="2909168"/>
                  <a:pt x="4206168" y="2929775"/>
                  <a:pt x="4214986" y="2947795"/>
                </a:cubicBezTo>
                <a:cubicBezTo>
                  <a:pt x="4223804" y="2965816"/>
                  <a:pt x="4237291" y="2983464"/>
                  <a:pt x="4255449" y="3000741"/>
                </a:cubicBezTo>
                <a:lnTo>
                  <a:pt x="4239059" y="3016795"/>
                </a:lnTo>
                <a:cubicBezTo>
                  <a:pt x="4217652" y="2997237"/>
                  <a:pt x="4201976" y="2977108"/>
                  <a:pt x="4192029" y="2956408"/>
                </a:cubicBezTo>
                <a:cubicBezTo>
                  <a:pt x="4182082" y="2935709"/>
                  <a:pt x="4177109" y="2912231"/>
                  <a:pt x="4177109" y="2885975"/>
                </a:cubicBezTo>
                <a:cubicBezTo>
                  <a:pt x="4177109" y="2860092"/>
                  <a:pt x="4182023" y="2836921"/>
                  <a:pt x="4191852" y="2816463"/>
                </a:cubicBezTo>
                <a:cubicBezTo>
                  <a:pt x="4201681" y="2796006"/>
                  <a:pt x="4217398" y="2775185"/>
                  <a:pt x="4239003" y="2754002"/>
                </a:cubicBezTo>
                <a:close/>
                <a:moveTo>
                  <a:pt x="1218127" y="2754002"/>
                </a:moveTo>
                <a:cubicBezTo>
                  <a:pt x="1239732" y="2775173"/>
                  <a:pt x="1255461" y="2796012"/>
                  <a:pt x="1265315" y="2816519"/>
                </a:cubicBezTo>
                <a:cubicBezTo>
                  <a:pt x="1275168" y="2837027"/>
                  <a:pt x="1280095" y="2860179"/>
                  <a:pt x="1280095" y="2885975"/>
                </a:cubicBezTo>
                <a:cubicBezTo>
                  <a:pt x="1280095" y="2912157"/>
                  <a:pt x="1275116" y="2935613"/>
                  <a:pt x="1265157" y="2956343"/>
                </a:cubicBezTo>
                <a:cubicBezTo>
                  <a:pt x="1255197" y="2977074"/>
                  <a:pt x="1239508" y="2997225"/>
                  <a:pt x="1218090" y="3016795"/>
                </a:cubicBezTo>
                <a:lnTo>
                  <a:pt x="1201756" y="3000759"/>
                </a:lnTo>
                <a:cubicBezTo>
                  <a:pt x="1219876" y="2983470"/>
                  <a:pt x="1233354" y="2965800"/>
                  <a:pt x="1242191" y="2947748"/>
                </a:cubicBezTo>
                <a:cubicBezTo>
                  <a:pt x="1251027" y="2929697"/>
                  <a:pt x="1255446" y="2909106"/>
                  <a:pt x="1255446" y="2885975"/>
                </a:cubicBezTo>
                <a:cubicBezTo>
                  <a:pt x="1255446" y="2863254"/>
                  <a:pt x="1251074" y="2842961"/>
                  <a:pt x="1242330" y="2825095"/>
                </a:cubicBezTo>
                <a:cubicBezTo>
                  <a:pt x="1233587" y="2807230"/>
                  <a:pt x="1220062" y="2789169"/>
                  <a:pt x="1201756" y="2770913"/>
                </a:cubicBezTo>
                <a:close/>
                <a:moveTo>
                  <a:pt x="562353" y="2754002"/>
                </a:moveTo>
                <a:lnTo>
                  <a:pt x="578799" y="2770913"/>
                </a:lnTo>
                <a:cubicBezTo>
                  <a:pt x="560443" y="2789181"/>
                  <a:pt x="546906" y="2807230"/>
                  <a:pt x="538187" y="2825058"/>
                </a:cubicBezTo>
                <a:cubicBezTo>
                  <a:pt x="529468" y="2842887"/>
                  <a:pt x="525109" y="2863193"/>
                  <a:pt x="525109" y="2885975"/>
                </a:cubicBezTo>
                <a:cubicBezTo>
                  <a:pt x="525109" y="2909168"/>
                  <a:pt x="529518" y="2929775"/>
                  <a:pt x="538336" y="2947795"/>
                </a:cubicBezTo>
                <a:cubicBezTo>
                  <a:pt x="547154" y="2965816"/>
                  <a:pt x="560641" y="2983464"/>
                  <a:pt x="578799" y="3000741"/>
                </a:cubicBezTo>
                <a:lnTo>
                  <a:pt x="562409" y="3016795"/>
                </a:lnTo>
                <a:cubicBezTo>
                  <a:pt x="541002" y="2997237"/>
                  <a:pt x="525326" y="2977108"/>
                  <a:pt x="515379" y="2956408"/>
                </a:cubicBezTo>
                <a:cubicBezTo>
                  <a:pt x="505433" y="2935709"/>
                  <a:pt x="500459" y="2912231"/>
                  <a:pt x="500459" y="2885975"/>
                </a:cubicBezTo>
                <a:cubicBezTo>
                  <a:pt x="500459" y="2860092"/>
                  <a:pt x="505374" y="2836921"/>
                  <a:pt x="515202" y="2816463"/>
                </a:cubicBezTo>
                <a:cubicBezTo>
                  <a:pt x="525031" y="2796006"/>
                  <a:pt x="540748" y="2775185"/>
                  <a:pt x="562353" y="2754002"/>
                </a:cubicBezTo>
                <a:close/>
                <a:moveTo>
                  <a:pt x="3103705" y="2751695"/>
                </a:moveTo>
                <a:cubicBezTo>
                  <a:pt x="3108244" y="2751695"/>
                  <a:pt x="3114953" y="2753711"/>
                  <a:pt x="3123834" y="2757741"/>
                </a:cubicBezTo>
                <a:cubicBezTo>
                  <a:pt x="3133805" y="2763248"/>
                  <a:pt x="3135848" y="2767986"/>
                  <a:pt x="3129964" y="2771955"/>
                </a:cubicBezTo>
                <a:cubicBezTo>
                  <a:pt x="3124078" y="2775923"/>
                  <a:pt x="3118249" y="2780794"/>
                  <a:pt x="3112476" y="2786568"/>
                </a:cubicBezTo>
                <a:cubicBezTo>
                  <a:pt x="3106703" y="2792341"/>
                  <a:pt x="3098145" y="2799082"/>
                  <a:pt x="3086803" y="2806790"/>
                </a:cubicBezTo>
                <a:cubicBezTo>
                  <a:pt x="3075461" y="2814498"/>
                  <a:pt x="3072739" y="2813735"/>
                  <a:pt x="3078636" y="2804501"/>
                </a:cubicBezTo>
                <a:cubicBezTo>
                  <a:pt x="3084534" y="2795268"/>
                  <a:pt x="3089395" y="2786512"/>
                  <a:pt x="3093222" y="2778233"/>
                </a:cubicBezTo>
                <a:cubicBezTo>
                  <a:pt x="3097048" y="2769955"/>
                  <a:pt x="3098378" y="2763462"/>
                  <a:pt x="3097212" y="2758755"/>
                </a:cubicBezTo>
                <a:cubicBezTo>
                  <a:pt x="3096046" y="2754049"/>
                  <a:pt x="3098210" y="2751695"/>
                  <a:pt x="3103705" y="2751695"/>
                </a:cubicBezTo>
                <a:close/>
                <a:moveTo>
                  <a:pt x="3944751" y="2748179"/>
                </a:moveTo>
                <a:cubicBezTo>
                  <a:pt x="3948360" y="2748179"/>
                  <a:pt x="3955110" y="2749993"/>
                  <a:pt x="3965001" y="2753621"/>
                </a:cubicBezTo>
                <a:cubicBezTo>
                  <a:pt x="3974892" y="2757248"/>
                  <a:pt x="3978392" y="2761267"/>
                  <a:pt x="3975503" y="2765676"/>
                </a:cubicBezTo>
                <a:cubicBezTo>
                  <a:pt x="3972613" y="2770085"/>
                  <a:pt x="3969971" y="2775477"/>
                  <a:pt x="3967578" y="2781852"/>
                </a:cubicBezTo>
                <a:cubicBezTo>
                  <a:pt x="3965184" y="2788227"/>
                  <a:pt x="3962269" y="2794118"/>
                  <a:pt x="3958834" y="2799525"/>
                </a:cubicBezTo>
                <a:cubicBezTo>
                  <a:pt x="3971646" y="2798012"/>
                  <a:pt x="3985648" y="2796086"/>
                  <a:pt x="4000841" y="2793749"/>
                </a:cubicBezTo>
                <a:cubicBezTo>
                  <a:pt x="4016034" y="2791411"/>
                  <a:pt x="4028191" y="2789454"/>
                  <a:pt x="4037313" y="2787879"/>
                </a:cubicBezTo>
                <a:cubicBezTo>
                  <a:pt x="4046435" y="2786304"/>
                  <a:pt x="4055451" y="2786344"/>
                  <a:pt x="4064362" y="2788000"/>
                </a:cubicBezTo>
                <a:cubicBezTo>
                  <a:pt x="4073274" y="2789656"/>
                  <a:pt x="4079896" y="2793609"/>
                  <a:pt x="4084231" y="2799860"/>
                </a:cubicBezTo>
                <a:cubicBezTo>
                  <a:pt x="4088566" y="2806111"/>
                  <a:pt x="4087865" y="2809782"/>
                  <a:pt x="4082129" y="2810873"/>
                </a:cubicBezTo>
                <a:cubicBezTo>
                  <a:pt x="4076393" y="2811965"/>
                  <a:pt x="4067227" y="2812120"/>
                  <a:pt x="4054633" y="2811338"/>
                </a:cubicBezTo>
                <a:cubicBezTo>
                  <a:pt x="4042038" y="2810557"/>
                  <a:pt x="4027506" y="2810746"/>
                  <a:pt x="4011035" y="2811906"/>
                </a:cubicBezTo>
                <a:cubicBezTo>
                  <a:pt x="3994565" y="2813065"/>
                  <a:pt x="3975614" y="2815121"/>
                  <a:pt x="3954183" y="2818073"/>
                </a:cubicBezTo>
                <a:cubicBezTo>
                  <a:pt x="3947672" y="2832571"/>
                  <a:pt x="3941049" y="2844409"/>
                  <a:pt x="3934314" y="2853587"/>
                </a:cubicBezTo>
                <a:cubicBezTo>
                  <a:pt x="3936088" y="2854902"/>
                  <a:pt x="3943719" y="2854030"/>
                  <a:pt x="3957206" y="2850973"/>
                </a:cubicBezTo>
                <a:cubicBezTo>
                  <a:pt x="3970694" y="2847916"/>
                  <a:pt x="3979946" y="2845386"/>
                  <a:pt x="3984963" y="2843383"/>
                </a:cubicBezTo>
                <a:cubicBezTo>
                  <a:pt x="3989979" y="2841380"/>
                  <a:pt x="3995523" y="2841411"/>
                  <a:pt x="4001594" y="2843476"/>
                </a:cubicBezTo>
                <a:cubicBezTo>
                  <a:pt x="4007665" y="2845541"/>
                  <a:pt x="4013144" y="2847944"/>
                  <a:pt x="4018030" y="2850685"/>
                </a:cubicBezTo>
                <a:cubicBezTo>
                  <a:pt x="4022917" y="2853426"/>
                  <a:pt x="4023996" y="2859292"/>
                  <a:pt x="4021267" y="2868284"/>
                </a:cubicBezTo>
                <a:cubicBezTo>
                  <a:pt x="4018539" y="2877275"/>
                  <a:pt x="4017559" y="2886931"/>
                  <a:pt x="4018328" y="2897249"/>
                </a:cubicBezTo>
                <a:cubicBezTo>
                  <a:pt x="4019097" y="2907568"/>
                  <a:pt x="4019869" y="2919725"/>
                  <a:pt x="4020644" y="2933721"/>
                </a:cubicBezTo>
                <a:cubicBezTo>
                  <a:pt x="4021419" y="2947718"/>
                  <a:pt x="4022207" y="2960480"/>
                  <a:pt x="4023007" y="2972007"/>
                </a:cubicBezTo>
                <a:cubicBezTo>
                  <a:pt x="4023807" y="2983536"/>
                  <a:pt x="4022536" y="2993271"/>
                  <a:pt x="4019193" y="3001215"/>
                </a:cubicBezTo>
                <a:cubicBezTo>
                  <a:pt x="4015851" y="3009159"/>
                  <a:pt x="4010818" y="3015688"/>
                  <a:pt x="4004096" y="3020804"/>
                </a:cubicBezTo>
                <a:cubicBezTo>
                  <a:pt x="3997374" y="3025920"/>
                  <a:pt x="3993036" y="3024876"/>
                  <a:pt x="3991083" y="3017670"/>
                </a:cubicBezTo>
                <a:cubicBezTo>
                  <a:pt x="3989130" y="3010464"/>
                  <a:pt x="3984215" y="3001879"/>
                  <a:pt x="3976340" y="2991913"/>
                </a:cubicBezTo>
                <a:cubicBezTo>
                  <a:pt x="3968464" y="2981948"/>
                  <a:pt x="3968585" y="2978153"/>
                  <a:pt x="3976703" y="2980528"/>
                </a:cubicBezTo>
                <a:cubicBezTo>
                  <a:pt x="3984820" y="2982903"/>
                  <a:pt x="3990268" y="2984072"/>
                  <a:pt x="3993046" y="2984035"/>
                </a:cubicBezTo>
                <a:cubicBezTo>
                  <a:pt x="3995824" y="2983997"/>
                  <a:pt x="3997213" y="2975049"/>
                  <a:pt x="3997213" y="2957190"/>
                </a:cubicBezTo>
                <a:cubicBezTo>
                  <a:pt x="3997213" y="2936366"/>
                  <a:pt x="3996463" y="2915475"/>
                  <a:pt x="3994962" y="2894514"/>
                </a:cubicBezTo>
                <a:cubicBezTo>
                  <a:pt x="3993461" y="2873555"/>
                  <a:pt x="3990519" y="2862430"/>
                  <a:pt x="3986135" y="2861140"/>
                </a:cubicBezTo>
                <a:cubicBezTo>
                  <a:pt x="3981750" y="2859850"/>
                  <a:pt x="3965643" y="2862101"/>
                  <a:pt x="3937812" y="2867893"/>
                </a:cubicBezTo>
                <a:lnTo>
                  <a:pt x="3937812" y="2891743"/>
                </a:lnTo>
                <a:cubicBezTo>
                  <a:pt x="3943430" y="2891817"/>
                  <a:pt x="3951926" y="2890279"/>
                  <a:pt x="3963299" y="2887129"/>
                </a:cubicBezTo>
                <a:cubicBezTo>
                  <a:pt x="3974672" y="2883979"/>
                  <a:pt x="3982023" y="2885374"/>
                  <a:pt x="3985353" y="2891315"/>
                </a:cubicBezTo>
                <a:cubicBezTo>
                  <a:pt x="3988683" y="2897256"/>
                  <a:pt x="3984758" y="2901367"/>
                  <a:pt x="3973577" y="2903649"/>
                </a:cubicBezTo>
                <a:cubicBezTo>
                  <a:pt x="3962397" y="2905931"/>
                  <a:pt x="3950475" y="2907072"/>
                  <a:pt x="3937812" y="2907072"/>
                </a:cubicBezTo>
                <a:cubicBezTo>
                  <a:pt x="3937812" y="2914910"/>
                  <a:pt x="3937037" y="2923034"/>
                  <a:pt x="3935487" y="2931442"/>
                </a:cubicBezTo>
                <a:cubicBezTo>
                  <a:pt x="3946463" y="2931505"/>
                  <a:pt x="3956415" y="2929963"/>
                  <a:pt x="3965345" y="2926819"/>
                </a:cubicBezTo>
                <a:cubicBezTo>
                  <a:pt x="3974275" y="2923676"/>
                  <a:pt x="3981062" y="2925269"/>
                  <a:pt x="3985707" y="2931601"/>
                </a:cubicBezTo>
                <a:cubicBezTo>
                  <a:pt x="3990351" y="2937932"/>
                  <a:pt x="3985034" y="2942431"/>
                  <a:pt x="3969754" y="2945097"/>
                </a:cubicBezTo>
                <a:cubicBezTo>
                  <a:pt x="3954475" y="2947764"/>
                  <a:pt x="3942928" y="2947541"/>
                  <a:pt x="3935114" y="2944428"/>
                </a:cubicBezTo>
                <a:cubicBezTo>
                  <a:pt x="3933725" y="2964532"/>
                  <a:pt x="3929939" y="2980453"/>
                  <a:pt x="3923757" y="2992192"/>
                </a:cubicBezTo>
                <a:cubicBezTo>
                  <a:pt x="3917575" y="3003931"/>
                  <a:pt x="3912124" y="3005757"/>
                  <a:pt x="3907405" y="2997671"/>
                </a:cubicBezTo>
                <a:cubicBezTo>
                  <a:pt x="3902685" y="2989585"/>
                  <a:pt x="3902087" y="2981508"/>
                  <a:pt x="3905609" y="2973440"/>
                </a:cubicBezTo>
                <a:cubicBezTo>
                  <a:pt x="3909131" y="2965372"/>
                  <a:pt x="3911854" y="2956343"/>
                  <a:pt x="3913776" y="2946353"/>
                </a:cubicBezTo>
                <a:cubicBezTo>
                  <a:pt x="3915698" y="2936363"/>
                  <a:pt x="3917243" y="2922274"/>
                  <a:pt x="3918408" y="2904086"/>
                </a:cubicBezTo>
                <a:cubicBezTo>
                  <a:pt x="3919574" y="2885898"/>
                  <a:pt x="3920108" y="2874441"/>
                  <a:pt x="3920008" y="2869716"/>
                </a:cubicBezTo>
                <a:cubicBezTo>
                  <a:pt x="3911079" y="2886000"/>
                  <a:pt x="3900453" y="2900099"/>
                  <a:pt x="3888131" y="2912011"/>
                </a:cubicBezTo>
                <a:cubicBezTo>
                  <a:pt x="3875810" y="2923924"/>
                  <a:pt x="3860945" y="2933861"/>
                  <a:pt x="3843539" y="2941823"/>
                </a:cubicBezTo>
                <a:cubicBezTo>
                  <a:pt x="3826132" y="2949786"/>
                  <a:pt x="3824926" y="2947119"/>
                  <a:pt x="3839920" y="2933824"/>
                </a:cubicBezTo>
                <a:cubicBezTo>
                  <a:pt x="3854915" y="2920529"/>
                  <a:pt x="3870517" y="2904037"/>
                  <a:pt x="3886727" y="2884348"/>
                </a:cubicBezTo>
                <a:cubicBezTo>
                  <a:pt x="3902936" y="2864659"/>
                  <a:pt x="3917584" y="2843045"/>
                  <a:pt x="3930668" y="2819505"/>
                </a:cubicBezTo>
                <a:cubicBezTo>
                  <a:pt x="3900890" y="2823362"/>
                  <a:pt x="3881667" y="2826274"/>
                  <a:pt x="3872997" y="2828239"/>
                </a:cubicBezTo>
                <a:cubicBezTo>
                  <a:pt x="3864328" y="2830205"/>
                  <a:pt x="3856012" y="2828019"/>
                  <a:pt x="3848050" y="2821682"/>
                </a:cubicBezTo>
                <a:cubicBezTo>
                  <a:pt x="3840088" y="2815344"/>
                  <a:pt x="3838348" y="2811831"/>
                  <a:pt x="3842832" y="2811143"/>
                </a:cubicBezTo>
                <a:cubicBezTo>
                  <a:pt x="3847315" y="2810455"/>
                  <a:pt x="3855777" y="2809915"/>
                  <a:pt x="3868216" y="2809524"/>
                </a:cubicBezTo>
                <a:cubicBezTo>
                  <a:pt x="3880656" y="2809134"/>
                  <a:pt x="3902868" y="2806712"/>
                  <a:pt x="3934854" y="2802260"/>
                </a:cubicBezTo>
                <a:cubicBezTo>
                  <a:pt x="3943734" y="2780543"/>
                  <a:pt x="3946425" y="2766101"/>
                  <a:pt x="3942928" y="2758932"/>
                </a:cubicBezTo>
                <a:cubicBezTo>
                  <a:pt x="3939430" y="2751764"/>
                  <a:pt x="3940038" y="2748179"/>
                  <a:pt x="3944751" y="2748179"/>
                </a:cubicBezTo>
                <a:close/>
                <a:moveTo>
                  <a:pt x="5084560" y="2407295"/>
                </a:moveTo>
                <a:cubicBezTo>
                  <a:pt x="5088006" y="2406739"/>
                  <a:pt x="5091813" y="2406997"/>
                  <a:pt x="5095983" y="2408070"/>
                </a:cubicBezTo>
                <a:cubicBezTo>
                  <a:pt x="5104324" y="2410216"/>
                  <a:pt x="5109772" y="2414727"/>
                  <a:pt x="5112326" y="2421604"/>
                </a:cubicBezTo>
                <a:cubicBezTo>
                  <a:pt x="5114881" y="2428481"/>
                  <a:pt x="5114521" y="2437085"/>
                  <a:pt x="5111247" y="2447416"/>
                </a:cubicBezTo>
                <a:cubicBezTo>
                  <a:pt x="5107973" y="2457748"/>
                  <a:pt x="5102026" y="2467629"/>
                  <a:pt x="5093406" y="2477061"/>
                </a:cubicBezTo>
                <a:cubicBezTo>
                  <a:pt x="5084787" y="2486493"/>
                  <a:pt x="5076477" y="2491627"/>
                  <a:pt x="5068478" y="2492465"/>
                </a:cubicBezTo>
                <a:cubicBezTo>
                  <a:pt x="5060478" y="2493302"/>
                  <a:pt x="5058915" y="2491153"/>
                  <a:pt x="5063790" y="2486018"/>
                </a:cubicBezTo>
                <a:cubicBezTo>
                  <a:pt x="5068664" y="2480884"/>
                  <a:pt x="5073156" y="2475703"/>
                  <a:pt x="5077268" y="2470475"/>
                </a:cubicBezTo>
                <a:cubicBezTo>
                  <a:pt x="5081379" y="2465248"/>
                  <a:pt x="5084955" y="2458988"/>
                  <a:pt x="5087993" y="2451695"/>
                </a:cubicBezTo>
                <a:cubicBezTo>
                  <a:pt x="5082523" y="2451695"/>
                  <a:pt x="5077925" y="2450297"/>
                  <a:pt x="5074198" y="2447500"/>
                </a:cubicBezTo>
                <a:cubicBezTo>
                  <a:pt x="5070472" y="2444703"/>
                  <a:pt x="5067947" y="2441044"/>
                  <a:pt x="5066627" y="2436524"/>
                </a:cubicBezTo>
                <a:cubicBezTo>
                  <a:pt x="5065306" y="2432003"/>
                  <a:pt x="5065064" y="2427780"/>
                  <a:pt x="5065901" y="2423855"/>
                </a:cubicBezTo>
                <a:cubicBezTo>
                  <a:pt x="5066738" y="2419930"/>
                  <a:pt x="5069876" y="2415781"/>
                  <a:pt x="5075314" y="2411409"/>
                </a:cubicBezTo>
                <a:cubicBezTo>
                  <a:pt x="5078034" y="2409223"/>
                  <a:pt x="5081116" y="2407852"/>
                  <a:pt x="5084560" y="2407295"/>
                </a:cubicBezTo>
                <a:close/>
                <a:moveTo>
                  <a:pt x="2636636" y="2407295"/>
                </a:moveTo>
                <a:cubicBezTo>
                  <a:pt x="2640080" y="2406739"/>
                  <a:pt x="2643888" y="2406997"/>
                  <a:pt x="2648058" y="2408070"/>
                </a:cubicBezTo>
                <a:cubicBezTo>
                  <a:pt x="2656399" y="2410216"/>
                  <a:pt x="2661847" y="2414727"/>
                  <a:pt x="2664401" y="2421604"/>
                </a:cubicBezTo>
                <a:cubicBezTo>
                  <a:pt x="2666956" y="2428481"/>
                  <a:pt x="2666597" y="2437085"/>
                  <a:pt x="2663322" y="2447416"/>
                </a:cubicBezTo>
                <a:cubicBezTo>
                  <a:pt x="2660048" y="2457748"/>
                  <a:pt x="2654101" y="2467629"/>
                  <a:pt x="2645482" y="2477061"/>
                </a:cubicBezTo>
                <a:cubicBezTo>
                  <a:pt x="2636862" y="2486493"/>
                  <a:pt x="2628552" y="2491627"/>
                  <a:pt x="2620553" y="2492465"/>
                </a:cubicBezTo>
                <a:cubicBezTo>
                  <a:pt x="2612553" y="2493302"/>
                  <a:pt x="2610991" y="2491153"/>
                  <a:pt x="2615865" y="2486018"/>
                </a:cubicBezTo>
                <a:cubicBezTo>
                  <a:pt x="2620739" y="2480884"/>
                  <a:pt x="2625232" y="2475703"/>
                  <a:pt x="2629343" y="2470475"/>
                </a:cubicBezTo>
                <a:cubicBezTo>
                  <a:pt x="2633454" y="2465248"/>
                  <a:pt x="2637029" y="2458988"/>
                  <a:pt x="2640068" y="2451695"/>
                </a:cubicBezTo>
                <a:cubicBezTo>
                  <a:pt x="2634598" y="2451695"/>
                  <a:pt x="2630000" y="2450297"/>
                  <a:pt x="2626273" y="2447500"/>
                </a:cubicBezTo>
                <a:cubicBezTo>
                  <a:pt x="2622546" y="2444703"/>
                  <a:pt x="2620023" y="2441044"/>
                  <a:pt x="2618702" y="2436524"/>
                </a:cubicBezTo>
                <a:cubicBezTo>
                  <a:pt x="2617381" y="2432003"/>
                  <a:pt x="2617139" y="2427780"/>
                  <a:pt x="2617976" y="2423855"/>
                </a:cubicBezTo>
                <a:cubicBezTo>
                  <a:pt x="2618813" y="2419930"/>
                  <a:pt x="2621951" y="2415781"/>
                  <a:pt x="2627390" y="2411409"/>
                </a:cubicBezTo>
                <a:cubicBezTo>
                  <a:pt x="2630109" y="2409223"/>
                  <a:pt x="2633191" y="2407852"/>
                  <a:pt x="2636636" y="2407295"/>
                </a:cubicBezTo>
                <a:close/>
                <a:moveTo>
                  <a:pt x="2971123" y="2404951"/>
                </a:moveTo>
                <a:cubicBezTo>
                  <a:pt x="2973739" y="2404226"/>
                  <a:pt x="2975257" y="2408698"/>
                  <a:pt x="2975675" y="2418367"/>
                </a:cubicBezTo>
                <a:cubicBezTo>
                  <a:pt x="2976233" y="2431259"/>
                  <a:pt x="2971387" y="2443150"/>
                  <a:pt x="2961137" y="2454039"/>
                </a:cubicBezTo>
                <a:cubicBezTo>
                  <a:pt x="2950886" y="2464929"/>
                  <a:pt x="2945225" y="2466042"/>
                  <a:pt x="2944152" y="2457378"/>
                </a:cubicBezTo>
                <a:cubicBezTo>
                  <a:pt x="2943079" y="2448716"/>
                  <a:pt x="2943358" y="2442731"/>
                  <a:pt x="2944989" y="2439426"/>
                </a:cubicBezTo>
                <a:cubicBezTo>
                  <a:pt x="2946620" y="2436121"/>
                  <a:pt x="2949916" y="2431157"/>
                  <a:pt x="2954877" y="2424534"/>
                </a:cubicBezTo>
                <a:cubicBezTo>
                  <a:pt x="2959255" y="2418705"/>
                  <a:pt x="2963676" y="2412997"/>
                  <a:pt x="2968141" y="2407409"/>
                </a:cubicBezTo>
                <a:cubicBezTo>
                  <a:pt x="2969257" y="2406013"/>
                  <a:pt x="2970251" y="2405193"/>
                  <a:pt x="2971123" y="2404951"/>
                </a:cubicBezTo>
                <a:close/>
                <a:moveTo>
                  <a:pt x="3068732" y="2401177"/>
                </a:moveTo>
                <a:cubicBezTo>
                  <a:pt x="3072765" y="2401059"/>
                  <a:pt x="3079557" y="2402439"/>
                  <a:pt x="3089110" y="2405316"/>
                </a:cubicBezTo>
                <a:cubicBezTo>
                  <a:pt x="3108216" y="2411071"/>
                  <a:pt x="3117530" y="2422574"/>
                  <a:pt x="3117053" y="2439826"/>
                </a:cubicBezTo>
                <a:cubicBezTo>
                  <a:pt x="3116575" y="2457078"/>
                  <a:pt x="3107308" y="2457103"/>
                  <a:pt x="3089250" y="2439900"/>
                </a:cubicBezTo>
                <a:cubicBezTo>
                  <a:pt x="3076004" y="2423542"/>
                  <a:pt x="3067893" y="2412249"/>
                  <a:pt x="3064916" y="2406023"/>
                </a:cubicBezTo>
                <a:cubicBezTo>
                  <a:pt x="3063428" y="2402910"/>
                  <a:pt x="3064700" y="2401295"/>
                  <a:pt x="3068732" y="2401177"/>
                </a:cubicBezTo>
                <a:close/>
                <a:moveTo>
                  <a:pt x="5524896" y="2354808"/>
                </a:moveTo>
                <a:lnTo>
                  <a:pt x="5481291" y="2358228"/>
                </a:lnTo>
                <a:lnTo>
                  <a:pt x="5485169" y="2359254"/>
                </a:lnTo>
                <a:cubicBezTo>
                  <a:pt x="5495258" y="2363099"/>
                  <a:pt x="5500727" y="2367703"/>
                  <a:pt x="5501577" y="2373067"/>
                </a:cubicBezTo>
                <a:cubicBezTo>
                  <a:pt x="5502427" y="2378431"/>
                  <a:pt x="5501069" y="2383538"/>
                  <a:pt x="5497503" y="2388387"/>
                </a:cubicBezTo>
                <a:cubicBezTo>
                  <a:pt x="5493937" y="2393237"/>
                  <a:pt x="5489903" y="2392251"/>
                  <a:pt x="5485401" y="2385429"/>
                </a:cubicBezTo>
                <a:cubicBezTo>
                  <a:pt x="5480899" y="2378608"/>
                  <a:pt x="5477054" y="2372407"/>
                  <a:pt x="5473867" y="2366826"/>
                </a:cubicBezTo>
                <a:cubicBezTo>
                  <a:pt x="5473229" y="2364603"/>
                  <a:pt x="5472985" y="2362778"/>
                  <a:pt x="5473137" y="2361351"/>
                </a:cubicBezTo>
                <a:lnTo>
                  <a:pt x="5474513" y="2358759"/>
                </a:lnTo>
                <a:lnTo>
                  <a:pt x="5452548" y="2360482"/>
                </a:lnTo>
                <a:cubicBezTo>
                  <a:pt x="5442142" y="2381256"/>
                  <a:pt x="5435562" y="2392158"/>
                  <a:pt x="5432809" y="2393187"/>
                </a:cubicBezTo>
                <a:cubicBezTo>
                  <a:pt x="5464708" y="2393224"/>
                  <a:pt x="5493965" y="2393224"/>
                  <a:pt x="5520581" y="2393187"/>
                </a:cubicBezTo>
                <a:cubicBezTo>
                  <a:pt x="5521933" y="2385870"/>
                  <a:pt x="5523371" y="2373077"/>
                  <a:pt x="5524896" y="2354808"/>
                </a:cubicBezTo>
                <a:close/>
                <a:moveTo>
                  <a:pt x="6086787" y="2339417"/>
                </a:moveTo>
                <a:lnTo>
                  <a:pt x="6076992" y="2340576"/>
                </a:lnTo>
                <a:lnTo>
                  <a:pt x="6054092" y="2367495"/>
                </a:lnTo>
                <a:cubicBezTo>
                  <a:pt x="6066680" y="2366789"/>
                  <a:pt x="6079082" y="2365431"/>
                  <a:pt x="6091298" y="2363421"/>
                </a:cubicBezTo>
                <a:cubicBezTo>
                  <a:pt x="6090554" y="2356650"/>
                  <a:pt x="6089203" y="2349801"/>
                  <a:pt x="6087243" y="2342874"/>
                </a:cubicBezTo>
                <a:close/>
                <a:moveTo>
                  <a:pt x="571812" y="2339417"/>
                </a:moveTo>
                <a:lnTo>
                  <a:pt x="562018" y="2340576"/>
                </a:lnTo>
                <a:lnTo>
                  <a:pt x="539117" y="2367495"/>
                </a:lnTo>
                <a:cubicBezTo>
                  <a:pt x="551706" y="2366789"/>
                  <a:pt x="564108" y="2365431"/>
                  <a:pt x="576324" y="2363421"/>
                </a:cubicBezTo>
                <a:cubicBezTo>
                  <a:pt x="575580" y="2356650"/>
                  <a:pt x="574228" y="2349801"/>
                  <a:pt x="572269" y="2342874"/>
                </a:cubicBezTo>
                <a:close/>
                <a:moveTo>
                  <a:pt x="6324066" y="2314141"/>
                </a:moveTo>
                <a:cubicBezTo>
                  <a:pt x="6328965" y="2313136"/>
                  <a:pt x="6335278" y="2314321"/>
                  <a:pt x="6343004" y="2317694"/>
                </a:cubicBezTo>
                <a:cubicBezTo>
                  <a:pt x="6350731" y="2321068"/>
                  <a:pt x="6355698" y="2324580"/>
                  <a:pt x="6357906" y="2328233"/>
                </a:cubicBezTo>
                <a:cubicBezTo>
                  <a:pt x="6360114" y="2331885"/>
                  <a:pt x="6359670" y="2337420"/>
                  <a:pt x="6356576" y="2344836"/>
                </a:cubicBezTo>
                <a:cubicBezTo>
                  <a:pt x="6353482" y="2352253"/>
                  <a:pt x="6344306" y="2348867"/>
                  <a:pt x="6329052" y="2334679"/>
                </a:cubicBezTo>
                <a:cubicBezTo>
                  <a:pt x="6320829" y="2321991"/>
                  <a:pt x="6319168" y="2315145"/>
                  <a:pt x="6324066" y="2314141"/>
                </a:cubicBezTo>
                <a:close/>
                <a:moveTo>
                  <a:pt x="3257016" y="2314141"/>
                </a:moveTo>
                <a:cubicBezTo>
                  <a:pt x="3261915" y="2313136"/>
                  <a:pt x="3268228" y="2314321"/>
                  <a:pt x="3275955" y="2317694"/>
                </a:cubicBezTo>
                <a:cubicBezTo>
                  <a:pt x="3283681" y="2321068"/>
                  <a:pt x="3288648" y="2324580"/>
                  <a:pt x="3290856" y="2328233"/>
                </a:cubicBezTo>
                <a:cubicBezTo>
                  <a:pt x="3293064" y="2331885"/>
                  <a:pt x="3292620" y="2337420"/>
                  <a:pt x="3289526" y="2344836"/>
                </a:cubicBezTo>
                <a:cubicBezTo>
                  <a:pt x="3286432" y="2352253"/>
                  <a:pt x="3277257" y="2348867"/>
                  <a:pt x="3262002" y="2334679"/>
                </a:cubicBezTo>
                <a:cubicBezTo>
                  <a:pt x="3253779" y="2321991"/>
                  <a:pt x="3252117" y="2315145"/>
                  <a:pt x="3257016" y="2314141"/>
                </a:cubicBezTo>
                <a:close/>
                <a:moveTo>
                  <a:pt x="809092" y="2314141"/>
                </a:moveTo>
                <a:cubicBezTo>
                  <a:pt x="813991" y="2313136"/>
                  <a:pt x="820303" y="2314321"/>
                  <a:pt x="828030" y="2317694"/>
                </a:cubicBezTo>
                <a:cubicBezTo>
                  <a:pt x="835757" y="2321068"/>
                  <a:pt x="840724" y="2324580"/>
                  <a:pt x="842931" y="2328233"/>
                </a:cubicBezTo>
                <a:cubicBezTo>
                  <a:pt x="845139" y="2331885"/>
                  <a:pt x="844695" y="2337420"/>
                  <a:pt x="841601" y="2344836"/>
                </a:cubicBezTo>
                <a:cubicBezTo>
                  <a:pt x="838507" y="2352253"/>
                  <a:pt x="829332" y="2348867"/>
                  <a:pt x="814077" y="2334679"/>
                </a:cubicBezTo>
                <a:cubicBezTo>
                  <a:pt x="805855" y="2321991"/>
                  <a:pt x="804193" y="2315145"/>
                  <a:pt x="809092" y="2314141"/>
                </a:cubicBezTo>
                <a:close/>
                <a:moveTo>
                  <a:pt x="3048508" y="2312640"/>
                </a:moveTo>
                <a:lnTo>
                  <a:pt x="3029067" y="2314159"/>
                </a:lnTo>
                <a:cubicBezTo>
                  <a:pt x="3036075" y="2317483"/>
                  <a:pt x="3036599" y="2321002"/>
                  <a:pt x="3030639" y="2324717"/>
                </a:cubicBezTo>
                <a:cubicBezTo>
                  <a:pt x="3024680" y="2328431"/>
                  <a:pt x="3018063" y="2332701"/>
                  <a:pt x="3010789" y="2337525"/>
                </a:cubicBezTo>
                <a:cubicBezTo>
                  <a:pt x="3003515" y="2342350"/>
                  <a:pt x="3000089" y="2344666"/>
                  <a:pt x="3000511" y="2344474"/>
                </a:cubicBezTo>
                <a:cubicBezTo>
                  <a:pt x="3000933" y="2344282"/>
                  <a:pt x="3009081" y="2344185"/>
                  <a:pt x="3024956" y="2344185"/>
                </a:cubicBezTo>
                <a:cubicBezTo>
                  <a:pt x="3030339" y="2339460"/>
                  <a:pt x="3034989" y="2334546"/>
                  <a:pt x="3038909" y="2329442"/>
                </a:cubicBezTo>
                <a:cubicBezTo>
                  <a:pt x="3042828" y="2324339"/>
                  <a:pt x="3045262" y="2321154"/>
                  <a:pt x="3046211" y="2319889"/>
                </a:cubicBezTo>
                <a:cubicBezTo>
                  <a:pt x="3046685" y="2319257"/>
                  <a:pt x="3047118" y="2318316"/>
                  <a:pt x="3047510" y="2317066"/>
                </a:cubicBezTo>
                <a:close/>
                <a:moveTo>
                  <a:pt x="5841379" y="2305769"/>
                </a:moveTo>
                <a:lnTo>
                  <a:pt x="5809995" y="2308932"/>
                </a:lnTo>
                <a:cubicBezTo>
                  <a:pt x="5812290" y="2329966"/>
                  <a:pt x="5813722" y="2342486"/>
                  <a:pt x="5814293" y="2346492"/>
                </a:cubicBezTo>
                <a:lnTo>
                  <a:pt x="5841379" y="2343478"/>
                </a:lnTo>
                <a:close/>
                <a:moveTo>
                  <a:pt x="4917454" y="2305769"/>
                </a:moveTo>
                <a:lnTo>
                  <a:pt x="4886070" y="2308932"/>
                </a:lnTo>
                <a:cubicBezTo>
                  <a:pt x="4888365" y="2329966"/>
                  <a:pt x="4889797" y="2342486"/>
                  <a:pt x="4890368" y="2346492"/>
                </a:cubicBezTo>
                <a:lnTo>
                  <a:pt x="4917454" y="2343478"/>
                </a:lnTo>
                <a:close/>
                <a:moveTo>
                  <a:pt x="2469529" y="2305769"/>
                </a:moveTo>
                <a:lnTo>
                  <a:pt x="2438145" y="2308932"/>
                </a:lnTo>
                <a:cubicBezTo>
                  <a:pt x="2440440" y="2329966"/>
                  <a:pt x="2441872" y="2342486"/>
                  <a:pt x="2442443" y="2346492"/>
                </a:cubicBezTo>
                <a:lnTo>
                  <a:pt x="2469529" y="2343478"/>
                </a:lnTo>
                <a:close/>
                <a:moveTo>
                  <a:pt x="5480745" y="2303955"/>
                </a:moveTo>
                <a:cubicBezTo>
                  <a:pt x="5482127" y="2303858"/>
                  <a:pt x="5483849" y="2304124"/>
                  <a:pt x="5485913" y="2304755"/>
                </a:cubicBezTo>
                <a:cubicBezTo>
                  <a:pt x="5494167" y="2307279"/>
                  <a:pt x="5499832" y="2310578"/>
                  <a:pt x="5502907" y="2314652"/>
                </a:cubicBezTo>
                <a:cubicBezTo>
                  <a:pt x="5505983" y="2318726"/>
                  <a:pt x="5506157" y="2324103"/>
                  <a:pt x="5503428" y="2330781"/>
                </a:cubicBezTo>
                <a:cubicBezTo>
                  <a:pt x="5500700" y="2337460"/>
                  <a:pt x="5496269" y="2337575"/>
                  <a:pt x="5490136" y="2331126"/>
                </a:cubicBezTo>
                <a:cubicBezTo>
                  <a:pt x="5484003" y="2324677"/>
                  <a:pt x="5479796" y="2319189"/>
                  <a:pt x="5477514" y="2314662"/>
                </a:cubicBezTo>
                <a:cubicBezTo>
                  <a:pt x="5475523" y="2307815"/>
                  <a:pt x="5476600" y="2304246"/>
                  <a:pt x="5480745" y="2303955"/>
                </a:cubicBezTo>
                <a:close/>
                <a:moveTo>
                  <a:pt x="5883107" y="2297602"/>
                </a:moveTo>
                <a:cubicBezTo>
                  <a:pt x="5879126" y="2298383"/>
                  <a:pt x="5872652" y="2299729"/>
                  <a:pt x="5863685" y="2301639"/>
                </a:cubicBezTo>
                <a:lnTo>
                  <a:pt x="5863685" y="2339479"/>
                </a:lnTo>
                <a:cubicBezTo>
                  <a:pt x="5871647" y="2338772"/>
                  <a:pt x="5879833" y="2337451"/>
                  <a:pt x="5888242" y="2335516"/>
                </a:cubicBezTo>
                <a:cubicBezTo>
                  <a:pt x="5890462" y="2315176"/>
                  <a:pt x="5891157" y="2303577"/>
                  <a:pt x="5890325" y="2300718"/>
                </a:cubicBezTo>
                <a:cubicBezTo>
                  <a:pt x="5889494" y="2297860"/>
                  <a:pt x="5887088" y="2296821"/>
                  <a:pt x="5883107" y="2297602"/>
                </a:cubicBezTo>
                <a:close/>
                <a:moveTo>
                  <a:pt x="4959182" y="2297602"/>
                </a:moveTo>
                <a:cubicBezTo>
                  <a:pt x="4955201" y="2298383"/>
                  <a:pt x="4948727" y="2299729"/>
                  <a:pt x="4939760" y="2301639"/>
                </a:cubicBezTo>
                <a:lnTo>
                  <a:pt x="4939760" y="2339479"/>
                </a:lnTo>
                <a:cubicBezTo>
                  <a:pt x="4947722" y="2338772"/>
                  <a:pt x="4955908" y="2337451"/>
                  <a:pt x="4964317" y="2335516"/>
                </a:cubicBezTo>
                <a:cubicBezTo>
                  <a:pt x="4966537" y="2315176"/>
                  <a:pt x="4967232" y="2303577"/>
                  <a:pt x="4966400" y="2300718"/>
                </a:cubicBezTo>
                <a:cubicBezTo>
                  <a:pt x="4965569" y="2297860"/>
                  <a:pt x="4963163" y="2296821"/>
                  <a:pt x="4959182" y="2297602"/>
                </a:cubicBezTo>
                <a:close/>
                <a:moveTo>
                  <a:pt x="2511257" y="2297602"/>
                </a:moveTo>
                <a:cubicBezTo>
                  <a:pt x="2507276" y="2298383"/>
                  <a:pt x="2500802" y="2299729"/>
                  <a:pt x="2491835" y="2301639"/>
                </a:cubicBezTo>
                <a:lnTo>
                  <a:pt x="2491835" y="2339479"/>
                </a:lnTo>
                <a:cubicBezTo>
                  <a:pt x="2499797" y="2338772"/>
                  <a:pt x="2507983" y="2337451"/>
                  <a:pt x="2516392" y="2335516"/>
                </a:cubicBezTo>
                <a:cubicBezTo>
                  <a:pt x="2518612" y="2315176"/>
                  <a:pt x="2519306" y="2303577"/>
                  <a:pt x="2518475" y="2300718"/>
                </a:cubicBezTo>
                <a:cubicBezTo>
                  <a:pt x="2517644" y="2297860"/>
                  <a:pt x="2515238" y="2296821"/>
                  <a:pt x="2511257" y="2297602"/>
                </a:cubicBezTo>
                <a:close/>
                <a:moveTo>
                  <a:pt x="5518125" y="2296353"/>
                </a:moveTo>
                <a:cubicBezTo>
                  <a:pt x="5515582" y="2296392"/>
                  <a:pt x="5512227" y="2296796"/>
                  <a:pt x="5508061" y="2297565"/>
                </a:cubicBezTo>
                <a:cubicBezTo>
                  <a:pt x="5499726" y="2299103"/>
                  <a:pt x="5487596" y="2300597"/>
                  <a:pt x="5471672" y="2302048"/>
                </a:cubicBezTo>
                <a:cubicBezTo>
                  <a:pt x="5468336" y="2312752"/>
                  <a:pt x="5463945" y="2325619"/>
                  <a:pt x="5458500" y="2340651"/>
                </a:cubicBezTo>
                <a:cubicBezTo>
                  <a:pt x="5480019" y="2339919"/>
                  <a:pt x="5502169" y="2338480"/>
                  <a:pt x="5524953" y="2336335"/>
                </a:cubicBezTo>
                <a:cubicBezTo>
                  <a:pt x="5525696" y="2311716"/>
                  <a:pt x="5525151" y="2298715"/>
                  <a:pt x="5523315" y="2297332"/>
                </a:cubicBezTo>
                <a:cubicBezTo>
                  <a:pt x="5522398" y="2296641"/>
                  <a:pt x="5520668" y="2296315"/>
                  <a:pt x="5518125" y="2296353"/>
                </a:cubicBezTo>
                <a:close/>
                <a:moveTo>
                  <a:pt x="6448244" y="2290177"/>
                </a:moveTo>
                <a:cubicBezTo>
                  <a:pt x="6450304" y="2289723"/>
                  <a:pt x="6453144" y="2290341"/>
                  <a:pt x="6456765" y="2292030"/>
                </a:cubicBezTo>
                <a:cubicBezTo>
                  <a:pt x="6464008" y="2295410"/>
                  <a:pt x="6469713" y="2299183"/>
                  <a:pt x="6473880" y="2303351"/>
                </a:cubicBezTo>
                <a:cubicBezTo>
                  <a:pt x="6478940" y="2309688"/>
                  <a:pt x="6478525" y="2313412"/>
                  <a:pt x="6472634" y="2314522"/>
                </a:cubicBezTo>
                <a:cubicBezTo>
                  <a:pt x="6466742" y="2315632"/>
                  <a:pt x="6458578" y="2319086"/>
                  <a:pt x="6448142" y="2324884"/>
                </a:cubicBezTo>
                <a:cubicBezTo>
                  <a:pt x="6437706" y="2330682"/>
                  <a:pt x="6426813" y="2334977"/>
                  <a:pt x="6415465" y="2337767"/>
                </a:cubicBezTo>
                <a:cubicBezTo>
                  <a:pt x="6404117" y="2340558"/>
                  <a:pt x="6401900" y="2338970"/>
                  <a:pt x="6408814" y="2333005"/>
                </a:cubicBezTo>
                <a:cubicBezTo>
                  <a:pt x="6415729" y="2327039"/>
                  <a:pt x="6423142" y="2320472"/>
                  <a:pt x="6431054" y="2313303"/>
                </a:cubicBezTo>
                <a:cubicBezTo>
                  <a:pt x="6438968" y="2306135"/>
                  <a:pt x="6443420" y="2299953"/>
                  <a:pt x="6444412" y="2294756"/>
                </a:cubicBezTo>
                <a:cubicBezTo>
                  <a:pt x="6444908" y="2292158"/>
                  <a:pt x="6446186" y="2290631"/>
                  <a:pt x="6448244" y="2290177"/>
                </a:cubicBezTo>
                <a:close/>
                <a:moveTo>
                  <a:pt x="3381195" y="2290177"/>
                </a:moveTo>
                <a:cubicBezTo>
                  <a:pt x="3383254" y="2289723"/>
                  <a:pt x="3386094" y="2290341"/>
                  <a:pt x="3389715" y="2292030"/>
                </a:cubicBezTo>
                <a:cubicBezTo>
                  <a:pt x="3396958" y="2295410"/>
                  <a:pt x="3402663" y="2299183"/>
                  <a:pt x="3406830" y="2303351"/>
                </a:cubicBezTo>
                <a:cubicBezTo>
                  <a:pt x="3411891" y="2309688"/>
                  <a:pt x="3411475" y="2313412"/>
                  <a:pt x="3405584" y="2314522"/>
                </a:cubicBezTo>
                <a:cubicBezTo>
                  <a:pt x="3399693" y="2315632"/>
                  <a:pt x="3391529" y="2319086"/>
                  <a:pt x="3381092" y="2324884"/>
                </a:cubicBezTo>
                <a:cubicBezTo>
                  <a:pt x="3370656" y="2330682"/>
                  <a:pt x="3359764" y="2334977"/>
                  <a:pt x="3348415" y="2337767"/>
                </a:cubicBezTo>
                <a:cubicBezTo>
                  <a:pt x="3337067" y="2340558"/>
                  <a:pt x="3334850" y="2338970"/>
                  <a:pt x="3341765" y="2333005"/>
                </a:cubicBezTo>
                <a:cubicBezTo>
                  <a:pt x="3348679" y="2327039"/>
                  <a:pt x="3356093" y="2320472"/>
                  <a:pt x="3364005" y="2313303"/>
                </a:cubicBezTo>
                <a:cubicBezTo>
                  <a:pt x="3371918" y="2306135"/>
                  <a:pt x="3376370" y="2299953"/>
                  <a:pt x="3377362" y="2294756"/>
                </a:cubicBezTo>
                <a:cubicBezTo>
                  <a:pt x="3377858" y="2292158"/>
                  <a:pt x="3379136" y="2290631"/>
                  <a:pt x="3381195" y="2290177"/>
                </a:cubicBezTo>
                <a:close/>
                <a:moveTo>
                  <a:pt x="933270" y="2290177"/>
                </a:moveTo>
                <a:cubicBezTo>
                  <a:pt x="935329" y="2289723"/>
                  <a:pt x="938169" y="2290341"/>
                  <a:pt x="941790" y="2292030"/>
                </a:cubicBezTo>
                <a:cubicBezTo>
                  <a:pt x="949033" y="2295410"/>
                  <a:pt x="954738" y="2299183"/>
                  <a:pt x="958906" y="2303351"/>
                </a:cubicBezTo>
                <a:cubicBezTo>
                  <a:pt x="963966" y="2309688"/>
                  <a:pt x="963550" y="2313412"/>
                  <a:pt x="957659" y="2314522"/>
                </a:cubicBezTo>
                <a:cubicBezTo>
                  <a:pt x="951768" y="2315632"/>
                  <a:pt x="943604" y="2319086"/>
                  <a:pt x="933167" y="2324884"/>
                </a:cubicBezTo>
                <a:cubicBezTo>
                  <a:pt x="922731" y="2330682"/>
                  <a:pt x="911839" y="2334977"/>
                  <a:pt x="900491" y="2337767"/>
                </a:cubicBezTo>
                <a:cubicBezTo>
                  <a:pt x="889143" y="2340558"/>
                  <a:pt x="886926" y="2338970"/>
                  <a:pt x="893840" y="2333005"/>
                </a:cubicBezTo>
                <a:cubicBezTo>
                  <a:pt x="900754" y="2327039"/>
                  <a:pt x="908168" y="2320472"/>
                  <a:pt x="916080" y="2313303"/>
                </a:cubicBezTo>
                <a:cubicBezTo>
                  <a:pt x="923993" y="2306135"/>
                  <a:pt x="928446" y="2299953"/>
                  <a:pt x="929438" y="2294756"/>
                </a:cubicBezTo>
                <a:cubicBezTo>
                  <a:pt x="929934" y="2292158"/>
                  <a:pt x="931211" y="2290631"/>
                  <a:pt x="933270" y="2290177"/>
                </a:cubicBezTo>
                <a:close/>
                <a:moveTo>
                  <a:pt x="5525841" y="2272320"/>
                </a:moveTo>
                <a:cubicBezTo>
                  <a:pt x="5529180" y="2272069"/>
                  <a:pt x="5532530" y="2272779"/>
                  <a:pt x="5535891" y="2274450"/>
                </a:cubicBezTo>
                <a:cubicBezTo>
                  <a:pt x="5542613" y="2277793"/>
                  <a:pt x="5548517" y="2281699"/>
                  <a:pt x="5553602" y="2286170"/>
                </a:cubicBezTo>
                <a:cubicBezTo>
                  <a:pt x="5558687" y="2290641"/>
                  <a:pt x="5559477" y="2295410"/>
                  <a:pt x="5555974" y="2300476"/>
                </a:cubicBezTo>
                <a:cubicBezTo>
                  <a:pt x="5552470" y="2305543"/>
                  <a:pt x="5550719" y="2316603"/>
                  <a:pt x="5550719" y="2333656"/>
                </a:cubicBezTo>
                <a:cubicBezTo>
                  <a:pt x="5567499" y="2332912"/>
                  <a:pt x="5582679" y="2331557"/>
                  <a:pt x="5596259" y="2329591"/>
                </a:cubicBezTo>
                <a:cubicBezTo>
                  <a:pt x="5609841" y="2327625"/>
                  <a:pt x="5620044" y="2331529"/>
                  <a:pt x="5626871" y="2341302"/>
                </a:cubicBezTo>
                <a:cubicBezTo>
                  <a:pt x="5633699" y="2351075"/>
                  <a:pt x="5632598" y="2355769"/>
                  <a:pt x="5623569" y="2355385"/>
                </a:cubicBezTo>
                <a:cubicBezTo>
                  <a:pt x="5614541" y="2355000"/>
                  <a:pt x="5604411" y="2354613"/>
                  <a:pt x="5593181" y="2354222"/>
                </a:cubicBezTo>
                <a:cubicBezTo>
                  <a:pt x="5581950" y="2353831"/>
                  <a:pt x="5567344" y="2353636"/>
                  <a:pt x="5549361" y="2353636"/>
                </a:cubicBezTo>
                <a:cubicBezTo>
                  <a:pt x="5548666" y="2371942"/>
                  <a:pt x="5547562" y="2385913"/>
                  <a:pt x="5546049" y="2395550"/>
                </a:cubicBezTo>
                <a:cubicBezTo>
                  <a:pt x="5550898" y="2395550"/>
                  <a:pt x="5559419" y="2396598"/>
                  <a:pt x="5571610" y="2398694"/>
                </a:cubicBezTo>
                <a:cubicBezTo>
                  <a:pt x="5583801" y="2400790"/>
                  <a:pt x="5590954" y="2406451"/>
                  <a:pt x="5593069" y="2415679"/>
                </a:cubicBezTo>
                <a:cubicBezTo>
                  <a:pt x="5595184" y="2424906"/>
                  <a:pt x="5590809" y="2427945"/>
                  <a:pt x="5579944" y="2424794"/>
                </a:cubicBezTo>
                <a:cubicBezTo>
                  <a:pt x="5569080" y="2421644"/>
                  <a:pt x="5557137" y="2418550"/>
                  <a:pt x="5544114" y="2415511"/>
                </a:cubicBezTo>
                <a:cubicBezTo>
                  <a:pt x="5539761" y="2439919"/>
                  <a:pt x="5532028" y="2457887"/>
                  <a:pt x="5520915" y="2469415"/>
                </a:cubicBezTo>
                <a:cubicBezTo>
                  <a:pt x="5509803" y="2480943"/>
                  <a:pt x="5501977" y="2482627"/>
                  <a:pt x="5497438" y="2474466"/>
                </a:cubicBezTo>
                <a:cubicBezTo>
                  <a:pt x="5492898" y="2466305"/>
                  <a:pt x="5486028" y="2458306"/>
                  <a:pt x="5476825" y="2450467"/>
                </a:cubicBezTo>
                <a:cubicBezTo>
                  <a:pt x="5467622" y="2442629"/>
                  <a:pt x="5469458" y="2439879"/>
                  <a:pt x="5482332" y="2442217"/>
                </a:cubicBezTo>
                <a:cubicBezTo>
                  <a:pt x="5495205" y="2444554"/>
                  <a:pt x="5503589" y="2444412"/>
                  <a:pt x="5507483" y="2441789"/>
                </a:cubicBezTo>
                <a:cubicBezTo>
                  <a:pt x="5511378" y="2439166"/>
                  <a:pt x="5514850" y="2429557"/>
                  <a:pt x="5517901" y="2412962"/>
                </a:cubicBezTo>
                <a:cubicBezTo>
                  <a:pt x="5476850" y="2410767"/>
                  <a:pt x="5450067" y="2410811"/>
                  <a:pt x="5437553" y="2413093"/>
                </a:cubicBezTo>
                <a:cubicBezTo>
                  <a:pt x="5425039" y="2415375"/>
                  <a:pt x="5415313" y="2418292"/>
                  <a:pt x="5408373" y="2421846"/>
                </a:cubicBezTo>
                <a:cubicBezTo>
                  <a:pt x="5401434" y="2425399"/>
                  <a:pt x="5396551" y="2422705"/>
                  <a:pt x="5393723" y="2413762"/>
                </a:cubicBezTo>
                <a:cubicBezTo>
                  <a:pt x="5390895" y="2404821"/>
                  <a:pt x="5393478" y="2398715"/>
                  <a:pt x="5401471" y="2395447"/>
                </a:cubicBezTo>
                <a:cubicBezTo>
                  <a:pt x="5409465" y="2392179"/>
                  <a:pt x="5419086" y="2380964"/>
                  <a:pt x="5430335" y="2361803"/>
                </a:cubicBezTo>
                <a:cubicBezTo>
                  <a:pt x="5405084" y="2364122"/>
                  <a:pt x="5388502" y="2366063"/>
                  <a:pt x="5380589" y="2367626"/>
                </a:cubicBezTo>
                <a:cubicBezTo>
                  <a:pt x="5372677" y="2369188"/>
                  <a:pt x="5364789" y="2365862"/>
                  <a:pt x="5356925" y="2357645"/>
                </a:cubicBezTo>
                <a:cubicBezTo>
                  <a:pt x="5349062" y="2349429"/>
                  <a:pt x="5351146" y="2345717"/>
                  <a:pt x="5363177" y="2346511"/>
                </a:cubicBezTo>
                <a:cubicBezTo>
                  <a:pt x="5375207" y="2347305"/>
                  <a:pt x="5399782" y="2346219"/>
                  <a:pt x="5436902" y="2343255"/>
                </a:cubicBezTo>
                <a:cubicBezTo>
                  <a:pt x="5446538" y="2318413"/>
                  <a:pt x="5449800" y="2301456"/>
                  <a:pt x="5446688" y="2292384"/>
                </a:cubicBezTo>
                <a:cubicBezTo>
                  <a:pt x="5443575" y="2283312"/>
                  <a:pt x="5444585" y="2279194"/>
                  <a:pt x="5449720" y="2280031"/>
                </a:cubicBezTo>
                <a:cubicBezTo>
                  <a:pt x="5454854" y="2280868"/>
                  <a:pt x="5459282" y="2282037"/>
                  <a:pt x="5463002" y="2283538"/>
                </a:cubicBezTo>
                <a:cubicBezTo>
                  <a:pt x="5466724" y="2285039"/>
                  <a:pt x="5474803" y="2285237"/>
                  <a:pt x="5487243" y="2284133"/>
                </a:cubicBezTo>
                <a:cubicBezTo>
                  <a:pt x="5499683" y="2283029"/>
                  <a:pt x="5509220" y="2280304"/>
                  <a:pt x="5515855" y="2275957"/>
                </a:cubicBezTo>
                <a:cubicBezTo>
                  <a:pt x="5519173" y="2273783"/>
                  <a:pt x="5522502" y="2272571"/>
                  <a:pt x="5525841" y="2272320"/>
                </a:cubicBezTo>
                <a:close/>
                <a:moveTo>
                  <a:pt x="6183158" y="2265744"/>
                </a:moveTo>
                <a:cubicBezTo>
                  <a:pt x="6186532" y="2266370"/>
                  <a:pt x="6190424" y="2267706"/>
                  <a:pt x="6194836" y="2269753"/>
                </a:cubicBezTo>
                <a:cubicBezTo>
                  <a:pt x="6203661" y="2273845"/>
                  <a:pt x="6211983" y="2279600"/>
                  <a:pt x="6219802" y="2287017"/>
                </a:cubicBezTo>
                <a:cubicBezTo>
                  <a:pt x="6227622" y="2294433"/>
                  <a:pt x="6226248" y="2298625"/>
                  <a:pt x="6215682" y="2299593"/>
                </a:cubicBezTo>
                <a:cubicBezTo>
                  <a:pt x="6205115" y="2300560"/>
                  <a:pt x="6193224" y="2304166"/>
                  <a:pt x="6180010" y="2310411"/>
                </a:cubicBezTo>
                <a:cubicBezTo>
                  <a:pt x="6166796" y="2316655"/>
                  <a:pt x="6162928" y="2315186"/>
                  <a:pt x="6168410" y="2306002"/>
                </a:cubicBezTo>
                <a:cubicBezTo>
                  <a:pt x="6173892" y="2296818"/>
                  <a:pt x="6177005" y="2291457"/>
                  <a:pt x="6177749" y="2289919"/>
                </a:cubicBezTo>
                <a:cubicBezTo>
                  <a:pt x="6178494" y="2288381"/>
                  <a:pt x="6175942" y="2287138"/>
                  <a:pt x="6170094" y="2286189"/>
                </a:cubicBezTo>
                <a:cubicBezTo>
                  <a:pt x="6164246" y="2285240"/>
                  <a:pt x="6137640" y="2287761"/>
                  <a:pt x="6090276" y="2293751"/>
                </a:cubicBezTo>
                <a:cubicBezTo>
                  <a:pt x="6101177" y="2296939"/>
                  <a:pt x="6104721" y="2300337"/>
                  <a:pt x="6100908" y="2303946"/>
                </a:cubicBezTo>
                <a:cubicBezTo>
                  <a:pt x="6097094" y="2307555"/>
                  <a:pt x="6091603" y="2312789"/>
                  <a:pt x="6084434" y="2319647"/>
                </a:cubicBezTo>
                <a:cubicBezTo>
                  <a:pt x="6098511" y="2318953"/>
                  <a:pt x="6110532" y="2317223"/>
                  <a:pt x="6120497" y="2314457"/>
                </a:cubicBezTo>
                <a:cubicBezTo>
                  <a:pt x="6130462" y="2311691"/>
                  <a:pt x="6139395" y="2313927"/>
                  <a:pt x="6147296" y="2321163"/>
                </a:cubicBezTo>
                <a:cubicBezTo>
                  <a:pt x="6155196" y="2328400"/>
                  <a:pt x="6150117" y="2332698"/>
                  <a:pt x="6132059" y="2334056"/>
                </a:cubicBezTo>
                <a:lnTo>
                  <a:pt x="6098413" y="2338040"/>
                </a:lnTo>
                <a:lnTo>
                  <a:pt x="6112842" y="2344911"/>
                </a:lnTo>
                <a:cubicBezTo>
                  <a:pt x="6116476" y="2347416"/>
                  <a:pt x="6117514" y="2349878"/>
                  <a:pt x="6115958" y="2352296"/>
                </a:cubicBezTo>
                <a:cubicBezTo>
                  <a:pt x="6114402" y="2354715"/>
                  <a:pt x="6113623" y="2357059"/>
                  <a:pt x="6113623" y="2359329"/>
                </a:cubicBezTo>
                <a:cubicBezTo>
                  <a:pt x="6121870" y="2358584"/>
                  <a:pt x="6131144" y="2357037"/>
                  <a:pt x="6141444" y="2354687"/>
                </a:cubicBezTo>
                <a:cubicBezTo>
                  <a:pt x="6151745" y="2352337"/>
                  <a:pt x="6159996" y="2354817"/>
                  <a:pt x="6166196" y="2362128"/>
                </a:cubicBezTo>
                <a:cubicBezTo>
                  <a:pt x="6172398" y="2369440"/>
                  <a:pt x="6167508" y="2373548"/>
                  <a:pt x="6151528" y="2374453"/>
                </a:cubicBezTo>
                <a:cubicBezTo>
                  <a:pt x="6135547" y="2375359"/>
                  <a:pt x="6122522" y="2375811"/>
                  <a:pt x="6112451" y="2375811"/>
                </a:cubicBezTo>
                <a:lnTo>
                  <a:pt x="6112451" y="2395512"/>
                </a:lnTo>
                <a:cubicBezTo>
                  <a:pt x="6142230" y="2391693"/>
                  <a:pt x="6162764" y="2389181"/>
                  <a:pt x="6174056" y="2387978"/>
                </a:cubicBezTo>
                <a:cubicBezTo>
                  <a:pt x="6185349" y="2386775"/>
                  <a:pt x="6195094" y="2387448"/>
                  <a:pt x="6203292" y="2389996"/>
                </a:cubicBezTo>
                <a:cubicBezTo>
                  <a:pt x="6211490" y="2392545"/>
                  <a:pt x="6216885" y="2397044"/>
                  <a:pt x="6219477" y="2403493"/>
                </a:cubicBezTo>
                <a:cubicBezTo>
                  <a:pt x="6222069" y="2409943"/>
                  <a:pt x="6216637" y="2412776"/>
                  <a:pt x="6203180" y="2411995"/>
                </a:cubicBezTo>
                <a:cubicBezTo>
                  <a:pt x="6189724" y="2411214"/>
                  <a:pt x="6175551" y="2410631"/>
                  <a:pt x="6160662" y="2410246"/>
                </a:cubicBezTo>
                <a:cubicBezTo>
                  <a:pt x="6145774" y="2409862"/>
                  <a:pt x="6129666" y="2410711"/>
                  <a:pt x="6112340" y="2412795"/>
                </a:cubicBezTo>
                <a:cubicBezTo>
                  <a:pt x="6111583" y="2455410"/>
                  <a:pt x="6107695" y="2478968"/>
                  <a:pt x="6100675" y="2483470"/>
                </a:cubicBezTo>
                <a:cubicBezTo>
                  <a:pt x="6093656" y="2487972"/>
                  <a:pt x="6090530" y="2465319"/>
                  <a:pt x="6091298" y="2415511"/>
                </a:cubicBezTo>
                <a:cubicBezTo>
                  <a:pt x="6055184" y="2422469"/>
                  <a:pt x="6032618" y="2426735"/>
                  <a:pt x="6023600" y="2428310"/>
                </a:cubicBezTo>
                <a:cubicBezTo>
                  <a:pt x="6014584" y="2429886"/>
                  <a:pt x="6004936" y="2426959"/>
                  <a:pt x="5994654" y="2419530"/>
                </a:cubicBezTo>
                <a:cubicBezTo>
                  <a:pt x="5984372" y="2412101"/>
                  <a:pt x="5984707" y="2408386"/>
                  <a:pt x="5995658" y="2408386"/>
                </a:cubicBezTo>
                <a:cubicBezTo>
                  <a:pt x="6004972" y="2408386"/>
                  <a:pt x="6018900" y="2407419"/>
                  <a:pt x="6037442" y="2405484"/>
                </a:cubicBezTo>
                <a:cubicBezTo>
                  <a:pt x="6055984" y="2403549"/>
                  <a:pt x="6073936" y="2401540"/>
                  <a:pt x="6091298" y="2399456"/>
                </a:cubicBezTo>
                <a:lnTo>
                  <a:pt x="6091298" y="2378155"/>
                </a:lnTo>
                <a:cubicBezTo>
                  <a:pt x="6062650" y="2383526"/>
                  <a:pt x="6045268" y="2387981"/>
                  <a:pt x="6039153" y="2391522"/>
                </a:cubicBezTo>
                <a:cubicBezTo>
                  <a:pt x="6033039" y="2395063"/>
                  <a:pt x="6028528" y="2392710"/>
                  <a:pt x="6025619" y="2384462"/>
                </a:cubicBezTo>
                <a:cubicBezTo>
                  <a:pt x="6022711" y="2376214"/>
                  <a:pt x="6024122" y="2371238"/>
                  <a:pt x="6029852" y="2369533"/>
                </a:cubicBezTo>
                <a:cubicBezTo>
                  <a:pt x="6035581" y="2367827"/>
                  <a:pt x="6044394" y="2358634"/>
                  <a:pt x="6056287" y="2341953"/>
                </a:cubicBezTo>
                <a:cubicBezTo>
                  <a:pt x="6048994" y="2345066"/>
                  <a:pt x="6041528" y="2343596"/>
                  <a:pt x="6033888" y="2337544"/>
                </a:cubicBezTo>
                <a:cubicBezTo>
                  <a:pt x="6026248" y="2331492"/>
                  <a:pt x="6025876" y="2328171"/>
                  <a:pt x="6032772" y="2327582"/>
                </a:cubicBezTo>
                <a:cubicBezTo>
                  <a:pt x="6039668" y="2326993"/>
                  <a:pt x="6049788" y="2325997"/>
                  <a:pt x="6063133" y="2324596"/>
                </a:cubicBezTo>
                <a:cubicBezTo>
                  <a:pt x="6065588" y="2320305"/>
                  <a:pt x="6067592" y="2315061"/>
                  <a:pt x="6069142" y="2308867"/>
                </a:cubicBezTo>
                <a:cubicBezTo>
                  <a:pt x="6070692" y="2302672"/>
                  <a:pt x="6071468" y="2298135"/>
                  <a:pt x="6071468" y="2295258"/>
                </a:cubicBezTo>
                <a:lnTo>
                  <a:pt x="6014894" y="2306476"/>
                </a:lnTo>
                <a:cubicBezTo>
                  <a:pt x="6010280" y="2325005"/>
                  <a:pt x="6004287" y="2335163"/>
                  <a:pt x="5996914" y="2336949"/>
                </a:cubicBezTo>
                <a:cubicBezTo>
                  <a:pt x="5989541" y="2338734"/>
                  <a:pt x="5985141" y="2335836"/>
                  <a:pt x="5983714" y="2328251"/>
                </a:cubicBezTo>
                <a:cubicBezTo>
                  <a:pt x="5982288" y="2320668"/>
                  <a:pt x="5983358" y="2315065"/>
                  <a:pt x="5986924" y="2311443"/>
                </a:cubicBezTo>
                <a:cubicBezTo>
                  <a:pt x="5990490" y="2307822"/>
                  <a:pt x="5993035" y="2303152"/>
                  <a:pt x="5994560" y="2297435"/>
                </a:cubicBezTo>
                <a:cubicBezTo>
                  <a:pt x="5996086" y="2291717"/>
                  <a:pt x="5998579" y="2286595"/>
                  <a:pt x="6002039" y="2282068"/>
                </a:cubicBezTo>
                <a:cubicBezTo>
                  <a:pt x="6005500" y="2277541"/>
                  <a:pt x="6009344" y="2280729"/>
                  <a:pt x="6013573" y="2291630"/>
                </a:cubicBezTo>
                <a:cubicBezTo>
                  <a:pt x="6099856" y="2277690"/>
                  <a:pt x="6147097" y="2270329"/>
                  <a:pt x="6155295" y="2269548"/>
                </a:cubicBezTo>
                <a:cubicBezTo>
                  <a:pt x="6163493" y="2268767"/>
                  <a:pt x="6169926" y="2267582"/>
                  <a:pt x="6174596" y="2265995"/>
                </a:cubicBezTo>
                <a:cubicBezTo>
                  <a:pt x="6176930" y="2265201"/>
                  <a:pt x="6179785" y="2265117"/>
                  <a:pt x="6183158" y="2265744"/>
                </a:cubicBezTo>
                <a:close/>
                <a:moveTo>
                  <a:pt x="668184" y="2265744"/>
                </a:moveTo>
                <a:cubicBezTo>
                  <a:pt x="671557" y="2266370"/>
                  <a:pt x="675450" y="2267706"/>
                  <a:pt x="679862" y="2269753"/>
                </a:cubicBezTo>
                <a:cubicBezTo>
                  <a:pt x="688686" y="2273845"/>
                  <a:pt x="697008" y="2279600"/>
                  <a:pt x="704828" y="2287017"/>
                </a:cubicBezTo>
                <a:cubicBezTo>
                  <a:pt x="712648" y="2294433"/>
                  <a:pt x="711274" y="2298625"/>
                  <a:pt x="700707" y="2299593"/>
                </a:cubicBezTo>
                <a:cubicBezTo>
                  <a:pt x="690141" y="2300560"/>
                  <a:pt x="678250" y="2304166"/>
                  <a:pt x="665035" y="2310411"/>
                </a:cubicBezTo>
                <a:cubicBezTo>
                  <a:pt x="651820" y="2316655"/>
                  <a:pt x="647954" y="2315186"/>
                  <a:pt x="653436" y="2306002"/>
                </a:cubicBezTo>
                <a:cubicBezTo>
                  <a:pt x="658918" y="2296818"/>
                  <a:pt x="662031" y="2291457"/>
                  <a:pt x="662775" y="2289919"/>
                </a:cubicBezTo>
                <a:cubicBezTo>
                  <a:pt x="663519" y="2288381"/>
                  <a:pt x="660967" y="2287138"/>
                  <a:pt x="655120" y="2286189"/>
                </a:cubicBezTo>
                <a:cubicBezTo>
                  <a:pt x="649272" y="2285240"/>
                  <a:pt x="622666" y="2287761"/>
                  <a:pt x="575301" y="2293751"/>
                </a:cubicBezTo>
                <a:cubicBezTo>
                  <a:pt x="586203" y="2296939"/>
                  <a:pt x="589747" y="2300337"/>
                  <a:pt x="585933" y="2303946"/>
                </a:cubicBezTo>
                <a:cubicBezTo>
                  <a:pt x="582119" y="2307555"/>
                  <a:pt x="576628" y="2312789"/>
                  <a:pt x="569460" y="2319647"/>
                </a:cubicBezTo>
                <a:cubicBezTo>
                  <a:pt x="583536" y="2318953"/>
                  <a:pt x="595558" y="2317223"/>
                  <a:pt x="605522" y="2314457"/>
                </a:cubicBezTo>
                <a:cubicBezTo>
                  <a:pt x="615488" y="2311691"/>
                  <a:pt x="624421" y="2313927"/>
                  <a:pt x="632321" y="2321163"/>
                </a:cubicBezTo>
                <a:cubicBezTo>
                  <a:pt x="640221" y="2328400"/>
                  <a:pt x="635142" y="2332698"/>
                  <a:pt x="617084" y="2334056"/>
                </a:cubicBezTo>
                <a:lnTo>
                  <a:pt x="583438" y="2338040"/>
                </a:lnTo>
                <a:lnTo>
                  <a:pt x="597867" y="2344911"/>
                </a:lnTo>
                <a:cubicBezTo>
                  <a:pt x="601501" y="2347416"/>
                  <a:pt x="602540" y="2349878"/>
                  <a:pt x="600983" y="2352296"/>
                </a:cubicBezTo>
                <a:cubicBezTo>
                  <a:pt x="599427" y="2354715"/>
                  <a:pt x="598648" y="2357059"/>
                  <a:pt x="598648" y="2359329"/>
                </a:cubicBezTo>
                <a:cubicBezTo>
                  <a:pt x="606896" y="2358584"/>
                  <a:pt x="616170" y="2357037"/>
                  <a:pt x="626470" y="2354687"/>
                </a:cubicBezTo>
                <a:cubicBezTo>
                  <a:pt x="636770" y="2352337"/>
                  <a:pt x="645021" y="2354817"/>
                  <a:pt x="651222" y="2362128"/>
                </a:cubicBezTo>
                <a:cubicBezTo>
                  <a:pt x="657423" y="2369440"/>
                  <a:pt x="652534" y="2373548"/>
                  <a:pt x="636553" y="2374453"/>
                </a:cubicBezTo>
                <a:cubicBezTo>
                  <a:pt x="620573" y="2375359"/>
                  <a:pt x="607547" y="2375811"/>
                  <a:pt x="597476" y="2375811"/>
                </a:cubicBezTo>
                <a:lnTo>
                  <a:pt x="597476" y="2395512"/>
                </a:lnTo>
                <a:cubicBezTo>
                  <a:pt x="627255" y="2391693"/>
                  <a:pt x="647790" y="2389181"/>
                  <a:pt x="659082" y="2387978"/>
                </a:cubicBezTo>
                <a:cubicBezTo>
                  <a:pt x="670374" y="2386775"/>
                  <a:pt x="680120" y="2387448"/>
                  <a:pt x="688317" y="2389996"/>
                </a:cubicBezTo>
                <a:cubicBezTo>
                  <a:pt x="696515" y="2392545"/>
                  <a:pt x="701911" y="2397044"/>
                  <a:pt x="704502" y="2403493"/>
                </a:cubicBezTo>
                <a:cubicBezTo>
                  <a:pt x="707094" y="2409943"/>
                  <a:pt x="701662" y="2412776"/>
                  <a:pt x="688206" y="2411995"/>
                </a:cubicBezTo>
                <a:cubicBezTo>
                  <a:pt x="674749" y="2411214"/>
                  <a:pt x="660577" y="2410631"/>
                  <a:pt x="645687" y="2410246"/>
                </a:cubicBezTo>
                <a:cubicBezTo>
                  <a:pt x="630798" y="2409862"/>
                  <a:pt x="614691" y="2410711"/>
                  <a:pt x="597365" y="2412795"/>
                </a:cubicBezTo>
                <a:cubicBezTo>
                  <a:pt x="596608" y="2455410"/>
                  <a:pt x="592720" y="2478968"/>
                  <a:pt x="585701" y="2483470"/>
                </a:cubicBezTo>
                <a:cubicBezTo>
                  <a:pt x="578681" y="2487972"/>
                  <a:pt x="575555" y="2465319"/>
                  <a:pt x="576324" y="2415511"/>
                </a:cubicBezTo>
                <a:cubicBezTo>
                  <a:pt x="540209" y="2422469"/>
                  <a:pt x="517643" y="2426735"/>
                  <a:pt x="508626" y="2428310"/>
                </a:cubicBezTo>
                <a:cubicBezTo>
                  <a:pt x="499610" y="2429886"/>
                  <a:pt x="489960" y="2426959"/>
                  <a:pt x="479679" y="2419530"/>
                </a:cubicBezTo>
                <a:cubicBezTo>
                  <a:pt x="469397" y="2412101"/>
                  <a:pt x="469732" y="2408386"/>
                  <a:pt x="480684" y="2408386"/>
                </a:cubicBezTo>
                <a:cubicBezTo>
                  <a:pt x="489998" y="2408386"/>
                  <a:pt x="503926" y="2407419"/>
                  <a:pt x="522467" y="2405484"/>
                </a:cubicBezTo>
                <a:cubicBezTo>
                  <a:pt x="541009" y="2403549"/>
                  <a:pt x="558961" y="2401540"/>
                  <a:pt x="576324" y="2399456"/>
                </a:cubicBezTo>
                <a:lnTo>
                  <a:pt x="576324" y="2378155"/>
                </a:lnTo>
                <a:cubicBezTo>
                  <a:pt x="547675" y="2383526"/>
                  <a:pt x="530293" y="2387981"/>
                  <a:pt x="524179" y="2391522"/>
                </a:cubicBezTo>
                <a:cubicBezTo>
                  <a:pt x="518064" y="2395063"/>
                  <a:pt x="513553" y="2392710"/>
                  <a:pt x="510645" y="2384462"/>
                </a:cubicBezTo>
                <a:cubicBezTo>
                  <a:pt x="507736" y="2376214"/>
                  <a:pt x="509147" y="2371238"/>
                  <a:pt x="514877" y="2369533"/>
                </a:cubicBezTo>
                <a:cubicBezTo>
                  <a:pt x="520607" y="2367827"/>
                  <a:pt x="529418" y="2358634"/>
                  <a:pt x="541312" y="2341953"/>
                </a:cubicBezTo>
                <a:cubicBezTo>
                  <a:pt x="534020" y="2345066"/>
                  <a:pt x="526554" y="2343596"/>
                  <a:pt x="518914" y="2337544"/>
                </a:cubicBezTo>
                <a:cubicBezTo>
                  <a:pt x="511274" y="2331492"/>
                  <a:pt x="510902" y="2328171"/>
                  <a:pt x="517798" y="2327582"/>
                </a:cubicBezTo>
                <a:cubicBezTo>
                  <a:pt x="524694" y="2326993"/>
                  <a:pt x="534814" y="2325997"/>
                  <a:pt x="548158" y="2324596"/>
                </a:cubicBezTo>
                <a:cubicBezTo>
                  <a:pt x="550614" y="2320305"/>
                  <a:pt x="552617" y="2315061"/>
                  <a:pt x="554167" y="2308867"/>
                </a:cubicBezTo>
                <a:cubicBezTo>
                  <a:pt x="555718" y="2302672"/>
                  <a:pt x="556493" y="2298135"/>
                  <a:pt x="556493" y="2295258"/>
                </a:cubicBezTo>
                <a:lnTo>
                  <a:pt x="499920" y="2306476"/>
                </a:lnTo>
                <a:cubicBezTo>
                  <a:pt x="495306" y="2325005"/>
                  <a:pt x="489313" y="2335163"/>
                  <a:pt x="481939" y="2336949"/>
                </a:cubicBezTo>
                <a:cubicBezTo>
                  <a:pt x="474566" y="2338734"/>
                  <a:pt x="470166" y="2335836"/>
                  <a:pt x="468740" y="2328251"/>
                </a:cubicBezTo>
                <a:cubicBezTo>
                  <a:pt x="467314" y="2320668"/>
                  <a:pt x="468384" y="2315065"/>
                  <a:pt x="471949" y="2311443"/>
                </a:cubicBezTo>
                <a:cubicBezTo>
                  <a:pt x="475515" y="2307822"/>
                  <a:pt x="478061" y="2303152"/>
                  <a:pt x="479586" y="2297435"/>
                </a:cubicBezTo>
                <a:cubicBezTo>
                  <a:pt x="481112" y="2291717"/>
                  <a:pt x="483604" y="2286595"/>
                  <a:pt x="487065" y="2282068"/>
                </a:cubicBezTo>
                <a:cubicBezTo>
                  <a:pt x="490525" y="2277541"/>
                  <a:pt x="494370" y="2280729"/>
                  <a:pt x="498599" y="2291630"/>
                </a:cubicBezTo>
                <a:cubicBezTo>
                  <a:pt x="584882" y="2277690"/>
                  <a:pt x="632122" y="2270329"/>
                  <a:pt x="640320" y="2269548"/>
                </a:cubicBezTo>
                <a:cubicBezTo>
                  <a:pt x="648518" y="2268767"/>
                  <a:pt x="654952" y="2267582"/>
                  <a:pt x="659622" y="2265995"/>
                </a:cubicBezTo>
                <a:cubicBezTo>
                  <a:pt x="661956" y="2265201"/>
                  <a:pt x="664811" y="2265117"/>
                  <a:pt x="668184" y="2265744"/>
                </a:cubicBezTo>
                <a:close/>
                <a:moveTo>
                  <a:pt x="5757307" y="2220534"/>
                </a:moveTo>
                <a:cubicBezTo>
                  <a:pt x="5760250" y="2219057"/>
                  <a:pt x="5766449" y="2222063"/>
                  <a:pt x="5775904" y="2229551"/>
                </a:cubicBezTo>
                <a:cubicBezTo>
                  <a:pt x="5788512" y="2239534"/>
                  <a:pt x="5790750" y="2245745"/>
                  <a:pt x="5782621" y="2248182"/>
                </a:cubicBezTo>
                <a:cubicBezTo>
                  <a:pt x="5774490" y="2250619"/>
                  <a:pt x="5767948" y="2252979"/>
                  <a:pt x="5762994" y="2255260"/>
                </a:cubicBezTo>
                <a:cubicBezTo>
                  <a:pt x="5758039" y="2257543"/>
                  <a:pt x="5751916" y="2260135"/>
                  <a:pt x="5744622" y="2263037"/>
                </a:cubicBezTo>
                <a:cubicBezTo>
                  <a:pt x="5754743" y="2267799"/>
                  <a:pt x="5759025" y="2271610"/>
                  <a:pt x="5757468" y="2274469"/>
                </a:cubicBezTo>
                <a:cubicBezTo>
                  <a:pt x="5755912" y="2277327"/>
                  <a:pt x="5755133" y="2281876"/>
                  <a:pt x="5755133" y="2288114"/>
                </a:cubicBezTo>
                <a:cubicBezTo>
                  <a:pt x="5758519" y="2286825"/>
                  <a:pt x="5762792" y="2285141"/>
                  <a:pt x="5767951" y="2283063"/>
                </a:cubicBezTo>
                <a:cubicBezTo>
                  <a:pt x="5773111" y="2280986"/>
                  <a:pt x="5777904" y="2282127"/>
                  <a:pt x="5782332" y="2286486"/>
                </a:cubicBezTo>
                <a:cubicBezTo>
                  <a:pt x="5786759" y="2290846"/>
                  <a:pt x="5785647" y="2294542"/>
                  <a:pt x="5778992" y="2297574"/>
                </a:cubicBezTo>
                <a:cubicBezTo>
                  <a:pt x="5772339" y="2300607"/>
                  <a:pt x="5764386" y="2303444"/>
                  <a:pt x="5755133" y="2306085"/>
                </a:cubicBezTo>
                <a:lnTo>
                  <a:pt x="5755133" y="2329321"/>
                </a:lnTo>
                <a:cubicBezTo>
                  <a:pt x="5762910" y="2329979"/>
                  <a:pt x="5770494" y="2332056"/>
                  <a:pt x="5777886" y="2335553"/>
                </a:cubicBezTo>
                <a:cubicBezTo>
                  <a:pt x="5785278" y="2339051"/>
                  <a:pt x="5788468" y="2345078"/>
                  <a:pt x="5787457" y="2353636"/>
                </a:cubicBezTo>
                <a:cubicBezTo>
                  <a:pt x="5786447" y="2362193"/>
                  <a:pt x="5781994" y="2364221"/>
                  <a:pt x="5774100" y="2359719"/>
                </a:cubicBezTo>
                <a:cubicBezTo>
                  <a:pt x="5766206" y="2355217"/>
                  <a:pt x="5759884" y="2349686"/>
                  <a:pt x="5755133" y="2343125"/>
                </a:cubicBezTo>
                <a:lnTo>
                  <a:pt x="5755133" y="2420106"/>
                </a:lnTo>
                <a:cubicBezTo>
                  <a:pt x="5755133" y="2427486"/>
                  <a:pt x="5752963" y="2435761"/>
                  <a:pt x="5748623" y="2444933"/>
                </a:cubicBezTo>
                <a:cubicBezTo>
                  <a:pt x="5744282" y="2454104"/>
                  <a:pt x="5739587" y="2452911"/>
                  <a:pt x="5734540" y="2441351"/>
                </a:cubicBezTo>
                <a:cubicBezTo>
                  <a:pt x="5729492" y="2429793"/>
                  <a:pt x="5727941" y="2420215"/>
                  <a:pt x="5729888" y="2412618"/>
                </a:cubicBezTo>
                <a:cubicBezTo>
                  <a:pt x="5731836" y="2405022"/>
                  <a:pt x="5733005" y="2394632"/>
                  <a:pt x="5733395" y="2381448"/>
                </a:cubicBezTo>
                <a:cubicBezTo>
                  <a:pt x="5733786" y="2368265"/>
                  <a:pt x="5734366" y="2353159"/>
                  <a:pt x="5735135" y="2336130"/>
                </a:cubicBezTo>
                <a:cubicBezTo>
                  <a:pt x="5723030" y="2366441"/>
                  <a:pt x="5705996" y="2389389"/>
                  <a:pt x="5684031" y="2404972"/>
                </a:cubicBezTo>
                <a:cubicBezTo>
                  <a:pt x="5662066" y="2420556"/>
                  <a:pt x="5657754" y="2420392"/>
                  <a:pt x="5671092" y="2404479"/>
                </a:cubicBezTo>
                <a:cubicBezTo>
                  <a:pt x="5684431" y="2388567"/>
                  <a:pt x="5696706" y="2371139"/>
                  <a:pt x="5707918" y="2352194"/>
                </a:cubicBezTo>
                <a:cubicBezTo>
                  <a:pt x="5719130" y="2333250"/>
                  <a:pt x="5726261" y="2320112"/>
                  <a:pt x="5729312" y="2312783"/>
                </a:cubicBezTo>
                <a:cubicBezTo>
                  <a:pt x="5709840" y="2320559"/>
                  <a:pt x="5697528" y="2325421"/>
                  <a:pt x="5692374" y="2327368"/>
                </a:cubicBezTo>
                <a:cubicBezTo>
                  <a:pt x="5687222" y="2329315"/>
                  <a:pt x="5680221" y="2327123"/>
                  <a:pt x="5671371" y="2320791"/>
                </a:cubicBezTo>
                <a:cubicBezTo>
                  <a:pt x="5662522" y="2314460"/>
                  <a:pt x="5664169" y="2310566"/>
                  <a:pt x="5676310" y="2309108"/>
                </a:cubicBezTo>
                <a:cubicBezTo>
                  <a:pt x="5688453" y="2307651"/>
                  <a:pt x="5707707" y="2302526"/>
                  <a:pt x="5734074" y="2293733"/>
                </a:cubicBezTo>
                <a:cubicBezTo>
                  <a:pt x="5734781" y="2284952"/>
                  <a:pt x="5734013" y="2276903"/>
                  <a:pt x="5731768" y="2269585"/>
                </a:cubicBezTo>
                <a:cubicBezTo>
                  <a:pt x="5718249" y="2275005"/>
                  <a:pt x="5707261" y="2277917"/>
                  <a:pt x="5698802" y="2278320"/>
                </a:cubicBezTo>
                <a:cubicBezTo>
                  <a:pt x="5690344" y="2278723"/>
                  <a:pt x="5689649" y="2276472"/>
                  <a:pt x="5696718" y="2271566"/>
                </a:cubicBezTo>
                <a:cubicBezTo>
                  <a:pt x="5703788" y="2266662"/>
                  <a:pt x="5710780" y="2262283"/>
                  <a:pt x="5717694" y="2258432"/>
                </a:cubicBezTo>
                <a:cubicBezTo>
                  <a:pt x="5724609" y="2254581"/>
                  <a:pt x="5732373" y="2249286"/>
                  <a:pt x="5740985" y="2242545"/>
                </a:cubicBezTo>
                <a:cubicBezTo>
                  <a:pt x="5749599" y="2235804"/>
                  <a:pt x="5754421" y="2229458"/>
                  <a:pt x="5755450" y="2223504"/>
                </a:cubicBezTo>
                <a:cubicBezTo>
                  <a:pt x="5755707" y="2222016"/>
                  <a:pt x="5756326" y="2221026"/>
                  <a:pt x="5757307" y="2220534"/>
                </a:cubicBezTo>
                <a:close/>
                <a:moveTo>
                  <a:pt x="4833382" y="2220534"/>
                </a:moveTo>
                <a:cubicBezTo>
                  <a:pt x="4836325" y="2219057"/>
                  <a:pt x="4842524" y="2222063"/>
                  <a:pt x="4851979" y="2229551"/>
                </a:cubicBezTo>
                <a:cubicBezTo>
                  <a:pt x="4864587" y="2239534"/>
                  <a:pt x="4866825" y="2245745"/>
                  <a:pt x="4858695" y="2248182"/>
                </a:cubicBezTo>
                <a:cubicBezTo>
                  <a:pt x="4850565" y="2250619"/>
                  <a:pt x="4844023" y="2252979"/>
                  <a:pt x="4839068" y="2255260"/>
                </a:cubicBezTo>
                <a:cubicBezTo>
                  <a:pt x="4834114" y="2257543"/>
                  <a:pt x="4827990" y="2260135"/>
                  <a:pt x="4820697" y="2263037"/>
                </a:cubicBezTo>
                <a:cubicBezTo>
                  <a:pt x="4830818" y="2267799"/>
                  <a:pt x="4835100" y="2271610"/>
                  <a:pt x="4833543" y="2274469"/>
                </a:cubicBezTo>
                <a:cubicBezTo>
                  <a:pt x="4831987" y="2277327"/>
                  <a:pt x="4831208" y="2281876"/>
                  <a:pt x="4831208" y="2288114"/>
                </a:cubicBezTo>
                <a:cubicBezTo>
                  <a:pt x="4834594" y="2286825"/>
                  <a:pt x="4838867" y="2285141"/>
                  <a:pt x="4844026" y="2283063"/>
                </a:cubicBezTo>
                <a:cubicBezTo>
                  <a:pt x="4849186" y="2280986"/>
                  <a:pt x="4853979" y="2282127"/>
                  <a:pt x="4858407" y="2286486"/>
                </a:cubicBezTo>
                <a:cubicBezTo>
                  <a:pt x="4862834" y="2290846"/>
                  <a:pt x="4861722" y="2294542"/>
                  <a:pt x="4855067" y="2297574"/>
                </a:cubicBezTo>
                <a:cubicBezTo>
                  <a:pt x="4848414" y="2300607"/>
                  <a:pt x="4840461" y="2303444"/>
                  <a:pt x="4831208" y="2306085"/>
                </a:cubicBezTo>
                <a:lnTo>
                  <a:pt x="4831208" y="2329321"/>
                </a:lnTo>
                <a:cubicBezTo>
                  <a:pt x="4838985" y="2329979"/>
                  <a:pt x="4846569" y="2332056"/>
                  <a:pt x="4853961" y="2335553"/>
                </a:cubicBezTo>
                <a:cubicBezTo>
                  <a:pt x="4861353" y="2339051"/>
                  <a:pt x="4864543" y="2345078"/>
                  <a:pt x="4863532" y="2353636"/>
                </a:cubicBezTo>
                <a:cubicBezTo>
                  <a:pt x="4862522" y="2362193"/>
                  <a:pt x="4858069" y="2364221"/>
                  <a:pt x="4850175" y="2359719"/>
                </a:cubicBezTo>
                <a:cubicBezTo>
                  <a:pt x="4842281" y="2355217"/>
                  <a:pt x="4835959" y="2349686"/>
                  <a:pt x="4831208" y="2343125"/>
                </a:cubicBezTo>
                <a:lnTo>
                  <a:pt x="4831208" y="2420106"/>
                </a:lnTo>
                <a:cubicBezTo>
                  <a:pt x="4831208" y="2427486"/>
                  <a:pt x="4829038" y="2435761"/>
                  <a:pt x="4824697" y="2444933"/>
                </a:cubicBezTo>
                <a:cubicBezTo>
                  <a:pt x="4820357" y="2454104"/>
                  <a:pt x="4815662" y="2452911"/>
                  <a:pt x="4810614" y="2441351"/>
                </a:cubicBezTo>
                <a:cubicBezTo>
                  <a:pt x="4805567" y="2429793"/>
                  <a:pt x="4804016" y="2420215"/>
                  <a:pt x="4805963" y="2412618"/>
                </a:cubicBezTo>
                <a:cubicBezTo>
                  <a:pt x="4807911" y="2405022"/>
                  <a:pt x="4809080" y="2394632"/>
                  <a:pt x="4809470" y="2381448"/>
                </a:cubicBezTo>
                <a:cubicBezTo>
                  <a:pt x="4809861" y="2368265"/>
                  <a:pt x="4810441" y="2353159"/>
                  <a:pt x="4811210" y="2336130"/>
                </a:cubicBezTo>
                <a:cubicBezTo>
                  <a:pt x="4799105" y="2366441"/>
                  <a:pt x="4782071" y="2389389"/>
                  <a:pt x="4760106" y="2404972"/>
                </a:cubicBezTo>
                <a:cubicBezTo>
                  <a:pt x="4738141" y="2420556"/>
                  <a:pt x="4733829" y="2420392"/>
                  <a:pt x="4747167" y="2404479"/>
                </a:cubicBezTo>
                <a:cubicBezTo>
                  <a:pt x="4760506" y="2388567"/>
                  <a:pt x="4772781" y="2371139"/>
                  <a:pt x="4783993" y="2352194"/>
                </a:cubicBezTo>
                <a:cubicBezTo>
                  <a:pt x="4795205" y="2333250"/>
                  <a:pt x="4802336" y="2320112"/>
                  <a:pt x="4805387" y="2312783"/>
                </a:cubicBezTo>
                <a:cubicBezTo>
                  <a:pt x="4785915" y="2320559"/>
                  <a:pt x="4773603" y="2325421"/>
                  <a:pt x="4768449" y="2327368"/>
                </a:cubicBezTo>
                <a:cubicBezTo>
                  <a:pt x="4763296" y="2329315"/>
                  <a:pt x="4756296" y="2327123"/>
                  <a:pt x="4747446" y="2320791"/>
                </a:cubicBezTo>
                <a:cubicBezTo>
                  <a:pt x="4738597" y="2314460"/>
                  <a:pt x="4740244" y="2310566"/>
                  <a:pt x="4752385" y="2309108"/>
                </a:cubicBezTo>
                <a:cubicBezTo>
                  <a:pt x="4764528" y="2307651"/>
                  <a:pt x="4783782" y="2302526"/>
                  <a:pt x="4810149" y="2293733"/>
                </a:cubicBezTo>
                <a:cubicBezTo>
                  <a:pt x="4810856" y="2284952"/>
                  <a:pt x="4810088" y="2276903"/>
                  <a:pt x="4807842" y="2269585"/>
                </a:cubicBezTo>
                <a:cubicBezTo>
                  <a:pt x="4794324" y="2275005"/>
                  <a:pt x="4783336" y="2277917"/>
                  <a:pt x="4774877" y="2278320"/>
                </a:cubicBezTo>
                <a:cubicBezTo>
                  <a:pt x="4766419" y="2278723"/>
                  <a:pt x="4765724" y="2276472"/>
                  <a:pt x="4772793" y="2271566"/>
                </a:cubicBezTo>
                <a:cubicBezTo>
                  <a:pt x="4779863" y="2266662"/>
                  <a:pt x="4786855" y="2262283"/>
                  <a:pt x="4793769" y="2258432"/>
                </a:cubicBezTo>
                <a:cubicBezTo>
                  <a:pt x="4800684" y="2254581"/>
                  <a:pt x="4808447" y="2249286"/>
                  <a:pt x="4817060" y="2242545"/>
                </a:cubicBezTo>
                <a:cubicBezTo>
                  <a:pt x="4825674" y="2235804"/>
                  <a:pt x="4830496" y="2229458"/>
                  <a:pt x="4831525" y="2223504"/>
                </a:cubicBezTo>
                <a:cubicBezTo>
                  <a:pt x="4831782" y="2222016"/>
                  <a:pt x="4832401" y="2221026"/>
                  <a:pt x="4833382" y="2220534"/>
                </a:cubicBezTo>
                <a:close/>
                <a:moveTo>
                  <a:pt x="2385457" y="2220534"/>
                </a:moveTo>
                <a:cubicBezTo>
                  <a:pt x="2388400" y="2219057"/>
                  <a:pt x="2394599" y="2222063"/>
                  <a:pt x="2404054" y="2229551"/>
                </a:cubicBezTo>
                <a:cubicBezTo>
                  <a:pt x="2416661" y="2239534"/>
                  <a:pt x="2418900" y="2245745"/>
                  <a:pt x="2410770" y="2248182"/>
                </a:cubicBezTo>
                <a:cubicBezTo>
                  <a:pt x="2402641" y="2250619"/>
                  <a:pt x="2396098" y="2252979"/>
                  <a:pt x="2391144" y="2255260"/>
                </a:cubicBezTo>
                <a:cubicBezTo>
                  <a:pt x="2386189" y="2257543"/>
                  <a:pt x="2380065" y="2260135"/>
                  <a:pt x="2372773" y="2263037"/>
                </a:cubicBezTo>
                <a:cubicBezTo>
                  <a:pt x="2382893" y="2267799"/>
                  <a:pt x="2387175" y="2271610"/>
                  <a:pt x="2385618" y="2274469"/>
                </a:cubicBezTo>
                <a:cubicBezTo>
                  <a:pt x="2384062" y="2277327"/>
                  <a:pt x="2383284" y="2281876"/>
                  <a:pt x="2383284" y="2288114"/>
                </a:cubicBezTo>
                <a:cubicBezTo>
                  <a:pt x="2386669" y="2286825"/>
                  <a:pt x="2390942" y="2285141"/>
                  <a:pt x="2396101" y="2283063"/>
                </a:cubicBezTo>
                <a:cubicBezTo>
                  <a:pt x="2401261" y="2280986"/>
                  <a:pt x="2406054" y="2282127"/>
                  <a:pt x="2410482" y="2286486"/>
                </a:cubicBezTo>
                <a:cubicBezTo>
                  <a:pt x="2414910" y="2290846"/>
                  <a:pt x="2413797" y="2294542"/>
                  <a:pt x="2407143" y="2297574"/>
                </a:cubicBezTo>
                <a:cubicBezTo>
                  <a:pt x="2400489" y="2300607"/>
                  <a:pt x="2392536" y="2303444"/>
                  <a:pt x="2383284" y="2306085"/>
                </a:cubicBezTo>
                <a:lnTo>
                  <a:pt x="2383284" y="2329321"/>
                </a:lnTo>
                <a:cubicBezTo>
                  <a:pt x="2391060" y="2329979"/>
                  <a:pt x="2398644" y="2332056"/>
                  <a:pt x="2406036" y="2335553"/>
                </a:cubicBezTo>
                <a:cubicBezTo>
                  <a:pt x="2413427" y="2339051"/>
                  <a:pt x="2416618" y="2345078"/>
                  <a:pt x="2415607" y="2353636"/>
                </a:cubicBezTo>
                <a:cubicBezTo>
                  <a:pt x="2414597" y="2362193"/>
                  <a:pt x="2410144" y="2364221"/>
                  <a:pt x="2402250" y="2359719"/>
                </a:cubicBezTo>
                <a:cubicBezTo>
                  <a:pt x="2394356" y="2355217"/>
                  <a:pt x="2388034" y="2349686"/>
                  <a:pt x="2383284" y="2343125"/>
                </a:cubicBezTo>
                <a:lnTo>
                  <a:pt x="2383284" y="2420106"/>
                </a:lnTo>
                <a:cubicBezTo>
                  <a:pt x="2383284" y="2427486"/>
                  <a:pt x="2381113" y="2435761"/>
                  <a:pt x="2376772" y="2444933"/>
                </a:cubicBezTo>
                <a:cubicBezTo>
                  <a:pt x="2372432" y="2454104"/>
                  <a:pt x="2367737" y="2452911"/>
                  <a:pt x="2362689" y="2441351"/>
                </a:cubicBezTo>
                <a:cubicBezTo>
                  <a:pt x="2357642" y="2429793"/>
                  <a:pt x="2356091" y="2420215"/>
                  <a:pt x="2358039" y="2412618"/>
                </a:cubicBezTo>
                <a:cubicBezTo>
                  <a:pt x="2359986" y="2405022"/>
                  <a:pt x="2361155" y="2394632"/>
                  <a:pt x="2361545" y="2381448"/>
                </a:cubicBezTo>
                <a:cubicBezTo>
                  <a:pt x="2361936" y="2368265"/>
                  <a:pt x="2362516" y="2353159"/>
                  <a:pt x="2363285" y="2336130"/>
                </a:cubicBezTo>
                <a:cubicBezTo>
                  <a:pt x="2351180" y="2366441"/>
                  <a:pt x="2334146" y="2389389"/>
                  <a:pt x="2312181" y="2404972"/>
                </a:cubicBezTo>
                <a:cubicBezTo>
                  <a:pt x="2290216" y="2420556"/>
                  <a:pt x="2285903" y="2420392"/>
                  <a:pt x="2299242" y="2404479"/>
                </a:cubicBezTo>
                <a:cubicBezTo>
                  <a:pt x="2312581" y="2388567"/>
                  <a:pt x="2324856" y="2371139"/>
                  <a:pt x="2336068" y="2352194"/>
                </a:cubicBezTo>
                <a:cubicBezTo>
                  <a:pt x="2347280" y="2333250"/>
                  <a:pt x="2354411" y="2320112"/>
                  <a:pt x="2357462" y="2312783"/>
                </a:cubicBezTo>
                <a:cubicBezTo>
                  <a:pt x="2337990" y="2320559"/>
                  <a:pt x="2325678" y="2325421"/>
                  <a:pt x="2320525" y="2327368"/>
                </a:cubicBezTo>
                <a:cubicBezTo>
                  <a:pt x="2315371" y="2329315"/>
                  <a:pt x="2308370" y="2327123"/>
                  <a:pt x="2299521" y="2320791"/>
                </a:cubicBezTo>
                <a:cubicBezTo>
                  <a:pt x="2290672" y="2314460"/>
                  <a:pt x="2292319" y="2310566"/>
                  <a:pt x="2304460" y="2309108"/>
                </a:cubicBezTo>
                <a:cubicBezTo>
                  <a:pt x="2316602" y="2307651"/>
                  <a:pt x="2335857" y="2302526"/>
                  <a:pt x="2362224" y="2293733"/>
                </a:cubicBezTo>
                <a:cubicBezTo>
                  <a:pt x="2362931" y="2284952"/>
                  <a:pt x="2362162" y="2276903"/>
                  <a:pt x="2359918" y="2269585"/>
                </a:cubicBezTo>
                <a:cubicBezTo>
                  <a:pt x="2346399" y="2275005"/>
                  <a:pt x="2335411" y="2277917"/>
                  <a:pt x="2326952" y="2278320"/>
                </a:cubicBezTo>
                <a:cubicBezTo>
                  <a:pt x="2318494" y="2278723"/>
                  <a:pt x="2317799" y="2276472"/>
                  <a:pt x="2324869" y="2271566"/>
                </a:cubicBezTo>
                <a:cubicBezTo>
                  <a:pt x="2331938" y="2266662"/>
                  <a:pt x="2338930" y="2262283"/>
                  <a:pt x="2345844" y="2258432"/>
                </a:cubicBezTo>
                <a:cubicBezTo>
                  <a:pt x="2352758" y="2254581"/>
                  <a:pt x="2360522" y="2249286"/>
                  <a:pt x="2369136" y="2242545"/>
                </a:cubicBezTo>
                <a:cubicBezTo>
                  <a:pt x="2377749" y="2235804"/>
                  <a:pt x="2382571" y="2229458"/>
                  <a:pt x="2383600" y="2223504"/>
                </a:cubicBezTo>
                <a:cubicBezTo>
                  <a:pt x="2383857" y="2222016"/>
                  <a:pt x="2384476" y="2221026"/>
                  <a:pt x="2385457" y="2220534"/>
                </a:cubicBezTo>
                <a:close/>
                <a:moveTo>
                  <a:pt x="5839789" y="2217030"/>
                </a:moveTo>
                <a:cubicBezTo>
                  <a:pt x="5847299" y="2218668"/>
                  <a:pt x="5854327" y="2221080"/>
                  <a:pt x="5860876" y="2224267"/>
                </a:cubicBezTo>
                <a:cubicBezTo>
                  <a:pt x="5867424" y="2227454"/>
                  <a:pt x="5869530" y="2231656"/>
                  <a:pt x="5867192" y="2236871"/>
                </a:cubicBezTo>
                <a:cubicBezTo>
                  <a:pt x="5864854" y="2242086"/>
                  <a:pt x="5863685" y="2258392"/>
                  <a:pt x="5863685" y="2285789"/>
                </a:cubicBezTo>
                <a:cubicBezTo>
                  <a:pt x="5874946" y="2283656"/>
                  <a:pt x="5882921" y="2280983"/>
                  <a:pt x="5887609" y="2277771"/>
                </a:cubicBezTo>
                <a:cubicBezTo>
                  <a:pt x="5892297" y="2274559"/>
                  <a:pt x="5898015" y="2274410"/>
                  <a:pt x="5904761" y="2277324"/>
                </a:cubicBezTo>
                <a:cubicBezTo>
                  <a:pt x="5911509" y="2280239"/>
                  <a:pt x="5917440" y="2283795"/>
                  <a:pt x="5922556" y="2287993"/>
                </a:cubicBezTo>
                <a:cubicBezTo>
                  <a:pt x="5927672" y="2292192"/>
                  <a:pt x="5927622" y="2296917"/>
                  <a:pt x="5922407" y="2302169"/>
                </a:cubicBezTo>
                <a:cubicBezTo>
                  <a:pt x="5917192" y="2307422"/>
                  <a:pt x="5912017" y="2318209"/>
                  <a:pt x="5906882" y="2334530"/>
                </a:cubicBezTo>
                <a:cubicBezTo>
                  <a:pt x="5914671" y="2344638"/>
                  <a:pt x="5914978" y="2349952"/>
                  <a:pt x="5907803" y="2350473"/>
                </a:cubicBezTo>
                <a:cubicBezTo>
                  <a:pt x="5900629" y="2350994"/>
                  <a:pt x="5885923" y="2352687"/>
                  <a:pt x="5863685" y="2355552"/>
                </a:cubicBezTo>
                <a:cubicBezTo>
                  <a:pt x="5863685" y="2402259"/>
                  <a:pt x="5863282" y="2430478"/>
                  <a:pt x="5862476" y="2440207"/>
                </a:cubicBezTo>
                <a:cubicBezTo>
                  <a:pt x="5861670" y="2449937"/>
                  <a:pt x="5860631" y="2458616"/>
                  <a:pt x="5859360" y="2466243"/>
                </a:cubicBezTo>
                <a:cubicBezTo>
                  <a:pt x="5858089" y="2473870"/>
                  <a:pt x="5855220" y="2478218"/>
                  <a:pt x="5850755" y="2479284"/>
                </a:cubicBezTo>
                <a:cubicBezTo>
                  <a:pt x="5846291" y="2480351"/>
                  <a:pt x="5843612" y="2475464"/>
                  <a:pt x="5842719" y="2464624"/>
                </a:cubicBezTo>
                <a:cubicBezTo>
                  <a:pt x="5841826" y="2453785"/>
                  <a:pt x="5841379" y="2442449"/>
                  <a:pt x="5841379" y="2430617"/>
                </a:cubicBezTo>
                <a:lnTo>
                  <a:pt x="5841379" y="2358305"/>
                </a:lnTo>
                <a:lnTo>
                  <a:pt x="5813697" y="2362677"/>
                </a:lnTo>
                <a:cubicBezTo>
                  <a:pt x="5809270" y="2371433"/>
                  <a:pt x="5805202" y="2373272"/>
                  <a:pt x="5801493" y="2368193"/>
                </a:cubicBezTo>
                <a:cubicBezTo>
                  <a:pt x="5797785" y="2363114"/>
                  <a:pt x="5795547" y="2357673"/>
                  <a:pt x="5794778" y="2351869"/>
                </a:cubicBezTo>
                <a:cubicBezTo>
                  <a:pt x="5794009" y="2346064"/>
                  <a:pt x="5792651" y="2337141"/>
                  <a:pt x="5790703" y="2325098"/>
                </a:cubicBezTo>
                <a:cubicBezTo>
                  <a:pt x="5788756" y="2313056"/>
                  <a:pt x="5786208" y="2303881"/>
                  <a:pt x="5783058" y="2297574"/>
                </a:cubicBezTo>
                <a:cubicBezTo>
                  <a:pt x="5779907" y="2291268"/>
                  <a:pt x="5781616" y="2288722"/>
                  <a:pt x="5788183" y="2289937"/>
                </a:cubicBezTo>
                <a:cubicBezTo>
                  <a:pt x="5794750" y="2291153"/>
                  <a:pt x="5799326" y="2292130"/>
                  <a:pt x="5801912" y="2292867"/>
                </a:cubicBezTo>
                <a:cubicBezTo>
                  <a:pt x="5804498" y="2293606"/>
                  <a:pt x="5809115" y="2293792"/>
                  <a:pt x="5815762" y="2293426"/>
                </a:cubicBezTo>
                <a:cubicBezTo>
                  <a:pt x="5822410" y="2293060"/>
                  <a:pt x="5830949" y="2291891"/>
                  <a:pt x="5841379" y="2289919"/>
                </a:cubicBezTo>
                <a:cubicBezTo>
                  <a:pt x="5841379" y="2272717"/>
                  <a:pt x="5840809" y="2259375"/>
                  <a:pt x="5839668" y="2249893"/>
                </a:cubicBezTo>
                <a:cubicBezTo>
                  <a:pt x="5838527" y="2240412"/>
                  <a:pt x="5836384" y="2232155"/>
                  <a:pt x="5833240" y="2225123"/>
                </a:cubicBezTo>
                <a:cubicBezTo>
                  <a:pt x="5830096" y="2218091"/>
                  <a:pt x="5832279" y="2215393"/>
                  <a:pt x="5839789" y="2217030"/>
                </a:cubicBezTo>
                <a:close/>
                <a:moveTo>
                  <a:pt x="4915864" y="2217030"/>
                </a:moveTo>
                <a:cubicBezTo>
                  <a:pt x="4923374" y="2218668"/>
                  <a:pt x="4930402" y="2221080"/>
                  <a:pt x="4936951" y="2224267"/>
                </a:cubicBezTo>
                <a:cubicBezTo>
                  <a:pt x="4943499" y="2227454"/>
                  <a:pt x="4945605" y="2231656"/>
                  <a:pt x="4943267" y="2236871"/>
                </a:cubicBezTo>
                <a:cubicBezTo>
                  <a:pt x="4940929" y="2242086"/>
                  <a:pt x="4939760" y="2258392"/>
                  <a:pt x="4939760" y="2285789"/>
                </a:cubicBezTo>
                <a:cubicBezTo>
                  <a:pt x="4951021" y="2283656"/>
                  <a:pt x="4958996" y="2280983"/>
                  <a:pt x="4963684" y="2277771"/>
                </a:cubicBezTo>
                <a:cubicBezTo>
                  <a:pt x="4968372" y="2274559"/>
                  <a:pt x="4974090" y="2274410"/>
                  <a:pt x="4980836" y="2277324"/>
                </a:cubicBezTo>
                <a:cubicBezTo>
                  <a:pt x="4987584" y="2280239"/>
                  <a:pt x="4993515" y="2283795"/>
                  <a:pt x="4998631" y="2287993"/>
                </a:cubicBezTo>
                <a:cubicBezTo>
                  <a:pt x="5003747" y="2292192"/>
                  <a:pt x="5003697" y="2296917"/>
                  <a:pt x="4998482" y="2302169"/>
                </a:cubicBezTo>
                <a:cubicBezTo>
                  <a:pt x="4993267" y="2307422"/>
                  <a:pt x="4988092" y="2318209"/>
                  <a:pt x="4982957" y="2334530"/>
                </a:cubicBezTo>
                <a:cubicBezTo>
                  <a:pt x="4990746" y="2344638"/>
                  <a:pt x="4991053" y="2349952"/>
                  <a:pt x="4983878" y="2350473"/>
                </a:cubicBezTo>
                <a:cubicBezTo>
                  <a:pt x="4976704" y="2350994"/>
                  <a:pt x="4961998" y="2352687"/>
                  <a:pt x="4939760" y="2355552"/>
                </a:cubicBezTo>
                <a:cubicBezTo>
                  <a:pt x="4939760" y="2402259"/>
                  <a:pt x="4939357" y="2430478"/>
                  <a:pt x="4938551" y="2440207"/>
                </a:cubicBezTo>
                <a:cubicBezTo>
                  <a:pt x="4937745" y="2449937"/>
                  <a:pt x="4936706" y="2458616"/>
                  <a:pt x="4935435" y="2466243"/>
                </a:cubicBezTo>
                <a:cubicBezTo>
                  <a:pt x="4934164" y="2473870"/>
                  <a:pt x="4931295" y="2478218"/>
                  <a:pt x="4926830" y="2479284"/>
                </a:cubicBezTo>
                <a:cubicBezTo>
                  <a:pt x="4922366" y="2480351"/>
                  <a:pt x="4919687" y="2475464"/>
                  <a:pt x="4918794" y="2464624"/>
                </a:cubicBezTo>
                <a:cubicBezTo>
                  <a:pt x="4917901" y="2453785"/>
                  <a:pt x="4917454" y="2442449"/>
                  <a:pt x="4917454" y="2430617"/>
                </a:cubicBezTo>
                <a:lnTo>
                  <a:pt x="4917454" y="2358305"/>
                </a:lnTo>
                <a:lnTo>
                  <a:pt x="4889772" y="2362677"/>
                </a:lnTo>
                <a:cubicBezTo>
                  <a:pt x="4885345" y="2371433"/>
                  <a:pt x="4881277" y="2373272"/>
                  <a:pt x="4877568" y="2368193"/>
                </a:cubicBezTo>
                <a:cubicBezTo>
                  <a:pt x="4873860" y="2363114"/>
                  <a:pt x="4871622" y="2357673"/>
                  <a:pt x="4870853" y="2351869"/>
                </a:cubicBezTo>
                <a:cubicBezTo>
                  <a:pt x="4870084" y="2346064"/>
                  <a:pt x="4868726" y="2337141"/>
                  <a:pt x="4866778" y="2325098"/>
                </a:cubicBezTo>
                <a:cubicBezTo>
                  <a:pt x="4864831" y="2313056"/>
                  <a:pt x="4862283" y="2303881"/>
                  <a:pt x="4859132" y="2297574"/>
                </a:cubicBezTo>
                <a:cubicBezTo>
                  <a:pt x="4855982" y="2291268"/>
                  <a:pt x="4857691" y="2288722"/>
                  <a:pt x="4864258" y="2289937"/>
                </a:cubicBezTo>
                <a:cubicBezTo>
                  <a:pt x="4870825" y="2291153"/>
                  <a:pt x="4875401" y="2292130"/>
                  <a:pt x="4877987" y="2292867"/>
                </a:cubicBezTo>
                <a:cubicBezTo>
                  <a:pt x="4880573" y="2293606"/>
                  <a:pt x="4885190" y="2293792"/>
                  <a:pt x="4891837" y="2293426"/>
                </a:cubicBezTo>
                <a:cubicBezTo>
                  <a:pt x="4898485" y="2293060"/>
                  <a:pt x="4907024" y="2291891"/>
                  <a:pt x="4917454" y="2289919"/>
                </a:cubicBezTo>
                <a:cubicBezTo>
                  <a:pt x="4917454" y="2272717"/>
                  <a:pt x="4916884" y="2259375"/>
                  <a:pt x="4915743" y="2249893"/>
                </a:cubicBezTo>
                <a:cubicBezTo>
                  <a:pt x="4914602" y="2240412"/>
                  <a:pt x="4912459" y="2232155"/>
                  <a:pt x="4909315" y="2225123"/>
                </a:cubicBezTo>
                <a:cubicBezTo>
                  <a:pt x="4906171" y="2218091"/>
                  <a:pt x="4908354" y="2215393"/>
                  <a:pt x="4915864" y="2217030"/>
                </a:cubicBezTo>
                <a:close/>
                <a:moveTo>
                  <a:pt x="2467939" y="2217030"/>
                </a:moveTo>
                <a:cubicBezTo>
                  <a:pt x="2475449" y="2218668"/>
                  <a:pt x="2482478" y="2221080"/>
                  <a:pt x="2489026" y="2224267"/>
                </a:cubicBezTo>
                <a:cubicBezTo>
                  <a:pt x="2495574" y="2227454"/>
                  <a:pt x="2497680" y="2231656"/>
                  <a:pt x="2495342" y="2236871"/>
                </a:cubicBezTo>
                <a:cubicBezTo>
                  <a:pt x="2493004" y="2242086"/>
                  <a:pt x="2491835" y="2258392"/>
                  <a:pt x="2491835" y="2285789"/>
                </a:cubicBezTo>
                <a:cubicBezTo>
                  <a:pt x="2503096" y="2283656"/>
                  <a:pt x="2511071" y="2280983"/>
                  <a:pt x="2515759" y="2277771"/>
                </a:cubicBezTo>
                <a:cubicBezTo>
                  <a:pt x="2520447" y="2274559"/>
                  <a:pt x="2526165" y="2274410"/>
                  <a:pt x="2532912" y="2277324"/>
                </a:cubicBezTo>
                <a:cubicBezTo>
                  <a:pt x="2539659" y="2280239"/>
                  <a:pt x="2545590" y="2283795"/>
                  <a:pt x="2550706" y="2287993"/>
                </a:cubicBezTo>
                <a:cubicBezTo>
                  <a:pt x="2555822" y="2292192"/>
                  <a:pt x="2555772" y="2296917"/>
                  <a:pt x="2550557" y="2302169"/>
                </a:cubicBezTo>
                <a:cubicBezTo>
                  <a:pt x="2545342" y="2307422"/>
                  <a:pt x="2540167" y="2318209"/>
                  <a:pt x="2535032" y="2334530"/>
                </a:cubicBezTo>
                <a:cubicBezTo>
                  <a:pt x="2542821" y="2344638"/>
                  <a:pt x="2543128" y="2349952"/>
                  <a:pt x="2535953" y="2350473"/>
                </a:cubicBezTo>
                <a:cubicBezTo>
                  <a:pt x="2528778" y="2350994"/>
                  <a:pt x="2514072" y="2352687"/>
                  <a:pt x="2491835" y="2355552"/>
                </a:cubicBezTo>
                <a:cubicBezTo>
                  <a:pt x="2491835" y="2402259"/>
                  <a:pt x="2491432" y="2430478"/>
                  <a:pt x="2490626" y="2440207"/>
                </a:cubicBezTo>
                <a:cubicBezTo>
                  <a:pt x="2489820" y="2449937"/>
                  <a:pt x="2488781" y="2458616"/>
                  <a:pt x="2487510" y="2466243"/>
                </a:cubicBezTo>
                <a:cubicBezTo>
                  <a:pt x="2486239" y="2473870"/>
                  <a:pt x="2483371" y="2478218"/>
                  <a:pt x="2478906" y="2479284"/>
                </a:cubicBezTo>
                <a:cubicBezTo>
                  <a:pt x="2474441" y="2480351"/>
                  <a:pt x="2471762" y="2475464"/>
                  <a:pt x="2470869" y="2464624"/>
                </a:cubicBezTo>
                <a:cubicBezTo>
                  <a:pt x="2469976" y="2453785"/>
                  <a:pt x="2469529" y="2442449"/>
                  <a:pt x="2469529" y="2430617"/>
                </a:cubicBezTo>
                <a:lnTo>
                  <a:pt x="2469529" y="2358305"/>
                </a:lnTo>
                <a:lnTo>
                  <a:pt x="2441847" y="2362677"/>
                </a:lnTo>
                <a:cubicBezTo>
                  <a:pt x="2437420" y="2371433"/>
                  <a:pt x="2433352" y="2373272"/>
                  <a:pt x="2429644" y="2368193"/>
                </a:cubicBezTo>
                <a:cubicBezTo>
                  <a:pt x="2425935" y="2363114"/>
                  <a:pt x="2423697" y="2357673"/>
                  <a:pt x="2422928" y="2351869"/>
                </a:cubicBezTo>
                <a:cubicBezTo>
                  <a:pt x="2422159" y="2346064"/>
                  <a:pt x="2420800" y="2337141"/>
                  <a:pt x="2418854" y="2325098"/>
                </a:cubicBezTo>
                <a:cubicBezTo>
                  <a:pt x="2416906" y="2313056"/>
                  <a:pt x="2414358" y="2303881"/>
                  <a:pt x="2411207" y="2297574"/>
                </a:cubicBezTo>
                <a:cubicBezTo>
                  <a:pt x="2408057" y="2291268"/>
                  <a:pt x="2409766" y="2288722"/>
                  <a:pt x="2416333" y="2289937"/>
                </a:cubicBezTo>
                <a:cubicBezTo>
                  <a:pt x="2422900" y="2291153"/>
                  <a:pt x="2427476" y="2292130"/>
                  <a:pt x="2430062" y="2292867"/>
                </a:cubicBezTo>
                <a:cubicBezTo>
                  <a:pt x="2432648" y="2293606"/>
                  <a:pt x="2437265" y="2293792"/>
                  <a:pt x="2443912" y="2293426"/>
                </a:cubicBezTo>
                <a:cubicBezTo>
                  <a:pt x="2450560" y="2293060"/>
                  <a:pt x="2459099" y="2291891"/>
                  <a:pt x="2469529" y="2289919"/>
                </a:cubicBezTo>
                <a:cubicBezTo>
                  <a:pt x="2469529" y="2272717"/>
                  <a:pt x="2468959" y="2259375"/>
                  <a:pt x="2467818" y="2249893"/>
                </a:cubicBezTo>
                <a:cubicBezTo>
                  <a:pt x="2466677" y="2240412"/>
                  <a:pt x="2464534" y="2232155"/>
                  <a:pt x="2461390" y="2225123"/>
                </a:cubicBezTo>
                <a:cubicBezTo>
                  <a:pt x="2458246" y="2218091"/>
                  <a:pt x="2460429" y="2215393"/>
                  <a:pt x="2467939" y="2217030"/>
                </a:cubicBezTo>
                <a:close/>
                <a:moveTo>
                  <a:pt x="4589977" y="2211077"/>
                </a:moveTo>
                <a:cubicBezTo>
                  <a:pt x="4611582" y="2232248"/>
                  <a:pt x="4627311" y="2253087"/>
                  <a:pt x="4637165" y="2273594"/>
                </a:cubicBezTo>
                <a:cubicBezTo>
                  <a:pt x="4647018" y="2294102"/>
                  <a:pt x="4651945" y="2317254"/>
                  <a:pt x="4651945" y="2343050"/>
                </a:cubicBezTo>
                <a:cubicBezTo>
                  <a:pt x="4651945" y="2369232"/>
                  <a:pt x="4646966" y="2392688"/>
                  <a:pt x="4637007" y="2413418"/>
                </a:cubicBezTo>
                <a:cubicBezTo>
                  <a:pt x="4627047" y="2434149"/>
                  <a:pt x="4611358" y="2454300"/>
                  <a:pt x="4589940" y="2473870"/>
                </a:cubicBezTo>
                <a:lnTo>
                  <a:pt x="4573606" y="2457834"/>
                </a:lnTo>
                <a:cubicBezTo>
                  <a:pt x="4591726" y="2440545"/>
                  <a:pt x="4605204" y="2422875"/>
                  <a:pt x="4614041" y="2404823"/>
                </a:cubicBezTo>
                <a:cubicBezTo>
                  <a:pt x="4622877" y="2386772"/>
                  <a:pt x="4627296" y="2366181"/>
                  <a:pt x="4627296" y="2343050"/>
                </a:cubicBezTo>
                <a:cubicBezTo>
                  <a:pt x="4627296" y="2320329"/>
                  <a:pt x="4622924" y="2300036"/>
                  <a:pt x="4614180" y="2282170"/>
                </a:cubicBezTo>
                <a:cubicBezTo>
                  <a:pt x="4605436" y="2264305"/>
                  <a:pt x="4591912" y="2246244"/>
                  <a:pt x="4573606" y="2227988"/>
                </a:cubicBezTo>
                <a:close/>
                <a:moveTo>
                  <a:pt x="3934203" y="2211077"/>
                </a:moveTo>
                <a:lnTo>
                  <a:pt x="3950648" y="2227988"/>
                </a:lnTo>
                <a:cubicBezTo>
                  <a:pt x="3932293" y="2246256"/>
                  <a:pt x="3918756" y="2264305"/>
                  <a:pt x="3910037" y="2282133"/>
                </a:cubicBezTo>
                <a:cubicBezTo>
                  <a:pt x="3901318" y="2299962"/>
                  <a:pt x="3896959" y="2320268"/>
                  <a:pt x="3896959" y="2343050"/>
                </a:cubicBezTo>
                <a:cubicBezTo>
                  <a:pt x="3896959" y="2366243"/>
                  <a:pt x="3901368" y="2386850"/>
                  <a:pt x="3910186" y="2404870"/>
                </a:cubicBezTo>
                <a:cubicBezTo>
                  <a:pt x="3919004" y="2422891"/>
                  <a:pt x="3932491" y="2440539"/>
                  <a:pt x="3950648" y="2457816"/>
                </a:cubicBezTo>
                <a:lnTo>
                  <a:pt x="3934259" y="2473870"/>
                </a:lnTo>
                <a:cubicBezTo>
                  <a:pt x="3912852" y="2454312"/>
                  <a:pt x="3897175" y="2434183"/>
                  <a:pt x="3887229" y="2413483"/>
                </a:cubicBezTo>
                <a:cubicBezTo>
                  <a:pt x="3877282" y="2392784"/>
                  <a:pt x="3872309" y="2369306"/>
                  <a:pt x="3872309" y="2343050"/>
                </a:cubicBezTo>
                <a:cubicBezTo>
                  <a:pt x="3872309" y="2317167"/>
                  <a:pt x="3877223" y="2293996"/>
                  <a:pt x="3887052" y="2273538"/>
                </a:cubicBezTo>
                <a:cubicBezTo>
                  <a:pt x="3896881" y="2253081"/>
                  <a:pt x="3912598" y="2232260"/>
                  <a:pt x="3934203" y="2211077"/>
                </a:cubicBezTo>
                <a:close/>
                <a:moveTo>
                  <a:pt x="2142052" y="2211077"/>
                </a:moveTo>
                <a:cubicBezTo>
                  <a:pt x="2163657" y="2232248"/>
                  <a:pt x="2179386" y="2253087"/>
                  <a:pt x="2189240" y="2273594"/>
                </a:cubicBezTo>
                <a:cubicBezTo>
                  <a:pt x="2199093" y="2294102"/>
                  <a:pt x="2204020" y="2317254"/>
                  <a:pt x="2204020" y="2343050"/>
                </a:cubicBezTo>
                <a:cubicBezTo>
                  <a:pt x="2204020" y="2369232"/>
                  <a:pt x="2199040" y="2392688"/>
                  <a:pt x="2189081" y="2413418"/>
                </a:cubicBezTo>
                <a:cubicBezTo>
                  <a:pt x="2179122" y="2434149"/>
                  <a:pt x="2163433" y="2454300"/>
                  <a:pt x="2142015" y="2473870"/>
                </a:cubicBezTo>
                <a:lnTo>
                  <a:pt x="2125681" y="2457834"/>
                </a:lnTo>
                <a:cubicBezTo>
                  <a:pt x="2143801" y="2440545"/>
                  <a:pt x="2157279" y="2422875"/>
                  <a:pt x="2166115" y="2404823"/>
                </a:cubicBezTo>
                <a:cubicBezTo>
                  <a:pt x="2174952" y="2386772"/>
                  <a:pt x="2179370" y="2366181"/>
                  <a:pt x="2179370" y="2343050"/>
                </a:cubicBezTo>
                <a:cubicBezTo>
                  <a:pt x="2179370" y="2320329"/>
                  <a:pt x="2174999" y="2300036"/>
                  <a:pt x="2166255" y="2282170"/>
                </a:cubicBezTo>
                <a:cubicBezTo>
                  <a:pt x="2157511" y="2264305"/>
                  <a:pt x="2143987" y="2246244"/>
                  <a:pt x="2125681" y="2227988"/>
                </a:cubicBezTo>
                <a:close/>
                <a:moveTo>
                  <a:pt x="1476753" y="2211077"/>
                </a:moveTo>
                <a:lnTo>
                  <a:pt x="1493198" y="2227988"/>
                </a:lnTo>
                <a:cubicBezTo>
                  <a:pt x="1474843" y="2246256"/>
                  <a:pt x="1461306" y="2264305"/>
                  <a:pt x="1452587" y="2282133"/>
                </a:cubicBezTo>
                <a:cubicBezTo>
                  <a:pt x="1443868" y="2299962"/>
                  <a:pt x="1439509" y="2320268"/>
                  <a:pt x="1439509" y="2343050"/>
                </a:cubicBezTo>
                <a:cubicBezTo>
                  <a:pt x="1439509" y="2366243"/>
                  <a:pt x="1443918" y="2386850"/>
                  <a:pt x="1452736" y="2404870"/>
                </a:cubicBezTo>
                <a:cubicBezTo>
                  <a:pt x="1461554" y="2422891"/>
                  <a:pt x="1475042" y="2440539"/>
                  <a:pt x="1493198" y="2457816"/>
                </a:cubicBezTo>
                <a:lnTo>
                  <a:pt x="1476809" y="2473870"/>
                </a:lnTo>
                <a:cubicBezTo>
                  <a:pt x="1455403" y="2454312"/>
                  <a:pt x="1439726" y="2434183"/>
                  <a:pt x="1429779" y="2413483"/>
                </a:cubicBezTo>
                <a:cubicBezTo>
                  <a:pt x="1419832" y="2392784"/>
                  <a:pt x="1414859" y="2369306"/>
                  <a:pt x="1414859" y="2343050"/>
                </a:cubicBezTo>
                <a:cubicBezTo>
                  <a:pt x="1414859" y="2317167"/>
                  <a:pt x="1419773" y="2293996"/>
                  <a:pt x="1429603" y="2273538"/>
                </a:cubicBezTo>
                <a:cubicBezTo>
                  <a:pt x="1439431" y="2253081"/>
                  <a:pt x="1455148" y="2232260"/>
                  <a:pt x="1476753" y="2211077"/>
                </a:cubicBezTo>
                <a:close/>
                <a:moveTo>
                  <a:pt x="6697476" y="2205254"/>
                </a:moveTo>
                <a:cubicBezTo>
                  <a:pt x="6701084" y="2205254"/>
                  <a:pt x="6707835" y="2207068"/>
                  <a:pt x="6717726" y="2210696"/>
                </a:cubicBezTo>
                <a:cubicBezTo>
                  <a:pt x="6727617" y="2214324"/>
                  <a:pt x="6731117" y="2218342"/>
                  <a:pt x="6728228" y="2222751"/>
                </a:cubicBezTo>
                <a:cubicBezTo>
                  <a:pt x="6725338" y="2227160"/>
                  <a:pt x="6722696" y="2232552"/>
                  <a:pt x="6720302" y="2238927"/>
                </a:cubicBezTo>
                <a:cubicBezTo>
                  <a:pt x="6717908" y="2245302"/>
                  <a:pt x="6714994" y="2251193"/>
                  <a:pt x="6711558" y="2256600"/>
                </a:cubicBezTo>
                <a:cubicBezTo>
                  <a:pt x="6724370" y="2255087"/>
                  <a:pt x="6738372" y="2253161"/>
                  <a:pt x="6753566" y="2250824"/>
                </a:cubicBezTo>
                <a:cubicBezTo>
                  <a:pt x="6768758" y="2248486"/>
                  <a:pt x="6780916" y="2246529"/>
                  <a:pt x="6790038" y="2244954"/>
                </a:cubicBezTo>
                <a:cubicBezTo>
                  <a:pt x="6799160" y="2243379"/>
                  <a:pt x="6808176" y="2243419"/>
                  <a:pt x="6817087" y="2245075"/>
                </a:cubicBezTo>
                <a:cubicBezTo>
                  <a:pt x="6825998" y="2246731"/>
                  <a:pt x="6832621" y="2250684"/>
                  <a:pt x="6836956" y="2256935"/>
                </a:cubicBezTo>
                <a:cubicBezTo>
                  <a:pt x="6841290" y="2263186"/>
                  <a:pt x="6840590" y="2266857"/>
                  <a:pt x="6834854" y="2267948"/>
                </a:cubicBezTo>
                <a:cubicBezTo>
                  <a:pt x="6829118" y="2269040"/>
                  <a:pt x="6819952" y="2269195"/>
                  <a:pt x="6807358" y="2268413"/>
                </a:cubicBezTo>
                <a:cubicBezTo>
                  <a:pt x="6794762" y="2267632"/>
                  <a:pt x="6780230" y="2267821"/>
                  <a:pt x="6763760" y="2268981"/>
                </a:cubicBezTo>
                <a:cubicBezTo>
                  <a:pt x="6747290" y="2270140"/>
                  <a:pt x="6728339" y="2272196"/>
                  <a:pt x="6706908" y="2275148"/>
                </a:cubicBezTo>
                <a:cubicBezTo>
                  <a:pt x="6700396" y="2289646"/>
                  <a:pt x="6693774" y="2301484"/>
                  <a:pt x="6687039" y="2310662"/>
                </a:cubicBezTo>
                <a:cubicBezTo>
                  <a:pt x="6688813" y="2311977"/>
                  <a:pt x="6696443" y="2311105"/>
                  <a:pt x="6709930" y="2308048"/>
                </a:cubicBezTo>
                <a:cubicBezTo>
                  <a:pt x="6723418" y="2304991"/>
                  <a:pt x="6732670" y="2302461"/>
                  <a:pt x="6737687" y="2300458"/>
                </a:cubicBezTo>
                <a:cubicBezTo>
                  <a:pt x="6742704" y="2298455"/>
                  <a:pt x="6748248" y="2298486"/>
                  <a:pt x="6754318" y="2300551"/>
                </a:cubicBezTo>
                <a:cubicBezTo>
                  <a:pt x="6760390" y="2302616"/>
                  <a:pt x="6765868" y="2305019"/>
                  <a:pt x="6770755" y="2307760"/>
                </a:cubicBezTo>
                <a:cubicBezTo>
                  <a:pt x="6775642" y="2310501"/>
                  <a:pt x="6776721" y="2316367"/>
                  <a:pt x="6773992" y="2325359"/>
                </a:cubicBezTo>
                <a:cubicBezTo>
                  <a:pt x="6771264" y="2334350"/>
                  <a:pt x="6770284" y="2344006"/>
                  <a:pt x="6771052" y="2354324"/>
                </a:cubicBezTo>
                <a:cubicBezTo>
                  <a:pt x="6771822" y="2364643"/>
                  <a:pt x="6772594" y="2376800"/>
                  <a:pt x="6773368" y="2390796"/>
                </a:cubicBezTo>
                <a:cubicBezTo>
                  <a:pt x="6774144" y="2404793"/>
                  <a:pt x="6774932" y="2417555"/>
                  <a:pt x="6775732" y="2429082"/>
                </a:cubicBezTo>
                <a:cubicBezTo>
                  <a:pt x="6776532" y="2440611"/>
                  <a:pt x="6775260" y="2450346"/>
                  <a:pt x="6771918" y="2458290"/>
                </a:cubicBezTo>
                <a:cubicBezTo>
                  <a:pt x="6768576" y="2466234"/>
                  <a:pt x="6763543" y="2472763"/>
                  <a:pt x="6756821" y="2477879"/>
                </a:cubicBezTo>
                <a:cubicBezTo>
                  <a:pt x="6750099" y="2482995"/>
                  <a:pt x="6745761" y="2481951"/>
                  <a:pt x="6743808" y="2474745"/>
                </a:cubicBezTo>
                <a:cubicBezTo>
                  <a:pt x="6741854" y="2467539"/>
                  <a:pt x="6736940" y="2458954"/>
                  <a:pt x="6729064" y="2448988"/>
                </a:cubicBezTo>
                <a:cubicBezTo>
                  <a:pt x="6721190" y="2439023"/>
                  <a:pt x="6721310" y="2435228"/>
                  <a:pt x="6729427" y="2437603"/>
                </a:cubicBezTo>
                <a:cubicBezTo>
                  <a:pt x="6737544" y="2439978"/>
                  <a:pt x="6742992" y="2441147"/>
                  <a:pt x="6745770" y="2441110"/>
                </a:cubicBezTo>
                <a:cubicBezTo>
                  <a:pt x="6748548" y="2441072"/>
                  <a:pt x="6749938" y="2432124"/>
                  <a:pt x="6749938" y="2414265"/>
                </a:cubicBezTo>
                <a:cubicBezTo>
                  <a:pt x="6749938" y="2393441"/>
                  <a:pt x="6749188" y="2372550"/>
                  <a:pt x="6747686" y="2351589"/>
                </a:cubicBezTo>
                <a:cubicBezTo>
                  <a:pt x="6746186" y="2330630"/>
                  <a:pt x="6743244" y="2319505"/>
                  <a:pt x="6738859" y="2318215"/>
                </a:cubicBezTo>
                <a:cubicBezTo>
                  <a:pt x="6734475" y="2316925"/>
                  <a:pt x="6718368" y="2319176"/>
                  <a:pt x="6690536" y="2324968"/>
                </a:cubicBezTo>
                <a:lnTo>
                  <a:pt x="6690536" y="2348818"/>
                </a:lnTo>
                <a:cubicBezTo>
                  <a:pt x="6696155" y="2348892"/>
                  <a:pt x="6704651" y="2347354"/>
                  <a:pt x="6716024" y="2344204"/>
                </a:cubicBezTo>
                <a:cubicBezTo>
                  <a:pt x="6727396" y="2341054"/>
                  <a:pt x="6734748" y="2342449"/>
                  <a:pt x="6738078" y="2348390"/>
                </a:cubicBezTo>
                <a:cubicBezTo>
                  <a:pt x="6741408" y="2354331"/>
                  <a:pt x="6737482" y="2358442"/>
                  <a:pt x="6726302" y="2360724"/>
                </a:cubicBezTo>
                <a:cubicBezTo>
                  <a:pt x="6715121" y="2363006"/>
                  <a:pt x="6703200" y="2364147"/>
                  <a:pt x="6690536" y="2364147"/>
                </a:cubicBezTo>
                <a:cubicBezTo>
                  <a:pt x="6690536" y="2371985"/>
                  <a:pt x="6689762" y="2380109"/>
                  <a:pt x="6688211" y="2388517"/>
                </a:cubicBezTo>
                <a:cubicBezTo>
                  <a:pt x="6699187" y="2388580"/>
                  <a:pt x="6709140" y="2387038"/>
                  <a:pt x="6718070" y="2383894"/>
                </a:cubicBezTo>
                <a:cubicBezTo>
                  <a:pt x="6727000" y="2380751"/>
                  <a:pt x="6733787" y="2382344"/>
                  <a:pt x="6738432" y="2388676"/>
                </a:cubicBezTo>
                <a:cubicBezTo>
                  <a:pt x="6743076" y="2395007"/>
                  <a:pt x="6737758" y="2399506"/>
                  <a:pt x="6722479" y="2402172"/>
                </a:cubicBezTo>
                <a:cubicBezTo>
                  <a:pt x="6707200" y="2404839"/>
                  <a:pt x="6695652" y="2404616"/>
                  <a:pt x="6687839" y="2401503"/>
                </a:cubicBezTo>
                <a:cubicBezTo>
                  <a:pt x="6686450" y="2421607"/>
                  <a:pt x="6682664" y="2437528"/>
                  <a:pt x="6676482" y="2449267"/>
                </a:cubicBezTo>
                <a:cubicBezTo>
                  <a:pt x="6670300" y="2461006"/>
                  <a:pt x="6664848" y="2462832"/>
                  <a:pt x="6660129" y="2454746"/>
                </a:cubicBezTo>
                <a:cubicBezTo>
                  <a:pt x="6655410" y="2446660"/>
                  <a:pt x="6654812" y="2438583"/>
                  <a:pt x="6658334" y="2430515"/>
                </a:cubicBezTo>
                <a:cubicBezTo>
                  <a:pt x="6661856" y="2422447"/>
                  <a:pt x="6664579" y="2413418"/>
                  <a:pt x="6666501" y="2403428"/>
                </a:cubicBezTo>
                <a:cubicBezTo>
                  <a:pt x="6668424" y="2393438"/>
                  <a:pt x="6669968" y="2379349"/>
                  <a:pt x="6671133" y="2361161"/>
                </a:cubicBezTo>
                <a:cubicBezTo>
                  <a:pt x="6672300" y="2342973"/>
                  <a:pt x="6672832" y="2331516"/>
                  <a:pt x="6672733" y="2326791"/>
                </a:cubicBezTo>
                <a:cubicBezTo>
                  <a:pt x="6663804" y="2343075"/>
                  <a:pt x="6653178" y="2357174"/>
                  <a:pt x="6640856" y="2369086"/>
                </a:cubicBezTo>
                <a:cubicBezTo>
                  <a:pt x="6628534" y="2380999"/>
                  <a:pt x="6613670" y="2390936"/>
                  <a:pt x="6596263" y="2398898"/>
                </a:cubicBezTo>
                <a:cubicBezTo>
                  <a:pt x="6578856" y="2406861"/>
                  <a:pt x="6577650" y="2404194"/>
                  <a:pt x="6592645" y="2390899"/>
                </a:cubicBezTo>
                <a:cubicBezTo>
                  <a:pt x="6607640" y="2377604"/>
                  <a:pt x="6623242" y="2361112"/>
                  <a:pt x="6639452" y="2341423"/>
                </a:cubicBezTo>
                <a:cubicBezTo>
                  <a:pt x="6655662" y="2321734"/>
                  <a:pt x="6670308" y="2300120"/>
                  <a:pt x="6683393" y="2276580"/>
                </a:cubicBezTo>
                <a:cubicBezTo>
                  <a:pt x="6653615" y="2280437"/>
                  <a:pt x="6634391" y="2283349"/>
                  <a:pt x="6625722" y="2285314"/>
                </a:cubicBezTo>
                <a:cubicBezTo>
                  <a:pt x="6617052" y="2287280"/>
                  <a:pt x="6608737" y="2285094"/>
                  <a:pt x="6600774" y="2278757"/>
                </a:cubicBezTo>
                <a:cubicBezTo>
                  <a:pt x="6592812" y="2272419"/>
                  <a:pt x="6591073" y="2268906"/>
                  <a:pt x="6595556" y="2268218"/>
                </a:cubicBezTo>
                <a:cubicBezTo>
                  <a:pt x="6600040" y="2267530"/>
                  <a:pt x="6608502" y="2266990"/>
                  <a:pt x="6620941" y="2266599"/>
                </a:cubicBezTo>
                <a:cubicBezTo>
                  <a:pt x="6633380" y="2266209"/>
                  <a:pt x="6655594" y="2263787"/>
                  <a:pt x="6687578" y="2259335"/>
                </a:cubicBezTo>
                <a:cubicBezTo>
                  <a:pt x="6696459" y="2237618"/>
                  <a:pt x="6699150" y="2223176"/>
                  <a:pt x="6695652" y="2216007"/>
                </a:cubicBezTo>
                <a:cubicBezTo>
                  <a:pt x="6692155" y="2208839"/>
                  <a:pt x="6692763" y="2205254"/>
                  <a:pt x="6697476" y="2205254"/>
                </a:cubicBezTo>
                <a:close/>
                <a:moveTo>
                  <a:pt x="3630426" y="2205254"/>
                </a:moveTo>
                <a:cubicBezTo>
                  <a:pt x="3634035" y="2205254"/>
                  <a:pt x="3640785" y="2207068"/>
                  <a:pt x="3650676" y="2210696"/>
                </a:cubicBezTo>
                <a:cubicBezTo>
                  <a:pt x="3660567" y="2214324"/>
                  <a:pt x="3664067" y="2218342"/>
                  <a:pt x="3661178" y="2222751"/>
                </a:cubicBezTo>
                <a:cubicBezTo>
                  <a:pt x="3658288" y="2227160"/>
                  <a:pt x="3655646" y="2232552"/>
                  <a:pt x="3653253" y="2238927"/>
                </a:cubicBezTo>
                <a:cubicBezTo>
                  <a:pt x="3650859" y="2245302"/>
                  <a:pt x="3647944" y="2251193"/>
                  <a:pt x="3644509" y="2256600"/>
                </a:cubicBezTo>
                <a:cubicBezTo>
                  <a:pt x="3657320" y="2255087"/>
                  <a:pt x="3671323" y="2253161"/>
                  <a:pt x="3686516" y="2250824"/>
                </a:cubicBezTo>
                <a:cubicBezTo>
                  <a:pt x="3701708" y="2248486"/>
                  <a:pt x="3713866" y="2246529"/>
                  <a:pt x="3722988" y="2244954"/>
                </a:cubicBezTo>
                <a:cubicBezTo>
                  <a:pt x="3732110" y="2243379"/>
                  <a:pt x="3741126" y="2243419"/>
                  <a:pt x="3750037" y="2245075"/>
                </a:cubicBezTo>
                <a:cubicBezTo>
                  <a:pt x="3758948" y="2246731"/>
                  <a:pt x="3765571" y="2250684"/>
                  <a:pt x="3769906" y="2256935"/>
                </a:cubicBezTo>
                <a:cubicBezTo>
                  <a:pt x="3774241" y="2263186"/>
                  <a:pt x="3773540" y="2266857"/>
                  <a:pt x="3767804" y="2267948"/>
                </a:cubicBezTo>
                <a:cubicBezTo>
                  <a:pt x="3762067" y="2269040"/>
                  <a:pt x="3752902" y="2269195"/>
                  <a:pt x="3740308" y="2268413"/>
                </a:cubicBezTo>
                <a:cubicBezTo>
                  <a:pt x="3727713" y="2267632"/>
                  <a:pt x="3713181" y="2267821"/>
                  <a:pt x="3696710" y="2268981"/>
                </a:cubicBezTo>
                <a:cubicBezTo>
                  <a:pt x="3680240" y="2270140"/>
                  <a:pt x="3661289" y="2272196"/>
                  <a:pt x="3639858" y="2275148"/>
                </a:cubicBezTo>
                <a:cubicBezTo>
                  <a:pt x="3633347" y="2289646"/>
                  <a:pt x="3626724" y="2301484"/>
                  <a:pt x="3619989" y="2310662"/>
                </a:cubicBezTo>
                <a:cubicBezTo>
                  <a:pt x="3621763" y="2311977"/>
                  <a:pt x="3629394" y="2311105"/>
                  <a:pt x="3642881" y="2308048"/>
                </a:cubicBezTo>
                <a:cubicBezTo>
                  <a:pt x="3656369" y="2304991"/>
                  <a:pt x="3665621" y="2302461"/>
                  <a:pt x="3670638" y="2300458"/>
                </a:cubicBezTo>
                <a:cubicBezTo>
                  <a:pt x="3675654" y="2298455"/>
                  <a:pt x="3681198" y="2298486"/>
                  <a:pt x="3687269" y="2300551"/>
                </a:cubicBezTo>
                <a:cubicBezTo>
                  <a:pt x="3693340" y="2302616"/>
                  <a:pt x="3698819" y="2305019"/>
                  <a:pt x="3703705" y="2307760"/>
                </a:cubicBezTo>
                <a:cubicBezTo>
                  <a:pt x="3708592" y="2310501"/>
                  <a:pt x="3709671" y="2316367"/>
                  <a:pt x="3706942" y="2325359"/>
                </a:cubicBezTo>
                <a:cubicBezTo>
                  <a:pt x="3704214" y="2334350"/>
                  <a:pt x="3703234" y="2344006"/>
                  <a:pt x="3704003" y="2354324"/>
                </a:cubicBezTo>
                <a:cubicBezTo>
                  <a:pt x="3704772" y="2364643"/>
                  <a:pt x="3705544" y="2376800"/>
                  <a:pt x="3706319" y="2390796"/>
                </a:cubicBezTo>
                <a:cubicBezTo>
                  <a:pt x="3707094" y="2404793"/>
                  <a:pt x="3707882" y="2417555"/>
                  <a:pt x="3708682" y="2429082"/>
                </a:cubicBezTo>
                <a:cubicBezTo>
                  <a:pt x="3709482" y="2440611"/>
                  <a:pt x="3708210" y="2450346"/>
                  <a:pt x="3704868" y="2458290"/>
                </a:cubicBezTo>
                <a:cubicBezTo>
                  <a:pt x="3701526" y="2466234"/>
                  <a:pt x="3696493" y="2472763"/>
                  <a:pt x="3689771" y="2477879"/>
                </a:cubicBezTo>
                <a:cubicBezTo>
                  <a:pt x="3683049" y="2482995"/>
                  <a:pt x="3678711" y="2481951"/>
                  <a:pt x="3676758" y="2474745"/>
                </a:cubicBezTo>
                <a:cubicBezTo>
                  <a:pt x="3674805" y="2467539"/>
                  <a:pt x="3669890" y="2458954"/>
                  <a:pt x="3662015" y="2448988"/>
                </a:cubicBezTo>
                <a:cubicBezTo>
                  <a:pt x="3654139" y="2439023"/>
                  <a:pt x="3654260" y="2435228"/>
                  <a:pt x="3662378" y="2437603"/>
                </a:cubicBezTo>
                <a:cubicBezTo>
                  <a:pt x="3670495" y="2439978"/>
                  <a:pt x="3675942" y="2441147"/>
                  <a:pt x="3678721" y="2441110"/>
                </a:cubicBezTo>
                <a:cubicBezTo>
                  <a:pt x="3681499" y="2441072"/>
                  <a:pt x="3682888" y="2432124"/>
                  <a:pt x="3682888" y="2414265"/>
                </a:cubicBezTo>
                <a:cubicBezTo>
                  <a:pt x="3682888" y="2393441"/>
                  <a:pt x="3682137" y="2372550"/>
                  <a:pt x="3680637" y="2351589"/>
                </a:cubicBezTo>
                <a:cubicBezTo>
                  <a:pt x="3679136" y="2330630"/>
                  <a:pt x="3676194" y="2319505"/>
                  <a:pt x="3671810" y="2318215"/>
                </a:cubicBezTo>
                <a:cubicBezTo>
                  <a:pt x="3667425" y="2316925"/>
                  <a:pt x="3651318" y="2319176"/>
                  <a:pt x="3623487" y="2324968"/>
                </a:cubicBezTo>
                <a:lnTo>
                  <a:pt x="3623487" y="2348818"/>
                </a:lnTo>
                <a:cubicBezTo>
                  <a:pt x="3629105" y="2348892"/>
                  <a:pt x="3637601" y="2347354"/>
                  <a:pt x="3648974" y="2344204"/>
                </a:cubicBezTo>
                <a:cubicBezTo>
                  <a:pt x="3660347" y="2341054"/>
                  <a:pt x="3667698" y="2342449"/>
                  <a:pt x="3671028" y="2348390"/>
                </a:cubicBezTo>
                <a:cubicBezTo>
                  <a:pt x="3674358" y="2354331"/>
                  <a:pt x="3670433" y="2358442"/>
                  <a:pt x="3659252" y="2360724"/>
                </a:cubicBezTo>
                <a:cubicBezTo>
                  <a:pt x="3648072" y="2363006"/>
                  <a:pt x="3636150" y="2364147"/>
                  <a:pt x="3623487" y="2364147"/>
                </a:cubicBezTo>
                <a:cubicBezTo>
                  <a:pt x="3623487" y="2371985"/>
                  <a:pt x="3622712" y="2380109"/>
                  <a:pt x="3621162" y="2388517"/>
                </a:cubicBezTo>
                <a:cubicBezTo>
                  <a:pt x="3632138" y="2388580"/>
                  <a:pt x="3642090" y="2387038"/>
                  <a:pt x="3651020" y="2383894"/>
                </a:cubicBezTo>
                <a:cubicBezTo>
                  <a:pt x="3659950" y="2380751"/>
                  <a:pt x="3666737" y="2382344"/>
                  <a:pt x="3671382" y="2388676"/>
                </a:cubicBezTo>
                <a:cubicBezTo>
                  <a:pt x="3676026" y="2395007"/>
                  <a:pt x="3670709" y="2399506"/>
                  <a:pt x="3655429" y="2402172"/>
                </a:cubicBezTo>
                <a:cubicBezTo>
                  <a:pt x="3640149" y="2404839"/>
                  <a:pt x="3628603" y="2404616"/>
                  <a:pt x="3620789" y="2401503"/>
                </a:cubicBezTo>
                <a:cubicBezTo>
                  <a:pt x="3619400" y="2421607"/>
                  <a:pt x="3615614" y="2437528"/>
                  <a:pt x="3609432" y="2449267"/>
                </a:cubicBezTo>
                <a:cubicBezTo>
                  <a:pt x="3603249" y="2461006"/>
                  <a:pt x="3597798" y="2462832"/>
                  <a:pt x="3593080" y="2454746"/>
                </a:cubicBezTo>
                <a:cubicBezTo>
                  <a:pt x="3588360" y="2446660"/>
                  <a:pt x="3587762" y="2438583"/>
                  <a:pt x="3591284" y="2430515"/>
                </a:cubicBezTo>
                <a:cubicBezTo>
                  <a:pt x="3594806" y="2422447"/>
                  <a:pt x="3597529" y="2413418"/>
                  <a:pt x="3599451" y="2403428"/>
                </a:cubicBezTo>
                <a:cubicBezTo>
                  <a:pt x="3601373" y="2393438"/>
                  <a:pt x="3602918" y="2379349"/>
                  <a:pt x="3604083" y="2361161"/>
                </a:cubicBezTo>
                <a:cubicBezTo>
                  <a:pt x="3605249" y="2342973"/>
                  <a:pt x="3605783" y="2331516"/>
                  <a:pt x="3605683" y="2326791"/>
                </a:cubicBezTo>
                <a:cubicBezTo>
                  <a:pt x="3596754" y="2343075"/>
                  <a:pt x="3586128" y="2357174"/>
                  <a:pt x="3573806" y="2369086"/>
                </a:cubicBezTo>
                <a:cubicBezTo>
                  <a:pt x="3561484" y="2380999"/>
                  <a:pt x="3546620" y="2390936"/>
                  <a:pt x="3529214" y="2398898"/>
                </a:cubicBezTo>
                <a:cubicBezTo>
                  <a:pt x="3511807" y="2406861"/>
                  <a:pt x="3510601" y="2404194"/>
                  <a:pt x="3525595" y="2390899"/>
                </a:cubicBezTo>
                <a:cubicBezTo>
                  <a:pt x="3540590" y="2377604"/>
                  <a:pt x="3556192" y="2361112"/>
                  <a:pt x="3572402" y="2341423"/>
                </a:cubicBezTo>
                <a:cubicBezTo>
                  <a:pt x="3588611" y="2321734"/>
                  <a:pt x="3603259" y="2300120"/>
                  <a:pt x="3616343" y="2276580"/>
                </a:cubicBezTo>
                <a:cubicBezTo>
                  <a:pt x="3586565" y="2280437"/>
                  <a:pt x="3567342" y="2283349"/>
                  <a:pt x="3558672" y="2285314"/>
                </a:cubicBezTo>
                <a:cubicBezTo>
                  <a:pt x="3550003" y="2287280"/>
                  <a:pt x="3541687" y="2285094"/>
                  <a:pt x="3533725" y="2278757"/>
                </a:cubicBezTo>
                <a:cubicBezTo>
                  <a:pt x="3525763" y="2272419"/>
                  <a:pt x="3524023" y="2268906"/>
                  <a:pt x="3528507" y="2268218"/>
                </a:cubicBezTo>
                <a:cubicBezTo>
                  <a:pt x="3532990" y="2267530"/>
                  <a:pt x="3541452" y="2266990"/>
                  <a:pt x="3553891" y="2266599"/>
                </a:cubicBezTo>
                <a:cubicBezTo>
                  <a:pt x="3566331" y="2266209"/>
                  <a:pt x="3588543" y="2263787"/>
                  <a:pt x="3620529" y="2259335"/>
                </a:cubicBezTo>
                <a:cubicBezTo>
                  <a:pt x="3629409" y="2237618"/>
                  <a:pt x="3632100" y="2223176"/>
                  <a:pt x="3628603" y="2216007"/>
                </a:cubicBezTo>
                <a:cubicBezTo>
                  <a:pt x="3625105" y="2208839"/>
                  <a:pt x="3625713" y="2205254"/>
                  <a:pt x="3630426" y="2205254"/>
                </a:cubicBezTo>
                <a:close/>
                <a:moveTo>
                  <a:pt x="1182502" y="2205254"/>
                </a:moveTo>
                <a:cubicBezTo>
                  <a:pt x="1186110" y="2205254"/>
                  <a:pt x="1192860" y="2207068"/>
                  <a:pt x="1202751" y="2210696"/>
                </a:cubicBezTo>
                <a:cubicBezTo>
                  <a:pt x="1212642" y="2214324"/>
                  <a:pt x="1216142" y="2218342"/>
                  <a:pt x="1213253" y="2222751"/>
                </a:cubicBezTo>
                <a:cubicBezTo>
                  <a:pt x="1210363" y="2227160"/>
                  <a:pt x="1207721" y="2232552"/>
                  <a:pt x="1205328" y="2238927"/>
                </a:cubicBezTo>
                <a:cubicBezTo>
                  <a:pt x="1202934" y="2245302"/>
                  <a:pt x="1200020" y="2251193"/>
                  <a:pt x="1196584" y="2256600"/>
                </a:cubicBezTo>
                <a:cubicBezTo>
                  <a:pt x="1209396" y="2255087"/>
                  <a:pt x="1223398" y="2253161"/>
                  <a:pt x="1238591" y="2250824"/>
                </a:cubicBezTo>
                <a:cubicBezTo>
                  <a:pt x="1253784" y="2248486"/>
                  <a:pt x="1265941" y="2246529"/>
                  <a:pt x="1275063" y="2244954"/>
                </a:cubicBezTo>
                <a:cubicBezTo>
                  <a:pt x="1284185" y="2243379"/>
                  <a:pt x="1293201" y="2243419"/>
                  <a:pt x="1302113" y="2245075"/>
                </a:cubicBezTo>
                <a:cubicBezTo>
                  <a:pt x="1311024" y="2246731"/>
                  <a:pt x="1317646" y="2250684"/>
                  <a:pt x="1321981" y="2256935"/>
                </a:cubicBezTo>
                <a:cubicBezTo>
                  <a:pt x="1326316" y="2263186"/>
                  <a:pt x="1325615" y="2266857"/>
                  <a:pt x="1319879" y="2267948"/>
                </a:cubicBezTo>
                <a:cubicBezTo>
                  <a:pt x="1314143" y="2269040"/>
                  <a:pt x="1304978" y="2269195"/>
                  <a:pt x="1292383" y="2268413"/>
                </a:cubicBezTo>
                <a:cubicBezTo>
                  <a:pt x="1279788" y="2267632"/>
                  <a:pt x="1265256" y="2267821"/>
                  <a:pt x="1248786" y="2268981"/>
                </a:cubicBezTo>
                <a:cubicBezTo>
                  <a:pt x="1232315" y="2270140"/>
                  <a:pt x="1213364" y="2272196"/>
                  <a:pt x="1191934" y="2275148"/>
                </a:cubicBezTo>
                <a:cubicBezTo>
                  <a:pt x="1185422" y="2289646"/>
                  <a:pt x="1178800" y="2301484"/>
                  <a:pt x="1172065" y="2310662"/>
                </a:cubicBezTo>
                <a:cubicBezTo>
                  <a:pt x="1173838" y="2311977"/>
                  <a:pt x="1181469" y="2311105"/>
                  <a:pt x="1194956" y="2308048"/>
                </a:cubicBezTo>
                <a:cubicBezTo>
                  <a:pt x="1208444" y="2304991"/>
                  <a:pt x="1217696" y="2302461"/>
                  <a:pt x="1222713" y="2300458"/>
                </a:cubicBezTo>
                <a:cubicBezTo>
                  <a:pt x="1227729" y="2298455"/>
                  <a:pt x="1233273" y="2298486"/>
                  <a:pt x="1239344" y="2300551"/>
                </a:cubicBezTo>
                <a:cubicBezTo>
                  <a:pt x="1245416" y="2302616"/>
                  <a:pt x="1250894" y="2305019"/>
                  <a:pt x="1255781" y="2307760"/>
                </a:cubicBezTo>
                <a:cubicBezTo>
                  <a:pt x="1260667" y="2310501"/>
                  <a:pt x="1261746" y="2316367"/>
                  <a:pt x="1259018" y="2325359"/>
                </a:cubicBezTo>
                <a:cubicBezTo>
                  <a:pt x="1256289" y="2334350"/>
                  <a:pt x="1255309" y="2344006"/>
                  <a:pt x="1256079" y="2354324"/>
                </a:cubicBezTo>
                <a:cubicBezTo>
                  <a:pt x="1256847" y="2364643"/>
                  <a:pt x="1257619" y="2376800"/>
                  <a:pt x="1258394" y="2390796"/>
                </a:cubicBezTo>
                <a:cubicBezTo>
                  <a:pt x="1259169" y="2404793"/>
                  <a:pt x="1259957" y="2417555"/>
                  <a:pt x="1260757" y="2429082"/>
                </a:cubicBezTo>
                <a:cubicBezTo>
                  <a:pt x="1261557" y="2440611"/>
                  <a:pt x="1260285" y="2450346"/>
                  <a:pt x="1256943" y="2458290"/>
                </a:cubicBezTo>
                <a:cubicBezTo>
                  <a:pt x="1253601" y="2466234"/>
                  <a:pt x="1248568" y="2472763"/>
                  <a:pt x="1241846" y="2477879"/>
                </a:cubicBezTo>
                <a:cubicBezTo>
                  <a:pt x="1235124" y="2482995"/>
                  <a:pt x="1230787" y="2481951"/>
                  <a:pt x="1228833" y="2474745"/>
                </a:cubicBezTo>
                <a:cubicBezTo>
                  <a:pt x="1226880" y="2467539"/>
                  <a:pt x="1221966" y="2458954"/>
                  <a:pt x="1214090" y="2448988"/>
                </a:cubicBezTo>
                <a:cubicBezTo>
                  <a:pt x="1206214" y="2439023"/>
                  <a:pt x="1206335" y="2435228"/>
                  <a:pt x="1214453" y="2437603"/>
                </a:cubicBezTo>
                <a:cubicBezTo>
                  <a:pt x="1222570" y="2439978"/>
                  <a:pt x="1228018" y="2441147"/>
                  <a:pt x="1230796" y="2441110"/>
                </a:cubicBezTo>
                <a:cubicBezTo>
                  <a:pt x="1233574" y="2441072"/>
                  <a:pt x="1234963" y="2432124"/>
                  <a:pt x="1234963" y="2414265"/>
                </a:cubicBezTo>
                <a:cubicBezTo>
                  <a:pt x="1234963" y="2393441"/>
                  <a:pt x="1234213" y="2372550"/>
                  <a:pt x="1232712" y="2351589"/>
                </a:cubicBezTo>
                <a:cubicBezTo>
                  <a:pt x="1231212" y="2330630"/>
                  <a:pt x="1228269" y="2319505"/>
                  <a:pt x="1223885" y="2318215"/>
                </a:cubicBezTo>
                <a:cubicBezTo>
                  <a:pt x="1219500" y="2316925"/>
                  <a:pt x="1203393" y="2319176"/>
                  <a:pt x="1175562" y="2324968"/>
                </a:cubicBezTo>
                <a:lnTo>
                  <a:pt x="1175562" y="2348818"/>
                </a:lnTo>
                <a:cubicBezTo>
                  <a:pt x="1181180" y="2348892"/>
                  <a:pt x="1189676" y="2347354"/>
                  <a:pt x="1201049" y="2344204"/>
                </a:cubicBezTo>
                <a:cubicBezTo>
                  <a:pt x="1212422" y="2341054"/>
                  <a:pt x="1219774" y="2342449"/>
                  <a:pt x="1223103" y="2348390"/>
                </a:cubicBezTo>
                <a:cubicBezTo>
                  <a:pt x="1226434" y="2354331"/>
                  <a:pt x="1222508" y="2358442"/>
                  <a:pt x="1211327" y="2360724"/>
                </a:cubicBezTo>
                <a:cubicBezTo>
                  <a:pt x="1200147" y="2363006"/>
                  <a:pt x="1188225" y="2364147"/>
                  <a:pt x="1175562" y="2364147"/>
                </a:cubicBezTo>
                <a:cubicBezTo>
                  <a:pt x="1175562" y="2371985"/>
                  <a:pt x="1174787" y="2380109"/>
                  <a:pt x="1173237" y="2388517"/>
                </a:cubicBezTo>
                <a:cubicBezTo>
                  <a:pt x="1184213" y="2388580"/>
                  <a:pt x="1194166" y="2387038"/>
                  <a:pt x="1203095" y="2383894"/>
                </a:cubicBezTo>
                <a:cubicBezTo>
                  <a:pt x="1212025" y="2380751"/>
                  <a:pt x="1218812" y="2382344"/>
                  <a:pt x="1223457" y="2388676"/>
                </a:cubicBezTo>
                <a:cubicBezTo>
                  <a:pt x="1228102" y="2395007"/>
                  <a:pt x="1222784" y="2399506"/>
                  <a:pt x="1207504" y="2402172"/>
                </a:cubicBezTo>
                <a:cubicBezTo>
                  <a:pt x="1192225" y="2404839"/>
                  <a:pt x="1180678" y="2404616"/>
                  <a:pt x="1172865" y="2401503"/>
                </a:cubicBezTo>
                <a:cubicBezTo>
                  <a:pt x="1171475" y="2421607"/>
                  <a:pt x="1167690" y="2437528"/>
                  <a:pt x="1161508" y="2449267"/>
                </a:cubicBezTo>
                <a:cubicBezTo>
                  <a:pt x="1155325" y="2461006"/>
                  <a:pt x="1149874" y="2462832"/>
                  <a:pt x="1145155" y="2454746"/>
                </a:cubicBezTo>
                <a:cubicBezTo>
                  <a:pt x="1140436" y="2446660"/>
                  <a:pt x="1139837" y="2438583"/>
                  <a:pt x="1143360" y="2430515"/>
                </a:cubicBezTo>
                <a:cubicBezTo>
                  <a:pt x="1146882" y="2422447"/>
                  <a:pt x="1149604" y="2413418"/>
                  <a:pt x="1151527" y="2403428"/>
                </a:cubicBezTo>
                <a:cubicBezTo>
                  <a:pt x="1153449" y="2393438"/>
                  <a:pt x="1154993" y="2379349"/>
                  <a:pt x="1156159" y="2361161"/>
                </a:cubicBezTo>
                <a:cubicBezTo>
                  <a:pt x="1157325" y="2342973"/>
                  <a:pt x="1157858" y="2331516"/>
                  <a:pt x="1157759" y="2326791"/>
                </a:cubicBezTo>
                <a:cubicBezTo>
                  <a:pt x="1148829" y="2343075"/>
                  <a:pt x="1138203" y="2357174"/>
                  <a:pt x="1125882" y="2369086"/>
                </a:cubicBezTo>
                <a:cubicBezTo>
                  <a:pt x="1113560" y="2380999"/>
                  <a:pt x="1098695" y="2390936"/>
                  <a:pt x="1081289" y="2398898"/>
                </a:cubicBezTo>
                <a:cubicBezTo>
                  <a:pt x="1063882" y="2406861"/>
                  <a:pt x="1062676" y="2404194"/>
                  <a:pt x="1077670" y="2390899"/>
                </a:cubicBezTo>
                <a:cubicBezTo>
                  <a:pt x="1092665" y="2377604"/>
                  <a:pt x="1108267" y="2361112"/>
                  <a:pt x="1124477" y="2341423"/>
                </a:cubicBezTo>
                <a:cubicBezTo>
                  <a:pt x="1140687" y="2321734"/>
                  <a:pt x="1155334" y="2300120"/>
                  <a:pt x="1168418" y="2276580"/>
                </a:cubicBezTo>
                <a:cubicBezTo>
                  <a:pt x="1138640" y="2280437"/>
                  <a:pt x="1119417" y="2283349"/>
                  <a:pt x="1110747" y="2285314"/>
                </a:cubicBezTo>
                <a:cubicBezTo>
                  <a:pt x="1102078" y="2287280"/>
                  <a:pt x="1093762" y="2285094"/>
                  <a:pt x="1085800" y="2278757"/>
                </a:cubicBezTo>
                <a:cubicBezTo>
                  <a:pt x="1077838" y="2272419"/>
                  <a:pt x="1076098" y="2268906"/>
                  <a:pt x="1080582" y="2268218"/>
                </a:cubicBezTo>
                <a:cubicBezTo>
                  <a:pt x="1085066" y="2267530"/>
                  <a:pt x="1093527" y="2266990"/>
                  <a:pt x="1105966" y="2266599"/>
                </a:cubicBezTo>
                <a:cubicBezTo>
                  <a:pt x="1118406" y="2266209"/>
                  <a:pt x="1140618" y="2263787"/>
                  <a:pt x="1172604" y="2259335"/>
                </a:cubicBezTo>
                <a:cubicBezTo>
                  <a:pt x="1181485" y="2237618"/>
                  <a:pt x="1184175" y="2223176"/>
                  <a:pt x="1180678" y="2216007"/>
                </a:cubicBezTo>
                <a:cubicBezTo>
                  <a:pt x="1177181" y="2208839"/>
                  <a:pt x="1177789" y="2205254"/>
                  <a:pt x="1182502" y="2205254"/>
                </a:cubicBezTo>
                <a:close/>
                <a:moveTo>
                  <a:pt x="5470843" y="2203724"/>
                </a:moveTo>
                <a:cubicBezTo>
                  <a:pt x="5472256" y="2203819"/>
                  <a:pt x="5473937" y="2204233"/>
                  <a:pt x="5475885" y="2204966"/>
                </a:cubicBezTo>
                <a:cubicBezTo>
                  <a:pt x="5483680" y="2207899"/>
                  <a:pt x="5489540" y="2211356"/>
                  <a:pt x="5493466" y="2215337"/>
                </a:cubicBezTo>
                <a:cubicBezTo>
                  <a:pt x="5497391" y="2219319"/>
                  <a:pt x="5497432" y="2222776"/>
                  <a:pt x="5493587" y="2225709"/>
                </a:cubicBezTo>
                <a:cubicBezTo>
                  <a:pt x="5489742" y="2228642"/>
                  <a:pt x="5484273" y="2233495"/>
                  <a:pt x="5477178" y="2240266"/>
                </a:cubicBezTo>
                <a:cubicBezTo>
                  <a:pt x="5501338" y="2239547"/>
                  <a:pt x="5520658" y="2236446"/>
                  <a:pt x="5535138" y="2230964"/>
                </a:cubicBezTo>
                <a:cubicBezTo>
                  <a:pt x="5549617" y="2225483"/>
                  <a:pt x="5560894" y="2225448"/>
                  <a:pt x="5568968" y="2230862"/>
                </a:cubicBezTo>
                <a:cubicBezTo>
                  <a:pt x="5577043" y="2236276"/>
                  <a:pt x="5576738" y="2240961"/>
                  <a:pt x="5568057" y="2244917"/>
                </a:cubicBezTo>
                <a:cubicBezTo>
                  <a:pt x="5559375" y="2248873"/>
                  <a:pt x="5547401" y="2252023"/>
                  <a:pt x="5532134" y="2254368"/>
                </a:cubicBezTo>
                <a:cubicBezTo>
                  <a:pt x="5516866" y="2256712"/>
                  <a:pt x="5504510" y="2258082"/>
                  <a:pt x="5495066" y="2258479"/>
                </a:cubicBezTo>
                <a:cubicBezTo>
                  <a:pt x="5485621" y="2258876"/>
                  <a:pt x="5477532" y="2257127"/>
                  <a:pt x="5470797" y="2253233"/>
                </a:cubicBezTo>
                <a:cubicBezTo>
                  <a:pt x="5449900" y="2274676"/>
                  <a:pt x="5433069" y="2287628"/>
                  <a:pt x="5420307" y="2292086"/>
                </a:cubicBezTo>
                <a:cubicBezTo>
                  <a:pt x="5407545" y="2296545"/>
                  <a:pt x="5405933" y="2293878"/>
                  <a:pt x="5415471" y="2284087"/>
                </a:cubicBezTo>
                <a:cubicBezTo>
                  <a:pt x="5425008" y="2274295"/>
                  <a:pt x="5435903" y="2261570"/>
                  <a:pt x="5448157" y="2245912"/>
                </a:cubicBezTo>
                <a:cubicBezTo>
                  <a:pt x="5460411" y="2230254"/>
                  <a:pt x="5466146" y="2218782"/>
                  <a:pt x="5465365" y="2211496"/>
                </a:cubicBezTo>
                <a:cubicBezTo>
                  <a:pt x="5464779" y="2206031"/>
                  <a:pt x="5466605" y="2203441"/>
                  <a:pt x="5470843" y="2203724"/>
                </a:cubicBezTo>
                <a:close/>
                <a:moveTo>
                  <a:pt x="6431068" y="2203431"/>
                </a:moveTo>
                <a:cubicBezTo>
                  <a:pt x="6432582" y="2202554"/>
                  <a:pt x="6435240" y="2202631"/>
                  <a:pt x="6439045" y="2203664"/>
                </a:cubicBezTo>
                <a:cubicBezTo>
                  <a:pt x="6446654" y="2205729"/>
                  <a:pt x="6452902" y="2208271"/>
                  <a:pt x="6457788" y="2211291"/>
                </a:cubicBezTo>
                <a:cubicBezTo>
                  <a:pt x="6462675" y="2214311"/>
                  <a:pt x="6463639" y="2217359"/>
                  <a:pt x="6460681" y="2220435"/>
                </a:cubicBezTo>
                <a:cubicBezTo>
                  <a:pt x="6457723" y="2223511"/>
                  <a:pt x="6454142" y="2227783"/>
                  <a:pt x="6449938" y="2233253"/>
                </a:cubicBezTo>
                <a:cubicBezTo>
                  <a:pt x="6462824" y="2232521"/>
                  <a:pt x="6473852" y="2231172"/>
                  <a:pt x="6483024" y="2229206"/>
                </a:cubicBezTo>
                <a:cubicBezTo>
                  <a:pt x="6492195" y="2227241"/>
                  <a:pt x="6500455" y="2230561"/>
                  <a:pt x="6507804" y="2239168"/>
                </a:cubicBezTo>
                <a:cubicBezTo>
                  <a:pt x="6515152" y="2247776"/>
                  <a:pt x="6510873" y="2251884"/>
                  <a:pt x="6494967" y="2251493"/>
                </a:cubicBezTo>
                <a:cubicBezTo>
                  <a:pt x="6479061" y="2251103"/>
                  <a:pt x="6461639" y="2251633"/>
                  <a:pt x="6442700" y="2253084"/>
                </a:cubicBezTo>
                <a:cubicBezTo>
                  <a:pt x="6436066" y="2264879"/>
                  <a:pt x="6429948" y="2272329"/>
                  <a:pt x="6424348" y="2275436"/>
                </a:cubicBezTo>
                <a:lnTo>
                  <a:pt x="6423571" y="2275675"/>
                </a:lnTo>
                <a:lnTo>
                  <a:pt x="6433454" y="2281696"/>
                </a:lnTo>
                <a:cubicBezTo>
                  <a:pt x="6438998" y="2288517"/>
                  <a:pt x="6438549" y="2292483"/>
                  <a:pt x="6432106" y="2293593"/>
                </a:cubicBezTo>
                <a:cubicBezTo>
                  <a:pt x="6425663" y="2294703"/>
                  <a:pt x="6411735" y="2297788"/>
                  <a:pt x="6390322" y="2302848"/>
                </a:cubicBezTo>
                <a:lnTo>
                  <a:pt x="6383144" y="2304338"/>
                </a:lnTo>
                <a:lnTo>
                  <a:pt x="6403326" y="2315359"/>
                </a:lnTo>
                <a:cubicBezTo>
                  <a:pt x="6406384" y="2319905"/>
                  <a:pt x="6406139" y="2325473"/>
                  <a:pt x="6402592" y="2332065"/>
                </a:cubicBezTo>
                <a:cubicBezTo>
                  <a:pt x="6401705" y="2333713"/>
                  <a:pt x="6400628" y="2334935"/>
                  <a:pt x="6399362" y="2335729"/>
                </a:cubicBezTo>
                <a:lnTo>
                  <a:pt x="6395591" y="2336684"/>
                </a:lnTo>
                <a:lnTo>
                  <a:pt x="6400470" y="2338186"/>
                </a:lnTo>
                <a:cubicBezTo>
                  <a:pt x="6403882" y="2340276"/>
                  <a:pt x="6405004" y="2342719"/>
                  <a:pt x="6403838" y="2345515"/>
                </a:cubicBezTo>
                <a:cubicBezTo>
                  <a:pt x="6402672" y="2348312"/>
                  <a:pt x="6402089" y="2350194"/>
                  <a:pt x="6402089" y="2351162"/>
                </a:cubicBezTo>
                <a:cubicBezTo>
                  <a:pt x="6424128" y="2349673"/>
                  <a:pt x="6441504" y="2347550"/>
                  <a:pt x="6454216" y="2344790"/>
                </a:cubicBezTo>
                <a:cubicBezTo>
                  <a:pt x="6466928" y="2342030"/>
                  <a:pt x="6477567" y="2345150"/>
                  <a:pt x="6486130" y="2354147"/>
                </a:cubicBezTo>
                <a:cubicBezTo>
                  <a:pt x="6494694" y="2363145"/>
                  <a:pt x="6491783" y="2367449"/>
                  <a:pt x="6477396" y="2367058"/>
                </a:cubicBezTo>
                <a:cubicBezTo>
                  <a:pt x="6463010" y="2366668"/>
                  <a:pt x="6438292" y="2367148"/>
                  <a:pt x="6403242" y="2368500"/>
                </a:cubicBezTo>
                <a:cubicBezTo>
                  <a:pt x="6423546" y="2384685"/>
                  <a:pt x="6444018" y="2398129"/>
                  <a:pt x="6464662" y="2408833"/>
                </a:cubicBezTo>
                <a:cubicBezTo>
                  <a:pt x="6485306" y="2419536"/>
                  <a:pt x="6505524" y="2426940"/>
                  <a:pt x="6525318" y="2431045"/>
                </a:cubicBezTo>
                <a:cubicBezTo>
                  <a:pt x="6545113" y="2435150"/>
                  <a:pt x="6547928" y="2438635"/>
                  <a:pt x="6533764" y="2441500"/>
                </a:cubicBezTo>
                <a:cubicBezTo>
                  <a:pt x="6519602" y="2444365"/>
                  <a:pt x="6504740" y="2446585"/>
                  <a:pt x="6489182" y="2448160"/>
                </a:cubicBezTo>
                <a:cubicBezTo>
                  <a:pt x="6473623" y="2449736"/>
                  <a:pt x="6461261" y="2445348"/>
                  <a:pt x="6452096" y="2434998"/>
                </a:cubicBezTo>
                <a:cubicBezTo>
                  <a:pt x="6442930" y="2424649"/>
                  <a:pt x="6426262" y="2405310"/>
                  <a:pt x="6402089" y="2376983"/>
                </a:cubicBezTo>
                <a:cubicBezTo>
                  <a:pt x="6402833" y="2426159"/>
                  <a:pt x="6401739" y="2457518"/>
                  <a:pt x="6398806" y="2471061"/>
                </a:cubicBezTo>
                <a:cubicBezTo>
                  <a:pt x="6395872" y="2484605"/>
                  <a:pt x="6390605" y="2486006"/>
                  <a:pt x="6383002" y="2475266"/>
                </a:cubicBezTo>
                <a:cubicBezTo>
                  <a:pt x="6375400" y="2464525"/>
                  <a:pt x="6373155" y="2454941"/>
                  <a:pt x="6376268" y="2446514"/>
                </a:cubicBezTo>
                <a:cubicBezTo>
                  <a:pt x="6379380" y="2438087"/>
                  <a:pt x="6380937" y="2414910"/>
                  <a:pt x="6380937" y="2376983"/>
                </a:cubicBezTo>
                <a:cubicBezTo>
                  <a:pt x="6372504" y="2393491"/>
                  <a:pt x="6360166" y="2407884"/>
                  <a:pt x="6343925" y="2420162"/>
                </a:cubicBezTo>
                <a:cubicBezTo>
                  <a:pt x="6327684" y="2432440"/>
                  <a:pt x="6309364" y="2441544"/>
                  <a:pt x="6288961" y="2447472"/>
                </a:cubicBezTo>
                <a:cubicBezTo>
                  <a:pt x="6268560" y="2453400"/>
                  <a:pt x="6266910" y="2451013"/>
                  <a:pt x="6284012" y="2440310"/>
                </a:cubicBezTo>
                <a:cubicBezTo>
                  <a:pt x="6301116" y="2429607"/>
                  <a:pt x="6316572" y="2418308"/>
                  <a:pt x="6330382" y="2406414"/>
                </a:cubicBezTo>
                <a:cubicBezTo>
                  <a:pt x="6344192" y="2394520"/>
                  <a:pt x="6355984" y="2383154"/>
                  <a:pt x="6365756" y="2372314"/>
                </a:cubicBezTo>
                <a:cubicBezTo>
                  <a:pt x="6346669" y="2375427"/>
                  <a:pt x="6332444" y="2377957"/>
                  <a:pt x="6323080" y="2379904"/>
                </a:cubicBezTo>
                <a:cubicBezTo>
                  <a:pt x="6313716" y="2381851"/>
                  <a:pt x="6304867" y="2379303"/>
                  <a:pt x="6296532" y="2372258"/>
                </a:cubicBezTo>
                <a:cubicBezTo>
                  <a:pt x="6288198" y="2365214"/>
                  <a:pt x="6289891" y="2361691"/>
                  <a:pt x="6301612" y="2361691"/>
                </a:cubicBezTo>
                <a:cubicBezTo>
                  <a:pt x="6310926" y="2361691"/>
                  <a:pt x="6336586" y="2359477"/>
                  <a:pt x="6378593" y="2355050"/>
                </a:cubicBezTo>
                <a:cubicBezTo>
                  <a:pt x="6378593" y="2350188"/>
                  <a:pt x="6377036" y="2344821"/>
                  <a:pt x="6373924" y="2338948"/>
                </a:cubicBezTo>
                <a:cubicBezTo>
                  <a:pt x="6370810" y="2333076"/>
                  <a:pt x="6373604" y="2330958"/>
                  <a:pt x="6382304" y="2332595"/>
                </a:cubicBezTo>
                <a:lnTo>
                  <a:pt x="6387562" y="2334213"/>
                </a:lnTo>
                <a:lnTo>
                  <a:pt x="6382853" y="2331367"/>
                </a:lnTo>
                <a:cubicBezTo>
                  <a:pt x="6377992" y="2324075"/>
                  <a:pt x="6374122" y="2316990"/>
                  <a:pt x="6371244" y="2310113"/>
                </a:cubicBezTo>
                <a:lnTo>
                  <a:pt x="6370576" y="2306945"/>
                </a:lnTo>
                <a:lnTo>
                  <a:pt x="6362884" y="2308541"/>
                </a:lnTo>
                <a:cubicBezTo>
                  <a:pt x="6355299" y="2309806"/>
                  <a:pt x="6349274" y="2310439"/>
                  <a:pt x="6344809" y="2310439"/>
                </a:cubicBezTo>
                <a:cubicBezTo>
                  <a:pt x="6334652" y="2310439"/>
                  <a:pt x="6335163" y="2308129"/>
                  <a:pt x="6346344" y="2303509"/>
                </a:cubicBezTo>
                <a:cubicBezTo>
                  <a:pt x="6357524" y="2298889"/>
                  <a:pt x="6369474" y="2293776"/>
                  <a:pt x="6382192" y="2288170"/>
                </a:cubicBezTo>
                <a:cubicBezTo>
                  <a:pt x="6394912" y="2282564"/>
                  <a:pt x="6402220" y="2277653"/>
                  <a:pt x="6404117" y="2273436"/>
                </a:cubicBezTo>
                <a:cubicBezTo>
                  <a:pt x="6406014" y="2269220"/>
                  <a:pt x="6410216" y="2268575"/>
                  <a:pt x="6416720" y="2271501"/>
                </a:cubicBezTo>
                <a:lnTo>
                  <a:pt x="6417660" y="2272073"/>
                </a:lnTo>
                <a:lnTo>
                  <a:pt x="6419400" y="2265348"/>
                </a:lnTo>
                <a:cubicBezTo>
                  <a:pt x="6420342" y="2262176"/>
                  <a:pt x="6421530" y="2258529"/>
                  <a:pt x="6422962" y="2254405"/>
                </a:cubicBezTo>
                <a:lnTo>
                  <a:pt x="6381067" y="2259837"/>
                </a:lnTo>
                <a:cubicBezTo>
                  <a:pt x="6381836" y="2266311"/>
                  <a:pt x="6381874" y="2272277"/>
                  <a:pt x="6381178" y="2277734"/>
                </a:cubicBezTo>
                <a:cubicBezTo>
                  <a:pt x="6380484" y="2283191"/>
                  <a:pt x="6378180" y="2284245"/>
                  <a:pt x="6374268" y="2280896"/>
                </a:cubicBezTo>
                <a:cubicBezTo>
                  <a:pt x="6370355" y="2277547"/>
                  <a:pt x="6367072" y="2271439"/>
                  <a:pt x="6364417" y="2262572"/>
                </a:cubicBezTo>
                <a:cubicBezTo>
                  <a:pt x="6340790" y="2265672"/>
                  <a:pt x="6325812" y="2268004"/>
                  <a:pt x="6319480" y="2269567"/>
                </a:cubicBezTo>
                <a:cubicBezTo>
                  <a:pt x="6313149" y="2271129"/>
                  <a:pt x="6306244" y="2267802"/>
                  <a:pt x="6298765" y="2259586"/>
                </a:cubicBezTo>
                <a:cubicBezTo>
                  <a:pt x="6291286" y="2251369"/>
                  <a:pt x="6293342" y="2247658"/>
                  <a:pt x="6304932" y="2248452"/>
                </a:cubicBezTo>
                <a:cubicBezTo>
                  <a:pt x="6316522" y="2249245"/>
                  <a:pt x="6334850" y="2248241"/>
                  <a:pt x="6359915" y="2245438"/>
                </a:cubicBezTo>
                <a:cubicBezTo>
                  <a:pt x="6356232" y="2233842"/>
                  <a:pt x="6352198" y="2224633"/>
                  <a:pt x="6347814" y="2217812"/>
                </a:cubicBezTo>
                <a:cubicBezTo>
                  <a:pt x="6343429" y="2210990"/>
                  <a:pt x="6345476" y="2207983"/>
                  <a:pt x="6353952" y="2208789"/>
                </a:cubicBezTo>
                <a:cubicBezTo>
                  <a:pt x="6362430" y="2209595"/>
                  <a:pt x="6369458" y="2210718"/>
                  <a:pt x="6375040" y="2212156"/>
                </a:cubicBezTo>
                <a:cubicBezTo>
                  <a:pt x="6380620" y="2213595"/>
                  <a:pt x="6382822" y="2216981"/>
                  <a:pt x="6381644" y="2222314"/>
                </a:cubicBezTo>
                <a:cubicBezTo>
                  <a:pt x="6380466" y="2227647"/>
                  <a:pt x="6380192" y="2234406"/>
                  <a:pt x="6380825" y="2242591"/>
                </a:cubicBezTo>
                <a:lnTo>
                  <a:pt x="6426888" y="2238275"/>
                </a:lnTo>
                <a:cubicBezTo>
                  <a:pt x="6430496" y="2224286"/>
                  <a:pt x="6431524" y="2214503"/>
                  <a:pt x="6429966" y="2208929"/>
                </a:cubicBezTo>
                <a:cubicBezTo>
                  <a:pt x="6429188" y="2206141"/>
                  <a:pt x="6429556" y="2204309"/>
                  <a:pt x="6431068" y="2203431"/>
                </a:cubicBezTo>
                <a:close/>
                <a:moveTo>
                  <a:pt x="3364019" y="2203431"/>
                </a:moveTo>
                <a:cubicBezTo>
                  <a:pt x="3365532" y="2202554"/>
                  <a:pt x="3368191" y="2202631"/>
                  <a:pt x="3371995" y="2203664"/>
                </a:cubicBezTo>
                <a:cubicBezTo>
                  <a:pt x="3379604" y="2205729"/>
                  <a:pt x="3385852" y="2208271"/>
                  <a:pt x="3390738" y="2211291"/>
                </a:cubicBezTo>
                <a:cubicBezTo>
                  <a:pt x="3395625" y="2214311"/>
                  <a:pt x="3396589" y="2217359"/>
                  <a:pt x="3393631" y="2220435"/>
                </a:cubicBezTo>
                <a:cubicBezTo>
                  <a:pt x="3390673" y="2223511"/>
                  <a:pt x="3387092" y="2227783"/>
                  <a:pt x="3382888" y="2233253"/>
                </a:cubicBezTo>
                <a:cubicBezTo>
                  <a:pt x="3395774" y="2232521"/>
                  <a:pt x="3406803" y="2231172"/>
                  <a:pt x="3415974" y="2229206"/>
                </a:cubicBezTo>
                <a:cubicBezTo>
                  <a:pt x="3425146" y="2227241"/>
                  <a:pt x="3433406" y="2230561"/>
                  <a:pt x="3440754" y="2239168"/>
                </a:cubicBezTo>
                <a:cubicBezTo>
                  <a:pt x="3448102" y="2247776"/>
                  <a:pt x="3443824" y="2251884"/>
                  <a:pt x="3427918" y="2251493"/>
                </a:cubicBezTo>
                <a:cubicBezTo>
                  <a:pt x="3412011" y="2251103"/>
                  <a:pt x="3394589" y="2251633"/>
                  <a:pt x="3375651" y="2253084"/>
                </a:cubicBezTo>
                <a:cubicBezTo>
                  <a:pt x="3369016" y="2264879"/>
                  <a:pt x="3362898" y="2272329"/>
                  <a:pt x="3357299" y="2275436"/>
                </a:cubicBezTo>
                <a:lnTo>
                  <a:pt x="3356521" y="2275675"/>
                </a:lnTo>
                <a:lnTo>
                  <a:pt x="3366405" y="2281696"/>
                </a:lnTo>
                <a:cubicBezTo>
                  <a:pt x="3371949" y="2288517"/>
                  <a:pt x="3371499" y="2292483"/>
                  <a:pt x="3365056" y="2293593"/>
                </a:cubicBezTo>
                <a:cubicBezTo>
                  <a:pt x="3358613" y="2294703"/>
                  <a:pt x="3344685" y="2297788"/>
                  <a:pt x="3323273" y="2302848"/>
                </a:cubicBezTo>
                <a:lnTo>
                  <a:pt x="3316094" y="2304338"/>
                </a:lnTo>
                <a:lnTo>
                  <a:pt x="3336277" y="2315359"/>
                </a:lnTo>
                <a:cubicBezTo>
                  <a:pt x="3339334" y="2319905"/>
                  <a:pt x="3339089" y="2325473"/>
                  <a:pt x="3335542" y="2332065"/>
                </a:cubicBezTo>
                <a:cubicBezTo>
                  <a:pt x="3334655" y="2333713"/>
                  <a:pt x="3333579" y="2334935"/>
                  <a:pt x="3332313" y="2335729"/>
                </a:cubicBezTo>
                <a:lnTo>
                  <a:pt x="3328541" y="2336684"/>
                </a:lnTo>
                <a:lnTo>
                  <a:pt x="3333421" y="2338186"/>
                </a:lnTo>
                <a:cubicBezTo>
                  <a:pt x="3336831" y="2340276"/>
                  <a:pt x="3337954" y="2342719"/>
                  <a:pt x="3336788" y="2345515"/>
                </a:cubicBezTo>
                <a:cubicBezTo>
                  <a:pt x="3335622" y="2348312"/>
                  <a:pt x="3335039" y="2350194"/>
                  <a:pt x="3335039" y="2351162"/>
                </a:cubicBezTo>
                <a:cubicBezTo>
                  <a:pt x="3357079" y="2349673"/>
                  <a:pt x="3374454" y="2347550"/>
                  <a:pt x="3387166" y="2344790"/>
                </a:cubicBezTo>
                <a:cubicBezTo>
                  <a:pt x="3399879" y="2342030"/>
                  <a:pt x="3410517" y="2345150"/>
                  <a:pt x="3419081" y="2354147"/>
                </a:cubicBezTo>
                <a:cubicBezTo>
                  <a:pt x="3427645" y="2363145"/>
                  <a:pt x="3424733" y="2367449"/>
                  <a:pt x="3410346" y="2367058"/>
                </a:cubicBezTo>
                <a:cubicBezTo>
                  <a:pt x="3395960" y="2366668"/>
                  <a:pt x="3371242" y="2367148"/>
                  <a:pt x="3336193" y="2368500"/>
                </a:cubicBezTo>
                <a:cubicBezTo>
                  <a:pt x="3356495" y="2384685"/>
                  <a:pt x="3376969" y="2398129"/>
                  <a:pt x="3397612" y="2408833"/>
                </a:cubicBezTo>
                <a:cubicBezTo>
                  <a:pt x="3418256" y="2419536"/>
                  <a:pt x="3438475" y="2426940"/>
                  <a:pt x="3458269" y="2431045"/>
                </a:cubicBezTo>
                <a:cubicBezTo>
                  <a:pt x="3478063" y="2435150"/>
                  <a:pt x="3480879" y="2438635"/>
                  <a:pt x="3466715" y="2441500"/>
                </a:cubicBezTo>
                <a:cubicBezTo>
                  <a:pt x="3452552" y="2444365"/>
                  <a:pt x="3437690" y="2446585"/>
                  <a:pt x="3422132" y="2448160"/>
                </a:cubicBezTo>
                <a:cubicBezTo>
                  <a:pt x="3406573" y="2449736"/>
                  <a:pt x="3394211" y="2445348"/>
                  <a:pt x="3385046" y="2434998"/>
                </a:cubicBezTo>
                <a:cubicBezTo>
                  <a:pt x="3375880" y="2424649"/>
                  <a:pt x="3359212" y="2405310"/>
                  <a:pt x="3335039" y="2376983"/>
                </a:cubicBezTo>
                <a:cubicBezTo>
                  <a:pt x="3335784" y="2426159"/>
                  <a:pt x="3334689" y="2457518"/>
                  <a:pt x="3331756" y="2471061"/>
                </a:cubicBezTo>
                <a:cubicBezTo>
                  <a:pt x="3328823" y="2484605"/>
                  <a:pt x="3323555" y="2486006"/>
                  <a:pt x="3315952" y="2475266"/>
                </a:cubicBezTo>
                <a:cubicBezTo>
                  <a:pt x="3308350" y="2464525"/>
                  <a:pt x="3306105" y="2454941"/>
                  <a:pt x="3309218" y="2446514"/>
                </a:cubicBezTo>
                <a:cubicBezTo>
                  <a:pt x="3312331" y="2438087"/>
                  <a:pt x="3313887" y="2414910"/>
                  <a:pt x="3313887" y="2376983"/>
                </a:cubicBezTo>
                <a:cubicBezTo>
                  <a:pt x="3305454" y="2393491"/>
                  <a:pt x="3293116" y="2407884"/>
                  <a:pt x="3276876" y="2420162"/>
                </a:cubicBezTo>
                <a:cubicBezTo>
                  <a:pt x="3260635" y="2432440"/>
                  <a:pt x="3242313" y="2441544"/>
                  <a:pt x="3221911" y="2447472"/>
                </a:cubicBezTo>
                <a:cubicBezTo>
                  <a:pt x="3201510" y="2453400"/>
                  <a:pt x="3199860" y="2451013"/>
                  <a:pt x="3216963" y="2440310"/>
                </a:cubicBezTo>
                <a:cubicBezTo>
                  <a:pt x="3234066" y="2429607"/>
                  <a:pt x="3249522" y="2418308"/>
                  <a:pt x="3263332" y="2406414"/>
                </a:cubicBezTo>
                <a:cubicBezTo>
                  <a:pt x="3277142" y="2394520"/>
                  <a:pt x="3288934" y="2383154"/>
                  <a:pt x="3298707" y="2372314"/>
                </a:cubicBezTo>
                <a:cubicBezTo>
                  <a:pt x="3279620" y="2375427"/>
                  <a:pt x="3265394" y="2377957"/>
                  <a:pt x="3256030" y="2379904"/>
                </a:cubicBezTo>
                <a:cubicBezTo>
                  <a:pt x="3246667" y="2381851"/>
                  <a:pt x="3237817" y="2379303"/>
                  <a:pt x="3229483" y="2372258"/>
                </a:cubicBezTo>
                <a:cubicBezTo>
                  <a:pt x="3221149" y="2365214"/>
                  <a:pt x="3222842" y="2361691"/>
                  <a:pt x="3234562" y="2361691"/>
                </a:cubicBezTo>
                <a:cubicBezTo>
                  <a:pt x="3243876" y="2361691"/>
                  <a:pt x="3269536" y="2359477"/>
                  <a:pt x="3311543" y="2355050"/>
                </a:cubicBezTo>
                <a:cubicBezTo>
                  <a:pt x="3311543" y="2350188"/>
                  <a:pt x="3309987" y="2344821"/>
                  <a:pt x="3306874" y="2338948"/>
                </a:cubicBezTo>
                <a:cubicBezTo>
                  <a:pt x="3303761" y="2333076"/>
                  <a:pt x="3306554" y="2330958"/>
                  <a:pt x="3315255" y="2332595"/>
                </a:cubicBezTo>
                <a:lnTo>
                  <a:pt x="3320512" y="2334213"/>
                </a:lnTo>
                <a:lnTo>
                  <a:pt x="3315803" y="2331367"/>
                </a:lnTo>
                <a:cubicBezTo>
                  <a:pt x="3310942" y="2324075"/>
                  <a:pt x="3307072" y="2316990"/>
                  <a:pt x="3304195" y="2310113"/>
                </a:cubicBezTo>
                <a:lnTo>
                  <a:pt x="3303527" y="2306945"/>
                </a:lnTo>
                <a:lnTo>
                  <a:pt x="3295835" y="2308541"/>
                </a:lnTo>
                <a:cubicBezTo>
                  <a:pt x="3288249" y="2309806"/>
                  <a:pt x="3282224" y="2310439"/>
                  <a:pt x="3277759" y="2310439"/>
                </a:cubicBezTo>
                <a:cubicBezTo>
                  <a:pt x="3267602" y="2310439"/>
                  <a:pt x="3268113" y="2308129"/>
                  <a:pt x="3279294" y="2303509"/>
                </a:cubicBezTo>
                <a:cubicBezTo>
                  <a:pt x="3290475" y="2298889"/>
                  <a:pt x="3302424" y="2293776"/>
                  <a:pt x="3315143" y="2288170"/>
                </a:cubicBezTo>
                <a:cubicBezTo>
                  <a:pt x="3327862" y="2282564"/>
                  <a:pt x="3335170" y="2277653"/>
                  <a:pt x="3337067" y="2273436"/>
                </a:cubicBezTo>
                <a:cubicBezTo>
                  <a:pt x="3338965" y="2269220"/>
                  <a:pt x="3343166" y="2268575"/>
                  <a:pt x="3349671" y="2271501"/>
                </a:cubicBezTo>
                <a:lnTo>
                  <a:pt x="3350610" y="2272073"/>
                </a:lnTo>
                <a:lnTo>
                  <a:pt x="3352350" y="2265348"/>
                </a:lnTo>
                <a:cubicBezTo>
                  <a:pt x="3353293" y="2262176"/>
                  <a:pt x="3354480" y="2258529"/>
                  <a:pt x="3355913" y="2254405"/>
                </a:cubicBezTo>
                <a:lnTo>
                  <a:pt x="3314017" y="2259837"/>
                </a:lnTo>
                <a:cubicBezTo>
                  <a:pt x="3314786" y="2266311"/>
                  <a:pt x="3314824" y="2272277"/>
                  <a:pt x="3314129" y="2277734"/>
                </a:cubicBezTo>
                <a:cubicBezTo>
                  <a:pt x="3313435" y="2283191"/>
                  <a:pt x="3311131" y="2284245"/>
                  <a:pt x="3307218" y="2280896"/>
                </a:cubicBezTo>
                <a:cubicBezTo>
                  <a:pt x="3303305" y="2277547"/>
                  <a:pt x="3300022" y="2271439"/>
                  <a:pt x="3297367" y="2262572"/>
                </a:cubicBezTo>
                <a:cubicBezTo>
                  <a:pt x="3273741" y="2265672"/>
                  <a:pt x="3258762" y="2268004"/>
                  <a:pt x="3252431" y="2269567"/>
                </a:cubicBezTo>
                <a:cubicBezTo>
                  <a:pt x="3246099" y="2271129"/>
                  <a:pt x="3239194" y="2267802"/>
                  <a:pt x="3231716" y="2259586"/>
                </a:cubicBezTo>
                <a:cubicBezTo>
                  <a:pt x="3224237" y="2251369"/>
                  <a:pt x="3226293" y="2247658"/>
                  <a:pt x="3237883" y="2248452"/>
                </a:cubicBezTo>
                <a:cubicBezTo>
                  <a:pt x="3249473" y="2249245"/>
                  <a:pt x="3267800" y="2248241"/>
                  <a:pt x="3292865" y="2245438"/>
                </a:cubicBezTo>
                <a:cubicBezTo>
                  <a:pt x="3289182" y="2233842"/>
                  <a:pt x="3285148" y="2224633"/>
                  <a:pt x="3280764" y="2217812"/>
                </a:cubicBezTo>
                <a:cubicBezTo>
                  <a:pt x="3276379" y="2210990"/>
                  <a:pt x="3278426" y="2207983"/>
                  <a:pt x="3286903" y="2208789"/>
                </a:cubicBezTo>
                <a:cubicBezTo>
                  <a:pt x="3295380" y="2209595"/>
                  <a:pt x="3302409" y="2210718"/>
                  <a:pt x="3307990" y="2212156"/>
                </a:cubicBezTo>
                <a:cubicBezTo>
                  <a:pt x="3313571" y="2213595"/>
                  <a:pt x="3315772" y="2216981"/>
                  <a:pt x="3314594" y="2222314"/>
                </a:cubicBezTo>
                <a:cubicBezTo>
                  <a:pt x="3313416" y="2227647"/>
                  <a:pt x="3313143" y="2234406"/>
                  <a:pt x="3313776" y="2242591"/>
                </a:cubicBezTo>
                <a:lnTo>
                  <a:pt x="3359838" y="2238275"/>
                </a:lnTo>
                <a:cubicBezTo>
                  <a:pt x="3363447" y="2224286"/>
                  <a:pt x="3364473" y="2214503"/>
                  <a:pt x="3362917" y="2208929"/>
                </a:cubicBezTo>
                <a:cubicBezTo>
                  <a:pt x="3362138" y="2206141"/>
                  <a:pt x="3362506" y="2204309"/>
                  <a:pt x="3364019" y="2203431"/>
                </a:cubicBezTo>
                <a:close/>
                <a:moveTo>
                  <a:pt x="916095" y="2203431"/>
                </a:moveTo>
                <a:cubicBezTo>
                  <a:pt x="917607" y="2202554"/>
                  <a:pt x="920266" y="2202631"/>
                  <a:pt x="924070" y="2203664"/>
                </a:cubicBezTo>
                <a:cubicBezTo>
                  <a:pt x="931679" y="2205729"/>
                  <a:pt x="937927" y="2208271"/>
                  <a:pt x="942813" y="2211291"/>
                </a:cubicBezTo>
                <a:cubicBezTo>
                  <a:pt x="947700" y="2214311"/>
                  <a:pt x="948664" y="2217359"/>
                  <a:pt x="945706" y="2220435"/>
                </a:cubicBezTo>
                <a:cubicBezTo>
                  <a:pt x="942748" y="2223511"/>
                  <a:pt x="939167" y="2227783"/>
                  <a:pt x="934963" y="2233253"/>
                </a:cubicBezTo>
                <a:cubicBezTo>
                  <a:pt x="947849" y="2232521"/>
                  <a:pt x="958878" y="2231172"/>
                  <a:pt x="968049" y="2229206"/>
                </a:cubicBezTo>
                <a:cubicBezTo>
                  <a:pt x="977221" y="2227241"/>
                  <a:pt x="985481" y="2230561"/>
                  <a:pt x="992829" y="2239168"/>
                </a:cubicBezTo>
                <a:cubicBezTo>
                  <a:pt x="1000178" y="2247776"/>
                  <a:pt x="995898" y="2251884"/>
                  <a:pt x="979993" y="2251493"/>
                </a:cubicBezTo>
                <a:cubicBezTo>
                  <a:pt x="964087" y="2251103"/>
                  <a:pt x="946664" y="2251633"/>
                  <a:pt x="927726" y="2253084"/>
                </a:cubicBezTo>
                <a:cubicBezTo>
                  <a:pt x="921091" y="2264879"/>
                  <a:pt x="914974" y="2272329"/>
                  <a:pt x="909374" y="2275436"/>
                </a:cubicBezTo>
                <a:lnTo>
                  <a:pt x="908596" y="2275675"/>
                </a:lnTo>
                <a:lnTo>
                  <a:pt x="918480" y="2281696"/>
                </a:lnTo>
                <a:cubicBezTo>
                  <a:pt x="924024" y="2288517"/>
                  <a:pt x="923574" y="2292483"/>
                  <a:pt x="917131" y="2293593"/>
                </a:cubicBezTo>
                <a:cubicBezTo>
                  <a:pt x="910688" y="2294703"/>
                  <a:pt x="896761" y="2297788"/>
                  <a:pt x="875348" y="2302848"/>
                </a:cubicBezTo>
                <a:lnTo>
                  <a:pt x="868256" y="2304320"/>
                </a:lnTo>
                <a:lnTo>
                  <a:pt x="880936" y="2309153"/>
                </a:lnTo>
                <a:cubicBezTo>
                  <a:pt x="884351" y="2311018"/>
                  <a:pt x="886824" y="2313087"/>
                  <a:pt x="888352" y="2315359"/>
                </a:cubicBezTo>
                <a:cubicBezTo>
                  <a:pt x="891409" y="2319905"/>
                  <a:pt x="891164" y="2325473"/>
                  <a:pt x="887617" y="2332065"/>
                </a:cubicBezTo>
                <a:cubicBezTo>
                  <a:pt x="886730" y="2333713"/>
                  <a:pt x="885654" y="2334935"/>
                  <a:pt x="884388" y="2335729"/>
                </a:cubicBezTo>
                <a:lnTo>
                  <a:pt x="880617" y="2336684"/>
                </a:lnTo>
                <a:lnTo>
                  <a:pt x="885496" y="2338186"/>
                </a:lnTo>
                <a:cubicBezTo>
                  <a:pt x="888907" y="2340276"/>
                  <a:pt x="890029" y="2342719"/>
                  <a:pt x="888863" y="2345515"/>
                </a:cubicBezTo>
                <a:cubicBezTo>
                  <a:pt x="887698" y="2348312"/>
                  <a:pt x="887114" y="2350194"/>
                  <a:pt x="887114" y="2351162"/>
                </a:cubicBezTo>
                <a:cubicBezTo>
                  <a:pt x="909154" y="2349673"/>
                  <a:pt x="926529" y="2347550"/>
                  <a:pt x="939242" y="2344790"/>
                </a:cubicBezTo>
                <a:cubicBezTo>
                  <a:pt x="951954" y="2342030"/>
                  <a:pt x="962593" y="2345150"/>
                  <a:pt x="971156" y="2354147"/>
                </a:cubicBezTo>
                <a:cubicBezTo>
                  <a:pt x="979720" y="2363145"/>
                  <a:pt x="976808" y="2367449"/>
                  <a:pt x="962422" y="2367058"/>
                </a:cubicBezTo>
                <a:cubicBezTo>
                  <a:pt x="948035" y="2366668"/>
                  <a:pt x="923317" y="2367148"/>
                  <a:pt x="888268" y="2368500"/>
                </a:cubicBezTo>
                <a:cubicBezTo>
                  <a:pt x="908571" y="2384685"/>
                  <a:pt x="929044" y="2398129"/>
                  <a:pt x="949688" y="2408833"/>
                </a:cubicBezTo>
                <a:cubicBezTo>
                  <a:pt x="970331" y="2419536"/>
                  <a:pt x="990550" y="2426940"/>
                  <a:pt x="1010344" y="2431045"/>
                </a:cubicBezTo>
                <a:cubicBezTo>
                  <a:pt x="1030139" y="2435150"/>
                  <a:pt x="1032954" y="2438635"/>
                  <a:pt x="1018790" y="2441500"/>
                </a:cubicBezTo>
                <a:cubicBezTo>
                  <a:pt x="1004627" y="2444365"/>
                  <a:pt x="989766" y="2446585"/>
                  <a:pt x="974207" y="2448160"/>
                </a:cubicBezTo>
                <a:cubicBezTo>
                  <a:pt x="958648" y="2449736"/>
                  <a:pt x="946286" y="2445348"/>
                  <a:pt x="937121" y="2434998"/>
                </a:cubicBezTo>
                <a:cubicBezTo>
                  <a:pt x="927955" y="2424649"/>
                  <a:pt x="911287" y="2405310"/>
                  <a:pt x="887114" y="2376983"/>
                </a:cubicBezTo>
                <a:cubicBezTo>
                  <a:pt x="887859" y="2426159"/>
                  <a:pt x="886764" y="2457518"/>
                  <a:pt x="883831" y="2471061"/>
                </a:cubicBezTo>
                <a:cubicBezTo>
                  <a:pt x="880898" y="2484605"/>
                  <a:pt x="875630" y="2486006"/>
                  <a:pt x="868028" y="2475266"/>
                </a:cubicBezTo>
                <a:cubicBezTo>
                  <a:pt x="860425" y="2464525"/>
                  <a:pt x="858180" y="2454941"/>
                  <a:pt x="861293" y="2446514"/>
                </a:cubicBezTo>
                <a:cubicBezTo>
                  <a:pt x="864406" y="2438087"/>
                  <a:pt x="865962" y="2414910"/>
                  <a:pt x="865962" y="2376983"/>
                </a:cubicBezTo>
                <a:cubicBezTo>
                  <a:pt x="857529" y="2393491"/>
                  <a:pt x="845192" y="2407884"/>
                  <a:pt x="828951" y="2420162"/>
                </a:cubicBezTo>
                <a:cubicBezTo>
                  <a:pt x="812710" y="2432440"/>
                  <a:pt x="794389" y="2441544"/>
                  <a:pt x="773986" y="2447472"/>
                </a:cubicBezTo>
                <a:cubicBezTo>
                  <a:pt x="753585" y="2453400"/>
                  <a:pt x="751935" y="2451013"/>
                  <a:pt x="769038" y="2440310"/>
                </a:cubicBezTo>
                <a:cubicBezTo>
                  <a:pt x="786141" y="2429607"/>
                  <a:pt x="801597" y="2418308"/>
                  <a:pt x="815407" y="2406414"/>
                </a:cubicBezTo>
                <a:cubicBezTo>
                  <a:pt x="829218" y="2394520"/>
                  <a:pt x="841009" y="2383154"/>
                  <a:pt x="850782" y="2372314"/>
                </a:cubicBezTo>
                <a:cubicBezTo>
                  <a:pt x="831695" y="2375427"/>
                  <a:pt x="817469" y="2377957"/>
                  <a:pt x="808106" y="2379904"/>
                </a:cubicBezTo>
                <a:cubicBezTo>
                  <a:pt x="798742" y="2381851"/>
                  <a:pt x="789893" y="2379303"/>
                  <a:pt x="781558" y="2372258"/>
                </a:cubicBezTo>
                <a:cubicBezTo>
                  <a:pt x="773224" y="2365214"/>
                  <a:pt x="774917" y="2361691"/>
                  <a:pt x="786637" y="2361691"/>
                </a:cubicBezTo>
                <a:cubicBezTo>
                  <a:pt x="795951" y="2361691"/>
                  <a:pt x="821612" y="2359477"/>
                  <a:pt x="863618" y="2355050"/>
                </a:cubicBezTo>
                <a:cubicBezTo>
                  <a:pt x="863618" y="2350188"/>
                  <a:pt x="862062" y="2344821"/>
                  <a:pt x="858949" y="2338948"/>
                </a:cubicBezTo>
                <a:cubicBezTo>
                  <a:pt x="855836" y="2333076"/>
                  <a:pt x="858630" y="2330958"/>
                  <a:pt x="867330" y="2332595"/>
                </a:cubicBezTo>
                <a:lnTo>
                  <a:pt x="872587" y="2334213"/>
                </a:lnTo>
                <a:lnTo>
                  <a:pt x="867878" y="2331367"/>
                </a:lnTo>
                <a:cubicBezTo>
                  <a:pt x="863017" y="2324075"/>
                  <a:pt x="859147" y="2316990"/>
                  <a:pt x="856270" y="2310113"/>
                </a:cubicBezTo>
                <a:lnTo>
                  <a:pt x="855602" y="2306945"/>
                </a:lnTo>
                <a:lnTo>
                  <a:pt x="847910" y="2308541"/>
                </a:lnTo>
                <a:cubicBezTo>
                  <a:pt x="840324" y="2309806"/>
                  <a:pt x="834299" y="2310439"/>
                  <a:pt x="829835" y="2310439"/>
                </a:cubicBezTo>
                <a:cubicBezTo>
                  <a:pt x="819677" y="2310439"/>
                  <a:pt x="820188" y="2308129"/>
                  <a:pt x="831369" y="2303509"/>
                </a:cubicBezTo>
                <a:cubicBezTo>
                  <a:pt x="842550" y="2298889"/>
                  <a:pt x="854500" y="2293776"/>
                  <a:pt x="867218" y="2288170"/>
                </a:cubicBezTo>
                <a:cubicBezTo>
                  <a:pt x="879937" y="2282564"/>
                  <a:pt x="887245" y="2277653"/>
                  <a:pt x="889143" y="2273436"/>
                </a:cubicBezTo>
                <a:cubicBezTo>
                  <a:pt x="891040" y="2269220"/>
                  <a:pt x="895241" y="2268575"/>
                  <a:pt x="901747" y="2271501"/>
                </a:cubicBezTo>
                <a:lnTo>
                  <a:pt x="902685" y="2272073"/>
                </a:lnTo>
                <a:lnTo>
                  <a:pt x="904425" y="2265348"/>
                </a:lnTo>
                <a:cubicBezTo>
                  <a:pt x="905368" y="2262176"/>
                  <a:pt x="906555" y="2258529"/>
                  <a:pt x="907988" y="2254405"/>
                </a:cubicBezTo>
                <a:lnTo>
                  <a:pt x="866093" y="2259837"/>
                </a:lnTo>
                <a:cubicBezTo>
                  <a:pt x="866862" y="2266311"/>
                  <a:pt x="866899" y="2272277"/>
                  <a:pt x="866204" y="2277734"/>
                </a:cubicBezTo>
                <a:cubicBezTo>
                  <a:pt x="865510" y="2283191"/>
                  <a:pt x="863206" y="2284245"/>
                  <a:pt x="859293" y="2280896"/>
                </a:cubicBezTo>
                <a:cubicBezTo>
                  <a:pt x="855380" y="2277547"/>
                  <a:pt x="852097" y="2271439"/>
                  <a:pt x="849442" y="2262572"/>
                </a:cubicBezTo>
                <a:cubicBezTo>
                  <a:pt x="825816" y="2265672"/>
                  <a:pt x="810837" y="2268004"/>
                  <a:pt x="804506" y="2269567"/>
                </a:cubicBezTo>
                <a:cubicBezTo>
                  <a:pt x="798175" y="2271129"/>
                  <a:pt x="791269" y="2267802"/>
                  <a:pt x="783791" y="2259586"/>
                </a:cubicBezTo>
                <a:cubicBezTo>
                  <a:pt x="776312" y="2251369"/>
                  <a:pt x="778368" y="2247658"/>
                  <a:pt x="789958" y="2248452"/>
                </a:cubicBezTo>
                <a:cubicBezTo>
                  <a:pt x="801548" y="2249245"/>
                  <a:pt x="819875" y="2248241"/>
                  <a:pt x="844941" y="2245438"/>
                </a:cubicBezTo>
                <a:cubicBezTo>
                  <a:pt x="841257" y="2233842"/>
                  <a:pt x="837223" y="2224633"/>
                  <a:pt x="832839" y="2217812"/>
                </a:cubicBezTo>
                <a:cubicBezTo>
                  <a:pt x="828454" y="2210990"/>
                  <a:pt x="830501" y="2207983"/>
                  <a:pt x="838978" y="2208789"/>
                </a:cubicBezTo>
                <a:cubicBezTo>
                  <a:pt x="847455" y="2209595"/>
                  <a:pt x="854484" y="2210718"/>
                  <a:pt x="860065" y="2212156"/>
                </a:cubicBezTo>
                <a:cubicBezTo>
                  <a:pt x="865646" y="2213595"/>
                  <a:pt x="867848" y="2216981"/>
                  <a:pt x="866670" y="2222314"/>
                </a:cubicBezTo>
                <a:cubicBezTo>
                  <a:pt x="865491" y="2227647"/>
                  <a:pt x="865218" y="2234406"/>
                  <a:pt x="865851" y="2242591"/>
                </a:cubicBezTo>
                <a:lnTo>
                  <a:pt x="911913" y="2238275"/>
                </a:lnTo>
                <a:cubicBezTo>
                  <a:pt x="915522" y="2224286"/>
                  <a:pt x="916548" y="2214503"/>
                  <a:pt x="914992" y="2208929"/>
                </a:cubicBezTo>
                <a:cubicBezTo>
                  <a:pt x="914214" y="2206141"/>
                  <a:pt x="914581" y="2204309"/>
                  <a:pt x="916095" y="2203431"/>
                </a:cubicBezTo>
                <a:close/>
                <a:moveTo>
                  <a:pt x="3024165" y="2201978"/>
                </a:moveTo>
                <a:cubicBezTo>
                  <a:pt x="3027291" y="2202367"/>
                  <a:pt x="3031083" y="2203227"/>
                  <a:pt x="3035541" y="2204557"/>
                </a:cubicBezTo>
                <a:cubicBezTo>
                  <a:pt x="3044459" y="2207217"/>
                  <a:pt x="3048139" y="2211028"/>
                  <a:pt x="3046583" y="2215989"/>
                </a:cubicBezTo>
                <a:cubicBezTo>
                  <a:pt x="3045026" y="2220950"/>
                  <a:pt x="3044248" y="2227095"/>
                  <a:pt x="3044248" y="2234425"/>
                </a:cubicBezTo>
                <a:cubicBezTo>
                  <a:pt x="3051416" y="2233705"/>
                  <a:pt x="3060129" y="2231969"/>
                  <a:pt x="3070386" y="2229216"/>
                </a:cubicBezTo>
                <a:cubicBezTo>
                  <a:pt x="3080642" y="2226462"/>
                  <a:pt x="3089355" y="2227972"/>
                  <a:pt x="3096524" y="2233746"/>
                </a:cubicBezTo>
                <a:cubicBezTo>
                  <a:pt x="3103692" y="2239519"/>
                  <a:pt x="3101454" y="2243627"/>
                  <a:pt x="3089808" y="2246070"/>
                </a:cubicBezTo>
                <a:cubicBezTo>
                  <a:pt x="3078162" y="2248514"/>
                  <a:pt x="3062895" y="2250790"/>
                  <a:pt x="3044006" y="2252898"/>
                </a:cubicBezTo>
                <a:lnTo>
                  <a:pt x="3043076" y="2264767"/>
                </a:lnTo>
                <a:cubicBezTo>
                  <a:pt x="3047764" y="2264866"/>
                  <a:pt x="3054257" y="2263530"/>
                  <a:pt x="3062554" y="2260758"/>
                </a:cubicBezTo>
                <a:cubicBezTo>
                  <a:pt x="3070851" y="2257986"/>
                  <a:pt x="3079018" y="2259493"/>
                  <a:pt x="3087055" y="2265278"/>
                </a:cubicBezTo>
                <a:cubicBezTo>
                  <a:pt x="3095091" y="2271064"/>
                  <a:pt x="3091842" y="2275362"/>
                  <a:pt x="3077306" y="2278171"/>
                </a:cubicBezTo>
                <a:cubicBezTo>
                  <a:pt x="3062771" y="2280980"/>
                  <a:pt x="3051286" y="2282707"/>
                  <a:pt x="3042853" y="2283352"/>
                </a:cubicBezTo>
                <a:lnTo>
                  <a:pt x="3041904" y="2297453"/>
                </a:lnTo>
                <a:cubicBezTo>
                  <a:pt x="3057717" y="2295965"/>
                  <a:pt x="3071682" y="2294049"/>
                  <a:pt x="3083799" y="2291705"/>
                </a:cubicBezTo>
                <a:cubicBezTo>
                  <a:pt x="3095916" y="2289361"/>
                  <a:pt x="3106151" y="2287398"/>
                  <a:pt x="3114504" y="2285817"/>
                </a:cubicBezTo>
                <a:cubicBezTo>
                  <a:pt x="3122857" y="2284235"/>
                  <a:pt x="3130131" y="2284081"/>
                  <a:pt x="3136326" y="2285352"/>
                </a:cubicBezTo>
                <a:cubicBezTo>
                  <a:pt x="3142521" y="2286623"/>
                  <a:pt x="3148762" y="2291513"/>
                  <a:pt x="3155050" y="2300021"/>
                </a:cubicBezTo>
                <a:cubicBezTo>
                  <a:pt x="3161338" y="2308529"/>
                  <a:pt x="3153385" y="2311809"/>
                  <a:pt x="3131191" y="2309862"/>
                </a:cubicBezTo>
                <a:cubicBezTo>
                  <a:pt x="3120094" y="2308888"/>
                  <a:pt x="3106036" y="2308760"/>
                  <a:pt x="3089015" y="2309476"/>
                </a:cubicBezTo>
                <a:lnTo>
                  <a:pt x="3055516" y="2312093"/>
                </a:lnTo>
                <a:lnTo>
                  <a:pt x="3058137" y="2313348"/>
                </a:lnTo>
                <a:cubicBezTo>
                  <a:pt x="3060109" y="2314493"/>
                  <a:pt x="3062385" y="2315986"/>
                  <a:pt x="3064963" y="2317824"/>
                </a:cubicBezTo>
                <a:cubicBezTo>
                  <a:pt x="3075275" y="2325179"/>
                  <a:pt x="3075896" y="2331333"/>
                  <a:pt x="3066823" y="2336288"/>
                </a:cubicBezTo>
                <a:cubicBezTo>
                  <a:pt x="3057751" y="2341243"/>
                  <a:pt x="3048412" y="2347946"/>
                  <a:pt x="3038806" y="2356398"/>
                </a:cubicBezTo>
                <a:cubicBezTo>
                  <a:pt x="3029201" y="2364851"/>
                  <a:pt x="3022063" y="2369787"/>
                  <a:pt x="3017394" y="2371207"/>
                </a:cubicBezTo>
                <a:cubicBezTo>
                  <a:pt x="3012724" y="2372627"/>
                  <a:pt x="3013279" y="2373170"/>
                  <a:pt x="3019059" y="2372835"/>
                </a:cubicBezTo>
                <a:cubicBezTo>
                  <a:pt x="3024838" y="2372500"/>
                  <a:pt x="3039020" y="2370968"/>
                  <a:pt x="3061605" y="2368240"/>
                </a:cubicBezTo>
                <a:cubicBezTo>
                  <a:pt x="3053829" y="2358640"/>
                  <a:pt x="3051748" y="2353003"/>
                  <a:pt x="3055363" y="2351329"/>
                </a:cubicBezTo>
                <a:cubicBezTo>
                  <a:pt x="3058979" y="2349655"/>
                  <a:pt x="3067369" y="2352176"/>
                  <a:pt x="3080534" y="2358891"/>
                </a:cubicBezTo>
                <a:cubicBezTo>
                  <a:pt x="3093699" y="2365607"/>
                  <a:pt x="3098831" y="2374388"/>
                  <a:pt x="3095928" y="2385234"/>
                </a:cubicBezTo>
                <a:cubicBezTo>
                  <a:pt x="3093026" y="2396080"/>
                  <a:pt x="3083904" y="2394496"/>
                  <a:pt x="3068563" y="2380481"/>
                </a:cubicBezTo>
                <a:lnTo>
                  <a:pt x="3038406" y="2385280"/>
                </a:lnTo>
                <a:cubicBezTo>
                  <a:pt x="3043070" y="2387910"/>
                  <a:pt x="3045007" y="2391497"/>
                  <a:pt x="3044220" y="2396043"/>
                </a:cubicBezTo>
                <a:cubicBezTo>
                  <a:pt x="3043433" y="2400588"/>
                  <a:pt x="3043240" y="2408532"/>
                  <a:pt x="3043643" y="2419874"/>
                </a:cubicBezTo>
                <a:cubicBezTo>
                  <a:pt x="3044046" y="2431216"/>
                  <a:pt x="3044248" y="2440242"/>
                  <a:pt x="3044248" y="2446951"/>
                </a:cubicBezTo>
                <a:cubicBezTo>
                  <a:pt x="3044248" y="2454752"/>
                  <a:pt x="3040515" y="2463136"/>
                  <a:pt x="3033049" y="2472103"/>
                </a:cubicBezTo>
                <a:cubicBezTo>
                  <a:pt x="3025582" y="2481070"/>
                  <a:pt x="3020556" y="2482152"/>
                  <a:pt x="3017970" y="2475349"/>
                </a:cubicBezTo>
                <a:cubicBezTo>
                  <a:pt x="3015385" y="2468547"/>
                  <a:pt x="3009754" y="2459574"/>
                  <a:pt x="3001078" y="2448430"/>
                </a:cubicBezTo>
                <a:cubicBezTo>
                  <a:pt x="2992403" y="2437287"/>
                  <a:pt x="2993271" y="2433854"/>
                  <a:pt x="3003683" y="2438133"/>
                </a:cubicBezTo>
                <a:cubicBezTo>
                  <a:pt x="3014095" y="2442412"/>
                  <a:pt x="3019394" y="2444099"/>
                  <a:pt x="3019580" y="2443193"/>
                </a:cubicBezTo>
                <a:cubicBezTo>
                  <a:pt x="3022693" y="2436235"/>
                  <a:pt x="3023685" y="2426258"/>
                  <a:pt x="3022556" y="2413260"/>
                </a:cubicBezTo>
                <a:cubicBezTo>
                  <a:pt x="3021427" y="2400263"/>
                  <a:pt x="3020454" y="2393231"/>
                  <a:pt x="3019635" y="2392164"/>
                </a:cubicBezTo>
                <a:cubicBezTo>
                  <a:pt x="3006998" y="2395227"/>
                  <a:pt x="2996604" y="2398328"/>
                  <a:pt x="2988456" y="2401466"/>
                </a:cubicBezTo>
                <a:cubicBezTo>
                  <a:pt x="2980308" y="2404603"/>
                  <a:pt x="2975093" y="2404579"/>
                  <a:pt x="2972810" y="2401391"/>
                </a:cubicBezTo>
                <a:cubicBezTo>
                  <a:pt x="2970528" y="2398204"/>
                  <a:pt x="2969601" y="2394055"/>
                  <a:pt x="2970029" y="2388945"/>
                </a:cubicBezTo>
                <a:cubicBezTo>
                  <a:pt x="2970457" y="2383836"/>
                  <a:pt x="2972730" y="2380596"/>
                  <a:pt x="2976847" y="2379225"/>
                </a:cubicBezTo>
                <a:cubicBezTo>
                  <a:pt x="2980965" y="2377855"/>
                  <a:pt x="2984856" y="2376434"/>
                  <a:pt x="2988521" y="2374965"/>
                </a:cubicBezTo>
                <a:cubicBezTo>
                  <a:pt x="2992186" y="2373495"/>
                  <a:pt x="3002154" y="2367551"/>
                  <a:pt x="3018426" y="2357133"/>
                </a:cubicBezTo>
                <a:cubicBezTo>
                  <a:pt x="3001199" y="2360953"/>
                  <a:pt x="2989386" y="2363660"/>
                  <a:pt x="2982987" y="2365254"/>
                </a:cubicBezTo>
                <a:cubicBezTo>
                  <a:pt x="2976587" y="2366848"/>
                  <a:pt x="2972525" y="2366007"/>
                  <a:pt x="2970801" y="2362733"/>
                </a:cubicBezTo>
                <a:cubicBezTo>
                  <a:pt x="2969077" y="2359459"/>
                  <a:pt x="2968429" y="2355527"/>
                  <a:pt x="2968857" y="2350938"/>
                </a:cubicBezTo>
                <a:cubicBezTo>
                  <a:pt x="2969285" y="2346350"/>
                  <a:pt x="2972575" y="2342821"/>
                  <a:pt x="2978726" y="2340353"/>
                </a:cubicBezTo>
                <a:cubicBezTo>
                  <a:pt x="2984878" y="2337885"/>
                  <a:pt x="2991104" y="2333504"/>
                  <a:pt x="2997404" y="2327210"/>
                </a:cubicBezTo>
                <a:cubicBezTo>
                  <a:pt x="3003705" y="2320915"/>
                  <a:pt x="3007208" y="2317663"/>
                  <a:pt x="3007915" y="2317452"/>
                </a:cubicBezTo>
                <a:cubicBezTo>
                  <a:pt x="2971006" y="2322884"/>
                  <a:pt x="2948251" y="2326577"/>
                  <a:pt x="2939650" y="2328530"/>
                </a:cubicBezTo>
                <a:cubicBezTo>
                  <a:pt x="2931049" y="2330484"/>
                  <a:pt x="2922572" y="2328357"/>
                  <a:pt x="2914219" y="2322149"/>
                </a:cubicBezTo>
                <a:cubicBezTo>
                  <a:pt x="2905866" y="2315942"/>
                  <a:pt x="2904951" y="2312026"/>
                  <a:pt x="2911475" y="2310401"/>
                </a:cubicBezTo>
                <a:cubicBezTo>
                  <a:pt x="2928627" y="2309620"/>
                  <a:pt x="2945227" y="2308445"/>
                  <a:pt x="2961276" y="2306876"/>
                </a:cubicBezTo>
                <a:cubicBezTo>
                  <a:pt x="2977325" y="2305307"/>
                  <a:pt x="2997931" y="2303084"/>
                  <a:pt x="3023096" y="2300207"/>
                </a:cubicBezTo>
                <a:lnTo>
                  <a:pt x="3023096" y="2285919"/>
                </a:lnTo>
                <a:cubicBezTo>
                  <a:pt x="3017949" y="2286688"/>
                  <a:pt x="3012110" y="2287659"/>
                  <a:pt x="3005580" y="2288831"/>
                </a:cubicBezTo>
                <a:cubicBezTo>
                  <a:pt x="2999051" y="2290003"/>
                  <a:pt x="2991581" y="2288009"/>
                  <a:pt x="2983173" y="2282850"/>
                </a:cubicBezTo>
                <a:cubicBezTo>
                  <a:pt x="2974764" y="2277690"/>
                  <a:pt x="2975679" y="2274571"/>
                  <a:pt x="2985917" y="2273492"/>
                </a:cubicBezTo>
                <a:cubicBezTo>
                  <a:pt x="2996155" y="2272413"/>
                  <a:pt x="3008548" y="2270838"/>
                  <a:pt x="3023096" y="2268767"/>
                </a:cubicBezTo>
                <a:lnTo>
                  <a:pt x="3023096" y="2255577"/>
                </a:lnTo>
                <a:cubicBezTo>
                  <a:pt x="3009317" y="2257127"/>
                  <a:pt x="2999708" y="2258098"/>
                  <a:pt x="2994270" y="2258488"/>
                </a:cubicBezTo>
                <a:cubicBezTo>
                  <a:pt x="2988831" y="2258879"/>
                  <a:pt x="2982546" y="2256408"/>
                  <a:pt x="2975415" y="2251075"/>
                </a:cubicBezTo>
                <a:cubicBezTo>
                  <a:pt x="2968284" y="2245742"/>
                  <a:pt x="2970066" y="2242815"/>
                  <a:pt x="2980763" y="2242294"/>
                </a:cubicBezTo>
                <a:cubicBezTo>
                  <a:pt x="2991460" y="2241773"/>
                  <a:pt x="3005571" y="2240458"/>
                  <a:pt x="3023096" y="2238350"/>
                </a:cubicBezTo>
                <a:cubicBezTo>
                  <a:pt x="3023096" y="2236229"/>
                  <a:pt x="3022538" y="2232019"/>
                  <a:pt x="3021421" y="2225718"/>
                </a:cubicBezTo>
                <a:cubicBezTo>
                  <a:pt x="3020305" y="2219418"/>
                  <a:pt x="3018358" y="2214203"/>
                  <a:pt x="3015580" y="2210073"/>
                </a:cubicBezTo>
                <a:cubicBezTo>
                  <a:pt x="3012802" y="2205943"/>
                  <a:pt x="3013205" y="2203326"/>
                  <a:pt x="3016789" y="2202222"/>
                </a:cubicBezTo>
                <a:cubicBezTo>
                  <a:pt x="3018581" y="2201670"/>
                  <a:pt x="3021040" y="2201589"/>
                  <a:pt x="3024165" y="2201978"/>
                </a:cubicBezTo>
                <a:close/>
                <a:moveTo>
                  <a:pt x="6129390" y="2200697"/>
                </a:moveTo>
                <a:cubicBezTo>
                  <a:pt x="6136106" y="2202334"/>
                  <a:pt x="6142552" y="2204644"/>
                  <a:pt x="6148728" y="2207626"/>
                </a:cubicBezTo>
                <a:cubicBezTo>
                  <a:pt x="6154904" y="2210609"/>
                  <a:pt x="6155928" y="2214063"/>
                  <a:pt x="6151798" y="2217988"/>
                </a:cubicBezTo>
                <a:cubicBezTo>
                  <a:pt x="6147668" y="2221914"/>
                  <a:pt x="6143891" y="2225836"/>
                  <a:pt x="6140468" y="2229755"/>
                </a:cubicBezTo>
                <a:cubicBezTo>
                  <a:pt x="6155376" y="2227498"/>
                  <a:pt x="6167666" y="2225572"/>
                  <a:pt x="6177340" y="2223979"/>
                </a:cubicBezTo>
                <a:cubicBezTo>
                  <a:pt x="6187014" y="2222385"/>
                  <a:pt x="6195739" y="2225461"/>
                  <a:pt x="6203515" y="2233206"/>
                </a:cubicBezTo>
                <a:cubicBezTo>
                  <a:pt x="6211292" y="2240951"/>
                  <a:pt x="6207400" y="2245060"/>
                  <a:pt x="6191842" y="2245531"/>
                </a:cubicBezTo>
                <a:cubicBezTo>
                  <a:pt x="6176283" y="2246002"/>
                  <a:pt x="6157155" y="2246610"/>
                  <a:pt x="6134459" y="2247354"/>
                </a:cubicBezTo>
                <a:cubicBezTo>
                  <a:pt x="6131123" y="2254064"/>
                  <a:pt x="6125430" y="2261390"/>
                  <a:pt x="6117381" y="2269334"/>
                </a:cubicBezTo>
                <a:cubicBezTo>
                  <a:pt x="6109332" y="2277278"/>
                  <a:pt x="6105896" y="2277879"/>
                  <a:pt x="6107074" y="2271139"/>
                </a:cubicBezTo>
                <a:cubicBezTo>
                  <a:pt x="6108253" y="2264398"/>
                  <a:pt x="6111168" y="2256873"/>
                  <a:pt x="6115818" y="2248563"/>
                </a:cubicBezTo>
                <a:lnTo>
                  <a:pt x="6076267" y="2254014"/>
                </a:lnTo>
                <a:cubicBezTo>
                  <a:pt x="6076267" y="2272171"/>
                  <a:pt x="6073765" y="2278977"/>
                  <a:pt x="6068760" y="2274431"/>
                </a:cubicBezTo>
                <a:cubicBezTo>
                  <a:pt x="6063756" y="2269886"/>
                  <a:pt x="6060293" y="2263992"/>
                  <a:pt x="6058370" y="2256749"/>
                </a:cubicBezTo>
                <a:cubicBezTo>
                  <a:pt x="6040264" y="2259068"/>
                  <a:pt x="6028302" y="2260814"/>
                  <a:pt x="6022484" y="2261986"/>
                </a:cubicBezTo>
                <a:cubicBezTo>
                  <a:pt x="6016668" y="2263158"/>
                  <a:pt x="6009756" y="2260808"/>
                  <a:pt x="6001750" y="2254935"/>
                </a:cubicBezTo>
                <a:cubicBezTo>
                  <a:pt x="5993746" y="2249063"/>
                  <a:pt x="5995212" y="2246126"/>
                  <a:pt x="6006150" y="2246126"/>
                </a:cubicBezTo>
                <a:cubicBezTo>
                  <a:pt x="6014634" y="2246126"/>
                  <a:pt x="6030956" y="2244725"/>
                  <a:pt x="6055115" y="2241922"/>
                </a:cubicBezTo>
                <a:cubicBezTo>
                  <a:pt x="6053019" y="2233736"/>
                  <a:pt x="6049382" y="2227135"/>
                  <a:pt x="6044204" y="2222118"/>
                </a:cubicBezTo>
                <a:cubicBezTo>
                  <a:pt x="6039026" y="2217102"/>
                  <a:pt x="6040350" y="2214593"/>
                  <a:pt x="6048176" y="2214593"/>
                </a:cubicBezTo>
                <a:cubicBezTo>
                  <a:pt x="6054576" y="2214593"/>
                  <a:pt x="6060858" y="2215074"/>
                  <a:pt x="6067021" y="2216035"/>
                </a:cubicBezTo>
                <a:cubicBezTo>
                  <a:pt x="6073186" y="2216996"/>
                  <a:pt x="6076069" y="2219743"/>
                  <a:pt x="6075672" y="2224276"/>
                </a:cubicBezTo>
                <a:cubicBezTo>
                  <a:pt x="6075276" y="2228809"/>
                  <a:pt x="6075362" y="2233358"/>
                  <a:pt x="6075932" y="2237922"/>
                </a:cubicBezTo>
                <a:lnTo>
                  <a:pt x="6118850" y="2233606"/>
                </a:lnTo>
                <a:cubicBezTo>
                  <a:pt x="6120724" y="2228571"/>
                  <a:pt x="6121855" y="2224038"/>
                  <a:pt x="6122246" y="2220007"/>
                </a:cubicBezTo>
                <a:cubicBezTo>
                  <a:pt x="6122636" y="2215976"/>
                  <a:pt x="6122246" y="2211341"/>
                  <a:pt x="6121074" y="2206101"/>
                </a:cubicBezTo>
                <a:cubicBezTo>
                  <a:pt x="6119902" y="2200861"/>
                  <a:pt x="6122674" y="2199059"/>
                  <a:pt x="6129390" y="2200697"/>
                </a:cubicBezTo>
                <a:close/>
                <a:moveTo>
                  <a:pt x="614415" y="2200697"/>
                </a:moveTo>
                <a:cubicBezTo>
                  <a:pt x="621131" y="2202334"/>
                  <a:pt x="627577" y="2204644"/>
                  <a:pt x="633753" y="2207626"/>
                </a:cubicBezTo>
                <a:cubicBezTo>
                  <a:pt x="639930" y="2210609"/>
                  <a:pt x="640953" y="2214063"/>
                  <a:pt x="636823" y="2217988"/>
                </a:cubicBezTo>
                <a:cubicBezTo>
                  <a:pt x="632693" y="2221914"/>
                  <a:pt x="628916" y="2225836"/>
                  <a:pt x="625493" y="2229755"/>
                </a:cubicBezTo>
                <a:cubicBezTo>
                  <a:pt x="640401" y="2227498"/>
                  <a:pt x="652692" y="2225572"/>
                  <a:pt x="662366" y="2223979"/>
                </a:cubicBezTo>
                <a:cubicBezTo>
                  <a:pt x="672039" y="2222385"/>
                  <a:pt x="680764" y="2225461"/>
                  <a:pt x="688540" y="2233206"/>
                </a:cubicBezTo>
                <a:cubicBezTo>
                  <a:pt x="696317" y="2240951"/>
                  <a:pt x="692426" y="2245060"/>
                  <a:pt x="676867" y="2245531"/>
                </a:cubicBezTo>
                <a:cubicBezTo>
                  <a:pt x="661309" y="2246002"/>
                  <a:pt x="642181" y="2246610"/>
                  <a:pt x="619484" y="2247354"/>
                </a:cubicBezTo>
                <a:cubicBezTo>
                  <a:pt x="616148" y="2254064"/>
                  <a:pt x="610455" y="2261390"/>
                  <a:pt x="602406" y="2269334"/>
                </a:cubicBezTo>
                <a:cubicBezTo>
                  <a:pt x="594357" y="2277278"/>
                  <a:pt x="590922" y="2277879"/>
                  <a:pt x="592100" y="2271139"/>
                </a:cubicBezTo>
                <a:cubicBezTo>
                  <a:pt x="593278" y="2264398"/>
                  <a:pt x="596193" y="2256873"/>
                  <a:pt x="600844" y="2248563"/>
                </a:cubicBezTo>
                <a:lnTo>
                  <a:pt x="561293" y="2254014"/>
                </a:lnTo>
                <a:cubicBezTo>
                  <a:pt x="561293" y="2272171"/>
                  <a:pt x="558790" y="2278977"/>
                  <a:pt x="553786" y="2274431"/>
                </a:cubicBezTo>
                <a:cubicBezTo>
                  <a:pt x="548782" y="2269886"/>
                  <a:pt x="545318" y="2263992"/>
                  <a:pt x="543396" y="2256749"/>
                </a:cubicBezTo>
                <a:cubicBezTo>
                  <a:pt x="525288" y="2259068"/>
                  <a:pt x="513326" y="2260814"/>
                  <a:pt x="507510" y="2261986"/>
                </a:cubicBezTo>
                <a:cubicBezTo>
                  <a:pt x="501693" y="2263158"/>
                  <a:pt x="494782" y="2260808"/>
                  <a:pt x="486777" y="2254935"/>
                </a:cubicBezTo>
                <a:cubicBezTo>
                  <a:pt x="478771" y="2249063"/>
                  <a:pt x="480237" y="2246126"/>
                  <a:pt x="491176" y="2246126"/>
                </a:cubicBezTo>
                <a:cubicBezTo>
                  <a:pt x="499659" y="2246126"/>
                  <a:pt x="515981" y="2244725"/>
                  <a:pt x="540140" y="2241922"/>
                </a:cubicBezTo>
                <a:cubicBezTo>
                  <a:pt x="538045" y="2233736"/>
                  <a:pt x="534408" y="2227135"/>
                  <a:pt x="529229" y="2222118"/>
                </a:cubicBezTo>
                <a:cubicBezTo>
                  <a:pt x="524051" y="2217102"/>
                  <a:pt x="525375" y="2214593"/>
                  <a:pt x="533201" y="2214593"/>
                </a:cubicBezTo>
                <a:cubicBezTo>
                  <a:pt x="539601" y="2214593"/>
                  <a:pt x="545883" y="2215074"/>
                  <a:pt x="552047" y="2216035"/>
                </a:cubicBezTo>
                <a:cubicBezTo>
                  <a:pt x="558211" y="2216996"/>
                  <a:pt x="561095" y="2219743"/>
                  <a:pt x="560698" y="2224276"/>
                </a:cubicBezTo>
                <a:cubicBezTo>
                  <a:pt x="560300" y="2228809"/>
                  <a:pt x="560387" y="2233358"/>
                  <a:pt x="560958" y="2237922"/>
                </a:cubicBezTo>
                <a:lnTo>
                  <a:pt x="603876" y="2233606"/>
                </a:lnTo>
                <a:cubicBezTo>
                  <a:pt x="605749" y="2228571"/>
                  <a:pt x="606881" y="2224038"/>
                  <a:pt x="607272" y="2220007"/>
                </a:cubicBezTo>
                <a:cubicBezTo>
                  <a:pt x="607662" y="2215976"/>
                  <a:pt x="607272" y="2211341"/>
                  <a:pt x="606099" y="2206101"/>
                </a:cubicBezTo>
                <a:cubicBezTo>
                  <a:pt x="604927" y="2200861"/>
                  <a:pt x="607699" y="2199059"/>
                  <a:pt x="614415" y="2200697"/>
                </a:cubicBezTo>
                <a:close/>
                <a:moveTo>
                  <a:pt x="5142631" y="1859434"/>
                </a:moveTo>
                <a:lnTo>
                  <a:pt x="5182461" y="1859434"/>
                </a:lnTo>
                <a:lnTo>
                  <a:pt x="5182461" y="1899245"/>
                </a:lnTo>
                <a:lnTo>
                  <a:pt x="5142631" y="1899245"/>
                </a:lnTo>
                <a:close/>
                <a:moveTo>
                  <a:pt x="657557" y="1855685"/>
                </a:moveTo>
                <a:cubicBezTo>
                  <a:pt x="655182" y="1855146"/>
                  <a:pt x="629958" y="1857846"/>
                  <a:pt x="581887" y="1863787"/>
                </a:cubicBezTo>
                <a:lnTo>
                  <a:pt x="585087" y="1892101"/>
                </a:lnTo>
                <a:lnTo>
                  <a:pt x="656840" y="1886558"/>
                </a:lnTo>
                <a:cubicBezTo>
                  <a:pt x="658924" y="1876189"/>
                  <a:pt x="660158" y="1868587"/>
                  <a:pt x="660542" y="1863750"/>
                </a:cubicBezTo>
                <a:cubicBezTo>
                  <a:pt x="660927" y="1858913"/>
                  <a:pt x="659931" y="1856225"/>
                  <a:pt x="657557" y="1855685"/>
                </a:cubicBezTo>
                <a:close/>
                <a:moveTo>
                  <a:pt x="4046354" y="1843779"/>
                </a:moveTo>
                <a:cubicBezTo>
                  <a:pt x="4041089" y="1844157"/>
                  <a:pt x="4024616" y="1845797"/>
                  <a:pt x="3996934" y="1848699"/>
                </a:cubicBezTo>
                <a:cubicBezTo>
                  <a:pt x="3997666" y="1859688"/>
                  <a:pt x="3998366" y="1869876"/>
                  <a:pt x="3999036" y="1879265"/>
                </a:cubicBezTo>
                <a:cubicBezTo>
                  <a:pt x="4021559" y="1877814"/>
                  <a:pt x="4039189" y="1876381"/>
                  <a:pt x="4051926" y="1874968"/>
                </a:cubicBezTo>
                <a:cubicBezTo>
                  <a:pt x="4054084" y="1862181"/>
                  <a:pt x="4055011" y="1853691"/>
                  <a:pt x="4054707" y="1849499"/>
                </a:cubicBezTo>
                <a:cubicBezTo>
                  <a:pt x="4054403" y="1845307"/>
                  <a:pt x="4051619" y="1843401"/>
                  <a:pt x="4046354" y="1843779"/>
                </a:cubicBezTo>
                <a:close/>
                <a:moveTo>
                  <a:pt x="664891" y="1834731"/>
                </a:moveTo>
                <a:cubicBezTo>
                  <a:pt x="670263" y="1834253"/>
                  <a:pt x="677951" y="1836630"/>
                  <a:pt x="687955" y="1841863"/>
                </a:cubicBezTo>
                <a:cubicBezTo>
                  <a:pt x="701293" y="1848839"/>
                  <a:pt x="704518" y="1855654"/>
                  <a:pt x="697629" y="1862308"/>
                </a:cubicBezTo>
                <a:cubicBezTo>
                  <a:pt x="690739" y="1868962"/>
                  <a:pt x="683679" y="1877752"/>
                  <a:pt x="676448" y="1888678"/>
                </a:cubicBezTo>
                <a:cubicBezTo>
                  <a:pt x="684225" y="1898228"/>
                  <a:pt x="684882" y="1903543"/>
                  <a:pt x="678420" y="1904622"/>
                </a:cubicBezTo>
                <a:cubicBezTo>
                  <a:pt x="671959" y="1905701"/>
                  <a:pt x="659990" y="1906240"/>
                  <a:pt x="642516" y="1906240"/>
                </a:cubicBezTo>
                <a:cubicBezTo>
                  <a:pt x="625623" y="1906240"/>
                  <a:pt x="606822" y="1907313"/>
                  <a:pt x="586110" y="1909458"/>
                </a:cubicBezTo>
                <a:cubicBezTo>
                  <a:pt x="585403" y="1914395"/>
                  <a:pt x="582758" y="1917622"/>
                  <a:pt x="578176" y="1919142"/>
                </a:cubicBezTo>
                <a:cubicBezTo>
                  <a:pt x="573593" y="1920661"/>
                  <a:pt x="569937" y="1916878"/>
                  <a:pt x="567209" y="1907793"/>
                </a:cubicBezTo>
                <a:cubicBezTo>
                  <a:pt x="564480" y="1898709"/>
                  <a:pt x="562161" y="1889956"/>
                  <a:pt x="560251" y="1881535"/>
                </a:cubicBezTo>
                <a:cubicBezTo>
                  <a:pt x="558341" y="1873113"/>
                  <a:pt x="555609" y="1865381"/>
                  <a:pt x="552056" y="1858336"/>
                </a:cubicBezTo>
                <a:cubicBezTo>
                  <a:pt x="548503" y="1851291"/>
                  <a:pt x="549473" y="1847769"/>
                  <a:pt x="554967" y="1847769"/>
                </a:cubicBezTo>
                <a:cubicBezTo>
                  <a:pt x="557659" y="1847769"/>
                  <a:pt x="563159" y="1847965"/>
                  <a:pt x="571469" y="1848355"/>
                </a:cubicBezTo>
                <a:cubicBezTo>
                  <a:pt x="579778" y="1848746"/>
                  <a:pt x="595384" y="1847605"/>
                  <a:pt x="618285" y="1844932"/>
                </a:cubicBezTo>
                <a:cubicBezTo>
                  <a:pt x="641185" y="1842259"/>
                  <a:pt x="655188" y="1839336"/>
                  <a:pt x="660291" y="1836161"/>
                </a:cubicBezTo>
                <a:cubicBezTo>
                  <a:pt x="661567" y="1835367"/>
                  <a:pt x="663101" y="1834890"/>
                  <a:pt x="664891" y="1834731"/>
                </a:cubicBezTo>
                <a:close/>
                <a:moveTo>
                  <a:pt x="1586686" y="1832168"/>
                </a:moveTo>
                <a:cubicBezTo>
                  <a:pt x="1588162" y="1831373"/>
                  <a:pt x="1590569" y="1831615"/>
                  <a:pt x="1593909" y="1832896"/>
                </a:cubicBezTo>
                <a:cubicBezTo>
                  <a:pt x="1600587" y="1835457"/>
                  <a:pt x="1605861" y="1839153"/>
                  <a:pt x="1609731" y="1843983"/>
                </a:cubicBezTo>
                <a:cubicBezTo>
                  <a:pt x="1613601" y="1848814"/>
                  <a:pt x="1613449" y="1851800"/>
                  <a:pt x="1609275" y="1852941"/>
                </a:cubicBezTo>
                <a:cubicBezTo>
                  <a:pt x="1605102" y="1854082"/>
                  <a:pt x="1595128" y="1859837"/>
                  <a:pt x="1579351" y="1870205"/>
                </a:cubicBezTo>
                <a:cubicBezTo>
                  <a:pt x="1599890" y="1874112"/>
                  <a:pt x="1614125" y="1878363"/>
                  <a:pt x="1622056" y="1882958"/>
                </a:cubicBezTo>
                <a:cubicBezTo>
                  <a:pt x="1629988" y="1887553"/>
                  <a:pt x="1634774" y="1894334"/>
                  <a:pt x="1636418" y="1903301"/>
                </a:cubicBezTo>
                <a:cubicBezTo>
                  <a:pt x="1638061" y="1912268"/>
                  <a:pt x="1631060" y="1913018"/>
                  <a:pt x="1615414" y="1905552"/>
                </a:cubicBezTo>
                <a:cubicBezTo>
                  <a:pt x="1599769" y="1898085"/>
                  <a:pt x="1584629" y="1891466"/>
                  <a:pt x="1569994" y="1885693"/>
                </a:cubicBezTo>
                <a:cubicBezTo>
                  <a:pt x="1555359" y="1879919"/>
                  <a:pt x="1542148" y="1873513"/>
                  <a:pt x="1530359" y="1866475"/>
                </a:cubicBezTo>
                <a:cubicBezTo>
                  <a:pt x="1518571" y="1859437"/>
                  <a:pt x="1518267" y="1856907"/>
                  <a:pt x="1529448" y="1858885"/>
                </a:cubicBezTo>
                <a:cubicBezTo>
                  <a:pt x="1540628" y="1860863"/>
                  <a:pt x="1553598" y="1863371"/>
                  <a:pt x="1568357" y="1866410"/>
                </a:cubicBezTo>
                <a:cubicBezTo>
                  <a:pt x="1580263" y="1852991"/>
                  <a:pt x="1585829" y="1843410"/>
                  <a:pt x="1585054" y="1837668"/>
                </a:cubicBezTo>
                <a:cubicBezTo>
                  <a:pt x="1584666" y="1834796"/>
                  <a:pt x="1585210" y="1832963"/>
                  <a:pt x="1586686" y="1832168"/>
                </a:cubicBezTo>
                <a:close/>
                <a:moveTo>
                  <a:pt x="4061486" y="1822180"/>
                </a:moveTo>
                <a:cubicBezTo>
                  <a:pt x="4064061" y="1822425"/>
                  <a:pt x="4066710" y="1823492"/>
                  <a:pt x="4069432" y="1825380"/>
                </a:cubicBezTo>
                <a:cubicBezTo>
                  <a:pt x="4074877" y="1829156"/>
                  <a:pt x="4080303" y="1833398"/>
                  <a:pt x="4085710" y="1838105"/>
                </a:cubicBezTo>
                <a:cubicBezTo>
                  <a:pt x="4091118" y="1842811"/>
                  <a:pt x="4091347" y="1846814"/>
                  <a:pt x="4086398" y="1850113"/>
                </a:cubicBezTo>
                <a:cubicBezTo>
                  <a:pt x="4081450" y="1853412"/>
                  <a:pt x="4076142" y="1861443"/>
                  <a:pt x="4070474" y="1874205"/>
                </a:cubicBezTo>
                <a:cubicBezTo>
                  <a:pt x="4080594" y="1884251"/>
                  <a:pt x="4077497" y="1889962"/>
                  <a:pt x="4061181" y="1891339"/>
                </a:cubicBezTo>
                <a:cubicBezTo>
                  <a:pt x="4044866" y="1892715"/>
                  <a:pt x="4023903" y="1894135"/>
                  <a:pt x="3998292" y="1895599"/>
                </a:cubicBezTo>
                <a:cubicBezTo>
                  <a:pt x="3992103" y="1907369"/>
                  <a:pt x="3987192" y="1906085"/>
                  <a:pt x="3983558" y="1891748"/>
                </a:cubicBezTo>
                <a:cubicBezTo>
                  <a:pt x="3979924" y="1877411"/>
                  <a:pt x="3977543" y="1866339"/>
                  <a:pt x="3976414" y="1858531"/>
                </a:cubicBezTo>
                <a:cubicBezTo>
                  <a:pt x="3975286" y="1850724"/>
                  <a:pt x="3973146" y="1843667"/>
                  <a:pt x="3969996" y="1837361"/>
                </a:cubicBezTo>
                <a:cubicBezTo>
                  <a:pt x="3966846" y="1831054"/>
                  <a:pt x="3968322" y="1828496"/>
                  <a:pt x="3974424" y="1829687"/>
                </a:cubicBezTo>
                <a:cubicBezTo>
                  <a:pt x="3980526" y="1830877"/>
                  <a:pt x="3985660" y="1831848"/>
                  <a:pt x="3989827" y="1832598"/>
                </a:cubicBezTo>
                <a:cubicBezTo>
                  <a:pt x="3993995" y="1833348"/>
                  <a:pt x="4000156" y="1833547"/>
                  <a:pt x="4008310" y="1833193"/>
                </a:cubicBezTo>
                <a:cubicBezTo>
                  <a:pt x="4016464" y="1832840"/>
                  <a:pt x="4024901" y="1831904"/>
                  <a:pt x="4033620" y="1830384"/>
                </a:cubicBezTo>
                <a:cubicBezTo>
                  <a:pt x="4042339" y="1828865"/>
                  <a:pt x="4049126" y="1826707"/>
                  <a:pt x="4053982" y="1823910"/>
                </a:cubicBezTo>
                <a:cubicBezTo>
                  <a:pt x="4056409" y="1822512"/>
                  <a:pt x="4058911" y="1821935"/>
                  <a:pt x="4061486" y="1822180"/>
                </a:cubicBezTo>
                <a:close/>
                <a:moveTo>
                  <a:pt x="4253946" y="1815601"/>
                </a:moveTo>
                <a:cubicBezTo>
                  <a:pt x="4257583" y="1815922"/>
                  <a:pt x="4260602" y="1817204"/>
                  <a:pt x="4263002" y="1819445"/>
                </a:cubicBezTo>
                <a:cubicBezTo>
                  <a:pt x="4267801" y="1823929"/>
                  <a:pt x="4264915" y="1827820"/>
                  <a:pt x="4254342" y="1831119"/>
                </a:cubicBezTo>
                <a:cubicBezTo>
                  <a:pt x="4243769" y="1834418"/>
                  <a:pt x="4235053" y="1836675"/>
                  <a:pt x="4228194" y="1837891"/>
                </a:cubicBezTo>
                <a:cubicBezTo>
                  <a:pt x="4221336" y="1839106"/>
                  <a:pt x="4215315" y="1837401"/>
                  <a:pt x="4210130" y="1832775"/>
                </a:cubicBezTo>
                <a:cubicBezTo>
                  <a:pt x="4204946" y="1828149"/>
                  <a:pt x="4204769" y="1825222"/>
                  <a:pt x="4209600" y="1823994"/>
                </a:cubicBezTo>
                <a:cubicBezTo>
                  <a:pt x="4214431" y="1822766"/>
                  <a:pt x="4218778" y="1821957"/>
                  <a:pt x="4222641" y="1821566"/>
                </a:cubicBezTo>
                <a:cubicBezTo>
                  <a:pt x="4226505" y="1821176"/>
                  <a:pt x="4232684" y="1819827"/>
                  <a:pt x="4241180" y="1817520"/>
                </a:cubicBezTo>
                <a:cubicBezTo>
                  <a:pt x="4246054" y="1815920"/>
                  <a:pt x="4250309" y="1815281"/>
                  <a:pt x="4253946" y="1815601"/>
                </a:cubicBezTo>
                <a:close/>
                <a:moveTo>
                  <a:pt x="931754" y="1810776"/>
                </a:moveTo>
                <a:cubicBezTo>
                  <a:pt x="935431" y="1809741"/>
                  <a:pt x="941499" y="1811269"/>
                  <a:pt x="949957" y="1815362"/>
                </a:cubicBezTo>
                <a:cubicBezTo>
                  <a:pt x="959916" y="1818276"/>
                  <a:pt x="963730" y="1822233"/>
                  <a:pt x="961398" y="1827231"/>
                </a:cubicBezTo>
                <a:cubicBezTo>
                  <a:pt x="959067" y="1832229"/>
                  <a:pt x="957901" y="1844148"/>
                  <a:pt x="957901" y="1862987"/>
                </a:cubicBezTo>
                <a:cubicBezTo>
                  <a:pt x="957901" y="1882409"/>
                  <a:pt x="957281" y="1897667"/>
                  <a:pt x="956041" y="1908761"/>
                </a:cubicBezTo>
                <a:cubicBezTo>
                  <a:pt x="954800" y="1919855"/>
                  <a:pt x="952206" y="1926877"/>
                  <a:pt x="948255" y="1929829"/>
                </a:cubicBezTo>
                <a:cubicBezTo>
                  <a:pt x="944305" y="1932781"/>
                  <a:pt x="941009" y="1931070"/>
                  <a:pt x="938368" y="1924695"/>
                </a:cubicBezTo>
                <a:cubicBezTo>
                  <a:pt x="935726" y="1918320"/>
                  <a:pt x="934405" y="1909421"/>
                  <a:pt x="934405" y="1897999"/>
                </a:cubicBezTo>
                <a:lnTo>
                  <a:pt x="934405" y="1855973"/>
                </a:lnTo>
                <a:cubicBezTo>
                  <a:pt x="934405" y="1838747"/>
                  <a:pt x="933044" y="1827166"/>
                  <a:pt x="930322" y="1821231"/>
                </a:cubicBezTo>
                <a:cubicBezTo>
                  <a:pt x="927599" y="1815297"/>
                  <a:pt x="928076" y="1811812"/>
                  <a:pt x="931754" y="1810776"/>
                </a:cubicBezTo>
                <a:close/>
                <a:moveTo>
                  <a:pt x="1562999" y="1807018"/>
                </a:moveTo>
                <a:cubicBezTo>
                  <a:pt x="1560754" y="1807793"/>
                  <a:pt x="1547037" y="1810364"/>
                  <a:pt x="1521848" y="1814729"/>
                </a:cubicBezTo>
                <a:lnTo>
                  <a:pt x="1520992" y="1820887"/>
                </a:lnTo>
                <a:cubicBezTo>
                  <a:pt x="1527876" y="1820974"/>
                  <a:pt x="1534080" y="1819635"/>
                  <a:pt x="1539605" y="1816869"/>
                </a:cubicBezTo>
                <a:cubicBezTo>
                  <a:pt x="1545130" y="1814103"/>
                  <a:pt x="1550606" y="1814655"/>
                  <a:pt x="1556032" y="1818525"/>
                </a:cubicBezTo>
                <a:cubicBezTo>
                  <a:pt x="1561458" y="1822394"/>
                  <a:pt x="1560574" y="1825916"/>
                  <a:pt x="1553381" y="1829091"/>
                </a:cubicBezTo>
                <a:cubicBezTo>
                  <a:pt x="1546188" y="1832266"/>
                  <a:pt x="1535391" y="1834195"/>
                  <a:pt x="1520992" y="1834877"/>
                </a:cubicBezTo>
                <a:lnTo>
                  <a:pt x="1520992" y="1844235"/>
                </a:lnTo>
                <a:cubicBezTo>
                  <a:pt x="1538021" y="1842015"/>
                  <a:pt x="1551323" y="1839193"/>
                  <a:pt x="1560897" y="1835770"/>
                </a:cubicBezTo>
                <a:cubicBezTo>
                  <a:pt x="1563774" y="1825017"/>
                  <a:pt x="1565405" y="1817343"/>
                  <a:pt x="1565789" y="1812748"/>
                </a:cubicBezTo>
                <a:cubicBezTo>
                  <a:pt x="1566174" y="1808153"/>
                  <a:pt x="1565244" y="1806243"/>
                  <a:pt x="1562999" y="1807018"/>
                </a:cubicBezTo>
                <a:close/>
                <a:moveTo>
                  <a:pt x="641669" y="1786573"/>
                </a:moveTo>
                <a:cubicBezTo>
                  <a:pt x="636479" y="1786951"/>
                  <a:pt x="620055" y="1788945"/>
                  <a:pt x="592398" y="1792554"/>
                </a:cubicBezTo>
                <a:cubicBezTo>
                  <a:pt x="593861" y="1800789"/>
                  <a:pt x="594922" y="1807511"/>
                  <a:pt x="595579" y="1812720"/>
                </a:cubicBezTo>
                <a:lnTo>
                  <a:pt x="645399" y="1808386"/>
                </a:lnTo>
                <a:cubicBezTo>
                  <a:pt x="646540" y="1804925"/>
                  <a:pt x="647502" y="1800330"/>
                  <a:pt x="648283" y="1794600"/>
                </a:cubicBezTo>
                <a:cubicBezTo>
                  <a:pt x="649064" y="1788871"/>
                  <a:pt x="646859" y="1786195"/>
                  <a:pt x="641669" y="1786573"/>
                </a:cubicBezTo>
                <a:close/>
                <a:moveTo>
                  <a:pt x="3391306" y="1785671"/>
                </a:moveTo>
                <a:cubicBezTo>
                  <a:pt x="3388608" y="1785113"/>
                  <a:pt x="3374832" y="1786985"/>
                  <a:pt x="3349978" y="1791289"/>
                </a:cubicBezTo>
                <a:lnTo>
                  <a:pt x="3353159" y="1823231"/>
                </a:lnTo>
                <a:cubicBezTo>
                  <a:pt x="3368873" y="1820118"/>
                  <a:pt x="3381486" y="1817979"/>
                  <a:pt x="3390999" y="1816813"/>
                </a:cubicBezTo>
                <a:cubicBezTo>
                  <a:pt x="3393132" y="1805465"/>
                  <a:pt x="3394391" y="1797577"/>
                  <a:pt x="3394775" y="1793149"/>
                </a:cubicBezTo>
                <a:cubicBezTo>
                  <a:pt x="3395160" y="1788722"/>
                  <a:pt x="3394003" y="1786229"/>
                  <a:pt x="3391306" y="1785671"/>
                </a:cubicBezTo>
                <a:close/>
                <a:moveTo>
                  <a:pt x="3695859" y="1784568"/>
                </a:moveTo>
                <a:cubicBezTo>
                  <a:pt x="3698188" y="1783986"/>
                  <a:pt x="3702198" y="1784523"/>
                  <a:pt x="3707891" y="1786182"/>
                </a:cubicBezTo>
                <a:cubicBezTo>
                  <a:pt x="3719276" y="1789500"/>
                  <a:pt x="3727471" y="1794526"/>
                  <a:pt x="3732476" y="1801260"/>
                </a:cubicBezTo>
                <a:cubicBezTo>
                  <a:pt x="3737480" y="1807995"/>
                  <a:pt x="3738714" y="1816280"/>
                  <a:pt x="3736178" y="1826115"/>
                </a:cubicBezTo>
                <a:cubicBezTo>
                  <a:pt x="3733642" y="1835950"/>
                  <a:pt x="3725645" y="1833631"/>
                  <a:pt x="3712189" y="1819157"/>
                </a:cubicBezTo>
                <a:cubicBezTo>
                  <a:pt x="3702081" y="1805155"/>
                  <a:pt x="3695991" y="1795329"/>
                  <a:pt x="3693920" y="1789680"/>
                </a:cubicBezTo>
                <a:cubicBezTo>
                  <a:pt x="3692884" y="1786855"/>
                  <a:pt x="3693531" y="1785151"/>
                  <a:pt x="3695859" y="1784568"/>
                </a:cubicBezTo>
                <a:close/>
                <a:moveTo>
                  <a:pt x="4864720" y="1784497"/>
                </a:moveTo>
                <a:cubicBezTo>
                  <a:pt x="4866939" y="1785112"/>
                  <a:pt x="4863359" y="1796194"/>
                  <a:pt x="4853979" y="1817743"/>
                </a:cubicBezTo>
                <a:cubicBezTo>
                  <a:pt x="4843226" y="1842312"/>
                  <a:pt x="4836691" y="1861260"/>
                  <a:pt x="4834371" y="1874586"/>
                </a:cubicBezTo>
                <a:cubicBezTo>
                  <a:pt x="4832052" y="1887912"/>
                  <a:pt x="4827249" y="1891184"/>
                  <a:pt x="4819963" y="1884400"/>
                </a:cubicBezTo>
                <a:cubicBezTo>
                  <a:pt x="4812676" y="1877615"/>
                  <a:pt x="4807607" y="1870013"/>
                  <a:pt x="4804754" y="1861592"/>
                </a:cubicBezTo>
                <a:cubicBezTo>
                  <a:pt x="4801902" y="1853170"/>
                  <a:pt x="4802981" y="1848086"/>
                  <a:pt x="4807991" y="1846337"/>
                </a:cubicBezTo>
                <a:cubicBezTo>
                  <a:pt x="4813002" y="1844588"/>
                  <a:pt x="4818329" y="1840322"/>
                  <a:pt x="4823972" y="1833538"/>
                </a:cubicBezTo>
                <a:cubicBezTo>
                  <a:pt x="4829615" y="1826753"/>
                  <a:pt x="4839779" y="1813805"/>
                  <a:pt x="4854463" y="1794693"/>
                </a:cubicBezTo>
                <a:cubicBezTo>
                  <a:pt x="4859969" y="1787526"/>
                  <a:pt x="4863388" y="1784128"/>
                  <a:pt x="4864720" y="1784497"/>
                </a:cubicBezTo>
                <a:close/>
                <a:moveTo>
                  <a:pt x="3113079" y="1782024"/>
                </a:moveTo>
                <a:cubicBezTo>
                  <a:pt x="3116351" y="1780797"/>
                  <a:pt x="3124020" y="1782570"/>
                  <a:pt x="3136084" y="1787345"/>
                </a:cubicBezTo>
                <a:cubicBezTo>
                  <a:pt x="3160213" y="1796895"/>
                  <a:pt x="3177551" y="1805924"/>
                  <a:pt x="3188100" y="1814432"/>
                </a:cubicBezTo>
                <a:cubicBezTo>
                  <a:pt x="3198648" y="1822940"/>
                  <a:pt x="3203677" y="1833755"/>
                  <a:pt x="3203187" y="1846876"/>
                </a:cubicBezTo>
                <a:cubicBezTo>
                  <a:pt x="3202697" y="1859998"/>
                  <a:pt x="3197032" y="1862041"/>
                  <a:pt x="3186193" y="1853006"/>
                </a:cubicBezTo>
                <a:cubicBezTo>
                  <a:pt x="3175353" y="1843971"/>
                  <a:pt x="3164064" y="1834827"/>
                  <a:pt x="3152325" y="1825575"/>
                </a:cubicBezTo>
                <a:cubicBezTo>
                  <a:pt x="3140586" y="1816323"/>
                  <a:pt x="3128627" y="1806035"/>
                  <a:pt x="3116448" y="1794712"/>
                </a:cubicBezTo>
                <a:cubicBezTo>
                  <a:pt x="3110929" y="1787481"/>
                  <a:pt x="3109806" y="1783252"/>
                  <a:pt x="3113079" y="1782024"/>
                </a:cubicBezTo>
                <a:close/>
                <a:moveTo>
                  <a:pt x="1527876" y="1776667"/>
                </a:moveTo>
                <a:cubicBezTo>
                  <a:pt x="1521749" y="1786167"/>
                  <a:pt x="1514394" y="1794749"/>
                  <a:pt x="1505812" y="1802414"/>
                </a:cubicBezTo>
                <a:cubicBezTo>
                  <a:pt x="1509557" y="1803840"/>
                  <a:pt x="1516655" y="1803623"/>
                  <a:pt x="1527104" y="1801763"/>
                </a:cubicBezTo>
                <a:lnTo>
                  <a:pt x="1546750" y="1796965"/>
                </a:lnTo>
                <a:lnTo>
                  <a:pt x="1544558" y="1796240"/>
                </a:lnTo>
                <a:cubicBezTo>
                  <a:pt x="1542943" y="1795274"/>
                  <a:pt x="1541171" y="1793825"/>
                  <a:pt x="1539242" y="1791894"/>
                </a:cubicBezTo>
                <a:cubicBezTo>
                  <a:pt x="1535386" y="1788030"/>
                  <a:pt x="1531596" y="1782955"/>
                  <a:pt x="1527876" y="1776667"/>
                </a:cubicBezTo>
                <a:close/>
                <a:moveTo>
                  <a:pt x="653713" y="1765234"/>
                </a:moveTo>
                <a:cubicBezTo>
                  <a:pt x="658685" y="1765217"/>
                  <a:pt x="665686" y="1767890"/>
                  <a:pt x="674719" y="1773253"/>
                </a:cubicBezTo>
                <a:cubicBezTo>
                  <a:pt x="686761" y="1780403"/>
                  <a:pt x="689704" y="1786095"/>
                  <a:pt x="683546" y="1790331"/>
                </a:cubicBezTo>
                <a:cubicBezTo>
                  <a:pt x="677388" y="1794566"/>
                  <a:pt x="671518" y="1800820"/>
                  <a:pt x="665937" y="1809093"/>
                </a:cubicBezTo>
                <a:cubicBezTo>
                  <a:pt x="673714" y="1817588"/>
                  <a:pt x="672446" y="1822084"/>
                  <a:pt x="662133" y="1822580"/>
                </a:cubicBezTo>
                <a:cubicBezTo>
                  <a:pt x="651821" y="1823076"/>
                  <a:pt x="629890" y="1825197"/>
                  <a:pt x="596342" y="1828943"/>
                </a:cubicBezTo>
                <a:cubicBezTo>
                  <a:pt x="592757" y="1838455"/>
                  <a:pt x="589123" y="1840421"/>
                  <a:pt x="585440" y="1834840"/>
                </a:cubicBezTo>
                <a:cubicBezTo>
                  <a:pt x="581757" y="1829259"/>
                  <a:pt x="577962" y="1821396"/>
                  <a:pt x="574055" y="1811251"/>
                </a:cubicBezTo>
                <a:cubicBezTo>
                  <a:pt x="570148" y="1801105"/>
                  <a:pt x="566173" y="1792783"/>
                  <a:pt x="562130" y="1786285"/>
                </a:cubicBezTo>
                <a:cubicBezTo>
                  <a:pt x="558087" y="1779786"/>
                  <a:pt x="561091" y="1777122"/>
                  <a:pt x="571143" y="1778294"/>
                </a:cubicBezTo>
                <a:cubicBezTo>
                  <a:pt x="581195" y="1779466"/>
                  <a:pt x="595548" y="1778338"/>
                  <a:pt x="614201" y="1774909"/>
                </a:cubicBezTo>
                <a:cubicBezTo>
                  <a:pt x="632854" y="1771479"/>
                  <a:pt x="644593" y="1768559"/>
                  <a:pt x="649417" y="1766146"/>
                </a:cubicBezTo>
                <a:cubicBezTo>
                  <a:pt x="650623" y="1765543"/>
                  <a:pt x="652055" y="1765239"/>
                  <a:pt x="653713" y="1765234"/>
                </a:cubicBezTo>
                <a:close/>
                <a:moveTo>
                  <a:pt x="3634770" y="1760900"/>
                </a:moveTo>
                <a:cubicBezTo>
                  <a:pt x="3630510" y="1761278"/>
                  <a:pt x="3619667" y="1763204"/>
                  <a:pt x="3602242" y="1766677"/>
                </a:cubicBezTo>
                <a:lnTo>
                  <a:pt x="3603265" y="1799884"/>
                </a:lnTo>
                <a:cubicBezTo>
                  <a:pt x="3610124" y="1799239"/>
                  <a:pt x="3615832" y="1797713"/>
                  <a:pt x="3620389" y="1795307"/>
                </a:cubicBezTo>
                <a:cubicBezTo>
                  <a:pt x="3624947" y="1792901"/>
                  <a:pt x="3629871" y="1794300"/>
                  <a:pt x="3635161" y="1799502"/>
                </a:cubicBezTo>
                <a:cubicBezTo>
                  <a:pt x="3640450" y="1804705"/>
                  <a:pt x="3638931" y="1809009"/>
                  <a:pt x="3630603" y="1812413"/>
                </a:cubicBezTo>
                <a:cubicBezTo>
                  <a:pt x="3622275" y="1815818"/>
                  <a:pt x="3613212" y="1817520"/>
                  <a:pt x="3603414" y="1817520"/>
                </a:cubicBezTo>
                <a:lnTo>
                  <a:pt x="3604418" y="1847732"/>
                </a:lnTo>
                <a:cubicBezTo>
                  <a:pt x="3608338" y="1847844"/>
                  <a:pt x="3614179" y="1846315"/>
                  <a:pt x="3621943" y="1843146"/>
                </a:cubicBezTo>
                <a:cubicBezTo>
                  <a:pt x="3629707" y="1839977"/>
                  <a:pt x="3634913" y="1840145"/>
                  <a:pt x="3637561" y="1843649"/>
                </a:cubicBezTo>
                <a:cubicBezTo>
                  <a:pt x="3640208" y="1847152"/>
                  <a:pt x="3642159" y="1846929"/>
                  <a:pt x="3643411" y="1842979"/>
                </a:cubicBezTo>
                <a:cubicBezTo>
                  <a:pt x="3644664" y="1839029"/>
                  <a:pt x="3645486" y="1825609"/>
                  <a:pt x="3645876" y="1802721"/>
                </a:cubicBezTo>
                <a:cubicBezTo>
                  <a:pt x="3646267" y="1779832"/>
                  <a:pt x="3645579" y="1767045"/>
                  <a:pt x="3643811" y="1764360"/>
                </a:cubicBezTo>
                <a:cubicBezTo>
                  <a:pt x="3642044" y="1761675"/>
                  <a:pt x="3639030" y="1760522"/>
                  <a:pt x="3634770" y="1760900"/>
                </a:cubicBezTo>
                <a:close/>
                <a:moveTo>
                  <a:pt x="3400628" y="1760458"/>
                </a:moveTo>
                <a:cubicBezTo>
                  <a:pt x="3403520" y="1760378"/>
                  <a:pt x="3406880" y="1761164"/>
                  <a:pt x="3410709" y="1762816"/>
                </a:cubicBezTo>
                <a:cubicBezTo>
                  <a:pt x="3418368" y="1766122"/>
                  <a:pt x="3424947" y="1770335"/>
                  <a:pt x="3430448" y="1775457"/>
                </a:cubicBezTo>
                <a:cubicBezTo>
                  <a:pt x="3435948" y="1780580"/>
                  <a:pt x="3435855" y="1785367"/>
                  <a:pt x="3430169" y="1789819"/>
                </a:cubicBezTo>
                <a:cubicBezTo>
                  <a:pt x="3424482" y="1794272"/>
                  <a:pt x="3418761" y="1803710"/>
                  <a:pt x="3413007" y="1818134"/>
                </a:cubicBezTo>
                <a:cubicBezTo>
                  <a:pt x="3423127" y="1828415"/>
                  <a:pt x="3422256" y="1833801"/>
                  <a:pt x="3410393" y="1834291"/>
                </a:cubicBezTo>
                <a:cubicBezTo>
                  <a:pt x="3398530" y="1834781"/>
                  <a:pt x="3380110" y="1836855"/>
                  <a:pt x="3355131" y="1840514"/>
                </a:cubicBezTo>
                <a:cubicBezTo>
                  <a:pt x="3350877" y="1853983"/>
                  <a:pt x="3346220" y="1856801"/>
                  <a:pt x="3341160" y="1848969"/>
                </a:cubicBezTo>
                <a:cubicBezTo>
                  <a:pt x="3336100" y="1841137"/>
                  <a:pt x="3332602" y="1830648"/>
                  <a:pt x="3330668" y="1817501"/>
                </a:cubicBezTo>
                <a:cubicBezTo>
                  <a:pt x="3328733" y="1804355"/>
                  <a:pt x="3325607" y="1794048"/>
                  <a:pt x="3321291" y="1786582"/>
                </a:cubicBezTo>
                <a:cubicBezTo>
                  <a:pt x="3316975" y="1779116"/>
                  <a:pt x="3317949" y="1775383"/>
                  <a:pt x="3324212" y="1775383"/>
                </a:cubicBezTo>
                <a:cubicBezTo>
                  <a:pt x="3329210" y="1775383"/>
                  <a:pt x="3333771" y="1775767"/>
                  <a:pt x="3337895" y="1776536"/>
                </a:cubicBezTo>
                <a:cubicBezTo>
                  <a:pt x="3342019" y="1777305"/>
                  <a:pt x="3351318" y="1776198"/>
                  <a:pt x="3365791" y="1773216"/>
                </a:cubicBezTo>
                <a:cubicBezTo>
                  <a:pt x="3380265" y="1770233"/>
                  <a:pt x="3389455" y="1766928"/>
                  <a:pt x="3393361" y="1763300"/>
                </a:cubicBezTo>
                <a:cubicBezTo>
                  <a:pt x="3395315" y="1761486"/>
                  <a:pt x="3397737" y="1760539"/>
                  <a:pt x="3400628" y="1760458"/>
                </a:cubicBezTo>
                <a:close/>
                <a:moveTo>
                  <a:pt x="4243226" y="1757989"/>
                </a:moveTo>
                <a:lnTo>
                  <a:pt x="4233608" y="1759961"/>
                </a:lnTo>
                <a:cubicBezTo>
                  <a:pt x="4232269" y="1770031"/>
                  <a:pt x="4230166" y="1779355"/>
                  <a:pt x="4227301" y="1787931"/>
                </a:cubicBezTo>
                <a:cubicBezTo>
                  <a:pt x="4224436" y="1796507"/>
                  <a:pt x="4219175" y="1803778"/>
                  <a:pt x="4211516" y="1809744"/>
                </a:cubicBezTo>
                <a:cubicBezTo>
                  <a:pt x="4203858" y="1815709"/>
                  <a:pt x="4201222" y="1814649"/>
                  <a:pt x="4203610" y="1806563"/>
                </a:cubicBezTo>
                <a:cubicBezTo>
                  <a:pt x="4205997" y="1798476"/>
                  <a:pt x="4208332" y="1790260"/>
                  <a:pt x="4210614" y="1781913"/>
                </a:cubicBezTo>
                <a:cubicBezTo>
                  <a:pt x="4212896" y="1773566"/>
                  <a:pt x="4214037" y="1766757"/>
                  <a:pt x="4214037" y="1761486"/>
                </a:cubicBezTo>
                <a:cubicBezTo>
                  <a:pt x="4211271" y="1762268"/>
                  <a:pt x="4207774" y="1762919"/>
                  <a:pt x="4203545" y="1763440"/>
                </a:cubicBezTo>
                <a:cubicBezTo>
                  <a:pt x="4202813" y="1795673"/>
                  <a:pt x="4201684" y="1828062"/>
                  <a:pt x="4200159" y="1860606"/>
                </a:cubicBezTo>
                <a:cubicBezTo>
                  <a:pt x="4202218" y="1860606"/>
                  <a:pt x="4212577" y="1858655"/>
                  <a:pt x="4231236" y="1854755"/>
                </a:cubicBezTo>
                <a:cubicBezTo>
                  <a:pt x="4249895" y="1850854"/>
                  <a:pt x="4260924" y="1852408"/>
                  <a:pt x="4264322" y="1859415"/>
                </a:cubicBezTo>
                <a:cubicBezTo>
                  <a:pt x="4267721" y="1866422"/>
                  <a:pt x="4269916" y="1866599"/>
                  <a:pt x="4270908" y="1859945"/>
                </a:cubicBezTo>
                <a:cubicBezTo>
                  <a:pt x="4271900" y="1853291"/>
                  <a:pt x="4272592" y="1844352"/>
                  <a:pt x="4272982" y="1833128"/>
                </a:cubicBezTo>
                <a:cubicBezTo>
                  <a:pt x="4273178" y="1827516"/>
                  <a:pt x="4273324" y="1820875"/>
                  <a:pt x="4273422" y="1813204"/>
                </a:cubicBezTo>
                <a:lnTo>
                  <a:pt x="4273483" y="1802293"/>
                </a:lnTo>
                <a:lnTo>
                  <a:pt x="4268231" y="1805800"/>
                </a:lnTo>
                <a:cubicBezTo>
                  <a:pt x="4265232" y="1806513"/>
                  <a:pt x="4261488" y="1806432"/>
                  <a:pt x="4257002" y="1805558"/>
                </a:cubicBezTo>
                <a:cubicBezTo>
                  <a:pt x="4248029" y="1803809"/>
                  <a:pt x="4243099" y="1799350"/>
                  <a:pt x="4242212" y="1792182"/>
                </a:cubicBezTo>
                <a:cubicBezTo>
                  <a:pt x="4241325" y="1785013"/>
                  <a:pt x="4241663" y="1773616"/>
                  <a:pt x="4243226" y="1757989"/>
                </a:cubicBezTo>
                <a:close/>
                <a:moveTo>
                  <a:pt x="4268131" y="1755435"/>
                </a:moveTo>
                <a:cubicBezTo>
                  <a:pt x="4266274" y="1755426"/>
                  <a:pt x="4263783" y="1755731"/>
                  <a:pt x="4260657" y="1756352"/>
                </a:cubicBezTo>
                <a:cubicBezTo>
                  <a:pt x="4260000" y="1769783"/>
                  <a:pt x="4259845" y="1778245"/>
                  <a:pt x="4260192" y="1781736"/>
                </a:cubicBezTo>
                <a:cubicBezTo>
                  <a:pt x="4260540" y="1785227"/>
                  <a:pt x="4261758" y="1787423"/>
                  <a:pt x="4263848" y="1788322"/>
                </a:cubicBezTo>
                <a:cubicBezTo>
                  <a:pt x="4265938" y="1789221"/>
                  <a:pt x="4269076" y="1790455"/>
                  <a:pt x="4273261" y="1792024"/>
                </a:cubicBezTo>
                <a:lnTo>
                  <a:pt x="4273539" y="1792295"/>
                </a:lnTo>
                <a:lnTo>
                  <a:pt x="4273568" y="1787103"/>
                </a:lnTo>
                <a:cubicBezTo>
                  <a:pt x="4273568" y="1767917"/>
                  <a:pt x="4272979" y="1757685"/>
                  <a:pt x="4271801" y="1756407"/>
                </a:cubicBezTo>
                <a:cubicBezTo>
                  <a:pt x="4271212" y="1755769"/>
                  <a:pt x="4269989" y="1755445"/>
                  <a:pt x="4268131" y="1755435"/>
                </a:cubicBezTo>
                <a:close/>
                <a:moveTo>
                  <a:pt x="2812429" y="1753319"/>
                </a:moveTo>
                <a:lnTo>
                  <a:pt x="2781045" y="1756482"/>
                </a:lnTo>
                <a:cubicBezTo>
                  <a:pt x="2783340" y="1777516"/>
                  <a:pt x="2784772" y="1790036"/>
                  <a:pt x="2785343" y="1794042"/>
                </a:cubicBezTo>
                <a:lnTo>
                  <a:pt x="2812429" y="1791029"/>
                </a:lnTo>
                <a:close/>
                <a:moveTo>
                  <a:pt x="2499413" y="1747220"/>
                </a:moveTo>
                <a:cubicBezTo>
                  <a:pt x="2501058" y="1747410"/>
                  <a:pt x="2503059" y="1747912"/>
                  <a:pt x="2505416" y="1748724"/>
                </a:cubicBezTo>
                <a:cubicBezTo>
                  <a:pt x="2512498" y="1751378"/>
                  <a:pt x="2518354" y="1755446"/>
                  <a:pt x="2522987" y="1760928"/>
                </a:cubicBezTo>
                <a:cubicBezTo>
                  <a:pt x="2527619" y="1766410"/>
                  <a:pt x="2527669" y="1771169"/>
                  <a:pt x="2523136" y="1775206"/>
                </a:cubicBezTo>
                <a:cubicBezTo>
                  <a:pt x="2518602" y="1779243"/>
                  <a:pt x="2511679" y="1789990"/>
                  <a:pt x="2502365" y="1807446"/>
                </a:cubicBezTo>
                <a:cubicBezTo>
                  <a:pt x="2493051" y="1824902"/>
                  <a:pt x="2481693" y="1840926"/>
                  <a:pt x="2468292" y="1855518"/>
                </a:cubicBezTo>
                <a:cubicBezTo>
                  <a:pt x="2454892" y="1870109"/>
                  <a:pt x="2438871" y="1883153"/>
                  <a:pt x="2420230" y="1894650"/>
                </a:cubicBezTo>
                <a:cubicBezTo>
                  <a:pt x="2401589" y="1906147"/>
                  <a:pt x="2381532" y="1914261"/>
                  <a:pt x="2360057" y="1918993"/>
                </a:cubicBezTo>
                <a:cubicBezTo>
                  <a:pt x="2338583" y="1923724"/>
                  <a:pt x="2337193" y="1921306"/>
                  <a:pt x="2355890" y="1911737"/>
                </a:cubicBezTo>
                <a:cubicBezTo>
                  <a:pt x="2374586" y="1902169"/>
                  <a:pt x="2392802" y="1890449"/>
                  <a:pt x="2410538" y="1876577"/>
                </a:cubicBezTo>
                <a:cubicBezTo>
                  <a:pt x="2428273" y="1862705"/>
                  <a:pt x="2443478" y="1848665"/>
                  <a:pt x="2456154" y="1834458"/>
                </a:cubicBezTo>
                <a:cubicBezTo>
                  <a:pt x="2468829" y="1820251"/>
                  <a:pt x="2478825" y="1804947"/>
                  <a:pt x="2486142" y="1788545"/>
                </a:cubicBezTo>
                <a:cubicBezTo>
                  <a:pt x="2493460" y="1772143"/>
                  <a:pt x="2496145" y="1760593"/>
                  <a:pt x="2494198" y="1753896"/>
                </a:cubicBezTo>
                <a:cubicBezTo>
                  <a:pt x="2492737" y="1748873"/>
                  <a:pt x="2494476" y="1746648"/>
                  <a:pt x="2499413" y="1747220"/>
                </a:cubicBezTo>
                <a:close/>
                <a:moveTo>
                  <a:pt x="2854157" y="1745152"/>
                </a:moveTo>
                <a:cubicBezTo>
                  <a:pt x="2850176" y="1745934"/>
                  <a:pt x="2843702" y="1747279"/>
                  <a:pt x="2834735" y="1749189"/>
                </a:cubicBezTo>
                <a:lnTo>
                  <a:pt x="2834735" y="1787029"/>
                </a:lnTo>
                <a:cubicBezTo>
                  <a:pt x="2842697" y="1786322"/>
                  <a:pt x="2850883" y="1785001"/>
                  <a:pt x="2859292" y="1783066"/>
                </a:cubicBezTo>
                <a:cubicBezTo>
                  <a:pt x="2861512" y="1762726"/>
                  <a:pt x="2862206" y="1751127"/>
                  <a:pt x="2861375" y="1748268"/>
                </a:cubicBezTo>
                <a:cubicBezTo>
                  <a:pt x="2860545" y="1745410"/>
                  <a:pt x="2858138" y="1744371"/>
                  <a:pt x="2854157" y="1745152"/>
                </a:cubicBezTo>
                <a:close/>
                <a:moveTo>
                  <a:pt x="4811808" y="1743443"/>
                </a:moveTo>
                <a:cubicBezTo>
                  <a:pt x="4813890" y="1743556"/>
                  <a:pt x="4816406" y="1743977"/>
                  <a:pt x="4819358" y="1744706"/>
                </a:cubicBezTo>
                <a:cubicBezTo>
                  <a:pt x="4831165" y="1747620"/>
                  <a:pt x="4838774" y="1752147"/>
                  <a:pt x="4842184" y="1758286"/>
                </a:cubicBezTo>
                <a:cubicBezTo>
                  <a:pt x="4845595" y="1764426"/>
                  <a:pt x="4845518" y="1770775"/>
                  <a:pt x="4841952" y="1777336"/>
                </a:cubicBezTo>
                <a:cubicBezTo>
                  <a:pt x="4838386" y="1783897"/>
                  <a:pt x="4829845" y="1781658"/>
                  <a:pt x="4816326" y="1770621"/>
                </a:cubicBezTo>
                <a:cubicBezTo>
                  <a:pt x="4810770" y="1764295"/>
                  <a:pt x="4806934" y="1757666"/>
                  <a:pt x="4804819" y="1750733"/>
                </a:cubicBezTo>
                <a:cubicBezTo>
                  <a:pt x="4803233" y="1745534"/>
                  <a:pt x="4805563" y="1743104"/>
                  <a:pt x="4811808" y="1743443"/>
                </a:cubicBezTo>
                <a:close/>
                <a:moveTo>
                  <a:pt x="713153" y="1729588"/>
                </a:moveTo>
                <a:cubicBezTo>
                  <a:pt x="720255" y="1730756"/>
                  <a:pt x="729380" y="1736353"/>
                  <a:pt x="740529" y="1746380"/>
                </a:cubicBezTo>
                <a:cubicBezTo>
                  <a:pt x="755392" y="1759750"/>
                  <a:pt x="756000" y="1767346"/>
                  <a:pt x="742351" y="1769169"/>
                </a:cubicBezTo>
                <a:cubicBezTo>
                  <a:pt x="728703" y="1770993"/>
                  <a:pt x="716616" y="1774645"/>
                  <a:pt x="706093" y="1780127"/>
                </a:cubicBezTo>
                <a:cubicBezTo>
                  <a:pt x="695570" y="1785609"/>
                  <a:pt x="693616" y="1782775"/>
                  <a:pt x="700233" y="1771625"/>
                </a:cubicBezTo>
                <a:cubicBezTo>
                  <a:pt x="706850" y="1760475"/>
                  <a:pt x="709299" y="1753859"/>
                  <a:pt x="707581" y="1751775"/>
                </a:cubicBezTo>
                <a:cubicBezTo>
                  <a:pt x="705864" y="1749692"/>
                  <a:pt x="695037" y="1749623"/>
                  <a:pt x="675100" y="1751571"/>
                </a:cubicBezTo>
                <a:cubicBezTo>
                  <a:pt x="655163" y="1753518"/>
                  <a:pt x="631583" y="1755852"/>
                  <a:pt x="604360" y="1758575"/>
                </a:cubicBezTo>
                <a:cubicBezTo>
                  <a:pt x="577137" y="1761297"/>
                  <a:pt x="555091" y="1763712"/>
                  <a:pt x="538225" y="1765821"/>
                </a:cubicBezTo>
                <a:cubicBezTo>
                  <a:pt x="535260" y="1785069"/>
                  <a:pt x="529753" y="1797915"/>
                  <a:pt x="521704" y="1804358"/>
                </a:cubicBezTo>
                <a:cubicBezTo>
                  <a:pt x="513656" y="1810801"/>
                  <a:pt x="508418" y="1809089"/>
                  <a:pt x="505994" y="1799223"/>
                </a:cubicBezTo>
                <a:cubicBezTo>
                  <a:pt x="503569" y="1789357"/>
                  <a:pt x="504921" y="1781624"/>
                  <a:pt x="510049" y="1776025"/>
                </a:cubicBezTo>
                <a:cubicBezTo>
                  <a:pt x="515178" y="1770425"/>
                  <a:pt x="520204" y="1761716"/>
                  <a:pt x="525127" y="1749896"/>
                </a:cubicBezTo>
                <a:cubicBezTo>
                  <a:pt x="530052" y="1738077"/>
                  <a:pt x="534392" y="1738393"/>
                  <a:pt x="538150" y="1750845"/>
                </a:cubicBezTo>
                <a:cubicBezTo>
                  <a:pt x="584088" y="1746219"/>
                  <a:pt x="621751" y="1742166"/>
                  <a:pt x="651138" y="1738688"/>
                </a:cubicBezTo>
                <a:cubicBezTo>
                  <a:pt x="680526" y="1735209"/>
                  <a:pt x="699055" y="1732279"/>
                  <a:pt x="706726" y="1729897"/>
                </a:cubicBezTo>
                <a:cubicBezTo>
                  <a:pt x="708643" y="1729302"/>
                  <a:pt x="710786" y="1729199"/>
                  <a:pt x="713153" y="1729588"/>
                </a:cubicBezTo>
                <a:close/>
                <a:moveTo>
                  <a:pt x="2382146" y="1722456"/>
                </a:moveTo>
                <a:cubicBezTo>
                  <a:pt x="2383810" y="1722261"/>
                  <a:pt x="2385869" y="1723498"/>
                  <a:pt x="2388325" y="1726167"/>
                </a:cubicBezTo>
                <a:cubicBezTo>
                  <a:pt x="2393236" y="1731507"/>
                  <a:pt x="2395692" y="1739367"/>
                  <a:pt x="2395692" y="1749747"/>
                </a:cubicBezTo>
                <a:cubicBezTo>
                  <a:pt x="2395692" y="1759620"/>
                  <a:pt x="2391773" y="1771439"/>
                  <a:pt x="2383935" y="1785206"/>
                </a:cubicBezTo>
                <a:cubicBezTo>
                  <a:pt x="2376097" y="1798972"/>
                  <a:pt x="2369654" y="1801409"/>
                  <a:pt x="2364606" y="1792517"/>
                </a:cubicBezTo>
                <a:cubicBezTo>
                  <a:pt x="2359558" y="1783624"/>
                  <a:pt x="2358597" y="1776341"/>
                  <a:pt x="2361722" y="1770667"/>
                </a:cubicBezTo>
                <a:cubicBezTo>
                  <a:pt x="2364848" y="1764993"/>
                  <a:pt x="2368010" y="1757759"/>
                  <a:pt x="2371210" y="1748966"/>
                </a:cubicBezTo>
                <a:cubicBezTo>
                  <a:pt x="2374224" y="1740669"/>
                  <a:pt x="2376602" y="1733460"/>
                  <a:pt x="2378344" y="1727339"/>
                </a:cubicBezTo>
                <a:cubicBezTo>
                  <a:pt x="2379216" y="1724279"/>
                  <a:pt x="2380483" y="1722651"/>
                  <a:pt x="2382146" y="1722456"/>
                </a:cubicBezTo>
                <a:close/>
                <a:moveTo>
                  <a:pt x="3411207" y="1720086"/>
                </a:moveTo>
                <a:cubicBezTo>
                  <a:pt x="3415948" y="1720578"/>
                  <a:pt x="3419803" y="1722103"/>
                  <a:pt x="3422774" y="1724661"/>
                </a:cubicBezTo>
                <a:cubicBezTo>
                  <a:pt x="3428714" y="1729776"/>
                  <a:pt x="3427725" y="1734071"/>
                  <a:pt x="3419806" y="1737543"/>
                </a:cubicBezTo>
                <a:cubicBezTo>
                  <a:pt x="3411887" y="1741016"/>
                  <a:pt x="3397975" y="1744126"/>
                  <a:pt x="3378069" y="1746873"/>
                </a:cubicBezTo>
                <a:cubicBezTo>
                  <a:pt x="3358164" y="1749620"/>
                  <a:pt x="3343424" y="1748557"/>
                  <a:pt x="3333849" y="1743683"/>
                </a:cubicBezTo>
                <a:cubicBezTo>
                  <a:pt x="3324274" y="1738808"/>
                  <a:pt x="3323202" y="1735500"/>
                  <a:pt x="3330630" y="1733758"/>
                </a:cubicBezTo>
                <a:cubicBezTo>
                  <a:pt x="3338059" y="1732015"/>
                  <a:pt x="3347411" y="1730338"/>
                  <a:pt x="3358685" y="1728725"/>
                </a:cubicBezTo>
                <a:cubicBezTo>
                  <a:pt x="3369425" y="1727200"/>
                  <a:pt x="3381306" y="1724862"/>
                  <a:pt x="3394329" y="1721712"/>
                </a:cubicBezTo>
                <a:cubicBezTo>
                  <a:pt x="3400840" y="1720137"/>
                  <a:pt x="3406466" y="1719595"/>
                  <a:pt x="3411207" y="1720086"/>
                </a:cubicBezTo>
                <a:close/>
                <a:moveTo>
                  <a:pt x="1489255" y="1714791"/>
                </a:moveTo>
                <a:cubicBezTo>
                  <a:pt x="1488318" y="1717030"/>
                  <a:pt x="1486803" y="1719624"/>
                  <a:pt x="1484709" y="1722572"/>
                </a:cubicBezTo>
                <a:lnTo>
                  <a:pt x="1481846" y="1726109"/>
                </a:lnTo>
                <a:lnTo>
                  <a:pt x="1484008" y="1725935"/>
                </a:lnTo>
                <a:cubicBezTo>
                  <a:pt x="1493695" y="1727225"/>
                  <a:pt x="1498718" y="1730859"/>
                  <a:pt x="1499077" y="1736837"/>
                </a:cubicBezTo>
                <a:cubicBezTo>
                  <a:pt x="1500554" y="1732372"/>
                  <a:pt x="1503189" y="1727581"/>
                  <a:pt x="1506984" y="1722465"/>
                </a:cubicBezTo>
                <a:cubicBezTo>
                  <a:pt x="1510779" y="1717349"/>
                  <a:pt x="1511802" y="1714987"/>
                  <a:pt x="1510053" y="1715377"/>
                </a:cubicBezTo>
                <a:cubicBezTo>
                  <a:pt x="1508305" y="1715768"/>
                  <a:pt x="1505067" y="1716546"/>
                  <a:pt x="1500342" y="1717712"/>
                </a:cubicBezTo>
                <a:cubicBezTo>
                  <a:pt x="1495617" y="1718878"/>
                  <a:pt x="1491922" y="1717904"/>
                  <a:pt x="1489255" y="1714791"/>
                </a:cubicBezTo>
                <a:close/>
                <a:moveTo>
                  <a:pt x="4705892" y="1711739"/>
                </a:moveTo>
                <a:cubicBezTo>
                  <a:pt x="4716666" y="1711089"/>
                  <a:pt x="4725894" y="1713880"/>
                  <a:pt x="4733577" y="1720112"/>
                </a:cubicBezTo>
                <a:cubicBezTo>
                  <a:pt x="4743822" y="1728421"/>
                  <a:pt x="4742774" y="1733308"/>
                  <a:pt x="4730433" y="1734772"/>
                </a:cubicBezTo>
                <a:cubicBezTo>
                  <a:pt x="4718093" y="1736235"/>
                  <a:pt x="4702246" y="1737354"/>
                  <a:pt x="4682892" y="1738129"/>
                </a:cubicBezTo>
                <a:cubicBezTo>
                  <a:pt x="4663538" y="1738905"/>
                  <a:pt x="4640808" y="1741140"/>
                  <a:pt x="4614701" y="1744836"/>
                </a:cubicBezTo>
                <a:cubicBezTo>
                  <a:pt x="4624821" y="1748631"/>
                  <a:pt x="4628443" y="1752646"/>
                  <a:pt x="4625565" y="1756882"/>
                </a:cubicBezTo>
                <a:cubicBezTo>
                  <a:pt x="4622688" y="1761117"/>
                  <a:pt x="4619457" y="1766918"/>
                  <a:pt x="4615873" y="1774285"/>
                </a:cubicBezTo>
                <a:cubicBezTo>
                  <a:pt x="4618490" y="1774223"/>
                  <a:pt x="4623197" y="1774025"/>
                  <a:pt x="4629993" y="1773690"/>
                </a:cubicBezTo>
                <a:cubicBezTo>
                  <a:pt x="4636789" y="1773355"/>
                  <a:pt x="4642724" y="1771994"/>
                  <a:pt x="4647797" y="1769607"/>
                </a:cubicBezTo>
                <a:cubicBezTo>
                  <a:pt x="4652869" y="1767219"/>
                  <a:pt x="4658667" y="1767467"/>
                  <a:pt x="4665191" y="1770351"/>
                </a:cubicBezTo>
                <a:cubicBezTo>
                  <a:pt x="4671715" y="1773234"/>
                  <a:pt x="4677965" y="1776735"/>
                  <a:pt x="4683943" y="1780852"/>
                </a:cubicBezTo>
                <a:cubicBezTo>
                  <a:pt x="4689921" y="1784970"/>
                  <a:pt x="4691093" y="1789283"/>
                  <a:pt x="4687459" y="1793791"/>
                </a:cubicBezTo>
                <a:cubicBezTo>
                  <a:pt x="4683826" y="1798299"/>
                  <a:pt x="4679888" y="1808466"/>
                  <a:pt x="4675646" y="1824292"/>
                </a:cubicBezTo>
                <a:cubicBezTo>
                  <a:pt x="4671405" y="1840117"/>
                  <a:pt x="4667315" y="1852764"/>
                  <a:pt x="4663377" y="1862234"/>
                </a:cubicBezTo>
                <a:cubicBezTo>
                  <a:pt x="4659439" y="1871703"/>
                  <a:pt x="4654388" y="1880539"/>
                  <a:pt x="4648225" y="1888744"/>
                </a:cubicBezTo>
                <a:cubicBezTo>
                  <a:pt x="4642061" y="1896948"/>
                  <a:pt x="4634439" y="1902501"/>
                  <a:pt x="4625361" y="1905403"/>
                </a:cubicBezTo>
                <a:cubicBezTo>
                  <a:pt x="4616282" y="1908305"/>
                  <a:pt x="4611079" y="1905762"/>
                  <a:pt x="4609752" y="1897775"/>
                </a:cubicBezTo>
                <a:cubicBezTo>
                  <a:pt x="4608426" y="1889788"/>
                  <a:pt x="4602475" y="1880229"/>
                  <a:pt x="4591902" y="1869098"/>
                </a:cubicBezTo>
                <a:cubicBezTo>
                  <a:pt x="4581329" y="1857967"/>
                  <a:pt x="4583022" y="1855521"/>
                  <a:pt x="4596981" y="1861759"/>
                </a:cubicBezTo>
                <a:cubicBezTo>
                  <a:pt x="4610940" y="1867997"/>
                  <a:pt x="4619935" y="1871117"/>
                  <a:pt x="4623966" y="1871117"/>
                </a:cubicBezTo>
                <a:cubicBezTo>
                  <a:pt x="4627748" y="1871117"/>
                  <a:pt x="4631602" y="1867383"/>
                  <a:pt x="4635528" y="1859917"/>
                </a:cubicBezTo>
                <a:cubicBezTo>
                  <a:pt x="4639453" y="1852451"/>
                  <a:pt x="4643555" y="1841894"/>
                  <a:pt x="4647834" y="1828245"/>
                </a:cubicBezTo>
                <a:cubicBezTo>
                  <a:pt x="4652113" y="1814596"/>
                  <a:pt x="4654252" y="1804777"/>
                  <a:pt x="4654252" y="1798786"/>
                </a:cubicBezTo>
                <a:cubicBezTo>
                  <a:pt x="4654252" y="1793987"/>
                  <a:pt x="4652959" y="1790852"/>
                  <a:pt x="4650373" y="1789382"/>
                </a:cubicBezTo>
                <a:cubicBezTo>
                  <a:pt x="4647787" y="1787912"/>
                  <a:pt x="4644333" y="1787373"/>
                  <a:pt x="4640011" y="1787764"/>
                </a:cubicBezTo>
                <a:cubicBezTo>
                  <a:pt x="4635689" y="1788154"/>
                  <a:pt x="4630731" y="1788350"/>
                  <a:pt x="4625138" y="1788350"/>
                </a:cubicBezTo>
                <a:cubicBezTo>
                  <a:pt x="4620003" y="1788350"/>
                  <a:pt x="4615191" y="1787178"/>
                  <a:pt x="4610701" y="1784834"/>
                </a:cubicBezTo>
                <a:cubicBezTo>
                  <a:pt x="4604500" y="1799964"/>
                  <a:pt x="4596448" y="1814267"/>
                  <a:pt x="4586545" y="1827743"/>
                </a:cubicBezTo>
                <a:cubicBezTo>
                  <a:pt x="4576641" y="1841218"/>
                  <a:pt x="4564958" y="1853695"/>
                  <a:pt x="4551496" y="1865173"/>
                </a:cubicBezTo>
                <a:cubicBezTo>
                  <a:pt x="4538033" y="1876651"/>
                  <a:pt x="4522024" y="1886173"/>
                  <a:pt x="4503471" y="1893739"/>
                </a:cubicBezTo>
                <a:cubicBezTo>
                  <a:pt x="4484917" y="1901304"/>
                  <a:pt x="4483131" y="1898836"/>
                  <a:pt x="4498113" y="1886334"/>
                </a:cubicBezTo>
                <a:cubicBezTo>
                  <a:pt x="4513095" y="1873833"/>
                  <a:pt x="4525804" y="1862361"/>
                  <a:pt x="4536241" y="1851918"/>
                </a:cubicBezTo>
                <a:cubicBezTo>
                  <a:pt x="4546677" y="1841475"/>
                  <a:pt x="4556736" y="1829482"/>
                  <a:pt x="4566416" y="1815939"/>
                </a:cubicBezTo>
                <a:cubicBezTo>
                  <a:pt x="4576096" y="1802395"/>
                  <a:pt x="4583425" y="1789106"/>
                  <a:pt x="4588405" y="1776071"/>
                </a:cubicBezTo>
                <a:cubicBezTo>
                  <a:pt x="4593385" y="1763037"/>
                  <a:pt x="4596265" y="1753505"/>
                  <a:pt x="4597046" y="1747478"/>
                </a:cubicBezTo>
                <a:cubicBezTo>
                  <a:pt x="4578009" y="1749809"/>
                  <a:pt x="4561290" y="1752532"/>
                  <a:pt x="4546891" y="1755645"/>
                </a:cubicBezTo>
                <a:cubicBezTo>
                  <a:pt x="4532492" y="1758758"/>
                  <a:pt x="4522741" y="1760509"/>
                  <a:pt x="4517637" y="1760900"/>
                </a:cubicBezTo>
                <a:cubicBezTo>
                  <a:pt x="4512534" y="1761291"/>
                  <a:pt x="4505036" y="1758159"/>
                  <a:pt x="4495146" y="1751505"/>
                </a:cubicBezTo>
                <a:cubicBezTo>
                  <a:pt x="4485255" y="1744851"/>
                  <a:pt x="4486560" y="1741525"/>
                  <a:pt x="4499062" y="1741525"/>
                </a:cubicBezTo>
                <a:cubicBezTo>
                  <a:pt x="4509740" y="1741525"/>
                  <a:pt x="4522638" y="1740365"/>
                  <a:pt x="4537757" y="1738046"/>
                </a:cubicBezTo>
                <a:cubicBezTo>
                  <a:pt x="4552875" y="1735726"/>
                  <a:pt x="4578861" y="1732043"/>
                  <a:pt x="4615715" y="1726995"/>
                </a:cubicBezTo>
                <a:cubicBezTo>
                  <a:pt x="4652568" y="1721947"/>
                  <a:pt x="4678865" y="1717461"/>
                  <a:pt x="4694603" y="1713536"/>
                </a:cubicBezTo>
                <a:cubicBezTo>
                  <a:pt x="4698538" y="1712554"/>
                  <a:pt x="4702301" y="1711955"/>
                  <a:pt x="4705892" y="1711739"/>
                </a:cubicBezTo>
                <a:close/>
                <a:moveTo>
                  <a:pt x="2529675" y="1708866"/>
                </a:moveTo>
                <a:cubicBezTo>
                  <a:pt x="2533160" y="1708054"/>
                  <a:pt x="2540601" y="1709657"/>
                  <a:pt x="2551999" y="1713675"/>
                </a:cubicBezTo>
                <a:cubicBezTo>
                  <a:pt x="2565220" y="1716329"/>
                  <a:pt x="2572047" y="1723405"/>
                  <a:pt x="2572481" y="1734902"/>
                </a:cubicBezTo>
                <a:cubicBezTo>
                  <a:pt x="2572915" y="1746399"/>
                  <a:pt x="2567970" y="1749940"/>
                  <a:pt x="2557645" y="1745524"/>
                </a:cubicBezTo>
                <a:cubicBezTo>
                  <a:pt x="2547320" y="1741109"/>
                  <a:pt x="2535817" y="1734393"/>
                  <a:pt x="2523136" y="1725377"/>
                </a:cubicBezTo>
                <a:cubicBezTo>
                  <a:pt x="2510454" y="1716360"/>
                  <a:pt x="2507502" y="1711557"/>
                  <a:pt x="2514280" y="1710968"/>
                </a:cubicBezTo>
                <a:cubicBezTo>
                  <a:pt x="2521058" y="1710379"/>
                  <a:pt x="2526189" y="1709678"/>
                  <a:pt x="2529675" y="1708866"/>
                </a:cubicBezTo>
                <a:close/>
                <a:moveTo>
                  <a:pt x="4243989" y="1707796"/>
                </a:moveTo>
                <a:lnTo>
                  <a:pt x="4224678" y="1709806"/>
                </a:lnTo>
                <a:cubicBezTo>
                  <a:pt x="4231686" y="1710748"/>
                  <a:pt x="4234994" y="1714993"/>
                  <a:pt x="4234603" y="1722540"/>
                </a:cubicBezTo>
                <a:cubicBezTo>
                  <a:pt x="4234213" y="1730087"/>
                  <a:pt x="4234017" y="1737574"/>
                  <a:pt x="4234017" y="1745003"/>
                </a:cubicBezTo>
                <a:cubicBezTo>
                  <a:pt x="4237527" y="1745053"/>
                  <a:pt x="4241025" y="1744824"/>
                  <a:pt x="4244510" y="1744315"/>
                </a:cubicBezTo>
                <a:cubicBezTo>
                  <a:pt x="4245204" y="1735323"/>
                  <a:pt x="4245551" y="1727405"/>
                  <a:pt x="4245551" y="1720558"/>
                </a:cubicBezTo>
                <a:cubicBezTo>
                  <a:pt x="4245551" y="1713638"/>
                  <a:pt x="4245031" y="1709384"/>
                  <a:pt x="4243989" y="1707796"/>
                </a:cubicBezTo>
                <a:close/>
                <a:moveTo>
                  <a:pt x="4372690" y="1694927"/>
                </a:moveTo>
                <a:cubicBezTo>
                  <a:pt x="4375662" y="1694552"/>
                  <a:pt x="4378858" y="1694991"/>
                  <a:pt x="4382278" y="1696244"/>
                </a:cubicBezTo>
                <a:cubicBezTo>
                  <a:pt x="4389118" y="1698749"/>
                  <a:pt x="4395108" y="1702336"/>
                  <a:pt x="4400249" y="1707006"/>
                </a:cubicBezTo>
                <a:cubicBezTo>
                  <a:pt x="4405390" y="1711675"/>
                  <a:pt x="4405139" y="1716627"/>
                  <a:pt x="4399496" y="1721861"/>
                </a:cubicBezTo>
                <a:cubicBezTo>
                  <a:pt x="4393853" y="1727094"/>
                  <a:pt x="4386944" y="1739379"/>
                  <a:pt x="4378771" y="1758714"/>
                </a:cubicBezTo>
                <a:cubicBezTo>
                  <a:pt x="4386560" y="1766949"/>
                  <a:pt x="4385276" y="1771802"/>
                  <a:pt x="4374920" y="1773272"/>
                </a:cubicBezTo>
                <a:cubicBezTo>
                  <a:pt x="4364564" y="1774741"/>
                  <a:pt x="4351362" y="1777219"/>
                  <a:pt x="4335313" y="1780704"/>
                </a:cubicBezTo>
                <a:cubicBezTo>
                  <a:pt x="4333143" y="1808262"/>
                  <a:pt x="4332814" y="1827144"/>
                  <a:pt x="4334327" y="1837351"/>
                </a:cubicBezTo>
                <a:cubicBezTo>
                  <a:pt x="4335840" y="1847558"/>
                  <a:pt x="4338960" y="1854181"/>
                  <a:pt x="4343685" y="1857220"/>
                </a:cubicBezTo>
                <a:cubicBezTo>
                  <a:pt x="4348410" y="1860258"/>
                  <a:pt x="4357920" y="1861592"/>
                  <a:pt x="4372213" y="1861220"/>
                </a:cubicBezTo>
                <a:cubicBezTo>
                  <a:pt x="4386507" y="1860848"/>
                  <a:pt x="4396804" y="1858736"/>
                  <a:pt x="4403105" y="1854885"/>
                </a:cubicBezTo>
                <a:cubicBezTo>
                  <a:pt x="4409405" y="1851034"/>
                  <a:pt x="4413802" y="1840709"/>
                  <a:pt x="4416295" y="1823910"/>
                </a:cubicBezTo>
                <a:cubicBezTo>
                  <a:pt x="4418787" y="1807111"/>
                  <a:pt x="4421903" y="1807409"/>
                  <a:pt x="4425643" y="1824803"/>
                </a:cubicBezTo>
                <a:cubicBezTo>
                  <a:pt x="4429382" y="1842198"/>
                  <a:pt x="4433013" y="1854020"/>
                  <a:pt x="4436535" y="1860271"/>
                </a:cubicBezTo>
                <a:cubicBezTo>
                  <a:pt x="4440057" y="1866522"/>
                  <a:pt x="4434932" y="1872242"/>
                  <a:pt x="4421159" y="1877433"/>
                </a:cubicBezTo>
                <a:cubicBezTo>
                  <a:pt x="4407387" y="1882623"/>
                  <a:pt x="4392873" y="1885417"/>
                  <a:pt x="4377618" y="1885813"/>
                </a:cubicBezTo>
                <a:cubicBezTo>
                  <a:pt x="4362363" y="1886210"/>
                  <a:pt x="4348649" y="1884310"/>
                  <a:pt x="4336476" y="1880112"/>
                </a:cubicBezTo>
                <a:cubicBezTo>
                  <a:pt x="4324303" y="1875913"/>
                  <a:pt x="4317392" y="1867185"/>
                  <a:pt x="4315743" y="1853927"/>
                </a:cubicBezTo>
                <a:cubicBezTo>
                  <a:pt x="4314093" y="1840669"/>
                  <a:pt x="4313851" y="1824977"/>
                  <a:pt x="4315017" y="1806851"/>
                </a:cubicBezTo>
                <a:cubicBezTo>
                  <a:pt x="4316183" y="1788725"/>
                  <a:pt x="4315404" y="1776028"/>
                  <a:pt x="4312682" y="1768760"/>
                </a:cubicBezTo>
                <a:cubicBezTo>
                  <a:pt x="4309960" y="1761492"/>
                  <a:pt x="4311538" y="1758475"/>
                  <a:pt x="4317417" y="1759710"/>
                </a:cubicBezTo>
                <a:cubicBezTo>
                  <a:pt x="4323296" y="1760944"/>
                  <a:pt x="4327636" y="1761914"/>
                  <a:pt x="4330439" y="1762621"/>
                </a:cubicBezTo>
                <a:cubicBezTo>
                  <a:pt x="4333242" y="1763328"/>
                  <a:pt x="4337105" y="1763325"/>
                  <a:pt x="4342029" y="1762612"/>
                </a:cubicBezTo>
                <a:cubicBezTo>
                  <a:pt x="4346953" y="1761899"/>
                  <a:pt x="4353756" y="1760215"/>
                  <a:pt x="4362437" y="1757561"/>
                </a:cubicBezTo>
                <a:cubicBezTo>
                  <a:pt x="4364670" y="1738126"/>
                  <a:pt x="4365786" y="1726183"/>
                  <a:pt x="4365786" y="1721730"/>
                </a:cubicBezTo>
                <a:cubicBezTo>
                  <a:pt x="4365786" y="1719448"/>
                  <a:pt x="4363622" y="1718872"/>
                  <a:pt x="4359293" y="1720000"/>
                </a:cubicBezTo>
                <a:cubicBezTo>
                  <a:pt x="4354965" y="1721129"/>
                  <a:pt x="4347895" y="1723073"/>
                  <a:pt x="4338085" y="1725833"/>
                </a:cubicBezTo>
                <a:cubicBezTo>
                  <a:pt x="4328275" y="1728592"/>
                  <a:pt x="4319739" y="1727327"/>
                  <a:pt x="4312478" y="1722037"/>
                </a:cubicBezTo>
                <a:cubicBezTo>
                  <a:pt x="4305216" y="1716748"/>
                  <a:pt x="4305535" y="1713824"/>
                  <a:pt x="4313436" y="1713266"/>
                </a:cubicBezTo>
                <a:cubicBezTo>
                  <a:pt x="4321336" y="1712708"/>
                  <a:pt x="4330551" y="1711108"/>
                  <a:pt x="4341080" y="1708466"/>
                </a:cubicBezTo>
                <a:cubicBezTo>
                  <a:pt x="4351610" y="1705824"/>
                  <a:pt x="4359399" y="1702501"/>
                  <a:pt x="4364447" y="1698495"/>
                </a:cubicBezTo>
                <a:cubicBezTo>
                  <a:pt x="4366970" y="1696492"/>
                  <a:pt x="4369718" y="1695303"/>
                  <a:pt x="4372690" y="1694927"/>
                </a:cubicBezTo>
                <a:close/>
                <a:moveTo>
                  <a:pt x="2156618" y="1689119"/>
                </a:moveTo>
                <a:cubicBezTo>
                  <a:pt x="2153251" y="1692430"/>
                  <a:pt x="2149105" y="1696141"/>
                  <a:pt x="2144180" y="1700250"/>
                </a:cubicBezTo>
                <a:lnTo>
                  <a:pt x="2129839" y="1711586"/>
                </a:lnTo>
                <a:lnTo>
                  <a:pt x="2138526" y="1711303"/>
                </a:lnTo>
                <a:cubicBezTo>
                  <a:pt x="2147810" y="1712959"/>
                  <a:pt x="2154643" y="1716004"/>
                  <a:pt x="2159028" y="1720438"/>
                </a:cubicBezTo>
                <a:cubicBezTo>
                  <a:pt x="2163412" y="1724871"/>
                  <a:pt x="2165213" y="1728391"/>
                  <a:pt x="2164432" y="1730995"/>
                </a:cubicBezTo>
                <a:cubicBezTo>
                  <a:pt x="2166354" y="1727808"/>
                  <a:pt x="2171126" y="1722019"/>
                  <a:pt x="2178747" y="1713629"/>
                </a:cubicBezTo>
                <a:cubicBezTo>
                  <a:pt x="2186368" y="1705238"/>
                  <a:pt x="2190923" y="1699443"/>
                  <a:pt x="2192412" y="1696244"/>
                </a:cubicBezTo>
                <a:cubicBezTo>
                  <a:pt x="2193900" y="1693044"/>
                  <a:pt x="2192722" y="1691444"/>
                  <a:pt x="2188877" y="1691444"/>
                </a:cubicBezTo>
                <a:cubicBezTo>
                  <a:pt x="2183767" y="1691444"/>
                  <a:pt x="2178291" y="1691835"/>
                  <a:pt x="2172450" y="1692616"/>
                </a:cubicBezTo>
                <a:cubicBezTo>
                  <a:pt x="2166608" y="1693397"/>
                  <a:pt x="2161331" y="1692231"/>
                  <a:pt x="2156618" y="1689119"/>
                </a:cubicBezTo>
                <a:close/>
                <a:moveTo>
                  <a:pt x="4846947" y="1689053"/>
                </a:moveTo>
                <a:cubicBezTo>
                  <a:pt x="4855356" y="1689878"/>
                  <a:pt x="4862965" y="1693286"/>
                  <a:pt x="4869774" y="1699276"/>
                </a:cubicBezTo>
                <a:cubicBezTo>
                  <a:pt x="4876582" y="1705266"/>
                  <a:pt x="4879233" y="1713241"/>
                  <a:pt x="4877727" y="1723200"/>
                </a:cubicBezTo>
                <a:cubicBezTo>
                  <a:pt x="4876220" y="1733159"/>
                  <a:pt x="4868626" y="1732675"/>
                  <a:pt x="4854947" y="1721749"/>
                </a:cubicBezTo>
                <a:cubicBezTo>
                  <a:pt x="4847046" y="1715424"/>
                  <a:pt x="4841636" y="1708187"/>
                  <a:pt x="4838715" y="1700039"/>
                </a:cubicBezTo>
                <a:cubicBezTo>
                  <a:pt x="4835794" y="1691890"/>
                  <a:pt x="4838538" y="1688229"/>
                  <a:pt x="4846947" y="1689053"/>
                </a:cubicBezTo>
                <a:close/>
                <a:moveTo>
                  <a:pt x="4288130" y="1680856"/>
                </a:moveTo>
                <a:cubicBezTo>
                  <a:pt x="4294335" y="1681069"/>
                  <a:pt x="4299341" y="1682465"/>
                  <a:pt x="4303148" y="1685044"/>
                </a:cubicBezTo>
                <a:cubicBezTo>
                  <a:pt x="4310763" y="1690204"/>
                  <a:pt x="4310007" y="1694306"/>
                  <a:pt x="4300878" y="1697351"/>
                </a:cubicBezTo>
                <a:cubicBezTo>
                  <a:pt x="4291750" y="1700395"/>
                  <a:pt x="4276855" y="1703077"/>
                  <a:pt x="4256193" y="1705397"/>
                </a:cubicBezTo>
                <a:cubicBezTo>
                  <a:pt x="4265532" y="1708795"/>
                  <a:pt x="4269215" y="1713278"/>
                  <a:pt x="4267243" y="1718847"/>
                </a:cubicBezTo>
                <a:cubicBezTo>
                  <a:pt x="4265271" y="1724415"/>
                  <a:pt x="4263535" y="1731969"/>
                  <a:pt x="4262034" y="1741506"/>
                </a:cubicBezTo>
                <a:cubicBezTo>
                  <a:pt x="4263163" y="1741680"/>
                  <a:pt x="4265736" y="1740362"/>
                  <a:pt x="4269755" y="1737553"/>
                </a:cubicBezTo>
                <a:cubicBezTo>
                  <a:pt x="4273773" y="1734744"/>
                  <a:pt x="4278548" y="1735013"/>
                  <a:pt x="4284079" y="1738362"/>
                </a:cubicBezTo>
                <a:cubicBezTo>
                  <a:pt x="4289611" y="1741711"/>
                  <a:pt x="4294324" y="1745199"/>
                  <a:pt x="4298218" y="1748826"/>
                </a:cubicBezTo>
                <a:cubicBezTo>
                  <a:pt x="4302112" y="1752454"/>
                  <a:pt x="4302683" y="1757000"/>
                  <a:pt x="4299930" y="1762463"/>
                </a:cubicBezTo>
                <a:cubicBezTo>
                  <a:pt x="4297176" y="1767926"/>
                  <a:pt x="4295418" y="1781566"/>
                  <a:pt x="4294655" y="1803381"/>
                </a:cubicBezTo>
                <a:cubicBezTo>
                  <a:pt x="4293893" y="1825197"/>
                  <a:pt x="4294103" y="1842852"/>
                  <a:pt x="4295288" y="1856346"/>
                </a:cubicBezTo>
                <a:cubicBezTo>
                  <a:pt x="4296472" y="1869839"/>
                  <a:pt x="4293632" y="1882307"/>
                  <a:pt x="4286768" y="1893748"/>
                </a:cubicBezTo>
                <a:cubicBezTo>
                  <a:pt x="4279903" y="1905189"/>
                  <a:pt x="4274830" y="1907158"/>
                  <a:pt x="4271550" y="1899654"/>
                </a:cubicBezTo>
                <a:cubicBezTo>
                  <a:pt x="4268270" y="1892151"/>
                  <a:pt x="4265296" y="1883066"/>
                  <a:pt x="4262629" y="1872400"/>
                </a:cubicBezTo>
                <a:cubicBezTo>
                  <a:pt x="4245440" y="1872400"/>
                  <a:pt x="4231844" y="1873178"/>
                  <a:pt x="4221841" y="1874735"/>
                </a:cubicBezTo>
                <a:cubicBezTo>
                  <a:pt x="4211839" y="1876292"/>
                  <a:pt x="4204413" y="1875898"/>
                  <a:pt x="4199564" y="1873554"/>
                </a:cubicBezTo>
                <a:cubicBezTo>
                  <a:pt x="4199117" y="1877969"/>
                  <a:pt x="4197446" y="1883159"/>
                  <a:pt x="4194550" y="1889125"/>
                </a:cubicBezTo>
                <a:cubicBezTo>
                  <a:pt x="4191654" y="1895090"/>
                  <a:pt x="4187561" y="1894287"/>
                  <a:pt x="4182272" y="1886716"/>
                </a:cubicBezTo>
                <a:cubicBezTo>
                  <a:pt x="4176982" y="1879144"/>
                  <a:pt x="4175701" y="1869346"/>
                  <a:pt x="4178430" y="1857322"/>
                </a:cubicBezTo>
                <a:cubicBezTo>
                  <a:pt x="4181159" y="1845298"/>
                  <a:pt x="4182910" y="1827650"/>
                  <a:pt x="4183685" y="1804377"/>
                </a:cubicBezTo>
                <a:cubicBezTo>
                  <a:pt x="4184461" y="1781104"/>
                  <a:pt x="4182904" y="1765585"/>
                  <a:pt x="4179016" y="1757821"/>
                </a:cubicBezTo>
                <a:cubicBezTo>
                  <a:pt x="4175128" y="1750057"/>
                  <a:pt x="4176272" y="1746588"/>
                  <a:pt x="4182448" y="1747413"/>
                </a:cubicBezTo>
                <a:cubicBezTo>
                  <a:pt x="4188625" y="1748237"/>
                  <a:pt x="4193136" y="1748820"/>
                  <a:pt x="4195982" y="1749161"/>
                </a:cubicBezTo>
                <a:cubicBezTo>
                  <a:pt x="4198829" y="1749502"/>
                  <a:pt x="4204872" y="1749115"/>
                  <a:pt x="4214111" y="1747999"/>
                </a:cubicBezTo>
                <a:cubicBezTo>
                  <a:pt x="4214843" y="1733885"/>
                  <a:pt x="4213957" y="1722040"/>
                  <a:pt x="4211451" y="1712466"/>
                </a:cubicBezTo>
                <a:cubicBezTo>
                  <a:pt x="4193195" y="1714797"/>
                  <a:pt x="4180889" y="1713353"/>
                  <a:pt x="4174533" y="1708131"/>
                </a:cubicBezTo>
                <a:cubicBezTo>
                  <a:pt x="4168176" y="1702910"/>
                  <a:pt x="4169931" y="1699791"/>
                  <a:pt x="4179797" y="1698774"/>
                </a:cubicBezTo>
                <a:cubicBezTo>
                  <a:pt x="4189663" y="1697757"/>
                  <a:pt x="4202183" y="1696079"/>
                  <a:pt x="4217358" y="1693741"/>
                </a:cubicBezTo>
                <a:cubicBezTo>
                  <a:pt x="4232532" y="1691404"/>
                  <a:pt x="4248720" y="1688080"/>
                  <a:pt x="4265922" y="1683770"/>
                </a:cubicBezTo>
                <a:cubicBezTo>
                  <a:pt x="4274523" y="1681615"/>
                  <a:pt x="4281926" y="1680644"/>
                  <a:pt x="4288130" y="1680856"/>
                </a:cubicBezTo>
                <a:close/>
                <a:moveTo>
                  <a:pt x="5167337" y="1678608"/>
                </a:moveTo>
                <a:cubicBezTo>
                  <a:pt x="5189810" y="1675408"/>
                  <a:pt x="5207651" y="1686495"/>
                  <a:pt x="5220859" y="1711871"/>
                </a:cubicBezTo>
                <a:cubicBezTo>
                  <a:pt x="5228723" y="1739515"/>
                  <a:pt x="5217963" y="1766949"/>
                  <a:pt x="5188582" y="1794173"/>
                </a:cubicBezTo>
                <a:cubicBezTo>
                  <a:pt x="5179826" y="1807319"/>
                  <a:pt x="5175448" y="1822884"/>
                  <a:pt x="5175448" y="1840867"/>
                </a:cubicBezTo>
                <a:lnTo>
                  <a:pt x="5147394" y="1840867"/>
                </a:lnTo>
                <a:cubicBezTo>
                  <a:pt x="5146551" y="1809291"/>
                  <a:pt x="5159480" y="1780536"/>
                  <a:pt x="5186182" y="1754603"/>
                </a:cubicBezTo>
                <a:cubicBezTo>
                  <a:pt x="5192172" y="1745648"/>
                  <a:pt x="5194790" y="1736130"/>
                  <a:pt x="5194033" y="1726046"/>
                </a:cubicBezTo>
                <a:cubicBezTo>
                  <a:pt x="5189953" y="1712317"/>
                  <a:pt x="5182207" y="1705843"/>
                  <a:pt x="5170797" y="1706624"/>
                </a:cubicBezTo>
                <a:lnTo>
                  <a:pt x="5166221" y="1706624"/>
                </a:lnTo>
                <a:cubicBezTo>
                  <a:pt x="5152144" y="1707294"/>
                  <a:pt x="5145496" y="1719355"/>
                  <a:pt x="5146278" y="1742808"/>
                </a:cubicBezTo>
                <a:lnTo>
                  <a:pt x="5117033" y="1742808"/>
                </a:lnTo>
                <a:cubicBezTo>
                  <a:pt x="5116202" y="1710711"/>
                  <a:pt x="5126353" y="1691004"/>
                  <a:pt x="5147487" y="1683686"/>
                </a:cubicBezTo>
                <a:cubicBezTo>
                  <a:pt x="5150923" y="1681106"/>
                  <a:pt x="5157539" y="1679414"/>
                  <a:pt x="5167337" y="1678608"/>
                </a:cubicBezTo>
                <a:close/>
                <a:moveTo>
                  <a:pt x="3163276" y="1678566"/>
                </a:moveTo>
                <a:cubicBezTo>
                  <a:pt x="3167931" y="1678615"/>
                  <a:pt x="3172197" y="1679476"/>
                  <a:pt x="3176072" y="1681147"/>
                </a:cubicBezTo>
                <a:cubicBezTo>
                  <a:pt x="3183824" y="1684489"/>
                  <a:pt x="3189820" y="1689184"/>
                  <a:pt x="3194062" y="1695230"/>
                </a:cubicBezTo>
                <a:cubicBezTo>
                  <a:pt x="3198304" y="1701276"/>
                  <a:pt x="3193398" y="1704299"/>
                  <a:pt x="3179347" y="1704299"/>
                </a:cubicBezTo>
                <a:cubicBezTo>
                  <a:pt x="3168532" y="1704299"/>
                  <a:pt x="3157373" y="1704488"/>
                  <a:pt x="3145870" y="1704866"/>
                </a:cubicBezTo>
                <a:cubicBezTo>
                  <a:pt x="3134367" y="1705245"/>
                  <a:pt x="3121037" y="1706308"/>
                  <a:pt x="3105881" y="1708057"/>
                </a:cubicBezTo>
                <a:cubicBezTo>
                  <a:pt x="3115989" y="1715932"/>
                  <a:pt x="3118941" y="1721947"/>
                  <a:pt x="3114737" y="1726102"/>
                </a:cubicBezTo>
                <a:cubicBezTo>
                  <a:pt x="3110532" y="1730257"/>
                  <a:pt x="3101727" y="1741642"/>
                  <a:pt x="3088320" y="1760258"/>
                </a:cubicBezTo>
                <a:cubicBezTo>
                  <a:pt x="3089088" y="1795258"/>
                  <a:pt x="3089672" y="1821960"/>
                  <a:pt x="3090068" y="1840365"/>
                </a:cubicBezTo>
                <a:cubicBezTo>
                  <a:pt x="3090465" y="1858770"/>
                  <a:pt x="3089467" y="1876685"/>
                  <a:pt x="3087073" y="1894111"/>
                </a:cubicBezTo>
                <a:cubicBezTo>
                  <a:pt x="3084679" y="1911536"/>
                  <a:pt x="3079409" y="1914109"/>
                  <a:pt x="3071260" y="1901831"/>
                </a:cubicBezTo>
                <a:cubicBezTo>
                  <a:pt x="3063112" y="1889553"/>
                  <a:pt x="3060399" y="1878605"/>
                  <a:pt x="3063121" y="1868987"/>
                </a:cubicBezTo>
                <a:cubicBezTo>
                  <a:pt x="3065843" y="1859369"/>
                  <a:pt x="3067205" y="1848420"/>
                  <a:pt x="3067205" y="1836142"/>
                </a:cubicBezTo>
                <a:lnTo>
                  <a:pt x="3067205" y="1782508"/>
                </a:lnTo>
                <a:cubicBezTo>
                  <a:pt x="3051032" y="1807536"/>
                  <a:pt x="3034066" y="1826952"/>
                  <a:pt x="3016305" y="1840756"/>
                </a:cubicBezTo>
                <a:cubicBezTo>
                  <a:pt x="2998545" y="1854560"/>
                  <a:pt x="2981967" y="1864255"/>
                  <a:pt x="2966569" y="1869842"/>
                </a:cubicBezTo>
                <a:cubicBezTo>
                  <a:pt x="2951171" y="1875430"/>
                  <a:pt x="2951022" y="1872112"/>
                  <a:pt x="2966122" y="1859889"/>
                </a:cubicBezTo>
                <a:cubicBezTo>
                  <a:pt x="2981222" y="1847667"/>
                  <a:pt x="2997438" y="1832697"/>
                  <a:pt x="3014771" y="1814981"/>
                </a:cubicBezTo>
                <a:cubicBezTo>
                  <a:pt x="3032103" y="1797264"/>
                  <a:pt x="3047640" y="1777758"/>
                  <a:pt x="3061382" y="1756463"/>
                </a:cubicBezTo>
                <a:cubicBezTo>
                  <a:pt x="3060650" y="1748885"/>
                  <a:pt x="3058911" y="1741968"/>
                  <a:pt x="3056163" y="1735711"/>
                </a:cubicBezTo>
                <a:cubicBezTo>
                  <a:pt x="3053416" y="1729454"/>
                  <a:pt x="3055484" y="1727166"/>
                  <a:pt x="3062368" y="1728846"/>
                </a:cubicBezTo>
                <a:cubicBezTo>
                  <a:pt x="3069251" y="1730527"/>
                  <a:pt x="3074354" y="1732800"/>
                  <a:pt x="3077678" y="1735665"/>
                </a:cubicBezTo>
                <a:cubicBezTo>
                  <a:pt x="3086261" y="1720868"/>
                  <a:pt x="3090099" y="1711970"/>
                  <a:pt x="3089194" y="1708968"/>
                </a:cubicBezTo>
                <a:cubicBezTo>
                  <a:pt x="3044607" y="1715963"/>
                  <a:pt x="3017028" y="1720630"/>
                  <a:pt x="3006455" y="1722968"/>
                </a:cubicBezTo>
                <a:cubicBezTo>
                  <a:pt x="2995882" y="1725305"/>
                  <a:pt x="2986050" y="1722434"/>
                  <a:pt x="2976959" y="1714354"/>
                </a:cubicBezTo>
                <a:cubicBezTo>
                  <a:pt x="2967868" y="1706274"/>
                  <a:pt x="2968532" y="1701980"/>
                  <a:pt x="2978950" y="1701471"/>
                </a:cubicBezTo>
                <a:cubicBezTo>
                  <a:pt x="2989368" y="1700963"/>
                  <a:pt x="2998927" y="1700333"/>
                  <a:pt x="3007627" y="1699583"/>
                </a:cubicBezTo>
                <a:cubicBezTo>
                  <a:pt x="3016327" y="1698833"/>
                  <a:pt x="3039203" y="1696309"/>
                  <a:pt x="3076255" y="1692011"/>
                </a:cubicBezTo>
                <a:cubicBezTo>
                  <a:pt x="3113307" y="1687714"/>
                  <a:pt x="3137269" y="1683993"/>
                  <a:pt x="3148139" y="1680849"/>
                </a:cubicBezTo>
                <a:cubicBezTo>
                  <a:pt x="3153574" y="1679277"/>
                  <a:pt x="3158620" y="1678516"/>
                  <a:pt x="3163276" y="1678566"/>
                </a:cubicBezTo>
                <a:close/>
                <a:moveTo>
                  <a:pt x="3445728" y="1671138"/>
                </a:moveTo>
                <a:cubicBezTo>
                  <a:pt x="3450024" y="1671668"/>
                  <a:pt x="3454691" y="1673256"/>
                  <a:pt x="3459730" y="1675901"/>
                </a:cubicBezTo>
                <a:cubicBezTo>
                  <a:pt x="3469807" y="1681190"/>
                  <a:pt x="3477769" y="1686260"/>
                  <a:pt x="3483616" y="1691109"/>
                </a:cubicBezTo>
                <a:cubicBezTo>
                  <a:pt x="3489464" y="1695958"/>
                  <a:pt x="3490813" y="1700550"/>
                  <a:pt x="3487663" y="1704885"/>
                </a:cubicBezTo>
                <a:cubicBezTo>
                  <a:pt x="3484513" y="1709220"/>
                  <a:pt x="3482559" y="1718183"/>
                  <a:pt x="3481803" y="1731776"/>
                </a:cubicBezTo>
                <a:cubicBezTo>
                  <a:pt x="3481046" y="1745369"/>
                  <a:pt x="3481446" y="1768472"/>
                  <a:pt x="3483003" y="1801084"/>
                </a:cubicBezTo>
                <a:cubicBezTo>
                  <a:pt x="3484559" y="1833696"/>
                  <a:pt x="3485929" y="1858355"/>
                  <a:pt x="3487114" y="1875061"/>
                </a:cubicBezTo>
                <a:cubicBezTo>
                  <a:pt x="3488298" y="1891767"/>
                  <a:pt x="3484711" y="1906200"/>
                  <a:pt x="3476352" y="1918360"/>
                </a:cubicBezTo>
                <a:cubicBezTo>
                  <a:pt x="3467993" y="1930521"/>
                  <a:pt x="3460874" y="1930930"/>
                  <a:pt x="3454995" y="1919588"/>
                </a:cubicBezTo>
                <a:cubicBezTo>
                  <a:pt x="3449116" y="1908246"/>
                  <a:pt x="3440432" y="1896938"/>
                  <a:pt x="3428941" y="1885665"/>
                </a:cubicBezTo>
                <a:cubicBezTo>
                  <a:pt x="3417450" y="1874391"/>
                  <a:pt x="3418535" y="1870698"/>
                  <a:pt x="3432196" y="1874586"/>
                </a:cubicBezTo>
                <a:cubicBezTo>
                  <a:pt x="3445857" y="1878474"/>
                  <a:pt x="3453448" y="1878809"/>
                  <a:pt x="3454967" y="1875591"/>
                </a:cubicBezTo>
                <a:cubicBezTo>
                  <a:pt x="3456486" y="1872372"/>
                  <a:pt x="3457438" y="1864243"/>
                  <a:pt x="3457823" y="1851202"/>
                </a:cubicBezTo>
                <a:cubicBezTo>
                  <a:pt x="3458207" y="1838161"/>
                  <a:pt x="3457438" y="1811065"/>
                  <a:pt x="3455516" y="1769914"/>
                </a:cubicBezTo>
                <a:cubicBezTo>
                  <a:pt x="3453594" y="1728763"/>
                  <a:pt x="3450803" y="1706358"/>
                  <a:pt x="3447144" y="1702699"/>
                </a:cubicBezTo>
                <a:cubicBezTo>
                  <a:pt x="3443485" y="1699040"/>
                  <a:pt x="3437694" y="1697028"/>
                  <a:pt x="3429769" y="1696662"/>
                </a:cubicBezTo>
                <a:cubicBezTo>
                  <a:pt x="3421843" y="1696296"/>
                  <a:pt x="3409140" y="1697087"/>
                  <a:pt x="3391659" y="1699034"/>
                </a:cubicBezTo>
                <a:cubicBezTo>
                  <a:pt x="3374178" y="1700981"/>
                  <a:pt x="3348211" y="1703790"/>
                  <a:pt x="3313757" y="1707462"/>
                </a:cubicBezTo>
                <a:cubicBezTo>
                  <a:pt x="3314514" y="1762193"/>
                  <a:pt x="3314504" y="1803654"/>
                  <a:pt x="3313729" y="1831845"/>
                </a:cubicBezTo>
                <a:cubicBezTo>
                  <a:pt x="3312954" y="1860035"/>
                  <a:pt x="3310157" y="1881624"/>
                  <a:pt x="3305339" y="1896613"/>
                </a:cubicBezTo>
                <a:cubicBezTo>
                  <a:pt x="3300521" y="1911601"/>
                  <a:pt x="3294862" y="1912916"/>
                  <a:pt x="3288363" y="1900557"/>
                </a:cubicBezTo>
                <a:cubicBezTo>
                  <a:pt x="3281864" y="1888198"/>
                  <a:pt x="3279784" y="1878595"/>
                  <a:pt x="3282122" y="1871749"/>
                </a:cubicBezTo>
                <a:cubicBezTo>
                  <a:pt x="3284460" y="1864903"/>
                  <a:pt x="3286794" y="1850975"/>
                  <a:pt x="3289126" y="1829966"/>
                </a:cubicBezTo>
                <a:cubicBezTo>
                  <a:pt x="3291458" y="1808956"/>
                  <a:pt x="3292623" y="1783773"/>
                  <a:pt x="3292623" y="1754417"/>
                </a:cubicBezTo>
                <a:cubicBezTo>
                  <a:pt x="3292623" y="1724862"/>
                  <a:pt x="3290289" y="1705983"/>
                  <a:pt x="3285619" y="1697778"/>
                </a:cubicBezTo>
                <a:cubicBezTo>
                  <a:pt x="3280950" y="1689574"/>
                  <a:pt x="3281902" y="1685881"/>
                  <a:pt x="3288475" y="1686700"/>
                </a:cubicBezTo>
                <a:cubicBezTo>
                  <a:pt x="3295048" y="1687519"/>
                  <a:pt x="3300592" y="1688492"/>
                  <a:pt x="3305106" y="1689621"/>
                </a:cubicBezTo>
                <a:cubicBezTo>
                  <a:pt x="3309621" y="1690749"/>
                  <a:pt x="3321177" y="1690554"/>
                  <a:pt x="3339774" y="1689035"/>
                </a:cubicBezTo>
                <a:cubicBezTo>
                  <a:pt x="3358371" y="1687515"/>
                  <a:pt x="3376941" y="1685209"/>
                  <a:pt x="3395482" y="1682114"/>
                </a:cubicBezTo>
                <a:cubicBezTo>
                  <a:pt x="3414024" y="1679020"/>
                  <a:pt x="3426848" y="1675888"/>
                  <a:pt x="3433954" y="1672720"/>
                </a:cubicBezTo>
                <a:cubicBezTo>
                  <a:pt x="3437508" y="1671135"/>
                  <a:pt x="3441432" y="1670608"/>
                  <a:pt x="3445728" y="1671138"/>
                </a:cubicBezTo>
                <a:close/>
                <a:moveTo>
                  <a:pt x="1609543" y="1669820"/>
                </a:moveTo>
                <a:cubicBezTo>
                  <a:pt x="1611913" y="1669660"/>
                  <a:pt x="1614407" y="1670118"/>
                  <a:pt x="1617024" y="1671194"/>
                </a:cubicBezTo>
                <a:cubicBezTo>
                  <a:pt x="1622258" y="1673346"/>
                  <a:pt x="1626822" y="1676685"/>
                  <a:pt x="1630716" y="1681212"/>
                </a:cubicBezTo>
                <a:cubicBezTo>
                  <a:pt x="1634611" y="1685739"/>
                  <a:pt x="1634415" y="1689227"/>
                  <a:pt x="1630130" y="1691676"/>
                </a:cubicBezTo>
                <a:cubicBezTo>
                  <a:pt x="1625845" y="1694126"/>
                  <a:pt x="1621820" y="1697992"/>
                  <a:pt x="1618056" y="1703276"/>
                </a:cubicBezTo>
                <a:cubicBezTo>
                  <a:pt x="1614292" y="1708559"/>
                  <a:pt x="1610730" y="1712329"/>
                  <a:pt x="1607368" y="1714587"/>
                </a:cubicBezTo>
                <a:cubicBezTo>
                  <a:pt x="1614971" y="1718134"/>
                  <a:pt x="1622497" y="1721563"/>
                  <a:pt x="1629944" y="1724874"/>
                </a:cubicBezTo>
                <a:cubicBezTo>
                  <a:pt x="1637392" y="1728186"/>
                  <a:pt x="1641329" y="1734533"/>
                  <a:pt x="1641757" y="1743915"/>
                </a:cubicBezTo>
                <a:cubicBezTo>
                  <a:pt x="1642185" y="1753298"/>
                  <a:pt x="1636241" y="1754414"/>
                  <a:pt x="1623925" y="1747264"/>
                </a:cubicBezTo>
                <a:cubicBezTo>
                  <a:pt x="1611610" y="1740114"/>
                  <a:pt x="1600820" y="1734350"/>
                  <a:pt x="1591556" y="1729972"/>
                </a:cubicBezTo>
                <a:cubicBezTo>
                  <a:pt x="1582192" y="1738294"/>
                  <a:pt x="1572152" y="1744070"/>
                  <a:pt x="1561436" y="1747301"/>
                </a:cubicBezTo>
                <a:cubicBezTo>
                  <a:pt x="1558758" y="1748109"/>
                  <a:pt x="1556625" y="1748596"/>
                  <a:pt x="1555039" y="1748763"/>
                </a:cubicBezTo>
                <a:lnTo>
                  <a:pt x="1552714" y="1748418"/>
                </a:lnTo>
                <a:lnTo>
                  <a:pt x="1584535" y="1767123"/>
                </a:lnTo>
                <a:cubicBezTo>
                  <a:pt x="1594675" y="1772785"/>
                  <a:pt x="1604280" y="1777832"/>
                  <a:pt x="1613349" y="1782266"/>
                </a:cubicBezTo>
                <a:cubicBezTo>
                  <a:pt x="1631488" y="1791134"/>
                  <a:pt x="1649617" y="1798361"/>
                  <a:pt x="1667737" y="1803949"/>
                </a:cubicBezTo>
                <a:cubicBezTo>
                  <a:pt x="1685857" y="1809536"/>
                  <a:pt x="1692120" y="1813384"/>
                  <a:pt x="1686526" y="1815492"/>
                </a:cubicBezTo>
                <a:cubicBezTo>
                  <a:pt x="1680933" y="1817600"/>
                  <a:pt x="1670831" y="1819439"/>
                  <a:pt x="1656222" y="1821008"/>
                </a:cubicBezTo>
                <a:cubicBezTo>
                  <a:pt x="1641611" y="1822577"/>
                  <a:pt x="1628180" y="1818893"/>
                  <a:pt x="1615926" y="1809958"/>
                </a:cubicBezTo>
                <a:cubicBezTo>
                  <a:pt x="1603672" y="1801022"/>
                  <a:pt x="1592443" y="1792632"/>
                  <a:pt x="1582235" y="1784787"/>
                </a:cubicBezTo>
                <a:cubicBezTo>
                  <a:pt x="1572028" y="1776943"/>
                  <a:pt x="1559694" y="1767235"/>
                  <a:pt x="1545233" y="1755663"/>
                </a:cubicBezTo>
                <a:cubicBezTo>
                  <a:pt x="1542529" y="1761058"/>
                  <a:pt x="1538727" y="1765647"/>
                  <a:pt x="1533829" y="1769430"/>
                </a:cubicBezTo>
                <a:cubicBezTo>
                  <a:pt x="1541183" y="1770472"/>
                  <a:pt x="1546913" y="1772369"/>
                  <a:pt x="1551018" y="1775123"/>
                </a:cubicBezTo>
                <a:cubicBezTo>
                  <a:pt x="1555123" y="1777876"/>
                  <a:pt x="1556925" y="1782325"/>
                  <a:pt x="1556422" y="1788471"/>
                </a:cubicBezTo>
                <a:lnTo>
                  <a:pt x="1554455" y="1794520"/>
                </a:lnTo>
                <a:lnTo>
                  <a:pt x="1567408" y="1787875"/>
                </a:lnTo>
                <a:cubicBezTo>
                  <a:pt x="1571054" y="1784979"/>
                  <a:pt x="1575411" y="1784765"/>
                  <a:pt x="1580477" y="1787233"/>
                </a:cubicBezTo>
                <a:cubicBezTo>
                  <a:pt x="1585543" y="1789701"/>
                  <a:pt x="1590318" y="1792430"/>
                  <a:pt x="1594802" y="1795419"/>
                </a:cubicBezTo>
                <a:cubicBezTo>
                  <a:pt x="1599285" y="1798408"/>
                  <a:pt x="1599704" y="1801986"/>
                  <a:pt x="1596057" y="1806153"/>
                </a:cubicBezTo>
                <a:cubicBezTo>
                  <a:pt x="1592411" y="1810320"/>
                  <a:pt x="1588852" y="1817991"/>
                  <a:pt x="1585379" y="1829166"/>
                </a:cubicBezTo>
                <a:cubicBezTo>
                  <a:pt x="1581906" y="1840340"/>
                  <a:pt x="1577988" y="1848197"/>
                  <a:pt x="1573622" y="1852736"/>
                </a:cubicBezTo>
                <a:cubicBezTo>
                  <a:pt x="1569256" y="1857276"/>
                  <a:pt x="1565064" y="1856823"/>
                  <a:pt x="1561045" y="1851378"/>
                </a:cubicBezTo>
                <a:cubicBezTo>
                  <a:pt x="1540297" y="1854491"/>
                  <a:pt x="1526945" y="1856631"/>
                  <a:pt x="1520992" y="1857797"/>
                </a:cubicBezTo>
                <a:cubicBezTo>
                  <a:pt x="1520992" y="1870484"/>
                  <a:pt x="1520601" y="1880152"/>
                  <a:pt x="1519820" y="1886799"/>
                </a:cubicBezTo>
                <a:cubicBezTo>
                  <a:pt x="1519039" y="1893447"/>
                  <a:pt x="1519845" y="1895689"/>
                  <a:pt x="1522239" y="1893525"/>
                </a:cubicBezTo>
                <a:cubicBezTo>
                  <a:pt x="1524632" y="1891360"/>
                  <a:pt x="1532220" y="1887665"/>
                  <a:pt x="1545000" y="1882437"/>
                </a:cubicBezTo>
                <a:cubicBezTo>
                  <a:pt x="1557781" y="1877209"/>
                  <a:pt x="1556748" y="1881113"/>
                  <a:pt x="1541902" y="1894148"/>
                </a:cubicBezTo>
                <a:cubicBezTo>
                  <a:pt x="1527057" y="1907183"/>
                  <a:pt x="1516128" y="1916934"/>
                  <a:pt x="1509114" y="1923402"/>
                </a:cubicBezTo>
                <a:cubicBezTo>
                  <a:pt x="1502100" y="1929870"/>
                  <a:pt x="1496854" y="1928989"/>
                  <a:pt x="1493376" y="1920760"/>
                </a:cubicBezTo>
                <a:cubicBezTo>
                  <a:pt x="1489897" y="1912531"/>
                  <a:pt x="1489524" y="1906584"/>
                  <a:pt x="1492259" y="1902919"/>
                </a:cubicBezTo>
                <a:cubicBezTo>
                  <a:pt x="1494994" y="1899254"/>
                  <a:pt x="1497524" y="1890092"/>
                  <a:pt x="1499849" y="1875433"/>
                </a:cubicBezTo>
                <a:cubicBezTo>
                  <a:pt x="1502175" y="1860773"/>
                  <a:pt x="1502962" y="1846780"/>
                  <a:pt x="1502212" y="1833454"/>
                </a:cubicBezTo>
                <a:cubicBezTo>
                  <a:pt x="1501462" y="1820128"/>
                  <a:pt x="1500386" y="1812485"/>
                  <a:pt x="1498985" y="1810525"/>
                </a:cubicBezTo>
                <a:cubicBezTo>
                  <a:pt x="1480778" y="1829575"/>
                  <a:pt x="1459248" y="1844064"/>
                  <a:pt x="1434393" y="1853992"/>
                </a:cubicBezTo>
                <a:cubicBezTo>
                  <a:pt x="1409539" y="1863920"/>
                  <a:pt x="1405802" y="1862599"/>
                  <a:pt x="1423184" y="1850030"/>
                </a:cubicBezTo>
                <a:cubicBezTo>
                  <a:pt x="1440566" y="1837460"/>
                  <a:pt x="1455660" y="1825550"/>
                  <a:pt x="1468465" y="1814302"/>
                </a:cubicBezTo>
                <a:cubicBezTo>
                  <a:pt x="1481271" y="1803053"/>
                  <a:pt x="1493785" y="1789435"/>
                  <a:pt x="1506007" y="1773448"/>
                </a:cubicBezTo>
                <a:cubicBezTo>
                  <a:pt x="1518229" y="1757462"/>
                  <a:pt x="1523758" y="1746002"/>
                  <a:pt x="1522593" y="1739069"/>
                </a:cubicBezTo>
                <a:cubicBezTo>
                  <a:pt x="1521426" y="1732136"/>
                  <a:pt x="1527590" y="1730710"/>
                  <a:pt x="1541084" y="1734790"/>
                </a:cubicBezTo>
                <a:lnTo>
                  <a:pt x="1554083" y="1743409"/>
                </a:lnTo>
                <a:lnTo>
                  <a:pt x="1555520" y="1741608"/>
                </a:lnTo>
                <a:cubicBezTo>
                  <a:pt x="1562292" y="1734582"/>
                  <a:pt x="1569802" y="1727963"/>
                  <a:pt x="1578050" y="1721749"/>
                </a:cubicBezTo>
                <a:cubicBezTo>
                  <a:pt x="1572754" y="1719802"/>
                  <a:pt x="1566565" y="1716555"/>
                  <a:pt x="1559483" y="1712010"/>
                </a:cubicBezTo>
                <a:cubicBezTo>
                  <a:pt x="1552401" y="1707465"/>
                  <a:pt x="1551660" y="1704631"/>
                  <a:pt x="1557260" y="1703508"/>
                </a:cubicBezTo>
                <a:cubicBezTo>
                  <a:pt x="1562859" y="1702386"/>
                  <a:pt x="1572791" y="1703766"/>
                  <a:pt x="1587054" y="1707648"/>
                </a:cubicBezTo>
                <a:cubicBezTo>
                  <a:pt x="1591506" y="1703009"/>
                  <a:pt x="1595397" y="1698761"/>
                  <a:pt x="1598727" y="1694904"/>
                </a:cubicBezTo>
                <a:cubicBezTo>
                  <a:pt x="1602057" y="1691047"/>
                  <a:pt x="1600941" y="1689887"/>
                  <a:pt x="1595378" y="1691425"/>
                </a:cubicBezTo>
                <a:cubicBezTo>
                  <a:pt x="1589816" y="1692963"/>
                  <a:pt x="1584282" y="1694324"/>
                  <a:pt x="1578775" y="1695509"/>
                </a:cubicBezTo>
                <a:cubicBezTo>
                  <a:pt x="1573268" y="1696693"/>
                  <a:pt x="1567101" y="1694625"/>
                  <a:pt x="1560274" y="1689305"/>
                </a:cubicBezTo>
                <a:cubicBezTo>
                  <a:pt x="1553446" y="1683984"/>
                  <a:pt x="1554578" y="1681057"/>
                  <a:pt x="1563669" y="1680524"/>
                </a:cubicBezTo>
                <a:cubicBezTo>
                  <a:pt x="1572760" y="1679990"/>
                  <a:pt x="1580493" y="1679159"/>
                  <a:pt x="1586867" y="1678031"/>
                </a:cubicBezTo>
                <a:cubicBezTo>
                  <a:pt x="1593242" y="1676902"/>
                  <a:pt x="1598553" y="1674943"/>
                  <a:pt x="1602801" y="1672152"/>
                </a:cubicBezTo>
                <a:cubicBezTo>
                  <a:pt x="1604926" y="1670757"/>
                  <a:pt x="1607172" y="1669979"/>
                  <a:pt x="1609543" y="1669820"/>
                </a:cubicBezTo>
                <a:close/>
                <a:moveTo>
                  <a:pt x="879747" y="1669296"/>
                </a:moveTo>
                <a:cubicBezTo>
                  <a:pt x="890786" y="1670965"/>
                  <a:pt x="898010" y="1675312"/>
                  <a:pt x="901421" y="1682338"/>
                </a:cubicBezTo>
                <a:cubicBezTo>
                  <a:pt x="904831" y="1689363"/>
                  <a:pt x="904962" y="1695558"/>
                  <a:pt x="901812" y="1700922"/>
                </a:cubicBezTo>
                <a:cubicBezTo>
                  <a:pt x="898661" y="1706286"/>
                  <a:pt x="894937" y="1707657"/>
                  <a:pt x="890640" y="1705034"/>
                </a:cubicBezTo>
                <a:cubicBezTo>
                  <a:pt x="886343" y="1702411"/>
                  <a:pt x="881831" y="1698737"/>
                  <a:pt x="877106" y="1694011"/>
                </a:cubicBezTo>
                <a:cubicBezTo>
                  <a:pt x="872840" y="1688889"/>
                  <a:pt x="869454" y="1683072"/>
                  <a:pt x="866948" y="1676561"/>
                </a:cubicBezTo>
                <a:cubicBezTo>
                  <a:pt x="864443" y="1670050"/>
                  <a:pt x="868710" y="1667628"/>
                  <a:pt x="879747" y="1669296"/>
                </a:cubicBezTo>
                <a:close/>
                <a:moveTo>
                  <a:pt x="2728357" y="1668084"/>
                </a:moveTo>
                <a:cubicBezTo>
                  <a:pt x="2731300" y="1666607"/>
                  <a:pt x="2737499" y="1669613"/>
                  <a:pt x="2746954" y="1677101"/>
                </a:cubicBezTo>
                <a:cubicBezTo>
                  <a:pt x="2759561" y="1687084"/>
                  <a:pt x="2761800" y="1693295"/>
                  <a:pt x="2753670" y="1695732"/>
                </a:cubicBezTo>
                <a:cubicBezTo>
                  <a:pt x="2745541" y="1698169"/>
                  <a:pt x="2738998" y="1700529"/>
                  <a:pt x="2734044" y="1702811"/>
                </a:cubicBezTo>
                <a:cubicBezTo>
                  <a:pt x="2729089" y="1705093"/>
                  <a:pt x="2722965" y="1707685"/>
                  <a:pt x="2715673" y="1710587"/>
                </a:cubicBezTo>
                <a:cubicBezTo>
                  <a:pt x="2725793" y="1715349"/>
                  <a:pt x="2730075" y="1719160"/>
                  <a:pt x="2728518" y="1722019"/>
                </a:cubicBezTo>
                <a:cubicBezTo>
                  <a:pt x="2726962" y="1724878"/>
                  <a:pt x="2726184" y="1729426"/>
                  <a:pt x="2726184" y="1735665"/>
                </a:cubicBezTo>
                <a:cubicBezTo>
                  <a:pt x="2729569" y="1734375"/>
                  <a:pt x="2733842" y="1732691"/>
                  <a:pt x="2739001" y="1730614"/>
                </a:cubicBezTo>
                <a:cubicBezTo>
                  <a:pt x="2744161" y="1728536"/>
                  <a:pt x="2748954" y="1729677"/>
                  <a:pt x="2753382" y="1734037"/>
                </a:cubicBezTo>
                <a:cubicBezTo>
                  <a:pt x="2757810" y="1738396"/>
                  <a:pt x="2756697" y="1742092"/>
                  <a:pt x="2750043" y="1745124"/>
                </a:cubicBezTo>
                <a:cubicBezTo>
                  <a:pt x="2743389" y="1748157"/>
                  <a:pt x="2735436" y="1750994"/>
                  <a:pt x="2726184" y="1753635"/>
                </a:cubicBezTo>
                <a:lnTo>
                  <a:pt x="2726184" y="1776871"/>
                </a:lnTo>
                <a:cubicBezTo>
                  <a:pt x="2733960" y="1777529"/>
                  <a:pt x="2741544" y="1779606"/>
                  <a:pt x="2748936" y="1783103"/>
                </a:cubicBezTo>
                <a:cubicBezTo>
                  <a:pt x="2756327" y="1786601"/>
                  <a:pt x="2759518" y="1792628"/>
                  <a:pt x="2758507" y="1801186"/>
                </a:cubicBezTo>
                <a:cubicBezTo>
                  <a:pt x="2757497" y="1809744"/>
                  <a:pt x="2753044" y="1811771"/>
                  <a:pt x="2745150" y="1807269"/>
                </a:cubicBezTo>
                <a:cubicBezTo>
                  <a:pt x="2737256" y="1802767"/>
                  <a:pt x="2730934" y="1797236"/>
                  <a:pt x="2726184" y="1790675"/>
                </a:cubicBezTo>
                <a:lnTo>
                  <a:pt x="2726184" y="1867656"/>
                </a:lnTo>
                <a:cubicBezTo>
                  <a:pt x="2726184" y="1875036"/>
                  <a:pt x="2724013" y="1883311"/>
                  <a:pt x="2719672" y="1892483"/>
                </a:cubicBezTo>
                <a:cubicBezTo>
                  <a:pt x="2715331" y="1901654"/>
                  <a:pt x="2710637" y="1900460"/>
                  <a:pt x="2705589" y="1888902"/>
                </a:cubicBezTo>
                <a:cubicBezTo>
                  <a:pt x="2700542" y="1877343"/>
                  <a:pt x="2698992" y="1867765"/>
                  <a:pt x="2700939" y="1860169"/>
                </a:cubicBezTo>
                <a:cubicBezTo>
                  <a:pt x="2702886" y="1852572"/>
                  <a:pt x="2704055" y="1842182"/>
                  <a:pt x="2704445" y="1828998"/>
                </a:cubicBezTo>
                <a:cubicBezTo>
                  <a:pt x="2704836" y="1815815"/>
                  <a:pt x="2705416" y="1800708"/>
                  <a:pt x="2706185" y="1783680"/>
                </a:cubicBezTo>
                <a:cubicBezTo>
                  <a:pt x="2694080" y="1813991"/>
                  <a:pt x="2677046" y="1836939"/>
                  <a:pt x="2655081" y="1852522"/>
                </a:cubicBezTo>
                <a:cubicBezTo>
                  <a:pt x="2633116" y="1868106"/>
                  <a:pt x="2628803" y="1867942"/>
                  <a:pt x="2642142" y="1852029"/>
                </a:cubicBezTo>
                <a:cubicBezTo>
                  <a:pt x="2655481" y="1836117"/>
                  <a:pt x="2667756" y="1818689"/>
                  <a:pt x="2678968" y="1799744"/>
                </a:cubicBezTo>
                <a:cubicBezTo>
                  <a:pt x="2690179" y="1780800"/>
                  <a:pt x="2697311" y="1767663"/>
                  <a:pt x="2700362" y="1760333"/>
                </a:cubicBezTo>
                <a:cubicBezTo>
                  <a:pt x="2680890" y="1768109"/>
                  <a:pt x="2668578" y="1772971"/>
                  <a:pt x="2663425" y="1774918"/>
                </a:cubicBezTo>
                <a:cubicBezTo>
                  <a:pt x="2658271" y="1776865"/>
                  <a:pt x="2651270" y="1774673"/>
                  <a:pt x="2642421" y="1768342"/>
                </a:cubicBezTo>
                <a:cubicBezTo>
                  <a:pt x="2633572" y="1762010"/>
                  <a:pt x="2635219" y="1758116"/>
                  <a:pt x="2647360" y="1756659"/>
                </a:cubicBezTo>
                <a:cubicBezTo>
                  <a:pt x="2659502" y="1755201"/>
                  <a:pt x="2678757" y="1750076"/>
                  <a:pt x="2705124" y="1741283"/>
                </a:cubicBezTo>
                <a:cubicBezTo>
                  <a:pt x="2705831" y="1732502"/>
                  <a:pt x="2705062" y="1724453"/>
                  <a:pt x="2702818" y="1717135"/>
                </a:cubicBezTo>
                <a:cubicBezTo>
                  <a:pt x="2689299" y="1722555"/>
                  <a:pt x="2678310" y="1725467"/>
                  <a:pt x="2669852" y="1725870"/>
                </a:cubicBezTo>
                <a:cubicBezTo>
                  <a:pt x="2661394" y="1726273"/>
                  <a:pt x="2660699" y="1724022"/>
                  <a:pt x="2667769" y="1719117"/>
                </a:cubicBezTo>
                <a:cubicBezTo>
                  <a:pt x="2674838" y="1714211"/>
                  <a:pt x="2681830" y="1709834"/>
                  <a:pt x="2688744" y="1705983"/>
                </a:cubicBezTo>
                <a:cubicBezTo>
                  <a:pt x="2695658" y="1702132"/>
                  <a:pt x="2703422" y="1696836"/>
                  <a:pt x="2712036" y="1690095"/>
                </a:cubicBezTo>
                <a:cubicBezTo>
                  <a:pt x="2720649" y="1683354"/>
                  <a:pt x="2725470" y="1677008"/>
                  <a:pt x="2726500" y="1671054"/>
                </a:cubicBezTo>
                <a:cubicBezTo>
                  <a:pt x="2726757" y="1669566"/>
                  <a:pt x="2727376" y="1668576"/>
                  <a:pt x="2728357" y="1668084"/>
                </a:cubicBezTo>
                <a:close/>
                <a:moveTo>
                  <a:pt x="3915368" y="1664623"/>
                </a:moveTo>
                <a:cubicBezTo>
                  <a:pt x="3916894" y="1664497"/>
                  <a:pt x="3918854" y="1664690"/>
                  <a:pt x="3921246" y="1665204"/>
                </a:cubicBezTo>
                <a:cubicBezTo>
                  <a:pt x="3930814" y="1667256"/>
                  <a:pt x="3937843" y="1669907"/>
                  <a:pt x="3942333" y="1673157"/>
                </a:cubicBezTo>
                <a:cubicBezTo>
                  <a:pt x="3946822" y="1676406"/>
                  <a:pt x="3947883" y="1680983"/>
                  <a:pt x="3945514" y="1686886"/>
                </a:cubicBezTo>
                <a:cubicBezTo>
                  <a:pt x="3943145" y="1692790"/>
                  <a:pt x="3941216" y="1709440"/>
                  <a:pt x="3939728" y="1736837"/>
                </a:cubicBezTo>
                <a:cubicBezTo>
                  <a:pt x="3941328" y="1736142"/>
                  <a:pt x="3944816" y="1735385"/>
                  <a:pt x="3950193" y="1734567"/>
                </a:cubicBezTo>
                <a:cubicBezTo>
                  <a:pt x="3955569" y="1733748"/>
                  <a:pt x="3959256" y="1735516"/>
                  <a:pt x="3961252" y="1739869"/>
                </a:cubicBezTo>
                <a:cubicBezTo>
                  <a:pt x="3963249" y="1744222"/>
                  <a:pt x="3962136" y="1747909"/>
                  <a:pt x="3957913" y="1750929"/>
                </a:cubicBezTo>
                <a:cubicBezTo>
                  <a:pt x="3953690" y="1753949"/>
                  <a:pt x="3947629" y="1756445"/>
                  <a:pt x="3939728" y="1758417"/>
                </a:cubicBezTo>
                <a:lnTo>
                  <a:pt x="3939728" y="1789373"/>
                </a:lnTo>
                <a:cubicBezTo>
                  <a:pt x="3959956" y="1780815"/>
                  <a:pt x="3968740" y="1779308"/>
                  <a:pt x="3966080" y="1784852"/>
                </a:cubicBezTo>
                <a:cubicBezTo>
                  <a:pt x="3963420" y="1790396"/>
                  <a:pt x="3954630" y="1798017"/>
                  <a:pt x="3939710" y="1807716"/>
                </a:cubicBezTo>
                <a:cubicBezTo>
                  <a:pt x="3939902" y="1817802"/>
                  <a:pt x="3940032" y="1826841"/>
                  <a:pt x="3940101" y="1834832"/>
                </a:cubicBezTo>
                <a:lnTo>
                  <a:pt x="3940103" y="1836969"/>
                </a:lnTo>
                <a:lnTo>
                  <a:pt x="3948900" y="1827561"/>
                </a:lnTo>
                <a:cubicBezTo>
                  <a:pt x="3952921" y="1823382"/>
                  <a:pt x="3957550" y="1818673"/>
                  <a:pt x="3962787" y="1813437"/>
                </a:cubicBezTo>
                <a:cubicBezTo>
                  <a:pt x="3973261" y="1802963"/>
                  <a:pt x="3983298" y="1789332"/>
                  <a:pt x="3992897" y="1772546"/>
                </a:cubicBezTo>
                <a:cubicBezTo>
                  <a:pt x="4002496" y="1755759"/>
                  <a:pt x="4006518" y="1743667"/>
                  <a:pt x="4004961" y="1736269"/>
                </a:cubicBezTo>
                <a:cubicBezTo>
                  <a:pt x="4003405" y="1728871"/>
                  <a:pt x="4006040" y="1726205"/>
                  <a:pt x="4012868" y="1728270"/>
                </a:cubicBezTo>
                <a:cubicBezTo>
                  <a:pt x="4019695" y="1730335"/>
                  <a:pt x="4024777" y="1732372"/>
                  <a:pt x="4028113" y="1734381"/>
                </a:cubicBezTo>
                <a:cubicBezTo>
                  <a:pt x="4031450" y="1736390"/>
                  <a:pt x="4032656" y="1738768"/>
                  <a:pt x="4031732" y="1741515"/>
                </a:cubicBezTo>
                <a:cubicBezTo>
                  <a:pt x="4030808" y="1744262"/>
                  <a:pt x="4028932" y="1747298"/>
                  <a:pt x="4026104" y="1750622"/>
                </a:cubicBezTo>
                <a:cubicBezTo>
                  <a:pt x="4039114" y="1758894"/>
                  <a:pt x="4052069" y="1767721"/>
                  <a:pt x="4064967" y="1777104"/>
                </a:cubicBezTo>
                <a:cubicBezTo>
                  <a:pt x="4077865" y="1786486"/>
                  <a:pt x="4090262" y="1794247"/>
                  <a:pt x="4102156" y="1800386"/>
                </a:cubicBezTo>
                <a:cubicBezTo>
                  <a:pt x="4114049" y="1806525"/>
                  <a:pt x="4123804" y="1811402"/>
                  <a:pt x="4131419" y="1815018"/>
                </a:cubicBezTo>
                <a:cubicBezTo>
                  <a:pt x="4139034" y="1818633"/>
                  <a:pt x="4138048" y="1821315"/>
                  <a:pt x="4128461" y="1823064"/>
                </a:cubicBezTo>
                <a:cubicBezTo>
                  <a:pt x="4118874" y="1824813"/>
                  <a:pt x="4108667" y="1825882"/>
                  <a:pt x="4097840" y="1826273"/>
                </a:cubicBezTo>
                <a:cubicBezTo>
                  <a:pt x="4087012" y="1826664"/>
                  <a:pt x="4078110" y="1822766"/>
                  <a:pt x="4071134" y="1814581"/>
                </a:cubicBezTo>
                <a:cubicBezTo>
                  <a:pt x="4064158" y="1806395"/>
                  <a:pt x="4047517" y="1788697"/>
                  <a:pt x="4021212" y="1761486"/>
                </a:cubicBezTo>
                <a:cubicBezTo>
                  <a:pt x="4016412" y="1771867"/>
                  <a:pt x="4011166" y="1781400"/>
                  <a:pt x="4005475" y="1790084"/>
                </a:cubicBezTo>
                <a:lnTo>
                  <a:pt x="3997885" y="1799778"/>
                </a:lnTo>
                <a:lnTo>
                  <a:pt x="4015370" y="1795438"/>
                </a:lnTo>
                <a:cubicBezTo>
                  <a:pt x="4022253" y="1793143"/>
                  <a:pt x="4029127" y="1790976"/>
                  <a:pt x="4035992" y="1788936"/>
                </a:cubicBezTo>
                <a:cubicBezTo>
                  <a:pt x="4042857" y="1786895"/>
                  <a:pt x="4048181" y="1788756"/>
                  <a:pt x="4051963" y="1794517"/>
                </a:cubicBezTo>
                <a:cubicBezTo>
                  <a:pt x="4055746" y="1800278"/>
                  <a:pt x="4053483" y="1804575"/>
                  <a:pt x="4045173" y="1807409"/>
                </a:cubicBezTo>
                <a:cubicBezTo>
                  <a:pt x="4036863" y="1810243"/>
                  <a:pt x="4027769" y="1812054"/>
                  <a:pt x="4017891" y="1812841"/>
                </a:cubicBezTo>
                <a:cubicBezTo>
                  <a:pt x="4008012" y="1813629"/>
                  <a:pt x="4000273" y="1812175"/>
                  <a:pt x="3994674" y="1808479"/>
                </a:cubicBezTo>
                <a:lnTo>
                  <a:pt x="3995478" y="1802850"/>
                </a:lnTo>
                <a:lnTo>
                  <a:pt x="3987065" y="1813595"/>
                </a:lnTo>
                <a:cubicBezTo>
                  <a:pt x="3973900" y="1827572"/>
                  <a:pt x="3961138" y="1836781"/>
                  <a:pt x="3948779" y="1841221"/>
                </a:cubicBezTo>
                <a:cubicBezTo>
                  <a:pt x="3945689" y="1842331"/>
                  <a:pt x="3943161" y="1843107"/>
                  <a:pt x="3941194" y="1843549"/>
                </a:cubicBezTo>
                <a:lnTo>
                  <a:pt x="3940109" y="1843633"/>
                </a:lnTo>
                <a:lnTo>
                  <a:pt x="3940121" y="1855662"/>
                </a:lnTo>
                <a:cubicBezTo>
                  <a:pt x="3940011" y="1867453"/>
                  <a:pt x="3939654" y="1875054"/>
                  <a:pt x="3939049" y="1878465"/>
                </a:cubicBezTo>
                <a:cubicBezTo>
                  <a:pt x="3937840" y="1885286"/>
                  <a:pt x="3934485" y="1892985"/>
                  <a:pt x="3928985" y="1901561"/>
                </a:cubicBezTo>
                <a:cubicBezTo>
                  <a:pt x="3923484" y="1910138"/>
                  <a:pt x="3918347" y="1910122"/>
                  <a:pt x="3913572" y="1901515"/>
                </a:cubicBezTo>
                <a:cubicBezTo>
                  <a:pt x="3908797" y="1892908"/>
                  <a:pt x="3902599" y="1884517"/>
                  <a:pt x="3894977" y="1876344"/>
                </a:cubicBezTo>
                <a:cubicBezTo>
                  <a:pt x="3887356" y="1868171"/>
                  <a:pt x="3887923" y="1865257"/>
                  <a:pt x="3896680" y="1867601"/>
                </a:cubicBezTo>
                <a:cubicBezTo>
                  <a:pt x="3905436" y="1869945"/>
                  <a:pt x="3911203" y="1871117"/>
                  <a:pt x="3913981" y="1871117"/>
                </a:cubicBezTo>
                <a:cubicBezTo>
                  <a:pt x="3915705" y="1871117"/>
                  <a:pt x="3917097" y="1867954"/>
                  <a:pt x="3918157" y="1861629"/>
                </a:cubicBezTo>
                <a:cubicBezTo>
                  <a:pt x="3919218" y="1855304"/>
                  <a:pt x="3919748" y="1840216"/>
                  <a:pt x="3919748" y="1816367"/>
                </a:cubicBezTo>
                <a:cubicBezTo>
                  <a:pt x="3898701" y="1829129"/>
                  <a:pt x="3885663" y="1838154"/>
                  <a:pt x="3880634" y="1843444"/>
                </a:cubicBezTo>
                <a:cubicBezTo>
                  <a:pt x="3875605" y="1848733"/>
                  <a:pt x="3868998" y="1846358"/>
                  <a:pt x="3860812" y="1836319"/>
                </a:cubicBezTo>
                <a:cubicBezTo>
                  <a:pt x="3852626" y="1826279"/>
                  <a:pt x="3852636" y="1821020"/>
                  <a:pt x="3860840" y="1820543"/>
                </a:cubicBezTo>
                <a:cubicBezTo>
                  <a:pt x="3869044" y="1820065"/>
                  <a:pt x="3877307" y="1818125"/>
                  <a:pt x="3885629" y="1814720"/>
                </a:cubicBezTo>
                <a:cubicBezTo>
                  <a:pt x="3893951" y="1811316"/>
                  <a:pt x="3905324" y="1805645"/>
                  <a:pt x="3919748" y="1797707"/>
                </a:cubicBezTo>
                <a:lnTo>
                  <a:pt x="3919748" y="1762658"/>
                </a:lnTo>
                <a:cubicBezTo>
                  <a:pt x="3913745" y="1764990"/>
                  <a:pt x="3907311" y="1766934"/>
                  <a:pt x="3900447" y="1768490"/>
                </a:cubicBezTo>
                <a:cubicBezTo>
                  <a:pt x="3893582" y="1770047"/>
                  <a:pt x="3886522" y="1768580"/>
                  <a:pt x="3879267" y="1764091"/>
                </a:cubicBezTo>
                <a:cubicBezTo>
                  <a:pt x="3872011" y="1759601"/>
                  <a:pt x="3873438" y="1756110"/>
                  <a:pt x="3883546" y="1753617"/>
                </a:cubicBezTo>
                <a:cubicBezTo>
                  <a:pt x="3893653" y="1751124"/>
                  <a:pt x="3905721" y="1747775"/>
                  <a:pt x="3919748" y="1743571"/>
                </a:cubicBezTo>
                <a:lnTo>
                  <a:pt x="3919748" y="1704225"/>
                </a:lnTo>
                <a:cubicBezTo>
                  <a:pt x="3919748" y="1692504"/>
                  <a:pt x="3917605" y="1682558"/>
                  <a:pt x="3913320" y="1674385"/>
                </a:cubicBezTo>
                <a:cubicBezTo>
                  <a:pt x="3910107" y="1668255"/>
                  <a:pt x="3910789" y="1665001"/>
                  <a:pt x="3915368" y="1664623"/>
                </a:cubicBezTo>
                <a:close/>
                <a:moveTo>
                  <a:pt x="2810839" y="1664580"/>
                </a:moveTo>
                <a:cubicBezTo>
                  <a:pt x="2818348" y="1666218"/>
                  <a:pt x="2825378" y="1668630"/>
                  <a:pt x="2831926" y="1671817"/>
                </a:cubicBezTo>
                <a:cubicBezTo>
                  <a:pt x="2838474" y="1675005"/>
                  <a:pt x="2840580" y="1679206"/>
                  <a:pt x="2838242" y="1684421"/>
                </a:cubicBezTo>
                <a:cubicBezTo>
                  <a:pt x="2835904" y="1689636"/>
                  <a:pt x="2834735" y="1705942"/>
                  <a:pt x="2834735" y="1733339"/>
                </a:cubicBezTo>
                <a:cubicBezTo>
                  <a:pt x="2845997" y="1731206"/>
                  <a:pt x="2853971" y="1728533"/>
                  <a:pt x="2858659" y="1725321"/>
                </a:cubicBezTo>
                <a:cubicBezTo>
                  <a:pt x="2863347" y="1722109"/>
                  <a:pt x="2869065" y="1721960"/>
                  <a:pt x="2875812" y="1724874"/>
                </a:cubicBezTo>
                <a:cubicBezTo>
                  <a:pt x="2882558" y="1727789"/>
                  <a:pt x="2888490" y="1731345"/>
                  <a:pt x="2893606" y="1735544"/>
                </a:cubicBezTo>
                <a:cubicBezTo>
                  <a:pt x="2898722" y="1739742"/>
                  <a:pt x="2898672" y="1744467"/>
                  <a:pt x="2893457" y="1749719"/>
                </a:cubicBezTo>
                <a:cubicBezTo>
                  <a:pt x="2888242" y="1754972"/>
                  <a:pt x="2883067" y="1765759"/>
                  <a:pt x="2877932" y="1782080"/>
                </a:cubicBezTo>
                <a:cubicBezTo>
                  <a:pt x="2885721" y="1792188"/>
                  <a:pt x="2886028" y="1797503"/>
                  <a:pt x="2878853" y="1798023"/>
                </a:cubicBezTo>
                <a:cubicBezTo>
                  <a:pt x="2871678" y="1798544"/>
                  <a:pt x="2856973" y="1800237"/>
                  <a:pt x="2834735" y="1803102"/>
                </a:cubicBezTo>
                <a:cubicBezTo>
                  <a:pt x="2834735" y="1849809"/>
                  <a:pt x="2834332" y="1878028"/>
                  <a:pt x="2833526" y="1887758"/>
                </a:cubicBezTo>
                <a:cubicBezTo>
                  <a:pt x="2832720" y="1897487"/>
                  <a:pt x="2831681" y="1906166"/>
                  <a:pt x="2830410" y="1913793"/>
                </a:cubicBezTo>
                <a:cubicBezTo>
                  <a:pt x="2829138" y="1921421"/>
                  <a:pt x="2826271" y="1925768"/>
                  <a:pt x="2821806" y="1926834"/>
                </a:cubicBezTo>
                <a:cubicBezTo>
                  <a:pt x="2817341" y="1927901"/>
                  <a:pt x="2814662" y="1923014"/>
                  <a:pt x="2813769" y="1912175"/>
                </a:cubicBezTo>
                <a:cubicBezTo>
                  <a:pt x="2812876" y="1901335"/>
                  <a:pt x="2812429" y="1889999"/>
                  <a:pt x="2812429" y="1878167"/>
                </a:cubicBezTo>
                <a:lnTo>
                  <a:pt x="2812429" y="1805856"/>
                </a:lnTo>
                <a:lnTo>
                  <a:pt x="2784747" y="1810227"/>
                </a:lnTo>
                <a:cubicBezTo>
                  <a:pt x="2780320" y="1818983"/>
                  <a:pt x="2776252" y="1820822"/>
                  <a:pt x="2772544" y="1815743"/>
                </a:cubicBezTo>
                <a:cubicBezTo>
                  <a:pt x="2768835" y="1810665"/>
                  <a:pt x="2766597" y="1805223"/>
                  <a:pt x="2765828" y="1799419"/>
                </a:cubicBezTo>
                <a:cubicBezTo>
                  <a:pt x="2765059" y="1793614"/>
                  <a:pt x="2763701" y="1784691"/>
                  <a:pt x="2761754" y="1772648"/>
                </a:cubicBezTo>
                <a:cubicBezTo>
                  <a:pt x="2759806" y="1760606"/>
                  <a:pt x="2757258" y="1751431"/>
                  <a:pt x="2754107" y="1745124"/>
                </a:cubicBezTo>
                <a:cubicBezTo>
                  <a:pt x="2750957" y="1738818"/>
                  <a:pt x="2752666" y="1736272"/>
                  <a:pt x="2759233" y="1737488"/>
                </a:cubicBezTo>
                <a:cubicBezTo>
                  <a:pt x="2765800" y="1738703"/>
                  <a:pt x="2770376" y="1739680"/>
                  <a:pt x="2772962" y="1740418"/>
                </a:cubicBezTo>
                <a:cubicBezTo>
                  <a:pt x="2775548" y="1741156"/>
                  <a:pt x="2780165" y="1741342"/>
                  <a:pt x="2786812" y="1740976"/>
                </a:cubicBezTo>
                <a:cubicBezTo>
                  <a:pt x="2793460" y="1740610"/>
                  <a:pt x="2801999" y="1739441"/>
                  <a:pt x="2812429" y="1737469"/>
                </a:cubicBezTo>
                <a:cubicBezTo>
                  <a:pt x="2812429" y="1720267"/>
                  <a:pt x="2811859" y="1706925"/>
                  <a:pt x="2810718" y="1697444"/>
                </a:cubicBezTo>
                <a:cubicBezTo>
                  <a:pt x="2809577" y="1687962"/>
                  <a:pt x="2807434" y="1679705"/>
                  <a:pt x="2804290" y="1672673"/>
                </a:cubicBezTo>
                <a:cubicBezTo>
                  <a:pt x="2801146" y="1665641"/>
                  <a:pt x="2803329" y="1662943"/>
                  <a:pt x="2810839" y="1664580"/>
                </a:cubicBezTo>
                <a:close/>
                <a:moveTo>
                  <a:pt x="4604730" y="1664271"/>
                </a:moveTo>
                <a:cubicBezTo>
                  <a:pt x="4608103" y="1664446"/>
                  <a:pt x="4611576" y="1664946"/>
                  <a:pt x="4615147" y="1665771"/>
                </a:cubicBezTo>
                <a:cubicBezTo>
                  <a:pt x="4622291" y="1667421"/>
                  <a:pt x="4628672" y="1670639"/>
                  <a:pt x="4634291" y="1675426"/>
                </a:cubicBezTo>
                <a:cubicBezTo>
                  <a:pt x="4639909" y="1680214"/>
                  <a:pt x="4641996" y="1687388"/>
                  <a:pt x="4640551" y="1696951"/>
                </a:cubicBezTo>
                <a:cubicBezTo>
                  <a:pt x="4639106" y="1706513"/>
                  <a:pt x="4633041" y="1708227"/>
                  <a:pt x="4622356" y="1702094"/>
                </a:cubicBezTo>
                <a:cubicBezTo>
                  <a:pt x="4611672" y="1695961"/>
                  <a:pt x="4602869" y="1689429"/>
                  <a:pt x="4595949" y="1682496"/>
                </a:cubicBezTo>
                <a:cubicBezTo>
                  <a:pt x="4588904" y="1671594"/>
                  <a:pt x="4588557" y="1665669"/>
                  <a:pt x="4594907" y="1664720"/>
                </a:cubicBezTo>
                <a:cubicBezTo>
                  <a:pt x="4598082" y="1664246"/>
                  <a:pt x="4601356" y="1664096"/>
                  <a:pt x="4604730" y="1664271"/>
                </a:cubicBezTo>
                <a:close/>
                <a:moveTo>
                  <a:pt x="3728372" y="1663090"/>
                </a:moveTo>
                <a:cubicBezTo>
                  <a:pt x="3730006" y="1663040"/>
                  <a:pt x="3732025" y="1663373"/>
                  <a:pt x="3734429" y="1664087"/>
                </a:cubicBezTo>
                <a:cubicBezTo>
                  <a:pt x="3744047" y="1666946"/>
                  <a:pt x="3751268" y="1670273"/>
                  <a:pt x="3756093" y="1674068"/>
                </a:cubicBezTo>
                <a:cubicBezTo>
                  <a:pt x="3760917" y="1677863"/>
                  <a:pt x="3761485" y="1682031"/>
                  <a:pt x="3757795" y="1686570"/>
                </a:cubicBezTo>
                <a:cubicBezTo>
                  <a:pt x="3754105" y="1691109"/>
                  <a:pt x="3749746" y="1698402"/>
                  <a:pt x="3744717" y="1708448"/>
                </a:cubicBezTo>
                <a:cubicBezTo>
                  <a:pt x="3739688" y="1718493"/>
                  <a:pt x="3732274" y="1728738"/>
                  <a:pt x="3722476" y="1739181"/>
                </a:cubicBezTo>
                <a:cubicBezTo>
                  <a:pt x="3746996" y="1738498"/>
                  <a:pt x="3762154" y="1735993"/>
                  <a:pt x="3767953" y="1731665"/>
                </a:cubicBezTo>
                <a:cubicBezTo>
                  <a:pt x="3773751" y="1727336"/>
                  <a:pt x="3780470" y="1726840"/>
                  <a:pt x="3788109" y="1730176"/>
                </a:cubicBezTo>
                <a:cubicBezTo>
                  <a:pt x="3795749" y="1733513"/>
                  <a:pt x="3801898" y="1737683"/>
                  <a:pt x="3806555" y="1742687"/>
                </a:cubicBezTo>
                <a:cubicBezTo>
                  <a:pt x="3811212" y="1747692"/>
                  <a:pt x="3811562" y="1752349"/>
                  <a:pt x="3807606" y="1756659"/>
                </a:cubicBezTo>
                <a:cubicBezTo>
                  <a:pt x="3803650" y="1760968"/>
                  <a:pt x="3800905" y="1771188"/>
                  <a:pt x="3799374" y="1787317"/>
                </a:cubicBezTo>
                <a:cubicBezTo>
                  <a:pt x="3797842" y="1803446"/>
                  <a:pt x="3796494" y="1819669"/>
                  <a:pt x="3795328" y="1835984"/>
                </a:cubicBezTo>
                <a:cubicBezTo>
                  <a:pt x="3794162" y="1852299"/>
                  <a:pt x="3790720" y="1866373"/>
                  <a:pt x="3785003" y="1878205"/>
                </a:cubicBezTo>
                <a:cubicBezTo>
                  <a:pt x="3779285" y="1890036"/>
                  <a:pt x="3770414" y="1899031"/>
                  <a:pt x="3758390" y="1905189"/>
                </a:cubicBezTo>
                <a:cubicBezTo>
                  <a:pt x="3746366" y="1911347"/>
                  <a:pt x="3739898" y="1909799"/>
                  <a:pt x="3738987" y="1900547"/>
                </a:cubicBezTo>
                <a:cubicBezTo>
                  <a:pt x="3738075" y="1891295"/>
                  <a:pt x="3733127" y="1880766"/>
                  <a:pt x="3724141" y="1868959"/>
                </a:cubicBezTo>
                <a:cubicBezTo>
                  <a:pt x="3715156" y="1857152"/>
                  <a:pt x="3716371" y="1854014"/>
                  <a:pt x="3727788" y="1859545"/>
                </a:cubicBezTo>
                <a:cubicBezTo>
                  <a:pt x="3739204" y="1865077"/>
                  <a:pt x="3747176" y="1868190"/>
                  <a:pt x="3751702" y="1868884"/>
                </a:cubicBezTo>
                <a:cubicBezTo>
                  <a:pt x="3756229" y="1869579"/>
                  <a:pt x="3760443" y="1865421"/>
                  <a:pt x="3764343" y="1856411"/>
                </a:cubicBezTo>
                <a:cubicBezTo>
                  <a:pt x="3768244" y="1847400"/>
                  <a:pt x="3770972" y="1833755"/>
                  <a:pt x="3772529" y="1815474"/>
                </a:cubicBezTo>
                <a:cubicBezTo>
                  <a:pt x="3774086" y="1797192"/>
                  <a:pt x="3774864" y="1781900"/>
                  <a:pt x="3774864" y="1769597"/>
                </a:cubicBezTo>
                <a:cubicBezTo>
                  <a:pt x="3774864" y="1758497"/>
                  <a:pt x="3773794" y="1752231"/>
                  <a:pt x="3771655" y="1750798"/>
                </a:cubicBezTo>
                <a:cubicBezTo>
                  <a:pt x="3769515" y="1749366"/>
                  <a:pt x="3764198" y="1749716"/>
                  <a:pt x="3755702" y="1751850"/>
                </a:cubicBezTo>
                <a:lnTo>
                  <a:pt x="3731369" y="1757952"/>
                </a:lnTo>
                <a:cubicBezTo>
                  <a:pt x="3725465" y="1758758"/>
                  <a:pt x="3720219" y="1756823"/>
                  <a:pt x="3715630" y="1752147"/>
                </a:cubicBezTo>
                <a:cubicBezTo>
                  <a:pt x="3703761" y="1765629"/>
                  <a:pt x="3691405" y="1776003"/>
                  <a:pt x="3678563" y="1783271"/>
                </a:cubicBezTo>
                <a:cubicBezTo>
                  <a:pt x="3675352" y="1785088"/>
                  <a:pt x="3672935" y="1786194"/>
                  <a:pt x="3671311" y="1786588"/>
                </a:cubicBezTo>
                <a:lnTo>
                  <a:pt x="3669873" y="1786040"/>
                </a:lnTo>
                <a:lnTo>
                  <a:pt x="3669598" y="1790852"/>
                </a:lnTo>
                <a:cubicBezTo>
                  <a:pt x="3669420" y="1797192"/>
                  <a:pt x="3669524" y="1805031"/>
                  <a:pt x="3669912" y="1814367"/>
                </a:cubicBezTo>
                <a:cubicBezTo>
                  <a:pt x="3670687" y="1833038"/>
                  <a:pt x="3670073" y="1847177"/>
                  <a:pt x="3668070" y="1856783"/>
                </a:cubicBezTo>
                <a:cubicBezTo>
                  <a:pt x="3666067" y="1866388"/>
                  <a:pt x="3663376" y="1874115"/>
                  <a:pt x="3659996" y="1879963"/>
                </a:cubicBezTo>
                <a:cubicBezTo>
                  <a:pt x="3656617" y="1885810"/>
                  <a:pt x="3652998" y="1885897"/>
                  <a:pt x="3649141" y="1880223"/>
                </a:cubicBezTo>
                <a:cubicBezTo>
                  <a:pt x="3645284" y="1874549"/>
                  <a:pt x="3642332" y="1869836"/>
                  <a:pt x="3640286" y="1866084"/>
                </a:cubicBezTo>
                <a:cubicBezTo>
                  <a:pt x="3638240" y="1862333"/>
                  <a:pt x="3636240" y="1860305"/>
                  <a:pt x="3634286" y="1860001"/>
                </a:cubicBezTo>
                <a:cubicBezTo>
                  <a:pt x="3632333" y="1859697"/>
                  <a:pt x="3622625" y="1860972"/>
                  <a:pt x="3605162" y="1863824"/>
                </a:cubicBezTo>
                <a:cubicBezTo>
                  <a:pt x="3601094" y="1881212"/>
                  <a:pt x="3596453" y="1885968"/>
                  <a:pt x="3591238" y="1878093"/>
                </a:cubicBezTo>
                <a:cubicBezTo>
                  <a:pt x="3586023" y="1870217"/>
                  <a:pt x="3583415" y="1859731"/>
                  <a:pt x="3583415" y="1846634"/>
                </a:cubicBezTo>
                <a:cubicBezTo>
                  <a:pt x="3583415" y="1834294"/>
                  <a:pt x="3583034" y="1818962"/>
                  <a:pt x="3582271" y="1800637"/>
                </a:cubicBezTo>
                <a:cubicBezTo>
                  <a:pt x="3581508" y="1782313"/>
                  <a:pt x="3578786" y="1769049"/>
                  <a:pt x="3574104" y="1760844"/>
                </a:cubicBezTo>
                <a:cubicBezTo>
                  <a:pt x="3569422" y="1752640"/>
                  <a:pt x="3570219" y="1748538"/>
                  <a:pt x="3576494" y="1748538"/>
                </a:cubicBezTo>
                <a:cubicBezTo>
                  <a:pt x="3580637" y="1748538"/>
                  <a:pt x="3585480" y="1748916"/>
                  <a:pt x="3591024" y="1749673"/>
                </a:cubicBezTo>
                <a:cubicBezTo>
                  <a:pt x="3596977" y="1742194"/>
                  <a:pt x="3603618" y="1730629"/>
                  <a:pt x="3610948" y="1714977"/>
                </a:cubicBezTo>
                <a:cubicBezTo>
                  <a:pt x="3618278" y="1699326"/>
                  <a:pt x="3620582" y="1686995"/>
                  <a:pt x="3617859" y="1677984"/>
                </a:cubicBezTo>
                <a:cubicBezTo>
                  <a:pt x="3615137" y="1668974"/>
                  <a:pt x="3621993" y="1668034"/>
                  <a:pt x="3638426" y="1675166"/>
                </a:cubicBezTo>
                <a:cubicBezTo>
                  <a:pt x="3652440" y="1681938"/>
                  <a:pt x="3656772" y="1687900"/>
                  <a:pt x="3651420" y="1693053"/>
                </a:cubicBezTo>
                <a:cubicBezTo>
                  <a:pt x="3646068" y="1698206"/>
                  <a:pt x="3640305" y="1705415"/>
                  <a:pt x="3634128" y="1714680"/>
                </a:cubicBezTo>
                <a:cubicBezTo>
                  <a:pt x="3627952" y="1723944"/>
                  <a:pt x="3618489" y="1735609"/>
                  <a:pt x="3605739" y="1749673"/>
                </a:cubicBezTo>
                <a:cubicBezTo>
                  <a:pt x="3620746" y="1747515"/>
                  <a:pt x="3631176" y="1743862"/>
                  <a:pt x="3637030" y="1738715"/>
                </a:cubicBezTo>
                <a:cubicBezTo>
                  <a:pt x="3642884" y="1733568"/>
                  <a:pt x="3649222" y="1732657"/>
                  <a:pt x="3656043" y="1735981"/>
                </a:cubicBezTo>
                <a:cubicBezTo>
                  <a:pt x="3662864" y="1739305"/>
                  <a:pt x="3668833" y="1742765"/>
                  <a:pt x="3673949" y="1746362"/>
                </a:cubicBezTo>
                <a:cubicBezTo>
                  <a:pt x="3679065" y="1749958"/>
                  <a:pt x="3680222" y="1754178"/>
                  <a:pt x="3677419" y="1759021"/>
                </a:cubicBezTo>
                <a:cubicBezTo>
                  <a:pt x="3674616" y="1763864"/>
                  <a:pt x="3672470" y="1769631"/>
                  <a:pt x="3670982" y="1776322"/>
                </a:cubicBezTo>
                <a:cubicBezTo>
                  <a:pt x="3670610" y="1777995"/>
                  <a:pt x="3670308" y="1780042"/>
                  <a:pt x="3670078" y="1782464"/>
                </a:cubicBezTo>
                <a:lnTo>
                  <a:pt x="3670059" y="1782786"/>
                </a:lnTo>
                <a:lnTo>
                  <a:pt x="3671088" y="1780421"/>
                </a:lnTo>
                <a:cubicBezTo>
                  <a:pt x="3672637" y="1777971"/>
                  <a:pt x="3674980" y="1774809"/>
                  <a:pt x="3678116" y="1770937"/>
                </a:cubicBezTo>
                <a:cubicBezTo>
                  <a:pt x="3690661" y="1755446"/>
                  <a:pt x="3702139" y="1737739"/>
                  <a:pt x="3712551" y="1717814"/>
                </a:cubicBezTo>
                <a:cubicBezTo>
                  <a:pt x="3722963" y="1697890"/>
                  <a:pt x="3726808" y="1683240"/>
                  <a:pt x="3724085" y="1673864"/>
                </a:cubicBezTo>
                <a:cubicBezTo>
                  <a:pt x="3722044" y="1666831"/>
                  <a:pt x="3723473" y="1663240"/>
                  <a:pt x="3728372" y="1663090"/>
                </a:cubicBezTo>
                <a:close/>
                <a:moveTo>
                  <a:pt x="4051442" y="1662915"/>
                </a:moveTo>
                <a:cubicBezTo>
                  <a:pt x="4059082" y="1664993"/>
                  <a:pt x="4065525" y="1667715"/>
                  <a:pt x="4070771" y="1671082"/>
                </a:cubicBezTo>
                <a:cubicBezTo>
                  <a:pt x="4076018" y="1674450"/>
                  <a:pt x="4077000" y="1678037"/>
                  <a:pt x="4073720" y="1681845"/>
                </a:cubicBezTo>
                <a:cubicBezTo>
                  <a:pt x="4070440" y="1685652"/>
                  <a:pt x="4067019" y="1691531"/>
                  <a:pt x="4063460" y="1699481"/>
                </a:cubicBezTo>
                <a:cubicBezTo>
                  <a:pt x="4065196" y="1699543"/>
                  <a:pt x="4069665" y="1698584"/>
                  <a:pt x="4076864" y="1696606"/>
                </a:cubicBezTo>
                <a:cubicBezTo>
                  <a:pt x="4084064" y="1694628"/>
                  <a:pt x="4091412" y="1696991"/>
                  <a:pt x="4098909" y="1703694"/>
                </a:cubicBezTo>
                <a:cubicBezTo>
                  <a:pt x="4106406" y="1710398"/>
                  <a:pt x="4105241" y="1714500"/>
                  <a:pt x="4095412" y="1716001"/>
                </a:cubicBezTo>
                <a:cubicBezTo>
                  <a:pt x="4085583" y="1717501"/>
                  <a:pt x="4073444" y="1718971"/>
                  <a:pt x="4058995" y="1720410"/>
                </a:cubicBezTo>
                <a:cubicBezTo>
                  <a:pt x="4054729" y="1732502"/>
                  <a:pt x="4049325" y="1741788"/>
                  <a:pt x="4042782" y="1748268"/>
                </a:cubicBezTo>
                <a:cubicBezTo>
                  <a:pt x="4036240" y="1754749"/>
                  <a:pt x="4033363" y="1753831"/>
                  <a:pt x="4034150" y="1745515"/>
                </a:cubicBezTo>
                <a:cubicBezTo>
                  <a:pt x="4034938" y="1737199"/>
                  <a:pt x="4036491" y="1729296"/>
                  <a:pt x="4038810" y="1721805"/>
                </a:cubicBezTo>
                <a:cubicBezTo>
                  <a:pt x="4024002" y="1724136"/>
                  <a:pt x="4011600" y="1726251"/>
                  <a:pt x="4001603" y="1728149"/>
                </a:cubicBezTo>
                <a:cubicBezTo>
                  <a:pt x="4002372" y="1734958"/>
                  <a:pt x="4001427" y="1742607"/>
                  <a:pt x="3998766" y="1751096"/>
                </a:cubicBezTo>
                <a:cubicBezTo>
                  <a:pt x="3996106" y="1759585"/>
                  <a:pt x="3991049" y="1752935"/>
                  <a:pt x="3983595" y="1731144"/>
                </a:cubicBezTo>
                <a:cubicBezTo>
                  <a:pt x="3978882" y="1731913"/>
                  <a:pt x="3974529" y="1732883"/>
                  <a:pt x="3970536" y="1734055"/>
                </a:cubicBezTo>
                <a:cubicBezTo>
                  <a:pt x="3966542" y="1735227"/>
                  <a:pt x="3961553" y="1732772"/>
                  <a:pt x="3955569" y="1726688"/>
                </a:cubicBezTo>
                <a:cubicBezTo>
                  <a:pt x="3949585" y="1720605"/>
                  <a:pt x="3949973" y="1717290"/>
                  <a:pt x="3956732" y="1716745"/>
                </a:cubicBezTo>
                <a:cubicBezTo>
                  <a:pt x="3963491" y="1716199"/>
                  <a:pt x="3971397" y="1715294"/>
                  <a:pt x="3980451" y="1714029"/>
                </a:cubicBezTo>
                <a:cubicBezTo>
                  <a:pt x="3979000" y="1706972"/>
                  <a:pt x="3975912" y="1699865"/>
                  <a:pt x="3971187" y="1692709"/>
                </a:cubicBezTo>
                <a:cubicBezTo>
                  <a:pt x="3966461" y="1685553"/>
                  <a:pt x="3967736" y="1682381"/>
                  <a:pt x="3975010" y="1683193"/>
                </a:cubicBezTo>
                <a:cubicBezTo>
                  <a:pt x="3982284" y="1684006"/>
                  <a:pt x="3988727" y="1684899"/>
                  <a:pt x="3994339" y="1685872"/>
                </a:cubicBezTo>
                <a:cubicBezTo>
                  <a:pt x="3999951" y="1686846"/>
                  <a:pt x="4002174" y="1689450"/>
                  <a:pt x="4001008" y="1693686"/>
                </a:cubicBezTo>
                <a:cubicBezTo>
                  <a:pt x="3999842" y="1697921"/>
                  <a:pt x="3999545" y="1703356"/>
                  <a:pt x="4000115" y="1709992"/>
                </a:cubicBezTo>
                <a:cubicBezTo>
                  <a:pt x="4012232" y="1707722"/>
                  <a:pt x="4026024" y="1705533"/>
                  <a:pt x="4041489" y="1703425"/>
                </a:cubicBezTo>
                <a:cubicBezTo>
                  <a:pt x="4044379" y="1687922"/>
                  <a:pt x="4044850" y="1676775"/>
                  <a:pt x="4042903" y="1669985"/>
                </a:cubicBezTo>
                <a:cubicBezTo>
                  <a:pt x="4040956" y="1663195"/>
                  <a:pt x="4043802" y="1660838"/>
                  <a:pt x="4051442" y="1662915"/>
                </a:cubicBezTo>
                <a:close/>
                <a:moveTo>
                  <a:pt x="1205132" y="1660478"/>
                </a:moveTo>
                <a:cubicBezTo>
                  <a:pt x="1211861" y="1661712"/>
                  <a:pt x="1219082" y="1664608"/>
                  <a:pt x="1226796" y="1669166"/>
                </a:cubicBezTo>
                <a:cubicBezTo>
                  <a:pt x="1234511" y="1673724"/>
                  <a:pt x="1236312" y="1678530"/>
                  <a:pt x="1232201" y="1683584"/>
                </a:cubicBezTo>
                <a:cubicBezTo>
                  <a:pt x="1228089" y="1688638"/>
                  <a:pt x="1224511" y="1694017"/>
                  <a:pt x="1221466" y="1699723"/>
                </a:cubicBezTo>
                <a:cubicBezTo>
                  <a:pt x="1218422" y="1705428"/>
                  <a:pt x="1214326" y="1712534"/>
                  <a:pt x="1209179" y="1721042"/>
                </a:cubicBezTo>
                <a:cubicBezTo>
                  <a:pt x="1208732" y="1719901"/>
                  <a:pt x="1214056" y="1718193"/>
                  <a:pt x="1225150" y="1715917"/>
                </a:cubicBezTo>
                <a:cubicBezTo>
                  <a:pt x="1236244" y="1713641"/>
                  <a:pt x="1245887" y="1711136"/>
                  <a:pt x="1254078" y="1708401"/>
                </a:cubicBezTo>
                <a:cubicBezTo>
                  <a:pt x="1262270" y="1705666"/>
                  <a:pt x="1271389" y="1702913"/>
                  <a:pt x="1281435" y="1700141"/>
                </a:cubicBezTo>
                <a:cubicBezTo>
                  <a:pt x="1291481" y="1697369"/>
                  <a:pt x="1299654" y="1698988"/>
                  <a:pt x="1305954" y="1704997"/>
                </a:cubicBezTo>
                <a:cubicBezTo>
                  <a:pt x="1312255" y="1711006"/>
                  <a:pt x="1309507" y="1716069"/>
                  <a:pt x="1297713" y="1720186"/>
                </a:cubicBezTo>
                <a:cubicBezTo>
                  <a:pt x="1285918" y="1724304"/>
                  <a:pt x="1272362" y="1727652"/>
                  <a:pt x="1257046" y="1730232"/>
                </a:cubicBezTo>
                <a:cubicBezTo>
                  <a:pt x="1261709" y="1736322"/>
                  <a:pt x="1263446" y="1740849"/>
                  <a:pt x="1262255" y="1743813"/>
                </a:cubicBezTo>
                <a:cubicBezTo>
                  <a:pt x="1261064" y="1746777"/>
                  <a:pt x="1260103" y="1756513"/>
                  <a:pt x="1259371" y="1773020"/>
                </a:cubicBezTo>
                <a:lnTo>
                  <a:pt x="1306103" y="1768500"/>
                </a:lnTo>
                <a:cubicBezTo>
                  <a:pt x="1321804" y="1766131"/>
                  <a:pt x="1332985" y="1764543"/>
                  <a:pt x="1339646" y="1763737"/>
                </a:cubicBezTo>
                <a:cubicBezTo>
                  <a:pt x="1346305" y="1762931"/>
                  <a:pt x="1352106" y="1763396"/>
                  <a:pt x="1357049" y="1765132"/>
                </a:cubicBezTo>
                <a:cubicBezTo>
                  <a:pt x="1361991" y="1766869"/>
                  <a:pt x="1367377" y="1771755"/>
                  <a:pt x="1373206" y="1779792"/>
                </a:cubicBezTo>
                <a:cubicBezTo>
                  <a:pt x="1379035" y="1787829"/>
                  <a:pt x="1371643" y="1791069"/>
                  <a:pt x="1351031" y="1789512"/>
                </a:cubicBezTo>
                <a:cubicBezTo>
                  <a:pt x="1330418" y="1787956"/>
                  <a:pt x="1300255" y="1789391"/>
                  <a:pt x="1260543" y="1793819"/>
                </a:cubicBezTo>
                <a:cubicBezTo>
                  <a:pt x="1260543" y="1819331"/>
                  <a:pt x="1260143" y="1845155"/>
                  <a:pt x="1259343" y="1871293"/>
                </a:cubicBezTo>
                <a:cubicBezTo>
                  <a:pt x="1258544" y="1897431"/>
                  <a:pt x="1256221" y="1914850"/>
                  <a:pt x="1252376" y="1923551"/>
                </a:cubicBezTo>
                <a:cubicBezTo>
                  <a:pt x="1248531" y="1932251"/>
                  <a:pt x="1245018" y="1933590"/>
                  <a:pt x="1241837" y="1927569"/>
                </a:cubicBezTo>
                <a:cubicBezTo>
                  <a:pt x="1238656" y="1921548"/>
                  <a:pt x="1237065" y="1910916"/>
                  <a:pt x="1237065" y="1895673"/>
                </a:cubicBezTo>
                <a:lnTo>
                  <a:pt x="1237065" y="1795345"/>
                </a:lnTo>
                <a:cubicBezTo>
                  <a:pt x="1211244" y="1798420"/>
                  <a:pt x="1190932" y="1801136"/>
                  <a:pt x="1176130" y="1803493"/>
                </a:cubicBezTo>
                <a:cubicBezTo>
                  <a:pt x="1161327" y="1805849"/>
                  <a:pt x="1149883" y="1807806"/>
                  <a:pt x="1141797" y="1809362"/>
                </a:cubicBezTo>
                <a:cubicBezTo>
                  <a:pt x="1133710" y="1810919"/>
                  <a:pt x="1125968" y="1807198"/>
                  <a:pt x="1118570" y="1798200"/>
                </a:cubicBezTo>
                <a:cubicBezTo>
                  <a:pt x="1111172" y="1789202"/>
                  <a:pt x="1111185" y="1785289"/>
                  <a:pt x="1118607" y="1786461"/>
                </a:cubicBezTo>
                <a:cubicBezTo>
                  <a:pt x="1126030" y="1787633"/>
                  <a:pt x="1141146" y="1787060"/>
                  <a:pt x="1163953" y="1784741"/>
                </a:cubicBezTo>
                <a:cubicBezTo>
                  <a:pt x="1186761" y="1782421"/>
                  <a:pt x="1211132" y="1779823"/>
                  <a:pt x="1237065" y="1776946"/>
                </a:cubicBezTo>
                <a:cubicBezTo>
                  <a:pt x="1237065" y="1765970"/>
                  <a:pt x="1236876" y="1757111"/>
                  <a:pt x="1236498" y="1750371"/>
                </a:cubicBezTo>
                <a:cubicBezTo>
                  <a:pt x="1236120" y="1743630"/>
                  <a:pt x="1235223" y="1738777"/>
                  <a:pt x="1233810" y="1735813"/>
                </a:cubicBezTo>
                <a:cubicBezTo>
                  <a:pt x="1226877" y="1736595"/>
                  <a:pt x="1221324" y="1737177"/>
                  <a:pt x="1217151" y="1737562"/>
                </a:cubicBezTo>
                <a:cubicBezTo>
                  <a:pt x="1212977" y="1737946"/>
                  <a:pt x="1207566" y="1736582"/>
                  <a:pt x="1200919" y="1733469"/>
                </a:cubicBezTo>
                <a:cubicBezTo>
                  <a:pt x="1190811" y="1746988"/>
                  <a:pt x="1179131" y="1756984"/>
                  <a:pt x="1165879" y="1763458"/>
                </a:cubicBezTo>
                <a:cubicBezTo>
                  <a:pt x="1152627" y="1769932"/>
                  <a:pt x="1151288" y="1766794"/>
                  <a:pt x="1161861" y="1754045"/>
                </a:cubicBezTo>
                <a:cubicBezTo>
                  <a:pt x="1172434" y="1741295"/>
                  <a:pt x="1181773" y="1725935"/>
                  <a:pt x="1189878" y="1707964"/>
                </a:cubicBezTo>
                <a:cubicBezTo>
                  <a:pt x="1197983" y="1689993"/>
                  <a:pt x="1200869" y="1677277"/>
                  <a:pt x="1198537" y="1669817"/>
                </a:cubicBezTo>
                <a:cubicBezTo>
                  <a:pt x="1196206" y="1662357"/>
                  <a:pt x="1198404" y="1659244"/>
                  <a:pt x="1205132" y="1660478"/>
                </a:cubicBezTo>
                <a:close/>
                <a:moveTo>
                  <a:pt x="4929600" y="1658433"/>
                </a:moveTo>
                <a:cubicBezTo>
                  <a:pt x="4931022" y="1658232"/>
                  <a:pt x="4932827" y="1658337"/>
                  <a:pt x="4935016" y="1658748"/>
                </a:cubicBezTo>
                <a:cubicBezTo>
                  <a:pt x="4943772" y="1660391"/>
                  <a:pt x="4951577" y="1663663"/>
                  <a:pt x="4958429" y="1668562"/>
                </a:cubicBezTo>
                <a:cubicBezTo>
                  <a:pt x="4965281" y="1673460"/>
                  <a:pt x="4966943" y="1678871"/>
                  <a:pt x="4963414" y="1684793"/>
                </a:cubicBezTo>
                <a:cubicBezTo>
                  <a:pt x="4959886" y="1690715"/>
                  <a:pt x="4957762" y="1705731"/>
                  <a:pt x="4957043" y="1729842"/>
                </a:cubicBezTo>
                <a:cubicBezTo>
                  <a:pt x="4964683" y="1728415"/>
                  <a:pt x="4972372" y="1726502"/>
                  <a:pt x="4980111" y="1724102"/>
                </a:cubicBezTo>
                <a:cubicBezTo>
                  <a:pt x="4987850" y="1721703"/>
                  <a:pt x="4994696" y="1723296"/>
                  <a:pt x="5000649" y="1728884"/>
                </a:cubicBezTo>
                <a:cubicBezTo>
                  <a:pt x="5006602" y="1734471"/>
                  <a:pt x="5004041" y="1739351"/>
                  <a:pt x="4992966" y="1743524"/>
                </a:cubicBezTo>
                <a:cubicBezTo>
                  <a:pt x="4981891" y="1747698"/>
                  <a:pt x="4969867" y="1750808"/>
                  <a:pt x="4956894" y="1752854"/>
                </a:cubicBezTo>
                <a:lnTo>
                  <a:pt x="4955871" y="1787029"/>
                </a:lnTo>
                <a:cubicBezTo>
                  <a:pt x="4984991" y="1783184"/>
                  <a:pt x="5004562" y="1780279"/>
                  <a:pt x="5014583" y="1778313"/>
                </a:cubicBezTo>
                <a:cubicBezTo>
                  <a:pt x="5024605" y="1776347"/>
                  <a:pt x="5033333" y="1776642"/>
                  <a:pt x="5040768" y="1779197"/>
                </a:cubicBezTo>
                <a:cubicBezTo>
                  <a:pt x="5048203" y="1781752"/>
                  <a:pt x="5053425" y="1786251"/>
                  <a:pt x="5056432" y="1792694"/>
                </a:cubicBezTo>
                <a:cubicBezTo>
                  <a:pt x="5059440" y="1799137"/>
                  <a:pt x="5055492" y="1802163"/>
                  <a:pt x="5044591" y="1801772"/>
                </a:cubicBezTo>
                <a:cubicBezTo>
                  <a:pt x="5033689" y="1801381"/>
                  <a:pt x="5020307" y="1801769"/>
                  <a:pt x="5004444" y="1802935"/>
                </a:cubicBezTo>
                <a:cubicBezTo>
                  <a:pt x="4988582" y="1804101"/>
                  <a:pt x="4967330" y="1805998"/>
                  <a:pt x="4940690" y="1808627"/>
                </a:cubicBezTo>
                <a:cubicBezTo>
                  <a:pt x="4949261" y="1815796"/>
                  <a:pt x="4951775" y="1820887"/>
                  <a:pt x="4948234" y="1823901"/>
                </a:cubicBezTo>
                <a:cubicBezTo>
                  <a:pt x="4944693" y="1826915"/>
                  <a:pt x="4940113" y="1831606"/>
                  <a:pt x="4934495" y="1837975"/>
                </a:cubicBezTo>
                <a:cubicBezTo>
                  <a:pt x="4928877" y="1844343"/>
                  <a:pt x="4924421" y="1848926"/>
                  <a:pt x="4921129" y="1851723"/>
                </a:cubicBezTo>
                <a:cubicBezTo>
                  <a:pt x="4917836" y="1854519"/>
                  <a:pt x="4917994" y="1855738"/>
                  <a:pt x="4921603" y="1855378"/>
                </a:cubicBezTo>
                <a:cubicBezTo>
                  <a:pt x="4925212" y="1855018"/>
                  <a:pt x="4944758" y="1853046"/>
                  <a:pt x="4980241" y="1849462"/>
                </a:cubicBezTo>
                <a:cubicBezTo>
                  <a:pt x="4975578" y="1842628"/>
                  <a:pt x="4971495" y="1835379"/>
                  <a:pt x="4967991" y="1827715"/>
                </a:cubicBezTo>
                <a:cubicBezTo>
                  <a:pt x="4964487" y="1820050"/>
                  <a:pt x="4966428" y="1817480"/>
                  <a:pt x="4973814" y="1820004"/>
                </a:cubicBezTo>
                <a:cubicBezTo>
                  <a:pt x="4981199" y="1822527"/>
                  <a:pt x="4988526" y="1827020"/>
                  <a:pt x="4995794" y="1833482"/>
                </a:cubicBezTo>
                <a:cubicBezTo>
                  <a:pt x="5003062" y="1839943"/>
                  <a:pt x="5009511" y="1847620"/>
                  <a:pt x="5015141" y="1856513"/>
                </a:cubicBezTo>
                <a:cubicBezTo>
                  <a:pt x="5020772" y="1865405"/>
                  <a:pt x="5022118" y="1874946"/>
                  <a:pt x="5019178" y="1885134"/>
                </a:cubicBezTo>
                <a:cubicBezTo>
                  <a:pt x="5016239" y="1895323"/>
                  <a:pt x="5011660" y="1897664"/>
                  <a:pt x="5005440" y="1892157"/>
                </a:cubicBezTo>
                <a:cubicBezTo>
                  <a:pt x="4999220" y="1886651"/>
                  <a:pt x="4992538" y="1876952"/>
                  <a:pt x="4985394" y="1863061"/>
                </a:cubicBezTo>
                <a:cubicBezTo>
                  <a:pt x="4947431" y="1870044"/>
                  <a:pt x="4922384" y="1875622"/>
                  <a:pt x="4910255" y="1879795"/>
                </a:cubicBezTo>
                <a:cubicBezTo>
                  <a:pt x="4898125" y="1883969"/>
                  <a:pt x="4888079" y="1888254"/>
                  <a:pt x="4880117" y="1892650"/>
                </a:cubicBezTo>
                <a:cubicBezTo>
                  <a:pt x="4872155" y="1897047"/>
                  <a:pt x="4868174" y="1893385"/>
                  <a:pt x="4868174" y="1881665"/>
                </a:cubicBezTo>
                <a:cubicBezTo>
                  <a:pt x="4868174" y="1870590"/>
                  <a:pt x="4871346" y="1863995"/>
                  <a:pt x="4877689" y="1861880"/>
                </a:cubicBezTo>
                <a:cubicBezTo>
                  <a:pt x="4884033" y="1859765"/>
                  <a:pt x="4889199" y="1857257"/>
                  <a:pt x="4893186" y="1854355"/>
                </a:cubicBezTo>
                <a:cubicBezTo>
                  <a:pt x="4897174" y="1851453"/>
                  <a:pt x="4902764" y="1845645"/>
                  <a:pt x="4909957" y="1836933"/>
                </a:cubicBezTo>
                <a:cubicBezTo>
                  <a:pt x="4917151" y="1828220"/>
                  <a:pt x="4921516" y="1819418"/>
                  <a:pt x="4923054" y="1810525"/>
                </a:cubicBezTo>
                <a:cubicBezTo>
                  <a:pt x="4908940" y="1813564"/>
                  <a:pt x="4898107" y="1816075"/>
                  <a:pt x="4890554" y="1818059"/>
                </a:cubicBezTo>
                <a:cubicBezTo>
                  <a:pt x="4883001" y="1820044"/>
                  <a:pt x="4875243" y="1817514"/>
                  <a:pt x="4867281" y="1810469"/>
                </a:cubicBezTo>
                <a:cubicBezTo>
                  <a:pt x="4859318" y="1803425"/>
                  <a:pt x="4861197" y="1799902"/>
                  <a:pt x="4872918" y="1799902"/>
                </a:cubicBezTo>
                <a:cubicBezTo>
                  <a:pt x="4882753" y="1799902"/>
                  <a:pt x="4902962" y="1796622"/>
                  <a:pt x="4933546" y="1790061"/>
                </a:cubicBezTo>
                <a:lnTo>
                  <a:pt x="4933546" y="1756817"/>
                </a:lnTo>
                <a:cubicBezTo>
                  <a:pt x="4923153" y="1758379"/>
                  <a:pt x="4913746" y="1756941"/>
                  <a:pt x="4905325" y="1752501"/>
                </a:cubicBezTo>
                <a:cubicBezTo>
                  <a:pt x="4896904" y="1748061"/>
                  <a:pt x="4897022" y="1744752"/>
                  <a:pt x="4905678" y="1742576"/>
                </a:cubicBezTo>
                <a:cubicBezTo>
                  <a:pt x="4914335" y="1740399"/>
                  <a:pt x="4923625" y="1737990"/>
                  <a:pt x="4933546" y="1735348"/>
                </a:cubicBezTo>
                <a:cubicBezTo>
                  <a:pt x="4933546" y="1722487"/>
                  <a:pt x="4933360" y="1710165"/>
                  <a:pt x="4932988" y="1698383"/>
                </a:cubicBezTo>
                <a:cubicBezTo>
                  <a:pt x="4932616" y="1686601"/>
                  <a:pt x="4930672" y="1676639"/>
                  <a:pt x="4927156" y="1668497"/>
                </a:cubicBezTo>
                <a:cubicBezTo>
                  <a:pt x="4924519" y="1662390"/>
                  <a:pt x="4925333" y="1659035"/>
                  <a:pt x="4929600" y="1658433"/>
                </a:cubicBezTo>
                <a:close/>
                <a:moveTo>
                  <a:pt x="657277" y="1656432"/>
                </a:moveTo>
                <a:cubicBezTo>
                  <a:pt x="664055" y="1658082"/>
                  <a:pt x="670694" y="1660528"/>
                  <a:pt x="677192" y="1663771"/>
                </a:cubicBezTo>
                <a:cubicBezTo>
                  <a:pt x="683691" y="1667014"/>
                  <a:pt x="685493" y="1670797"/>
                  <a:pt x="682597" y="1675119"/>
                </a:cubicBezTo>
                <a:cubicBezTo>
                  <a:pt x="679701" y="1679441"/>
                  <a:pt x="676479" y="1684840"/>
                  <a:pt x="672932" y="1691314"/>
                </a:cubicBezTo>
                <a:cubicBezTo>
                  <a:pt x="688646" y="1690607"/>
                  <a:pt x="699628" y="1689652"/>
                  <a:pt x="705879" y="1688449"/>
                </a:cubicBezTo>
                <a:cubicBezTo>
                  <a:pt x="712130" y="1687246"/>
                  <a:pt x="717550" y="1687515"/>
                  <a:pt x="722139" y="1689258"/>
                </a:cubicBezTo>
                <a:cubicBezTo>
                  <a:pt x="726727" y="1691001"/>
                  <a:pt x="730960" y="1694914"/>
                  <a:pt x="734836" y="1700997"/>
                </a:cubicBezTo>
                <a:cubicBezTo>
                  <a:pt x="738711" y="1707080"/>
                  <a:pt x="735564" y="1710122"/>
                  <a:pt x="725394" y="1710122"/>
                </a:cubicBezTo>
                <a:cubicBezTo>
                  <a:pt x="717506" y="1710122"/>
                  <a:pt x="708536" y="1709930"/>
                  <a:pt x="698484" y="1709545"/>
                </a:cubicBezTo>
                <a:cubicBezTo>
                  <a:pt x="688432" y="1709161"/>
                  <a:pt x="678346" y="1709303"/>
                  <a:pt x="668226" y="1709973"/>
                </a:cubicBezTo>
                <a:cubicBezTo>
                  <a:pt x="660734" y="1726505"/>
                  <a:pt x="654565" y="1735723"/>
                  <a:pt x="649716" y="1737627"/>
                </a:cubicBezTo>
                <a:cubicBezTo>
                  <a:pt x="644866" y="1739531"/>
                  <a:pt x="642637" y="1737717"/>
                  <a:pt x="643027" y="1732186"/>
                </a:cubicBezTo>
                <a:cubicBezTo>
                  <a:pt x="643418" y="1726654"/>
                  <a:pt x="644779" y="1719690"/>
                  <a:pt x="647111" y="1711294"/>
                </a:cubicBezTo>
                <a:cubicBezTo>
                  <a:pt x="633766" y="1712819"/>
                  <a:pt x="619416" y="1714624"/>
                  <a:pt x="604062" y="1716708"/>
                </a:cubicBezTo>
                <a:cubicBezTo>
                  <a:pt x="604062" y="1728577"/>
                  <a:pt x="602611" y="1736089"/>
                  <a:pt x="599709" y="1739246"/>
                </a:cubicBezTo>
                <a:cubicBezTo>
                  <a:pt x="596807" y="1742402"/>
                  <a:pt x="594283" y="1742433"/>
                  <a:pt x="592137" y="1739339"/>
                </a:cubicBezTo>
                <a:cubicBezTo>
                  <a:pt x="589992" y="1736244"/>
                  <a:pt x="587945" y="1729618"/>
                  <a:pt x="585998" y="1719461"/>
                </a:cubicBezTo>
                <a:cubicBezTo>
                  <a:pt x="563575" y="1723355"/>
                  <a:pt x="550422" y="1725693"/>
                  <a:pt x="546540" y="1726474"/>
                </a:cubicBezTo>
                <a:cubicBezTo>
                  <a:pt x="542658" y="1727256"/>
                  <a:pt x="538525" y="1727008"/>
                  <a:pt x="534141" y="1725730"/>
                </a:cubicBezTo>
                <a:cubicBezTo>
                  <a:pt x="529757" y="1724453"/>
                  <a:pt x="525115" y="1721253"/>
                  <a:pt x="520216" y="1716131"/>
                </a:cubicBezTo>
                <a:cubicBezTo>
                  <a:pt x="515318" y="1711009"/>
                  <a:pt x="515410" y="1708125"/>
                  <a:pt x="520495" y="1707480"/>
                </a:cubicBezTo>
                <a:cubicBezTo>
                  <a:pt x="525580" y="1706835"/>
                  <a:pt x="531236" y="1706513"/>
                  <a:pt x="537462" y="1706513"/>
                </a:cubicBezTo>
                <a:cubicBezTo>
                  <a:pt x="543750" y="1706513"/>
                  <a:pt x="558899" y="1705477"/>
                  <a:pt x="582910" y="1703406"/>
                </a:cubicBezTo>
                <a:cubicBezTo>
                  <a:pt x="581509" y="1700206"/>
                  <a:pt x="579874" y="1696557"/>
                  <a:pt x="578008" y="1692458"/>
                </a:cubicBezTo>
                <a:cubicBezTo>
                  <a:pt x="576142" y="1688359"/>
                  <a:pt x="573574" y="1683944"/>
                  <a:pt x="570306" y="1679212"/>
                </a:cubicBezTo>
                <a:cubicBezTo>
                  <a:pt x="567038" y="1674481"/>
                  <a:pt x="567999" y="1671619"/>
                  <a:pt x="573189" y="1670627"/>
                </a:cubicBezTo>
                <a:cubicBezTo>
                  <a:pt x="578380" y="1669634"/>
                  <a:pt x="584404" y="1670245"/>
                  <a:pt x="591263" y="1672459"/>
                </a:cubicBezTo>
                <a:cubicBezTo>
                  <a:pt x="598122" y="1674673"/>
                  <a:pt x="601774" y="1678052"/>
                  <a:pt x="602220" y="1682598"/>
                </a:cubicBezTo>
                <a:cubicBezTo>
                  <a:pt x="602667" y="1687143"/>
                  <a:pt x="602890" y="1692771"/>
                  <a:pt x="602890" y="1699481"/>
                </a:cubicBezTo>
                <a:lnTo>
                  <a:pt x="649808" y="1695165"/>
                </a:lnTo>
                <a:cubicBezTo>
                  <a:pt x="651123" y="1687971"/>
                  <a:pt x="651975" y="1682158"/>
                  <a:pt x="652366" y="1677724"/>
                </a:cubicBezTo>
                <a:cubicBezTo>
                  <a:pt x="652757" y="1673290"/>
                  <a:pt x="651979" y="1668221"/>
                  <a:pt x="650031" y="1662515"/>
                </a:cubicBezTo>
                <a:cubicBezTo>
                  <a:pt x="648084" y="1656810"/>
                  <a:pt x="650500" y="1654783"/>
                  <a:pt x="657277" y="1656432"/>
                </a:cubicBezTo>
                <a:close/>
                <a:moveTo>
                  <a:pt x="2442366" y="1655344"/>
                </a:moveTo>
                <a:cubicBezTo>
                  <a:pt x="2445977" y="1655629"/>
                  <a:pt x="2450945" y="1656767"/>
                  <a:pt x="2457270" y="1658758"/>
                </a:cubicBezTo>
                <a:cubicBezTo>
                  <a:pt x="2469920" y="1662540"/>
                  <a:pt x="2474689" y="1668075"/>
                  <a:pt x="2471576" y="1675361"/>
                </a:cubicBezTo>
                <a:cubicBezTo>
                  <a:pt x="2468463" y="1682648"/>
                  <a:pt x="2466906" y="1697713"/>
                  <a:pt x="2466906" y="1720558"/>
                </a:cubicBezTo>
                <a:cubicBezTo>
                  <a:pt x="2466906" y="1743788"/>
                  <a:pt x="2466286" y="1761833"/>
                  <a:pt x="2465046" y="1774695"/>
                </a:cubicBezTo>
                <a:cubicBezTo>
                  <a:pt x="2463806" y="1787556"/>
                  <a:pt x="2461021" y="1794991"/>
                  <a:pt x="2456693" y="1797000"/>
                </a:cubicBezTo>
                <a:cubicBezTo>
                  <a:pt x="2452365" y="1799009"/>
                  <a:pt x="2447903" y="1795800"/>
                  <a:pt x="2443308" y="1787373"/>
                </a:cubicBezTo>
                <a:cubicBezTo>
                  <a:pt x="2438713" y="1778946"/>
                  <a:pt x="2437776" y="1770531"/>
                  <a:pt x="2440499" y="1762128"/>
                </a:cubicBezTo>
                <a:cubicBezTo>
                  <a:pt x="2443221" y="1753725"/>
                  <a:pt x="2444582" y="1737928"/>
                  <a:pt x="2444582" y="1714736"/>
                </a:cubicBezTo>
                <a:cubicBezTo>
                  <a:pt x="2444582" y="1691382"/>
                  <a:pt x="2442638" y="1676639"/>
                  <a:pt x="2438750" y="1670506"/>
                </a:cubicBezTo>
                <a:cubicBezTo>
                  <a:pt x="2434862" y="1664373"/>
                  <a:pt x="2433814" y="1659886"/>
                  <a:pt x="2435606" y="1657046"/>
                </a:cubicBezTo>
                <a:cubicBezTo>
                  <a:pt x="2436502" y="1655626"/>
                  <a:pt x="2438755" y="1655059"/>
                  <a:pt x="2442366" y="1655344"/>
                </a:cubicBezTo>
                <a:close/>
                <a:moveTo>
                  <a:pt x="1486081" y="1653742"/>
                </a:moveTo>
                <a:cubicBezTo>
                  <a:pt x="1487992" y="1652807"/>
                  <a:pt x="1491543" y="1652966"/>
                  <a:pt x="1496734" y="1654218"/>
                </a:cubicBezTo>
                <a:cubicBezTo>
                  <a:pt x="1507449" y="1656996"/>
                  <a:pt x="1512391" y="1660283"/>
                  <a:pt x="1511560" y="1664078"/>
                </a:cubicBezTo>
                <a:lnTo>
                  <a:pt x="1510482" y="1670292"/>
                </a:lnTo>
                <a:cubicBezTo>
                  <a:pt x="1515009" y="1669659"/>
                  <a:pt x="1519830" y="1668335"/>
                  <a:pt x="1524945" y="1666320"/>
                </a:cubicBezTo>
                <a:cubicBezTo>
                  <a:pt x="1530061" y="1664304"/>
                  <a:pt x="1534675" y="1664224"/>
                  <a:pt x="1538786" y="1666078"/>
                </a:cubicBezTo>
                <a:cubicBezTo>
                  <a:pt x="1542898" y="1667932"/>
                  <a:pt x="1545434" y="1670530"/>
                  <a:pt x="1546395" y="1673873"/>
                </a:cubicBezTo>
                <a:cubicBezTo>
                  <a:pt x="1547357" y="1677215"/>
                  <a:pt x="1543651" y="1679807"/>
                  <a:pt x="1535280" y="1681649"/>
                </a:cubicBezTo>
                <a:cubicBezTo>
                  <a:pt x="1526908" y="1683491"/>
                  <a:pt x="1518568" y="1684734"/>
                  <a:pt x="1510258" y="1685379"/>
                </a:cubicBezTo>
                <a:lnTo>
                  <a:pt x="1509309" y="1701843"/>
                </a:lnTo>
                <a:cubicBezTo>
                  <a:pt x="1510016" y="1701843"/>
                  <a:pt x="1511870" y="1700867"/>
                  <a:pt x="1514872" y="1698913"/>
                </a:cubicBezTo>
                <a:cubicBezTo>
                  <a:pt x="1517873" y="1696960"/>
                  <a:pt x="1521842" y="1697090"/>
                  <a:pt x="1526778" y="1699304"/>
                </a:cubicBezTo>
                <a:cubicBezTo>
                  <a:pt x="1531714" y="1701518"/>
                  <a:pt x="1535485" y="1704984"/>
                  <a:pt x="1538089" y="1709703"/>
                </a:cubicBezTo>
                <a:cubicBezTo>
                  <a:pt x="1540693" y="1714422"/>
                  <a:pt x="1540014" y="1717532"/>
                  <a:pt x="1536052" y="1719033"/>
                </a:cubicBezTo>
                <a:cubicBezTo>
                  <a:pt x="1532090" y="1720534"/>
                  <a:pt x="1526099" y="1726632"/>
                  <a:pt x="1518081" y="1737330"/>
                </a:cubicBezTo>
                <a:cubicBezTo>
                  <a:pt x="1510063" y="1748027"/>
                  <a:pt x="1500857" y="1758172"/>
                  <a:pt x="1490464" y="1767765"/>
                </a:cubicBezTo>
                <a:cubicBezTo>
                  <a:pt x="1480071" y="1777358"/>
                  <a:pt x="1468140" y="1783770"/>
                  <a:pt x="1454671" y="1787001"/>
                </a:cubicBezTo>
                <a:cubicBezTo>
                  <a:pt x="1441202" y="1790232"/>
                  <a:pt x="1439469" y="1788275"/>
                  <a:pt x="1449471" y="1781131"/>
                </a:cubicBezTo>
                <a:cubicBezTo>
                  <a:pt x="1459474" y="1773988"/>
                  <a:pt x="1470186" y="1764711"/>
                  <a:pt x="1481609" y="1753301"/>
                </a:cubicBezTo>
                <a:lnTo>
                  <a:pt x="1489329" y="1746696"/>
                </a:lnTo>
                <a:cubicBezTo>
                  <a:pt x="1484976" y="1745159"/>
                  <a:pt x="1481428" y="1743252"/>
                  <a:pt x="1478686" y="1740976"/>
                </a:cubicBezTo>
                <a:lnTo>
                  <a:pt x="1474129" y="1734754"/>
                </a:lnTo>
                <a:lnTo>
                  <a:pt x="1466186" y="1741801"/>
                </a:lnTo>
                <a:cubicBezTo>
                  <a:pt x="1462438" y="1744355"/>
                  <a:pt x="1458442" y="1746355"/>
                  <a:pt x="1454196" y="1747803"/>
                </a:cubicBezTo>
                <a:cubicBezTo>
                  <a:pt x="1445707" y="1750699"/>
                  <a:pt x="1444427" y="1748104"/>
                  <a:pt x="1450355" y="1740018"/>
                </a:cubicBezTo>
                <a:cubicBezTo>
                  <a:pt x="1456283" y="1731931"/>
                  <a:pt x="1461536" y="1723926"/>
                  <a:pt x="1466112" y="1716001"/>
                </a:cubicBezTo>
                <a:cubicBezTo>
                  <a:pt x="1470689" y="1708075"/>
                  <a:pt x="1472589" y="1701784"/>
                  <a:pt x="1471814" y="1697127"/>
                </a:cubicBezTo>
                <a:cubicBezTo>
                  <a:pt x="1471039" y="1692470"/>
                  <a:pt x="1472658" y="1690566"/>
                  <a:pt x="1476669" y="1691416"/>
                </a:cubicBezTo>
                <a:cubicBezTo>
                  <a:pt x="1480682" y="1692266"/>
                  <a:pt x="1485181" y="1694197"/>
                  <a:pt x="1490166" y="1697211"/>
                </a:cubicBezTo>
                <a:lnTo>
                  <a:pt x="1490337" y="1697635"/>
                </a:lnTo>
                <a:lnTo>
                  <a:pt x="1489934" y="1681538"/>
                </a:lnTo>
                <a:cubicBezTo>
                  <a:pt x="1489555" y="1673309"/>
                  <a:pt x="1487999" y="1666072"/>
                  <a:pt x="1485265" y="1659827"/>
                </a:cubicBezTo>
                <a:cubicBezTo>
                  <a:pt x="1483897" y="1656705"/>
                  <a:pt x="1484169" y="1654676"/>
                  <a:pt x="1486081" y="1653742"/>
                </a:cubicBezTo>
                <a:close/>
                <a:moveTo>
                  <a:pt x="1839726" y="1652804"/>
                </a:moveTo>
                <a:cubicBezTo>
                  <a:pt x="1843335" y="1652804"/>
                  <a:pt x="1850085" y="1654618"/>
                  <a:pt x="1859976" y="1658246"/>
                </a:cubicBezTo>
                <a:cubicBezTo>
                  <a:pt x="1869867" y="1661874"/>
                  <a:pt x="1873368" y="1665892"/>
                  <a:pt x="1870478" y="1670301"/>
                </a:cubicBezTo>
                <a:cubicBezTo>
                  <a:pt x="1867588" y="1674710"/>
                  <a:pt x="1864946" y="1680102"/>
                  <a:pt x="1862553" y="1686477"/>
                </a:cubicBezTo>
                <a:cubicBezTo>
                  <a:pt x="1860159" y="1692852"/>
                  <a:pt x="1857244" y="1698743"/>
                  <a:pt x="1853809" y="1704150"/>
                </a:cubicBezTo>
                <a:cubicBezTo>
                  <a:pt x="1866621" y="1702637"/>
                  <a:pt x="1880623" y="1700712"/>
                  <a:pt x="1895816" y="1698374"/>
                </a:cubicBezTo>
                <a:cubicBezTo>
                  <a:pt x="1911009" y="1696036"/>
                  <a:pt x="1923166" y="1694079"/>
                  <a:pt x="1932288" y="1692504"/>
                </a:cubicBezTo>
                <a:cubicBezTo>
                  <a:pt x="1941410" y="1690929"/>
                  <a:pt x="1950426" y="1690970"/>
                  <a:pt x="1959337" y="1692625"/>
                </a:cubicBezTo>
                <a:cubicBezTo>
                  <a:pt x="1968249" y="1694281"/>
                  <a:pt x="1974871" y="1698234"/>
                  <a:pt x="1979206" y="1704485"/>
                </a:cubicBezTo>
                <a:cubicBezTo>
                  <a:pt x="1983541" y="1710736"/>
                  <a:pt x="1982840" y="1714407"/>
                  <a:pt x="1977104" y="1715498"/>
                </a:cubicBezTo>
                <a:cubicBezTo>
                  <a:pt x="1971368" y="1716590"/>
                  <a:pt x="1962203" y="1716745"/>
                  <a:pt x="1949608" y="1715963"/>
                </a:cubicBezTo>
                <a:cubicBezTo>
                  <a:pt x="1937013" y="1715182"/>
                  <a:pt x="1922481" y="1715371"/>
                  <a:pt x="1906010" y="1716531"/>
                </a:cubicBezTo>
                <a:cubicBezTo>
                  <a:pt x="1889540" y="1717690"/>
                  <a:pt x="1870589" y="1719746"/>
                  <a:pt x="1849158" y="1722698"/>
                </a:cubicBezTo>
                <a:cubicBezTo>
                  <a:pt x="1842647" y="1737196"/>
                  <a:pt x="1836024" y="1749034"/>
                  <a:pt x="1829290" y="1758212"/>
                </a:cubicBezTo>
                <a:cubicBezTo>
                  <a:pt x="1831063" y="1759527"/>
                  <a:pt x="1838694" y="1758655"/>
                  <a:pt x="1852181" y="1755598"/>
                </a:cubicBezTo>
                <a:cubicBezTo>
                  <a:pt x="1865669" y="1752541"/>
                  <a:pt x="1874921" y="1750011"/>
                  <a:pt x="1879938" y="1748008"/>
                </a:cubicBezTo>
                <a:cubicBezTo>
                  <a:pt x="1884954" y="1746005"/>
                  <a:pt x="1890498" y="1746036"/>
                  <a:pt x="1896569" y="1748101"/>
                </a:cubicBezTo>
                <a:cubicBezTo>
                  <a:pt x="1902640" y="1750166"/>
                  <a:pt x="1908119" y="1752569"/>
                  <a:pt x="1913006" y="1755310"/>
                </a:cubicBezTo>
                <a:cubicBezTo>
                  <a:pt x="1917892" y="1758051"/>
                  <a:pt x="1918971" y="1763917"/>
                  <a:pt x="1916242" y="1772909"/>
                </a:cubicBezTo>
                <a:cubicBezTo>
                  <a:pt x="1913514" y="1781900"/>
                  <a:pt x="1912534" y="1791556"/>
                  <a:pt x="1913303" y="1801874"/>
                </a:cubicBezTo>
                <a:cubicBezTo>
                  <a:pt x="1914072" y="1812193"/>
                  <a:pt x="1914844" y="1824351"/>
                  <a:pt x="1915619" y="1838347"/>
                </a:cubicBezTo>
                <a:cubicBezTo>
                  <a:pt x="1916394" y="1852343"/>
                  <a:pt x="1917182" y="1865105"/>
                  <a:pt x="1917982" y="1876633"/>
                </a:cubicBezTo>
                <a:cubicBezTo>
                  <a:pt x="1918782" y="1888161"/>
                  <a:pt x="1917510" y="1897896"/>
                  <a:pt x="1914168" y="1905840"/>
                </a:cubicBezTo>
                <a:cubicBezTo>
                  <a:pt x="1910826" y="1913784"/>
                  <a:pt x="1905794" y="1920314"/>
                  <a:pt x="1899071" y="1925430"/>
                </a:cubicBezTo>
                <a:cubicBezTo>
                  <a:pt x="1892349" y="1930546"/>
                  <a:pt x="1888012" y="1929501"/>
                  <a:pt x="1886058" y="1922295"/>
                </a:cubicBezTo>
                <a:cubicBezTo>
                  <a:pt x="1884105" y="1915089"/>
                  <a:pt x="1879190" y="1906504"/>
                  <a:pt x="1871315" y="1896538"/>
                </a:cubicBezTo>
                <a:cubicBezTo>
                  <a:pt x="1863440" y="1886573"/>
                  <a:pt x="1863560" y="1882778"/>
                  <a:pt x="1871678" y="1885153"/>
                </a:cubicBezTo>
                <a:cubicBezTo>
                  <a:pt x="1879795" y="1887528"/>
                  <a:pt x="1885243" y="1888697"/>
                  <a:pt x="1888021" y="1888660"/>
                </a:cubicBezTo>
                <a:cubicBezTo>
                  <a:pt x="1890799" y="1888623"/>
                  <a:pt x="1892188" y="1879674"/>
                  <a:pt x="1892188" y="1861815"/>
                </a:cubicBezTo>
                <a:cubicBezTo>
                  <a:pt x="1892188" y="1840991"/>
                  <a:pt x="1891438" y="1820100"/>
                  <a:pt x="1889937" y="1799140"/>
                </a:cubicBezTo>
                <a:cubicBezTo>
                  <a:pt x="1888436" y="1778180"/>
                  <a:pt x="1885494" y="1767055"/>
                  <a:pt x="1881110" y="1765765"/>
                </a:cubicBezTo>
                <a:cubicBezTo>
                  <a:pt x="1876725" y="1764475"/>
                  <a:pt x="1860618" y="1766726"/>
                  <a:pt x="1832787" y="1772518"/>
                </a:cubicBezTo>
                <a:lnTo>
                  <a:pt x="1832787" y="1796368"/>
                </a:lnTo>
                <a:cubicBezTo>
                  <a:pt x="1838405" y="1796442"/>
                  <a:pt x="1846901" y="1794904"/>
                  <a:pt x="1858274" y="1791754"/>
                </a:cubicBezTo>
                <a:cubicBezTo>
                  <a:pt x="1869647" y="1788604"/>
                  <a:pt x="1876998" y="1789999"/>
                  <a:pt x="1880328" y="1795940"/>
                </a:cubicBezTo>
                <a:cubicBezTo>
                  <a:pt x="1883658" y="1801881"/>
                  <a:pt x="1879733" y="1805992"/>
                  <a:pt x="1868552" y="1808274"/>
                </a:cubicBezTo>
                <a:cubicBezTo>
                  <a:pt x="1857372" y="1810556"/>
                  <a:pt x="1845450" y="1811697"/>
                  <a:pt x="1832787" y="1811697"/>
                </a:cubicBezTo>
                <a:cubicBezTo>
                  <a:pt x="1832787" y="1819535"/>
                  <a:pt x="1832012" y="1827659"/>
                  <a:pt x="1830462" y="1836068"/>
                </a:cubicBezTo>
                <a:cubicBezTo>
                  <a:pt x="1841438" y="1836130"/>
                  <a:pt x="1851391" y="1834589"/>
                  <a:pt x="1860320" y="1831445"/>
                </a:cubicBezTo>
                <a:cubicBezTo>
                  <a:pt x="1869250" y="1828301"/>
                  <a:pt x="1876037" y="1829894"/>
                  <a:pt x="1880682" y="1836226"/>
                </a:cubicBezTo>
                <a:cubicBezTo>
                  <a:pt x="1885327" y="1842557"/>
                  <a:pt x="1880009" y="1847056"/>
                  <a:pt x="1864729" y="1849723"/>
                </a:cubicBezTo>
                <a:cubicBezTo>
                  <a:pt x="1849450" y="1852389"/>
                  <a:pt x="1837903" y="1852166"/>
                  <a:pt x="1830090" y="1849053"/>
                </a:cubicBezTo>
                <a:cubicBezTo>
                  <a:pt x="1828701" y="1869157"/>
                  <a:pt x="1824915" y="1885079"/>
                  <a:pt x="1818732" y="1896817"/>
                </a:cubicBezTo>
                <a:cubicBezTo>
                  <a:pt x="1812550" y="1908556"/>
                  <a:pt x="1807099" y="1910382"/>
                  <a:pt x="1802380" y="1902296"/>
                </a:cubicBezTo>
                <a:cubicBezTo>
                  <a:pt x="1797661" y="1894210"/>
                  <a:pt x="1797062" y="1886133"/>
                  <a:pt x="1800584" y="1878065"/>
                </a:cubicBezTo>
                <a:cubicBezTo>
                  <a:pt x="1804107" y="1869997"/>
                  <a:pt x="1806829" y="1860968"/>
                  <a:pt x="1808751" y="1850978"/>
                </a:cubicBezTo>
                <a:cubicBezTo>
                  <a:pt x="1810674" y="1840988"/>
                  <a:pt x="1812218" y="1826899"/>
                  <a:pt x="1813384" y="1808711"/>
                </a:cubicBezTo>
                <a:cubicBezTo>
                  <a:pt x="1814549" y="1790523"/>
                  <a:pt x="1815083" y="1779067"/>
                  <a:pt x="1814983" y="1774341"/>
                </a:cubicBezTo>
                <a:cubicBezTo>
                  <a:pt x="1806054" y="1790625"/>
                  <a:pt x="1795428" y="1804724"/>
                  <a:pt x="1783106" y="1816636"/>
                </a:cubicBezTo>
                <a:cubicBezTo>
                  <a:pt x="1770785" y="1828549"/>
                  <a:pt x="1755920" y="1838486"/>
                  <a:pt x="1738514" y="1846448"/>
                </a:cubicBezTo>
                <a:cubicBezTo>
                  <a:pt x="1721107" y="1854411"/>
                  <a:pt x="1719902" y="1851744"/>
                  <a:pt x="1734896" y="1838449"/>
                </a:cubicBezTo>
                <a:cubicBezTo>
                  <a:pt x="1749890" y="1825154"/>
                  <a:pt x="1765492" y="1808662"/>
                  <a:pt x="1781702" y="1788973"/>
                </a:cubicBezTo>
                <a:cubicBezTo>
                  <a:pt x="1797912" y="1769284"/>
                  <a:pt x="1812559" y="1747670"/>
                  <a:pt x="1825643" y="1724130"/>
                </a:cubicBezTo>
                <a:cubicBezTo>
                  <a:pt x="1795865" y="1727987"/>
                  <a:pt x="1776642" y="1730899"/>
                  <a:pt x="1767973" y="1732865"/>
                </a:cubicBezTo>
                <a:cubicBezTo>
                  <a:pt x="1759303" y="1734830"/>
                  <a:pt x="1750987" y="1732644"/>
                  <a:pt x="1743025" y="1726307"/>
                </a:cubicBezTo>
                <a:cubicBezTo>
                  <a:pt x="1735063" y="1719969"/>
                  <a:pt x="1733324" y="1716456"/>
                  <a:pt x="1737807" y="1715768"/>
                </a:cubicBezTo>
                <a:cubicBezTo>
                  <a:pt x="1742290" y="1715080"/>
                  <a:pt x="1750752" y="1714540"/>
                  <a:pt x="1763191" y="1714150"/>
                </a:cubicBezTo>
                <a:cubicBezTo>
                  <a:pt x="1775631" y="1713759"/>
                  <a:pt x="1797843" y="1711337"/>
                  <a:pt x="1829829" y="1706885"/>
                </a:cubicBezTo>
                <a:cubicBezTo>
                  <a:pt x="1838709" y="1685168"/>
                  <a:pt x="1841401" y="1670726"/>
                  <a:pt x="1837903" y="1663557"/>
                </a:cubicBezTo>
                <a:cubicBezTo>
                  <a:pt x="1834406" y="1656389"/>
                  <a:pt x="1835013" y="1652804"/>
                  <a:pt x="1839726" y="1652804"/>
                </a:cubicBezTo>
                <a:close/>
                <a:moveTo>
                  <a:pt x="2153357" y="1648604"/>
                </a:moveTo>
                <a:cubicBezTo>
                  <a:pt x="2154539" y="1648631"/>
                  <a:pt x="2155899" y="1648961"/>
                  <a:pt x="2157437" y="1649595"/>
                </a:cubicBezTo>
                <a:cubicBezTo>
                  <a:pt x="2163588" y="1652132"/>
                  <a:pt x="2169213" y="1655772"/>
                  <a:pt x="2174310" y="1660516"/>
                </a:cubicBezTo>
                <a:cubicBezTo>
                  <a:pt x="2179408" y="1665259"/>
                  <a:pt x="2180527" y="1668779"/>
                  <a:pt x="2177668" y="1671073"/>
                </a:cubicBezTo>
                <a:cubicBezTo>
                  <a:pt x="2174810" y="1673367"/>
                  <a:pt x="2170397" y="1675451"/>
                  <a:pt x="2164432" y="1677324"/>
                </a:cubicBezTo>
                <a:cubicBezTo>
                  <a:pt x="2181572" y="1677324"/>
                  <a:pt x="2193227" y="1675764"/>
                  <a:pt x="2199397" y="1672645"/>
                </a:cubicBezTo>
                <a:cubicBezTo>
                  <a:pt x="2205567" y="1669526"/>
                  <a:pt x="2211576" y="1669430"/>
                  <a:pt x="2217424" y="1672357"/>
                </a:cubicBezTo>
                <a:cubicBezTo>
                  <a:pt x="2223272" y="1675284"/>
                  <a:pt x="2228549" y="1679035"/>
                  <a:pt x="2233256" y="1683612"/>
                </a:cubicBezTo>
                <a:cubicBezTo>
                  <a:pt x="2237962" y="1688188"/>
                  <a:pt x="2237550" y="1691711"/>
                  <a:pt x="2232019" y="1694179"/>
                </a:cubicBezTo>
                <a:cubicBezTo>
                  <a:pt x="2226487" y="1696647"/>
                  <a:pt x="2221244" y="1700932"/>
                  <a:pt x="2216289" y="1707034"/>
                </a:cubicBezTo>
                <a:cubicBezTo>
                  <a:pt x="2211334" y="1713136"/>
                  <a:pt x="2204340" y="1720503"/>
                  <a:pt x="2195304" y="1729135"/>
                </a:cubicBezTo>
                <a:cubicBezTo>
                  <a:pt x="2186269" y="1737767"/>
                  <a:pt x="2177020" y="1745434"/>
                  <a:pt x="2167557" y="1752138"/>
                </a:cubicBezTo>
                <a:lnTo>
                  <a:pt x="2163617" y="1754314"/>
                </a:lnTo>
                <a:lnTo>
                  <a:pt x="2172013" y="1755301"/>
                </a:lnTo>
                <a:cubicBezTo>
                  <a:pt x="2179485" y="1758271"/>
                  <a:pt x="2184955" y="1761967"/>
                  <a:pt x="2188421" y="1766388"/>
                </a:cubicBezTo>
                <a:cubicBezTo>
                  <a:pt x="2191888" y="1770810"/>
                  <a:pt x="2191853" y="1774273"/>
                  <a:pt x="2188319" y="1776778"/>
                </a:cubicBezTo>
                <a:cubicBezTo>
                  <a:pt x="2184784" y="1779283"/>
                  <a:pt x="2181107" y="1781156"/>
                  <a:pt x="2177287" y="1782397"/>
                </a:cubicBezTo>
                <a:cubicBezTo>
                  <a:pt x="2184716" y="1782397"/>
                  <a:pt x="2192703" y="1781466"/>
                  <a:pt x="2201248" y="1779606"/>
                </a:cubicBezTo>
                <a:cubicBezTo>
                  <a:pt x="2209793" y="1777746"/>
                  <a:pt x="2216441" y="1775405"/>
                  <a:pt x="2221191" y="1772583"/>
                </a:cubicBezTo>
                <a:cubicBezTo>
                  <a:pt x="2225941" y="1769762"/>
                  <a:pt x="2231860" y="1770019"/>
                  <a:pt x="2238948" y="1773355"/>
                </a:cubicBezTo>
                <a:cubicBezTo>
                  <a:pt x="2246036" y="1776692"/>
                  <a:pt x="2252510" y="1781178"/>
                  <a:pt x="2258370" y="1786815"/>
                </a:cubicBezTo>
                <a:cubicBezTo>
                  <a:pt x="2264231" y="1792452"/>
                  <a:pt x="2264209" y="1796926"/>
                  <a:pt x="2258305" y="1800237"/>
                </a:cubicBezTo>
                <a:cubicBezTo>
                  <a:pt x="2252402" y="1803549"/>
                  <a:pt x="2245202" y="1810221"/>
                  <a:pt x="2236707" y="1820255"/>
                </a:cubicBezTo>
                <a:cubicBezTo>
                  <a:pt x="2228211" y="1830288"/>
                  <a:pt x="2214770" y="1843717"/>
                  <a:pt x="2196383" y="1860541"/>
                </a:cubicBezTo>
                <a:cubicBezTo>
                  <a:pt x="2177997" y="1877364"/>
                  <a:pt x="2156935" y="1891509"/>
                  <a:pt x="2133197" y="1902975"/>
                </a:cubicBezTo>
                <a:cubicBezTo>
                  <a:pt x="2109459" y="1914441"/>
                  <a:pt x="2086139" y="1921355"/>
                  <a:pt x="2063238" y="1923718"/>
                </a:cubicBezTo>
                <a:cubicBezTo>
                  <a:pt x="2040337" y="1926081"/>
                  <a:pt x="2039302" y="1923213"/>
                  <a:pt x="2060131" y="1915114"/>
                </a:cubicBezTo>
                <a:cubicBezTo>
                  <a:pt x="2080961" y="1907015"/>
                  <a:pt x="2101729" y="1897211"/>
                  <a:pt x="2122434" y="1885702"/>
                </a:cubicBezTo>
                <a:cubicBezTo>
                  <a:pt x="2143140" y="1874192"/>
                  <a:pt x="2157871" y="1864543"/>
                  <a:pt x="2166627" y="1856755"/>
                </a:cubicBezTo>
                <a:cubicBezTo>
                  <a:pt x="2161158" y="1853381"/>
                  <a:pt x="2153955" y="1846566"/>
                  <a:pt x="2145019" y="1836310"/>
                </a:cubicBezTo>
                <a:cubicBezTo>
                  <a:pt x="2136083" y="1826053"/>
                  <a:pt x="2134217" y="1820140"/>
                  <a:pt x="2139419" y="1818571"/>
                </a:cubicBezTo>
                <a:cubicBezTo>
                  <a:pt x="2144622" y="1817002"/>
                  <a:pt x="2152600" y="1818329"/>
                  <a:pt x="2163353" y="1822552"/>
                </a:cubicBezTo>
                <a:cubicBezTo>
                  <a:pt x="2174106" y="1826775"/>
                  <a:pt x="2179786" y="1835168"/>
                  <a:pt x="2180394" y="1847732"/>
                </a:cubicBezTo>
                <a:cubicBezTo>
                  <a:pt x="2188728" y="1839174"/>
                  <a:pt x="2197469" y="1828986"/>
                  <a:pt x="2206615" y="1817167"/>
                </a:cubicBezTo>
                <a:cubicBezTo>
                  <a:pt x="2215762" y="1805347"/>
                  <a:pt x="2220335" y="1797664"/>
                  <a:pt x="2220335" y="1794117"/>
                </a:cubicBezTo>
                <a:cubicBezTo>
                  <a:pt x="2220335" y="1792604"/>
                  <a:pt x="2216739" y="1792625"/>
                  <a:pt x="2209546" y="1794182"/>
                </a:cubicBezTo>
                <a:cubicBezTo>
                  <a:pt x="2202352" y="1795738"/>
                  <a:pt x="2195004" y="1797099"/>
                  <a:pt x="2187500" y="1798265"/>
                </a:cubicBezTo>
                <a:cubicBezTo>
                  <a:pt x="2179997" y="1799431"/>
                  <a:pt x="2173560" y="1797682"/>
                  <a:pt x="2168190" y="1793019"/>
                </a:cubicBezTo>
                <a:cubicBezTo>
                  <a:pt x="2157003" y="1805000"/>
                  <a:pt x="2143478" y="1815151"/>
                  <a:pt x="2127616" y="1823473"/>
                </a:cubicBezTo>
                <a:cubicBezTo>
                  <a:pt x="2111753" y="1831795"/>
                  <a:pt x="2096976" y="1837553"/>
                  <a:pt x="2083283" y="1840746"/>
                </a:cubicBezTo>
                <a:cubicBezTo>
                  <a:pt x="2069591" y="1843940"/>
                  <a:pt x="2069554" y="1841159"/>
                  <a:pt x="2083172" y="1832403"/>
                </a:cubicBezTo>
                <a:cubicBezTo>
                  <a:pt x="2096790" y="1823647"/>
                  <a:pt x="2110683" y="1814100"/>
                  <a:pt x="2124853" y="1803763"/>
                </a:cubicBezTo>
                <a:cubicBezTo>
                  <a:pt x="2139022" y="1793425"/>
                  <a:pt x="2148557" y="1784297"/>
                  <a:pt x="2153456" y="1776378"/>
                </a:cubicBezTo>
                <a:cubicBezTo>
                  <a:pt x="2158355" y="1768459"/>
                  <a:pt x="2160804" y="1763086"/>
                  <a:pt x="2160804" y="1760258"/>
                </a:cubicBezTo>
                <a:lnTo>
                  <a:pt x="2163602" y="1754322"/>
                </a:lnTo>
                <a:lnTo>
                  <a:pt x="2127820" y="1774081"/>
                </a:lnTo>
                <a:cubicBezTo>
                  <a:pt x="2110792" y="1782006"/>
                  <a:pt x="2094715" y="1786365"/>
                  <a:pt x="2079591" y="1787159"/>
                </a:cubicBezTo>
                <a:cubicBezTo>
                  <a:pt x="2064466" y="1787953"/>
                  <a:pt x="2063074" y="1785258"/>
                  <a:pt x="2075414" y="1779076"/>
                </a:cubicBezTo>
                <a:cubicBezTo>
                  <a:pt x="2087754" y="1772893"/>
                  <a:pt x="2099816" y="1766956"/>
                  <a:pt x="2111598" y="1761263"/>
                </a:cubicBezTo>
                <a:cubicBezTo>
                  <a:pt x="2123380" y="1755570"/>
                  <a:pt x="2135888" y="1748706"/>
                  <a:pt x="2149121" y="1740669"/>
                </a:cubicBezTo>
                <a:cubicBezTo>
                  <a:pt x="2136260" y="1731069"/>
                  <a:pt x="2128958" y="1723361"/>
                  <a:pt x="2127215" y="1717545"/>
                </a:cubicBezTo>
                <a:lnTo>
                  <a:pt x="2128467" y="1712670"/>
                </a:lnTo>
                <a:lnTo>
                  <a:pt x="2127067" y="1713777"/>
                </a:lnTo>
                <a:cubicBezTo>
                  <a:pt x="2114100" y="1723594"/>
                  <a:pt x="2099552" y="1730694"/>
                  <a:pt x="2083423" y="1735078"/>
                </a:cubicBezTo>
                <a:cubicBezTo>
                  <a:pt x="2067294" y="1739463"/>
                  <a:pt x="2066379" y="1736716"/>
                  <a:pt x="2080679" y="1726837"/>
                </a:cubicBezTo>
                <a:cubicBezTo>
                  <a:pt x="2094979" y="1716959"/>
                  <a:pt x="2109579" y="1704572"/>
                  <a:pt x="2124481" y="1689677"/>
                </a:cubicBezTo>
                <a:cubicBezTo>
                  <a:pt x="2139382" y="1674781"/>
                  <a:pt x="2147062" y="1663743"/>
                  <a:pt x="2147521" y="1656562"/>
                </a:cubicBezTo>
                <a:cubicBezTo>
                  <a:pt x="2147865" y="1651177"/>
                  <a:pt x="2149811" y="1648524"/>
                  <a:pt x="2153357" y="1648604"/>
                </a:cubicBezTo>
                <a:close/>
                <a:moveTo>
                  <a:pt x="944984" y="1648168"/>
                </a:moveTo>
                <a:cubicBezTo>
                  <a:pt x="946972" y="1647433"/>
                  <a:pt x="950150" y="1647881"/>
                  <a:pt x="954516" y="1649512"/>
                </a:cubicBezTo>
                <a:cubicBezTo>
                  <a:pt x="961262" y="1651211"/>
                  <a:pt x="967209" y="1654770"/>
                  <a:pt x="972356" y="1660190"/>
                </a:cubicBezTo>
                <a:cubicBezTo>
                  <a:pt x="977503" y="1665610"/>
                  <a:pt x="977478" y="1669563"/>
                  <a:pt x="972282" y="1672050"/>
                </a:cubicBezTo>
                <a:cubicBezTo>
                  <a:pt x="967085" y="1674536"/>
                  <a:pt x="961222" y="1679234"/>
                  <a:pt x="954692" y="1686142"/>
                </a:cubicBezTo>
                <a:lnTo>
                  <a:pt x="936366" y="1699489"/>
                </a:lnTo>
                <a:lnTo>
                  <a:pt x="951380" y="1696634"/>
                </a:lnTo>
                <a:cubicBezTo>
                  <a:pt x="964930" y="1693087"/>
                  <a:pt x="975239" y="1694867"/>
                  <a:pt x="982309" y="1701974"/>
                </a:cubicBezTo>
                <a:cubicBezTo>
                  <a:pt x="989378" y="1709080"/>
                  <a:pt x="985388" y="1713771"/>
                  <a:pt x="970337" y="1716047"/>
                </a:cubicBezTo>
                <a:cubicBezTo>
                  <a:pt x="955288" y="1718323"/>
                  <a:pt x="940246" y="1720341"/>
                  <a:pt x="925215" y="1722103"/>
                </a:cubicBezTo>
                <a:cubicBezTo>
                  <a:pt x="928327" y="1723529"/>
                  <a:pt x="929252" y="1725259"/>
                  <a:pt x="927987" y="1727293"/>
                </a:cubicBezTo>
                <a:cubicBezTo>
                  <a:pt x="926722" y="1729327"/>
                  <a:pt x="925798" y="1730176"/>
                  <a:pt x="925215" y="1729842"/>
                </a:cubicBezTo>
                <a:cubicBezTo>
                  <a:pt x="928254" y="1729953"/>
                  <a:pt x="933162" y="1728812"/>
                  <a:pt x="939940" y="1726419"/>
                </a:cubicBezTo>
                <a:cubicBezTo>
                  <a:pt x="946718" y="1724025"/>
                  <a:pt x="954127" y="1725643"/>
                  <a:pt x="962171" y="1731274"/>
                </a:cubicBezTo>
                <a:cubicBezTo>
                  <a:pt x="970214" y="1736905"/>
                  <a:pt x="969885" y="1741004"/>
                  <a:pt x="961185" y="1743571"/>
                </a:cubicBezTo>
                <a:cubicBezTo>
                  <a:pt x="952484" y="1746138"/>
                  <a:pt x="938975" y="1748526"/>
                  <a:pt x="920657" y="1750733"/>
                </a:cubicBezTo>
                <a:cubicBezTo>
                  <a:pt x="918834" y="1755632"/>
                  <a:pt x="917240" y="1758392"/>
                  <a:pt x="915876" y="1759012"/>
                </a:cubicBezTo>
                <a:cubicBezTo>
                  <a:pt x="942876" y="1755924"/>
                  <a:pt x="964028" y="1752817"/>
                  <a:pt x="979332" y="1749692"/>
                </a:cubicBezTo>
                <a:cubicBezTo>
                  <a:pt x="994637" y="1746566"/>
                  <a:pt x="1005378" y="1745856"/>
                  <a:pt x="1011554" y="1747561"/>
                </a:cubicBezTo>
                <a:cubicBezTo>
                  <a:pt x="1017730" y="1749267"/>
                  <a:pt x="1023171" y="1753301"/>
                  <a:pt x="1027878" y="1759663"/>
                </a:cubicBezTo>
                <a:cubicBezTo>
                  <a:pt x="1032585" y="1766025"/>
                  <a:pt x="1031664" y="1769476"/>
                  <a:pt x="1025116" y="1770016"/>
                </a:cubicBezTo>
                <a:cubicBezTo>
                  <a:pt x="1018567" y="1770555"/>
                  <a:pt x="1011702" y="1770825"/>
                  <a:pt x="1004521" y="1770825"/>
                </a:cubicBezTo>
                <a:cubicBezTo>
                  <a:pt x="997588" y="1770825"/>
                  <a:pt x="989539" y="1771014"/>
                  <a:pt x="980374" y="1771393"/>
                </a:cubicBezTo>
                <a:cubicBezTo>
                  <a:pt x="971209" y="1771771"/>
                  <a:pt x="957876" y="1772822"/>
                  <a:pt x="940377" y="1774546"/>
                </a:cubicBezTo>
                <a:cubicBezTo>
                  <a:pt x="950980" y="1780052"/>
                  <a:pt x="965259" y="1788858"/>
                  <a:pt x="983211" y="1800963"/>
                </a:cubicBezTo>
                <a:cubicBezTo>
                  <a:pt x="1001164" y="1813067"/>
                  <a:pt x="1015063" y="1821008"/>
                  <a:pt x="1024911" y="1824785"/>
                </a:cubicBezTo>
                <a:cubicBezTo>
                  <a:pt x="1034758" y="1828561"/>
                  <a:pt x="1044922" y="1832372"/>
                  <a:pt x="1055402" y="1836217"/>
                </a:cubicBezTo>
                <a:cubicBezTo>
                  <a:pt x="1065882" y="1840061"/>
                  <a:pt x="1065302" y="1843354"/>
                  <a:pt x="1053663" y="1846095"/>
                </a:cubicBezTo>
                <a:cubicBezTo>
                  <a:pt x="1042023" y="1848836"/>
                  <a:pt x="1029270" y="1849803"/>
                  <a:pt x="1015405" y="1848997"/>
                </a:cubicBezTo>
                <a:cubicBezTo>
                  <a:pt x="1001539" y="1848191"/>
                  <a:pt x="991883" y="1844650"/>
                  <a:pt x="986439" y="1838375"/>
                </a:cubicBezTo>
                <a:cubicBezTo>
                  <a:pt x="980994" y="1832099"/>
                  <a:pt x="973329" y="1823641"/>
                  <a:pt x="963445" y="1812999"/>
                </a:cubicBezTo>
                <a:cubicBezTo>
                  <a:pt x="953560" y="1802358"/>
                  <a:pt x="941127" y="1789857"/>
                  <a:pt x="926145" y="1775495"/>
                </a:cubicBezTo>
                <a:cubicBezTo>
                  <a:pt x="919869" y="1776239"/>
                  <a:pt x="914456" y="1776939"/>
                  <a:pt x="909904" y="1777597"/>
                </a:cubicBezTo>
                <a:cubicBezTo>
                  <a:pt x="904639" y="1787736"/>
                  <a:pt x="898607" y="1797227"/>
                  <a:pt x="891807" y="1806070"/>
                </a:cubicBezTo>
                <a:lnTo>
                  <a:pt x="884773" y="1813688"/>
                </a:lnTo>
                <a:lnTo>
                  <a:pt x="886538" y="1813381"/>
                </a:lnTo>
                <a:cubicBezTo>
                  <a:pt x="893533" y="1814602"/>
                  <a:pt x="899976" y="1816407"/>
                  <a:pt x="905867" y="1818794"/>
                </a:cubicBezTo>
                <a:cubicBezTo>
                  <a:pt x="911758" y="1821182"/>
                  <a:pt x="913510" y="1824871"/>
                  <a:pt x="911123" y="1829863"/>
                </a:cubicBezTo>
                <a:cubicBezTo>
                  <a:pt x="908735" y="1834855"/>
                  <a:pt x="906971" y="1840780"/>
                  <a:pt x="905830" y="1847639"/>
                </a:cubicBezTo>
                <a:cubicBezTo>
                  <a:pt x="904689" y="1854498"/>
                  <a:pt x="902304" y="1863973"/>
                  <a:pt x="898677" y="1876065"/>
                </a:cubicBezTo>
                <a:cubicBezTo>
                  <a:pt x="895049" y="1888158"/>
                  <a:pt x="888544" y="1898485"/>
                  <a:pt x="879162" y="1907049"/>
                </a:cubicBezTo>
                <a:cubicBezTo>
                  <a:pt x="869779" y="1915613"/>
                  <a:pt x="859132" y="1921318"/>
                  <a:pt x="847220" y="1924165"/>
                </a:cubicBezTo>
                <a:cubicBezTo>
                  <a:pt x="835307" y="1927011"/>
                  <a:pt x="834492" y="1924316"/>
                  <a:pt x="844773" y="1916081"/>
                </a:cubicBezTo>
                <a:cubicBezTo>
                  <a:pt x="855054" y="1907846"/>
                  <a:pt x="863228" y="1898609"/>
                  <a:pt x="869292" y="1888371"/>
                </a:cubicBezTo>
                <a:cubicBezTo>
                  <a:pt x="875358" y="1878133"/>
                  <a:pt x="879183" y="1865932"/>
                  <a:pt x="880771" y="1851769"/>
                </a:cubicBezTo>
                <a:cubicBezTo>
                  <a:pt x="883065" y="1838647"/>
                  <a:pt x="882851" y="1828663"/>
                  <a:pt x="880129" y="1821817"/>
                </a:cubicBezTo>
                <a:lnTo>
                  <a:pt x="879952" y="1818908"/>
                </a:lnTo>
                <a:lnTo>
                  <a:pt x="869106" y="1830654"/>
                </a:lnTo>
                <a:cubicBezTo>
                  <a:pt x="852438" y="1845748"/>
                  <a:pt x="836197" y="1856283"/>
                  <a:pt x="820384" y="1862261"/>
                </a:cubicBezTo>
                <a:cubicBezTo>
                  <a:pt x="804571" y="1868239"/>
                  <a:pt x="802819" y="1866112"/>
                  <a:pt x="815128" y="1855880"/>
                </a:cubicBezTo>
                <a:cubicBezTo>
                  <a:pt x="827438" y="1845648"/>
                  <a:pt x="839946" y="1833600"/>
                  <a:pt x="852651" y="1819734"/>
                </a:cubicBezTo>
                <a:cubicBezTo>
                  <a:pt x="865358" y="1805868"/>
                  <a:pt x="876269" y="1793069"/>
                  <a:pt x="885385" y="1781336"/>
                </a:cubicBezTo>
                <a:cubicBezTo>
                  <a:pt x="865504" y="1785230"/>
                  <a:pt x="850296" y="1787956"/>
                  <a:pt x="839759" y="1789512"/>
                </a:cubicBezTo>
                <a:cubicBezTo>
                  <a:pt x="829223" y="1791069"/>
                  <a:pt x="819599" y="1788393"/>
                  <a:pt x="810887" y="1781485"/>
                </a:cubicBezTo>
                <a:cubicBezTo>
                  <a:pt x="802174" y="1774577"/>
                  <a:pt x="803222" y="1770865"/>
                  <a:pt x="814031" y="1770351"/>
                </a:cubicBezTo>
                <a:cubicBezTo>
                  <a:pt x="824839" y="1769836"/>
                  <a:pt x="836774" y="1769002"/>
                  <a:pt x="849833" y="1767849"/>
                </a:cubicBezTo>
                <a:cubicBezTo>
                  <a:pt x="862893" y="1766695"/>
                  <a:pt x="876641" y="1765039"/>
                  <a:pt x="891078" y="1762881"/>
                </a:cubicBezTo>
                <a:cubicBezTo>
                  <a:pt x="892727" y="1760116"/>
                  <a:pt x="894326" y="1756928"/>
                  <a:pt x="895877" y="1753319"/>
                </a:cubicBezTo>
                <a:cubicBezTo>
                  <a:pt x="888473" y="1754882"/>
                  <a:pt x="882662" y="1755663"/>
                  <a:pt x="878445" y="1755663"/>
                </a:cubicBezTo>
                <a:cubicBezTo>
                  <a:pt x="873571" y="1755663"/>
                  <a:pt x="868645" y="1752798"/>
                  <a:pt x="863665" y="1747068"/>
                </a:cubicBezTo>
                <a:cubicBezTo>
                  <a:pt x="858686" y="1741339"/>
                  <a:pt x="860161" y="1738216"/>
                  <a:pt x="868093" y="1737702"/>
                </a:cubicBezTo>
                <a:cubicBezTo>
                  <a:pt x="876024" y="1737187"/>
                  <a:pt x="886352" y="1736229"/>
                  <a:pt x="899077" y="1734827"/>
                </a:cubicBezTo>
                <a:cubicBezTo>
                  <a:pt x="900838" y="1731429"/>
                  <a:pt x="901489" y="1728254"/>
                  <a:pt x="901030" y="1725302"/>
                </a:cubicBezTo>
                <a:cubicBezTo>
                  <a:pt x="891319" y="1726815"/>
                  <a:pt x="882631" y="1728167"/>
                  <a:pt x="874967" y="1729358"/>
                </a:cubicBezTo>
                <a:cubicBezTo>
                  <a:pt x="867302" y="1730549"/>
                  <a:pt x="859922" y="1727882"/>
                  <a:pt x="852828" y="1721358"/>
                </a:cubicBezTo>
                <a:cubicBezTo>
                  <a:pt x="845735" y="1714835"/>
                  <a:pt x="847337" y="1711322"/>
                  <a:pt x="857637" y="1710820"/>
                </a:cubicBezTo>
                <a:cubicBezTo>
                  <a:pt x="867937" y="1710317"/>
                  <a:pt x="882749" y="1708714"/>
                  <a:pt x="902072" y="1706010"/>
                </a:cubicBezTo>
                <a:lnTo>
                  <a:pt x="922059" y="1702210"/>
                </a:lnTo>
                <a:lnTo>
                  <a:pt x="924592" y="1697425"/>
                </a:lnTo>
                <a:cubicBezTo>
                  <a:pt x="930501" y="1688179"/>
                  <a:pt x="935171" y="1680167"/>
                  <a:pt x="938600" y="1673389"/>
                </a:cubicBezTo>
                <a:cubicBezTo>
                  <a:pt x="942029" y="1666611"/>
                  <a:pt x="943356" y="1660122"/>
                  <a:pt x="942581" y="1653921"/>
                </a:cubicBezTo>
                <a:cubicBezTo>
                  <a:pt x="942193" y="1650820"/>
                  <a:pt x="942994" y="1648902"/>
                  <a:pt x="944984" y="1648168"/>
                </a:cubicBezTo>
                <a:close/>
                <a:moveTo>
                  <a:pt x="1794794" y="1352981"/>
                </a:moveTo>
                <a:cubicBezTo>
                  <a:pt x="1797154" y="1352739"/>
                  <a:pt x="1800901" y="1353660"/>
                  <a:pt x="1806035" y="1355744"/>
                </a:cubicBezTo>
                <a:cubicBezTo>
                  <a:pt x="1816304" y="1359911"/>
                  <a:pt x="1823721" y="1365405"/>
                  <a:pt x="1828285" y="1372226"/>
                </a:cubicBezTo>
                <a:cubicBezTo>
                  <a:pt x="1832849" y="1379047"/>
                  <a:pt x="1832393" y="1386911"/>
                  <a:pt x="1826918" y="1395815"/>
                </a:cubicBezTo>
                <a:cubicBezTo>
                  <a:pt x="1821442" y="1404720"/>
                  <a:pt x="1813681" y="1401397"/>
                  <a:pt x="1803635" y="1385844"/>
                </a:cubicBezTo>
                <a:cubicBezTo>
                  <a:pt x="1796628" y="1371879"/>
                  <a:pt x="1792709" y="1362329"/>
                  <a:pt x="1791878" y="1357195"/>
                </a:cubicBezTo>
                <a:cubicBezTo>
                  <a:pt x="1791462" y="1354627"/>
                  <a:pt x="1792434" y="1353223"/>
                  <a:pt x="1794794" y="1352981"/>
                </a:cubicBezTo>
                <a:close/>
                <a:moveTo>
                  <a:pt x="1881400" y="1334656"/>
                </a:moveTo>
                <a:cubicBezTo>
                  <a:pt x="1884524" y="1334675"/>
                  <a:pt x="1889503" y="1336749"/>
                  <a:pt x="1896337" y="1340879"/>
                </a:cubicBezTo>
                <a:cubicBezTo>
                  <a:pt x="1910004" y="1349139"/>
                  <a:pt x="1914500" y="1355433"/>
                  <a:pt x="1909824" y="1359762"/>
                </a:cubicBezTo>
                <a:cubicBezTo>
                  <a:pt x="1905148" y="1364090"/>
                  <a:pt x="1899781" y="1369659"/>
                  <a:pt x="1893723" y="1376468"/>
                </a:cubicBezTo>
                <a:cubicBezTo>
                  <a:pt x="1887664" y="1383277"/>
                  <a:pt x="1880586" y="1391797"/>
                  <a:pt x="1872487" y="1402029"/>
                </a:cubicBezTo>
                <a:cubicBezTo>
                  <a:pt x="1903815" y="1400541"/>
                  <a:pt x="1925029" y="1398807"/>
                  <a:pt x="1936130" y="1396829"/>
                </a:cubicBezTo>
                <a:cubicBezTo>
                  <a:pt x="1947230" y="1394851"/>
                  <a:pt x="1956848" y="1394485"/>
                  <a:pt x="1964984" y="1395732"/>
                </a:cubicBezTo>
                <a:cubicBezTo>
                  <a:pt x="1973119" y="1396978"/>
                  <a:pt x="1980555" y="1401865"/>
                  <a:pt x="1987289" y="1410391"/>
                </a:cubicBezTo>
                <a:cubicBezTo>
                  <a:pt x="1994024" y="1418918"/>
                  <a:pt x="1990467" y="1422787"/>
                  <a:pt x="1976620" y="1422000"/>
                </a:cubicBezTo>
                <a:cubicBezTo>
                  <a:pt x="1962773" y="1421212"/>
                  <a:pt x="1948594" y="1420629"/>
                  <a:pt x="1934083" y="1420251"/>
                </a:cubicBezTo>
                <a:cubicBezTo>
                  <a:pt x="1919572" y="1419873"/>
                  <a:pt x="1900451" y="1420462"/>
                  <a:pt x="1876719" y="1422019"/>
                </a:cubicBezTo>
                <a:cubicBezTo>
                  <a:pt x="1852987" y="1423575"/>
                  <a:pt x="1830310" y="1425125"/>
                  <a:pt x="1808686" y="1426669"/>
                </a:cubicBezTo>
                <a:cubicBezTo>
                  <a:pt x="1787063" y="1428214"/>
                  <a:pt x="1770369" y="1430353"/>
                  <a:pt x="1758606" y="1433088"/>
                </a:cubicBezTo>
                <a:cubicBezTo>
                  <a:pt x="1746842" y="1435822"/>
                  <a:pt x="1736008" y="1433084"/>
                  <a:pt x="1726105" y="1424874"/>
                </a:cubicBezTo>
                <a:cubicBezTo>
                  <a:pt x="1716202" y="1416664"/>
                  <a:pt x="1718276" y="1412559"/>
                  <a:pt x="1732328" y="1412559"/>
                </a:cubicBezTo>
                <a:cubicBezTo>
                  <a:pt x="1744941" y="1412559"/>
                  <a:pt x="1762047" y="1411787"/>
                  <a:pt x="1783646" y="1410243"/>
                </a:cubicBezTo>
                <a:cubicBezTo>
                  <a:pt x="1805245" y="1408698"/>
                  <a:pt x="1829637" y="1406829"/>
                  <a:pt x="1856823" y="1404634"/>
                </a:cubicBezTo>
                <a:cubicBezTo>
                  <a:pt x="1861275" y="1394972"/>
                  <a:pt x="1866143" y="1383959"/>
                  <a:pt x="1871427" y="1371594"/>
                </a:cubicBezTo>
                <a:cubicBezTo>
                  <a:pt x="1876710" y="1359228"/>
                  <a:pt x="1878766" y="1348953"/>
                  <a:pt x="1877594" y="1340768"/>
                </a:cubicBezTo>
                <a:cubicBezTo>
                  <a:pt x="1877008" y="1336675"/>
                  <a:pt x="1878276" y="1334638"/>
                  <a:pt x="1881400" y="1334656"/>
                </a:cubicBezTo>
                <a:close/>
                <a:moveTo>
                  <a:pt x="2765577" y="1306735"/>
                </a:moveTo>
                <a:cubicBezTo>
                  <a:pt x="2767648" y="1306894"/>
                  <a:pt x="2770100" y="1307585"/>
                  <a:pt x="2772934" y="1308807"/>
                </a:cubicBezTo>
                <a:cubicBezTo>
                  <a:pt x="2783910" y="1312751"/>
                  <a:pt x="2788310" y="1316794"/>
                  <a:pt x="2786133" y="1320936"/>
                </a:cubicBezTo>
                <a:cubicBezTo>
                  <a:pt x="2783957" y="1325079"/>
                  <a:pt x="2780766" y="1328657"/>
                  <a:pt x="2776562" y="1331671"/>
                </a:cubicBezTo>
                <a:cubicBezTo>
                  <a:pt x="2785640" y="1332725"/>
                  <a:pt x="2795993" y="1335125"/>
                  <a:pt x="2807620" y="1338870"/>
                </a:cubicBezTo>
                <a:cubicBezTo>
                  <a:pt x="2819248" y="1342616"/>
                  <a:pt x="2826773" y="1349195"/>
                  <a:pt x="2830196" y="1358608"/>
                </a:cubicBezTo>
                <a:cubicBezTo>
                  <a:pt x="2831796" y="1372859"/>
                  <a:pt x="2827563" y="1377348"/>
                  <a:pt x="2817499" y="1372077"/>
                </a:cubicBezTo>
                <a:cubicBezTo>
                  <a:pt x="2807434" y="1366806"/>
                  <a:pt x="2792598" y="1355433"/>
                  <a:pt x="2772990" y="1337959"/>
                </a:cubicBezTo>
                <a:cubicBezTo>
                  <a:pt x="2771886" y="1341580"/>
                  <a:pt x="2768262" y="1346668"/>
                  <a:pt x="2762116" y="1353223"/>
                </a:cubicBezTo>
                <a:cubicBezTo>
                  <a:pt x="2755971" y="1359777"/>
                  <a:pt x="2748129" y="1365436"/>
                  <a:pt x="2738592" y="1370198"/>
                </a:cubicBezTo>
                <a:cubicBezTo>
                  <a:pt x="2728497" y="1375941"/>
                  <a:pt x="2721771" y="1378393"/>
                  <a:pt x="2718417" y="1377556"/>
                </a:cubicBezTo>
                <a:cubicBezTo>
                  <a:pt x="2715062" y="1376719"/>
                  <a:pt x="2717719" y="1371836"/>
                  <a:pt x="2726388" y="1362906"/>
                </a:cubicBezTo>
                <a:cubicBezTo>
                  <a:pt x="2740527" y="1351731"/>
                  <a:pt x="2749677" y="1341983"/>
                  <a:pt x="2753838" y="1333661"/>
                </a:cubicBezTo>
                <a:cubicBezTo>
                  <a:pt x="2757999" y="1325339"/>
                  <a:pt x="2760079" y="1319783"/>
                  <a:pt x="2760079" y="1316992"/>
                </a:cubicBezTo>
                <a:cubicBezTo>
                  <a:pt x="2757747" y="1312701"/>
                  <a:pt x="2757890" y="1309653"/>
                  <a:pt x="2760507" y="1307849"/>
                </a:cubicBezTo>
                <a:cubicBezTo>
                  <a:pt x="2761815" y="1306946"/>
                  <a:pt x="2763505" y="1306575"/>
                  <a:pt x="2765577" y="1306735"/>
                </a:cubicBezTo>
                <a:close/>
                <a:moveTo>
                  <a:pt x="2041553" y="1288748"/>
                </a:moveTo>
                <a:cubicBezTo>
                  <a:pt x="2044931" y="1288391"/>
                  <a:pt x="2050523" y="1289577"/>
                  <a:pt x="2058327" y="1292306"/>
                </a:cubicBezTo>
                <a:cubicBezTo>
                  <a:pt x="2073935" y="1297762"/>
                  <a:pt x="2079606" y="1306736"/>
                  <a:pt x="2075340" y="1319225"/>
                </a:cubicBezTo>
                <a:cubicBezTo>
                  <a:pt x="2071073" y="1331714"/>
                  <a:pt x="2063433" y="1331950"/>
                  <a:pt x="2052420" y="1319932"/>
                </a:cubicBezTo>
                <a:cubicBezTo>
                  <a:pt x="2044941" y="1309824"/>
                  <a:pt x="2040154" y="1301328"/>
                  <a:pt x="2038058" y="1294445"/>
                </a:cubicBezTo>
                <a:cubicBezTo>
                  <a:pt x="2037010" y="1291003"/>
                  <a:pt x="2038175" y="1289104"/>
                  <a:pt x="2041553" y="1288748"/>
                </a:cubicBezTo>
                <a:close/>
                <a:moveTo>
                  <a:pt x="1876617" y="1276669"/>
                </a:moveTo>
                <a:cubicBezTo>
                  <a:pt x="1871681" y="1277060"/>
                  <a:pt x="1862556" y="1278424"/>
                  <a:pt x="1849242" y="1280762"/>
                </a:cubicBezTo>
                <a:cubicBezTo>
                  <a:pt x="1835928" y="1283100"/>
                  <a:pt x="1821104" y="1285633"/>
                  <a:pt x="1804770" y="1288362"/>
                </a:cubicBezTo>
                <a:cubicBezTo>
                  <a:pt x="1808590" y="1303951"/>
                  <a:pt x="1811114" y="1314599"/>
                  <a:pt x="1812342" y="1320304"/>
                </a:cubicBezTo>
                <a:cubicBezTo>
                  <a:pt x="1843422" y="1315678"/>
                  <a:pt x="1865107" y="1312342"/>
                  <a:pt x="1877398" y="1310295"/>
                </a:cubicBezTo>
                <a:cubicBezTo>
                  <a:pt x="1880263" y="1298860"/>
                  <a:pt x="1882083" y="1290299"/>
                  <a:pt x="1882858" y="1284613"/>
                </a:cubicBezTo>
                <a:cubicBezTo>
                  <a:pt x="1883633" y="1278926"/>
                  <a:pt x="1881553" y="1276279"/>
                  <a:pt x="1876617" y="1276669"/>
                </a:cubicBezTo>
                <a:close/>
                <a:moveTo>
                  <a:pt x="1885559" y="1253742"/>
                </a:moveTo>
                <a:cubicBezTo>
                  <a:pt x="1891104" y="1253462"/>
                  <a:pt x="1899099" y="1256382"/>
                  <a:pt x="1909545" y="1262503"/>
                </a:cubicBezTo>
                <a:cubicBezTo>
                  <a:pt x="1923746" y="1269907"/>
                  <a:pt x="1927026" y="1276927"/>
                  <a:pt x="1919386" y="1283562"/>
                </a:cubicBezTo>
                <a:cubicBezTo>
                  <a:pt x="1911746" y="1290197"/>
                  <a:pt x="1905062" y="1299183"/>
                  <a:pt x="1899332" y="1310518"/>
                </a:cubicBezTo>
                <a:cubicBezTo>
                  <a:pt x="1910221" y="1319585"/>
                  <a:pt x="1911821" y="1324672"/>
                  <a:pt x="1904132" y="1325783"/>
                </a:cubicBezTo>
                <a:cubicBezTo>
                  <a:pt x="1896442" y="1326893"/>
                  <a:pt x="1886964" y="1328034"/>
                  <a:pt x="1875696" y="1329206"/>
                </a:cubicBezTo>
                <a:cubicBezTo>
                  <a:pt x="1864428" y="1330378"/>
                  <a:pt x="1843732" y="1332799"/>
                  <a:pt x="1813607" y="1336470"/>
                </a:cubicBezTo>
                <a:cubicBezTo>
                  <a:pt x="1810047" y="1350696"/>
                  <a:pt x="1805161" y="1350801"/>
                  <a:pt x="1798947" y="1336787"/>
                </a:cubicBezTo>
                <a:cubicBezTo>
                  <a:pt x="1792734" y="1322772"/>
                  <a:pt x="1788284" y="1311923"/>
                  <a:pt x="1785599" y="1304240"/>
                </a:cubicBezTo>
                <a:cubicBezTo>
                  <a:pt x="1782914" y="1296556"/>
                  <a:pt x="1779382" y="1288560"/>
                  <a:pt x="1775005" y="1280250"/>
                </a:cubicBezTo>
                <a:cubicBezTo>
                  <a:pt x="1770627" y="1271941"/>
                  <a:pt x="1772311" y="1268391"/>
                  <a:pt x="1780055" y="1269600"/>
                </a:cubicBezTo>
                <a:cubicBezTo>
                  <a:pt x="1787801" y="1270809"/>
                  <a:pt x="1793103" y="1271587"/>
                  <a:pt x="1795961" y="1271935"/>
                </a:cubicBezTo>
                <a:cubicBezTo>
                  <a:pt x="1798820" y="1272282"/>
                  <a:pt x="1807468" y="1271497"/>
                  <a:pt x="1821904" y="1269581"/>
                </a:cubicBezTo>
                <a:cubicBezTo>
                  <a:pt x="1836340" y="1267665"/>
                  <a:pt x="1848467" y="1265575"/>
                  <a:pt x="1858283" y="1263312"/>
                </a:cubicBezTo>
                <a:cubicBezTo>
                  <a:pt x="1868100" y="1261048"/>
                  <a:pt x="1875615" y="1258308"/>
                  <a:pt x="1880831" y="1255089"/>
                </a:cubicBezTo>
                <a:cubicBezTo>
                  <a:pt x="1882134" y="1254285"/>
                  <a:pt x="1883710" y="1253836"/>
                  <a:pt x="1885559" y="1253742"/>
                </a:cubicBezTo>
                <a:close/>
                <a:moveTo>
                  <a:pt x="2087804" y="1206181"/>
                </a:moveTo>
                <a:cubicBezTo>
                  <a:pt x="2093497" y="1205219"/>
                  <a:pt x="2100526" y="1206515"/>
                  <a:pt x="2108891" y="1210069"/>
                </a:cubicBezTo>
                <a:cubicBezTo>
                  <a:pt x="2117256" y="1213622"/>
                  <a:pt x="2120645" y="1217482"/>
                  <a:pt x="2119058" y="1221649"/>
                </a:cubicBezTo>
                <a:cubicBezTo>
                  <a:pt x="2117470" y="1225817"/>
                  <a:pt x="2116487" y="1230712"/>
                  <a:pt x="2116109" y="1236337"/>
                </a:cubicBezTo>
                <a:cubicBezTo>
                  <a:pt x="2115731" y="1241961"/>
                  <a:pt x="2114394" y="1259445"/>
                  <a:pt x="2112100" y="1288789"/>
                </a:cubicBezTo>
                <a:cubicBezTo>
                  <a:pt x="2111716" y="1287896"/>
                  <a:pt x="2113750" y="1284849"/>
                  <a:pt x="2118202" y="1279646"/>
                </a:cubicBezTo>
                <a:cubicBezTo>
                  <a:pt x="2122654" y="1274443"/>
                  <a:pt x="2125309" y="1269708"/>
                  <a:pt x="2126164" y="1265442"/>
                </a:cubicBezTo>
                <a:cubicBezTo>
                  <a:pt x="2127020" y="1261176"/>
                  <a:pt x="2129153" y="1258552"/>
                  <a:pt x="2132564" y="1257573"/>
                </a:cubicBezTo>
                <a:cubicBezTo>
                  <a:pt x="2135975" y="1256593"/>
                  <a:pt x="2141782" y="1259904"/>
                  <a:pt x="2149986" y="1267507"/>
                </a:cubicBezTo>
                <a:cubicBezTo>
                  <a:pt x="2158190" y="1275110"/>
                  <a:pt x="2158023" y="1280353"/>
                  <a:pt x="2149484" y="1283236"/>
                </a:cubicBezTo>
                <a:cubicBezTo>
                  <a:pt x="2140945" y="1286120"/>
                  <a:pt x="2128434" y="1292225"/>
                  <a:pt x="2111951" y="1301551"/>
                </a:cubicBezTo>
                <a:cubicBezTo>
                  <a:pt x="2111220" y="1316918"/>
                  <a:pt x="2109322" y="1334002"/>
                  <a:pt x="2106259" y="1352804"/>
                </a:cubicBezTo>
                <a:cubicBezTo>
                  <a:pt x="2112658" y="1354677"/>
                  <a:pt x="2120289" y="1357746"/>
                  <a:pt x="2129150" y="1362013"/>
                </a:cubicBezTo>
                <a:cubicBezTo>
                  <a:pt x="2138012" y="1366279"/>
                  <a:pt x="2141205" y="1373845"/>
                  <a:pt x="2138731" y="1384709"/>
                </a:cubicBezTo>
                <a:cubicBezTo>
                  <a:pt x="2136257" y="1395574"/>
                  <a:pt x="2131581" y="1397778"/>
                  <a:pt x="2124704" y="1391323"/>
                </a:cubicBezTo>
                <a:cubicBezTo>
                  <a:pt x="2117827" y="1384867"/>
                  <a:pt x="2110568" y="1375643"/>
                  <a:pt x="2102929" y="1363650"/>
                </a:cubicBezTo>
                <a:cubicBezTo>
                  <a:pt x="2099506" y="1377069"/>
                  <a:pt x="2093165" y="1390216"/>
                  <a:pt x="2083907" y="1403089"/>
                </a:cubicBezTo>
                <a:cubicBezTo>
                  <a:pt x="2074648" y="1415963"/>
                  <a:pt x="2062026" y="1426617"/>
                  <a:pt x="2046039" y="1435050"/>
                </a:cubicBezTo>
                <a:cubicBezTo>
                  <a:pt x="2030052" y="1443484"/>
                  <a:pt x="2028341" y="1440910"/>
                  <a:pt x="2040904" y="1427330"/>
                </a:cubicBezTo>
                <a:cubicBezTo>
                  <a:pt x="2053468" y="1413749"/>
                  <a:pt x="2063979" y="1398891"/>
                  <a:pt x="2072437" y="1382756"/>
                </a:cubicBezTo>
                <a:cubicBezTo>
                  <a:pt x="2080896" y="1366620"/>
                  <a:pt x="2086095" y="1348838"/>
                  <a:pt x="2088036" y="1329410"/>
                </a:cubicBezTo>
                <a:cubicBezTo>
                  <a:pt x="2089977" y="1309982"/>
                  <a:pt x="2091140" y="1289174"/>
                  <a:pt x="2091525" y="1266986"/>
                </a:cubicBezTo>
                <a:cubicBezTo>
                  <a:pt x="2091909" y="1244798"/>
                  <a:pt x="2091196" y="1231711"/>
                  <a:pt x="2089385" y="1227723"/>
                </a:cubicBezTo>
                <a:cubicBezTo>
                  <a:pt x="2087574" y="1223736"/>
                  <a:pt x="2085435" y="1219389"/>
                  <a:pt x="2082967" y="1214682"/>
                </a:cubicBezTo>
                <a:cubicBezTo>
                  <a:pt x="2080499" y="1209976"/>
                  <a:pt x="2082111" y="1207142"/>
                  <a:pt x="2087804" y="1206181"/>
                </a:cubicBezTo>
                <a:close/>
                <a:moveTo>
                  <a:pt x="1530257" y="1205929"/>
                </a:moveTo>
                <a:cubicBezTo>
                  <a:pt x="1536396" y="1205929"/>
                  <a:pt x="1544361" y="1208599"/>
                  <a:pt x="1554153" y="1213938"/>
                </a:cubicBezTo>
                <a:cubicBezTo>
                  <a:pt x="1563944" y="1219277"/>
                  <a:pt x="1567079" y="1224378"/>
                  <a:pt x="1563557" y="1229240"/>
                </a:cubicBezTo>
                <a:cubicBezTo>
                  <a:pt x="1560035" y="1234101"/>
                  <a:pt x="1557908" y="1255117"/>
                  <a:pt x="1557176" y="1292287"/>
                </a:cubicBezTo>
                <a:cubicBezTo>
                  <a:pt x="1567842" y="1289955"/>
                  <a:pt x="1578821" y="1287624"/>
                  <a:pt x="1590114" y="1285292"/>
                </a:cubicBezTo>
                <a:cubicBezTo>
                  <a:pt x="1601406" y="1282960"/>
                  <a:pt x="1610413" y="1284563"/>
                  <a:pt x="1617135" y="1290101"/>
                </a:cubicBezTo>
                <a:cubicBezTo>
                  <a:pt x="1623857" y="1295639"/>
                  <a:pt x="1621132" y="1300702"/>
                  <a:pt x="1608959" y="1305291"/>
                </a:cubicBezTo>
                <a:cubicBezTo>
                  <a:pt x="1596786" y="1309880"/>
                  <a:pt x="1579475" y="1314344"/>
                  <a:pt x="1557027" y="1318685"/>
                </a:cubicBezTo>
                <a:cubicBezTo>
                  <a:pt x="1556346" y="1341902"/>
                  <a:pt x="1556004" y="1365014"/>
                  <a:pt x="1556004" y="1388021"/>
                </a:cubicBezTo>
                <a:cubicBezTo>
                  <a:pt x="1570093" y="1387314"/>
                  <a:pt x="1583202" y="1386179"/>
                  <a:pt x="1595332" y="1384616"/>
                </a:cubicBezTo>
                <a:cubicBezTo>
                  <a:pt x="1607461" y="1383053"/>
                  <a:pt x="1618187" y="1381674"/>
                  <a:pt x="1627507" y="1380477"/>
                </a:cubicBezTo>
                <a:cubicBezTo>
                  <a:pt x="1636827" y="1379280"/>
                  <a:pt x="1645050" y="1379503"/>
                  <a:pt x="1652175" y="1381147"/>
                </a:cubicBezTo>
                <a:cubicBezTo>
                  <a:pt x="1659300" y="1382790"/>
                  <a:pt x="1666261" y="1386542"/>
                  <a:pt x="1673057" y="1392402"/>
                </a:cubicBezTo>
                <a:cubicBezTo>
                  <a:pt x="1679854" y="1398262"/>
                  <a:pt x="1681510" y="1403105"/>
                  <a:pt x="1678025" y="1406931"/>
                </a:cubicBezTo>
                <a:cubicBezTo>
                  <a:pt x="1674540" y="1410757"/>
                  <a:pt x="1661675" y="1411309"/>
                  <a:pt x="1639431" y="1408587"/>
                </a:cubicBezTo>
                <a:cubicBezTo>
                  <a:pt x="1617188" y="1405864"/>
                  <a:pt x="1591044" y="1406050"/>
                  <a:pt x="1560999" y="1409145"/>
                </a:cubicBezTo>
                <a:cubicBezTo>
                  <a:pt x="1530954" y="1412239"/>
                  <a:pt x="1507145" y="1415151"/>
                  <a:pt x="1489571" y="1417879"/>
                </a:cubicBezTo>
                <a:cubicBezTo>
                  <a:pt x="1471997" y="1420608"/>
                  <a:pt x="1458894" y="1423147"/>
                  <a:pt x="1450262" y="1425497"/>
                </a:cubicBezTo>
                <a:cubicBezTo>
                  <a:pt x="1441630" y="1427848"/>
                  <a:pt x="1433140" y="1425764"/>
                  <a:pt x="1424794" y="1419247"/>
                </a:cubicBezTo>
                <a:cubicBezTo>
                  <a:pt x="1416447" y="1412729"/>
                  <a:pt x="1413182" y="1408649"/>
                  <a:pt x="1414999" y="1407005"/>
                </a:cubicBezTo>
                <a:cubicBezTo>
                  <a:pt x="1416816" y="1405362"/>
                  <a:pt x="1422288" y="1404144"/>
                  <a:pt x="1431416" y="1403350"/>
                </a:cubicBezTo>
                <a:cubicBezTo>
                  <a:pt x="1440544" y="1402556"/>
                  <a:pt x="1453443" y="1401189"/>
                  <a:pt x="1470111" y="1399248"/>
                </a:cubicBezTo>
                <a:cubicBezTo>
                  <a:pt x="1486780" y="1397307"/>
                  <a:pt x="1507970" y="1394507"/>
                  <a:pt x="1533680" y="1390848"/>
                </a:cubicBezTo>
                <a:lnTo>
                  <a:pt x="1533680" y="1321625"/>
                </a:lnTo>
                <a:cubicBezTo>
                  <a:pt x="1517358" y="1325507"/>
                  <a:pt x="1504404" y="1326424"/>
                  <a:pt x="1494817" y="1324378"/>
                </a:cubicBezTo>
                <a:cubicBezTo>
                  <a:pt x="1485230" y="1322332"/>
                  <a:pt x="1479001" y="1319067"/>
                  <a:pt x="1476130" y="1314583"/>
                </a:cubicBezTo>
                <a:cubicBezTo>
                  <a:pt x="1473259" y="1310100"/>
                  <a:pt x="1475779" y="1307616"/>
                  <a:pt x="1483692" y="1307133"/>
                </a:cubicBezTo>
                <a:cubicBezTo>
                  <a:pt x="1491605" y="1306649"/>
                  <a:pt x="1508268" y="1303505"/>
                  <a:pt x="1533680" y="1297701"/>
                </a:cubicBezTo>
                <a:cubicBezTo>
                  <a:pt x="1533680" y="1290321"/>
                  <a:pt x="1533491" y="1277283"/>
                  <a:pt x="1533112" y="1258587"/>
                </a:cubicBezTo>
                <a:cubicBezTo>
                  <a:pt x="1532734" y="1239890"/>
                  <a:pt x="1530207" y="1226440"/>
                  <a:pt x="1525531" y="1218236"/>
                </a:cubicBezTo>
                <a:cubicBezTo>
                  <a:pt x="1520856" y="1210031"/>
                  <a:pt x="1522431" y="1205929"/>
                  <a:pt x="1530257" y="1205929"/>
                </a:cubicBezTo>
                <a:close/>
                <a:moveTo>
                  <a:pt x="1890863" y="1205004"/>
                </a:moveTo>
                <a:cubicBezTo>
                  <a:pt x="1896236" y="1205528"/>
                  <a:pt x="1900913" y="1207306"/>
                  <a:pt x="1904894" y="1210338"/>
                </a:cubicBezTo>
                <a:cubicBezTo>
                  <a:pt x="1912857" y="1216403"/>
                  <a:pt x="1908175" y="1221677"/>
                  <a:pt x="1890849" y="1226161"/>
                </a:cubicBezTo>
                <a:cubicBezTo>
                  <a:pt x="1873522" y="1230644"/>
                  <a:pt x="1857080" y="1233859"/>
                  <a:pt x="1841521" y="1235807"/>
                </a:cubicBezTo>
                <a:cubicBezTo>
                  <a:pt x="1825963" y="1237754"/>
                  <a:pt x="1813396" y="1236213"/>
                  <a:pt x="1803821" y="1231184"/>
                </a:cubicBezTo>
                <a:cubicBezTo>
                  <a:pt x="1794247" y="1226154"/>
                  <a:pt x="1796727" y="1222648"/>
                  <a:pt x="1811263" y="1220663"/>
                </a:cubicBezTo>
                <a:cubicBezTo>
                  <a:pt x="1825798" y="1218679"/>
                  <a:pt x="1846262" y="1214189"/>
                  <a:pt x="1872654" y="1207194"/>
                </a:cubicBezTo>
                <a:cubicBezTo>
                  <a:pt x="1879420" y="1205210"/>
                  <a:pt x="1885489" y="1204480"/>
                  <a:pt x="1890863" y="1205004"/>
                </a:cubicBezTo>
                <a:close/>
                <a:moveTo>
                  <a:pt x="2190765" y="1194302"/>
                </a:moveTo>
                <a:cubicBezTo>
                  <a:pt x="2197394" y="1195121"/>
                  <a:pt x="2204618" y="1197347"/>
                  <a:pt x="2212438" y="1200981"/>
                </a:cubicBezTo>
                <a:cubicBezTo>
                  <a:pt x="2220258" y="1204615"/>
                  <a:pt x="2222394" y="1209476"/>
                  <a:pt x="2218847" y="1215566"/>
                </a:cubicBezTo>
                <a:cubicBezTo>
                  <a:pt x="2215300" y="1221655"/>
                  <a:pt x="2212013" y="1238672"/>
                  <a:pt x="2208987" y="1266614"/>
                </a:cubicBezTo>
                <a:cubicBezTo>
                  <a:pt x="2211989" y="1265188"/>
                  <a:pt x="2218081" y="1262692"/>
                  <a:pt x="2227265" y="1259126"/>
                </a:cubicBezTo>
                <a:cubicBezTo>
                  <a:pt x="2236449" y="1255560"/>
                  <a:pt x="2244064" y="1256332"/>
                  <a:pt x="2250110" y="1261442"/>
                </a:cubicBezTo>
                <a:cubicBezTo>
                  <a:pt x="2256156" y="1266552"/>
                  <a:pt x="2253660" y="1271429"/>
                  <a:pt x="2242622" y="1276074"/>
                </a:cubicBezTo>
                <a:cubicBezTo>
                  <a:pt x="2231584" y="1280719"/>
                  <a:pt x="2220329" y="1284728"/>
                  <a:pt x="2208857" y="1288101"/>
                </a:cubicBezTo>
                <a:cubicBezTo>
                  <a:pt x="2208162" y="1310016"/>
                  <a:pt x="2207815" y="1324645"/>
                  <a:pt x="2207815" y="1331987"/>
                </a:cubicBezTo>
                <a:cubicBezTo>
                  <a:pt x="2220540" y="1327584"/>
                  <a:pt x="2229141" y="1324099"/>
                  <a:pt x="2233618" y="1321532"/>
                </a:cubicBezTo>
                <a:cubicBezTo>
                  <a:pt x="2237339" y="1308658"/>
                  <a:pt x="2237838" y="1298817"/>
                  <a:pt x="2235116" y="1292008"/>
                </a:cubicBezTo>
                <a:cubicBezTo>
                  <a:pt x="2232394" y="1285199"/>
                  <a:pt x="2236824" y="1283894"/>
                  <a:pt x="2248408" y="1288092"/>
                </a:cubicBezTo>
                <a:cubicBezTo>
                  <a:pt x="2259992" y="1292290"/>
                  <a:pt x="2266240" y="1296144"/>
                  <a:pt x="2267151" y="1299654"/>
                </a:cubicBezTo>
                <a:cubicBezTo>
                  <a:pt x="2268063" y="1303164"/>
                  <a:pt x="2267098" y="1306801"/>
                  <a:pt x="2264258" y="1310565"/>
                </a:cubicBezTo>
                <a:cubicBezTo>
                  <a:pt x="2261418" y="1314329"/>
                  <a:pt x="2258807" y="1320174"/>
                  <a:pt x="2256426" y="1328099"/>
                </a:cubicBezTo>
                <a:cubicBezTo>
                  <a:pt x="2254045" y="1336024"/>
                  <a:pt x="2250073" y="1341788"/>
                  <a:pt x="2244511" y="1345391"/>
                </a:cubicBezTo>
                <a:cubicBezTo>
                  <a:pt x="2238948" y="1348993"/>
                  <a:pt x="2234865" y="1346907"/>
                  <a:pt x="2232260" y="1339131"/>
                </a:cubicBezTo>
                <a:cubicBezTo>
                  <a:pt x="2220639" y="1344426"/>
                  <a:pt x="2212441" y="1347967"/>
                  <a:pt x="2207666" y="1349753"/>
                </a:cubicBezTo>
                <a:cubicBezTo>
                  <a:pt x="2206959" y="1367377"/>
                  <a:pt x="2208076" y="1382052"/>
                  <a:pt x="2211015" y="1393778"/>
                </a:cubicBezTo>
                <a:cubicBezTo>
                  <a:pt x="2213954" y="1405505"/>
                  <a:pt x="2223386" y="1411383"/>
                  <a:pt x="2239311" y="1411415"/>
                </a:cubicBezTo>
                <a:cubicBezTo>
                  <a:pt x="2255236" y="1411445"/>
                  <a:pt x="2265641" y="1409368"/>
                  <a:pt x="2270528" y="1405182"/>
                </a:cubicBezTo>
                <a:cubicBezTo>
                  <a:pt x="2275414" y="1400997"/>
                  <a:pt x="2280970" y="1389307"/>
                  <a:pt x="2287196" y="1370115"/>
                </a:cubicBezTo>
                <a:cubicBezTo>
                  <a:pt x="2293422" y="1350922"/>
                  <a:pt x="2296138" y="1350252"/>
                  <a:pt x="2295345" y="1368106"/>
                </a:cubicBezTo>
                <a:cubicBezTo>
                  <a:pt x="2294551" y="1385959"/>
                  <a:pt x="2295912" y="1399995"/>
                  <a:pt x="2299428" y="1410215"/>
                </a:cubicBezTo>
                <a:cubicBezTo>
                  <a:pt x="2302944" y="1420434"/>
                  <a:pt x="2295962" y="1428068"/>
                  <a:pt x="2278481" y="1433116"/>
                </a:cubicBezTo>
                <a:cubicBezTo>
                  <a:pt x="2260999" y="1438163"/>
                  <a:pt x="2242979" y="1438852"/>
                  <a:pt x="2224419" y="1435181"/>
                </a:cubicBezTo>
                <a:cubicBezTo>
                  <a:pt x="2205859" y="1431509"/>
                  <a:pt x="2194926" y="1422843"/>
                  <a:pt x="2191621" y="1409182"/>
                </a:cubicBezTo>
                <a:cubicBezTo>
                  <a:pt x="2188316" y="1395521"/>
                  <a:pt x="2187054" y="1377615"/>
                  <a:pt x="2187835" y="1355464"/>
                </a:cubicBezTo>
                <a:cubicBezTo>
                  <a:pt x="2181262" y="1359074"/>
                  <a:pt x="2175147" y="1362766"/>
                  <a:pt x="2169492" y="1366543"/>
                </a:cubicBezTo>
                <a:cubicBezTo>
                  <a:pt x="2163837" y="1370319"/>
                  <a:pt x="2158919" y="1373894"/>
                  <a:pt x="2154739" y="1377268"/>
                </a:cubicBezTo>
                <a:cubicBezTo>
                  <a:pt x="2150560" y="1380641"/>
                  <a:pt x="2146470" y="1378837"/>
                  <a:pt x="2142470" y="1371854"/>
                </a:cubicBezTo>
                <a:cubicBezTo>
                  <a:pt x="2138471" y="1364872"/>
                  <a:pt x="2138040" y="1359123"/>
                  <a:pt x="2141177" y="1354609"/>
                </a:cubicBezTo>
                <a:cubicBezTo>
                  <a:pt x="2144315" y="1350094"/>
                  <a:pt x="2146455" y="1345335"/>
                  <a:pt x="2147596" y="1340330"/>
                </a:cubicBezTo>
                <a:cubicBezTo>
                  <a:pt x="2148737" y="1335326"/>
                  <a:pt x="2147555" y="1329376"/>
                  <a:pt x="2144052" y="1322480"/>
                </a:cubicBezTo>
                <a:cubicBezTo>
                  <a:pt x="2140548" y="1315585"/>
                  <a:pt x="2144269" y="1313451"/>
                  <a:pt x="2155214" y="1316081"/>
                </a:cubicBezTo>
                <a:cubicBezTo>
                  <a:pt x="2166159" y="1318710"/>
                  <a:pt x="2170838" y="1322744"/>
                  <a:pt x="2169250" y="1328182"/>
                </a:cubicBezTo>
                <a:cubicBezTo>
                  <a:pt x="2167663" y="1333621"/>
                  <a:pt x="2166689" y="1337559"/>
                  <a:pt x="2166329" y="1339996"/>
                </a:cubicBezTo>
                <a:cubicBezTo>
                  <a:pt x="2165970" y="1342433"/>
                  <a:pt x="2166376" y="1343676"/>
                  <a:pt x="2167548" y="1343726"/>
                </a:cubicBezTo>
                <a:cubicBezTo>
                  <a:pt x="2168720" y="1343775"/>
                  <a:pt x="2175482" y="1341741"/>
                  <a:pt x="2187835" y="1337624"/>
                </a:cubicBezTo>
                <a:cubicBezTo>
                  <a:pt x="2187835" y="1328409"/>
                  <a:pt x="2188226" y="1313346"/>
                  <a:pt x="2189007" y="1292436"/>
                </a:cubicBezTo>
                <a:cubicBezTo>
                  <a:pt x="2177671" y="1293217"/>
                  <a:pt x="2169194" y="1292057"/>
                  <a:pt x="2163576" y="1288957"/>
                </a:cubicBezTo>
                <a:cubicBezTo>
                  <a:pt x="2157958" y="1285856"/>
                  <a:pt x="2158857" y="1282942"/>
                  <a:pt x="2166274" y="1280213"/>
                </a:cubicBezTo>
                <a:cubicBezTo>
                  <a:pt x="2173690" y="1277485"/>
                  <a:pt x="2181268" y="1274831"/>
                  <a:pt x="2189007" y="1272251"/>
                </a:cubicBezTo>
                <a:lnTo>
                  <a:pt x="2189007" y="1232830"/>
                </a:lnTo>
                <a:cubicBezTo>
                  <a:pt x="2189007" y="1220229"/>
                  <a:pt x="2187643" y="1210453"/>
                  <a:pt x="2184914" y="1203502"/>
                </a:cubicBezTo>
                <a:cubicBezTo>
                  <a:pt x="2182186" y="1196550"/>
                  <a:pt x="2184136" y="1193484"/>
                  <a:pt x="2190765" y="1194302"/>
                </a:cubicBezTo>
                <a:close/>
                <a:moveTo>
                  <a:pt x="2760330" y="1192768"/>
                </a:moveTo>
                <a:cubicBezTo>
                  <a:pt x="2762624" y="1193059"/>
                  <a:pt x="2765480" y="1193738"/>
                  <a:pt x="2768897" y="1194804"/>
                </a:cubicBezTo>
                <a:cubicBezTo>
                  <a:pt x="2782564" y="1199071"/>
                  <a:pt x="2788608" y="1203700"/>
                  <a:pt x="2787026" y="1208692"/>
                </a:cubicBezTo>
                <a:cubicBezTo>
                  <a:pt x="2785445" y="1213684"/>
                  <a:pt x="2784288" y="1224427"/>
                  <a:pt x="2783557" y="1240923"/>
                </a:cubicBezTo>
                <a:cubicBezTo>
                  <a:pt x="2810048" y="1237909"/>
                  <a:pt x="2825976" y="1235407"/>
                  <a:pt x="2831340" y="1233416"/>
                </a:cubicBezTo>
                <a:cubicBezTo>
                  <a:pt x="2836704" y="1231426"/>
                  <a:pt x="2842657" y="1231475"/>
                  <a:pt x="2849199" y="1233565"/>
                </a:cubicBezTo>
                <a:cubicBezTo>
                  <a:pt x="2855741" y="1235655"/>
                  <a:pt x="2861809" y="1238938"/>
                  <a:pt x="2867403" y="1243415"/>
                </a:cubicBezTo>
                <a:cubicBezTo>
                  <a:pt x="2872996" y="1247893"/>
                  <a:pt x="2874423" y="1252674"/>
                  <a:pt x="2871682" y="1257759"/>
                </a:cubicBezTo>
                <a:cubicBezTo>
                  <a:pt x="2868941" y="1262844"/>
                  <a:pt x="2867762" y="1274344"/>
                  <a:pt x="2868147" y="1292259"/>
                </a:cubicBezTo>
                <a:cubicBezTo>
                  <a:pt x="2868531" y="1310174"/>
                  <a:pt x="2869114" y="1327662"/>
                  <a:pt x="2869896" y="1344721"/>
                </a:cubicBezTo>
                <a:cubicBezTo>
                  <a:pt x="2870677" y="1361780"/>
                  <a:pt x="2871855" y="1377218"/>
                  <a:pt x="2873430" y="1391034"/>
                </a:cubicBezTo>
                <a:cubicBezTo>
                  <a:pt x="2875005" y="1404851"/>
                  <a:pt x="2874550" y="1416310"/>
                  <a:pt x="2872063" y="1425414"/>
                </a:cubicBezTo>
                <a:cubicBezTo>
                  <a:pt x="2869576" y="1434517"/>
                  <a:pt x="2865301" y="1441673"/>
                  <a:pt x="2859236" y="1446882"/>
                </a:cubicBezTo>
                <a:cubicBezTo>
                  <a:pt x="2853171" y="1452091"/>
                  <a:pt x="2847885" y="1450389"/>
                  <a:pt x="2843376" y="1441775"/>
                </a:cubicBezTo>
                <a:cubicBezTo>
                  <a:pt x="2838868" y="1433162"/>
                  <a:pt x="2832224" y="1424189"/>
                  <a:pt x="2823443" y="1414856"/>
                </a:cubicBezTo>
                <a:cubicBezTo>
                  <a:pt x="2814662" y="1405523"/>
                  <a:pt x="2814916" y="1402044"/>
                  <a:pt x="2824206" y="1404420"/>
                </a:cubicBezTo>
                <a:cubicBezTo>
                  <a:pt x="2833495" y="1406795"/>
                  <a:pt x="2839721" y="1407964"/>
                  <a:pt x="2842883" y="1407926"/>
                </a:cubicBezTo>
                <a:cubicBezTo>
                  <a:pt x="2846046" y="1407889"/>
                  <a:pt x="2847627" y="1402054"/>
                  <a:pt x="2847627" y="1390420"/>
                </a:cubicBezTo>
                <a:cubicBezTo>
                  <a:pt x="2847627" y="1376493"/>
                  <a:pt x="2847432" y="1361976"/>
                  <a:pt x="2847041" y="1346870"/>
                </a:cubicBezTo>
                <a:cubicBezTo>
                  <a:pt x="2846651" y="1331764"/>
                  <a:pt x="2845879" y="1317879"/>
                  <a:pt x="2844725" y="1305216"/>
                </a:cubicBezTo>
                <a:cubicBezTo>
                  <a:pt x="2843572" y="1292554"/>
                  <a:pt x="2842096" y="1280812"/>
                  <a:pt x="2840298" y="1269991"/>
                </a:cubicBezTo>
                <a:cubicBezTo>
                  <a:pt x="2838499" y="1259169"/>
                  <a:pt x="2834444" y="1253588"/>
                  <a:pt x="2828131" y="1253247"/>
                </a:cubicBezTo>
                <a:cubicBezTo>
                  <a:pt x="2821818" y="1252906"/>
                  <a:pt x="2806458" y="1253827"/>
                  <a:pt x="2782050" y="1256010"/>
                </a:cubicBezTo>
                <a:cubicBezTo>
                  <a:pt x="2781430" y="1262174"/>
                  <a:pt x="2779600" y="1268233"/>
                  <a:pt x="2776562" y="1274186"/>
                </a:cubicBezTo>
                <a:cubicBezTo>
                  <a:pt x="2794669" y="1276282"/>
                  <a:pt x="2806783" y="1279298"/>
                  <a:pt x="2812904" y="1283236"/>
                </a:cubicBezTo>
                <a:cubicBezTo>
                  <a:pt x="2819024" y="1287174"/>
                  <a:pt x="2821821" y="1293192"/>
                  <a:pt x="2821294" y="1301291"/>
                </a:cubicBezTo>
                <a:cubicBezTo>
                  <a:pt x="2820767" y="1309390"/>
                  <a:pt x="2814721" y="1310190"/>
                  <a:pt x="2803156" y="1303691"/>
                </a:cubicBezTo>
                <a:cubicBezTo>
                  <a:pt x="2791590" y="1297192"/>
                  <a:pt x="2781523" y="1289937"/>
                  <a:pt x="2772953" y="1281925"/>
                </a:cubicBezTo>
                <a:cubicBezTo>
                  <a:pt x="2765363" y="1297701"/>
                  <a:pt x="2753342" y="1309232"/>
                  <a:pt x="2736890" y="1316518"/>
                </a:cubicBezTo>
                <a:cubicBezTo>
                  <a:pt x="2720438" y="1323804"/>
                  <a:pt x="2717325" y="1322403"/>
                  <a:pt x="2727551" y="1312314"/>
                </a:cubicBezTo>
                <a:cubicBezTo>
                  <a:pt x="2737776" y="1302224"/>
                  <a:pt x="2745178" y="1291840"/>
                  <a:pt x="2749754" y="1281162"/>
                </a:cubicBezTo>
                <a:cubicBezTo>
                  <a:pt x="2754331" y="1270484"/>
                  <a:pt x="2757382" y="1262565"/>
                  <a:pt x="2758907" y="1257405"/>
                </a:cubicBezTo>
                <a:cubicBezTo>
                  <a:pt x="2745909" y="1258968"/>
                  <a:pt x="2731101" y="1260444"/>
                  <a:pt x="2714482" y="1261833"/>
                </a:cubicBezTo>
                <a:cubicBezTo>
                  <a:pt x="2713031" y="1294042"/>
                  <a:pt x="2711521" y="1321311"/>
                  <a:pt x="2709952" y="1343642"/>
                </a:cubicBezTo>
                <a:cubicBezTo>
                  <a:pt x="2708383" y="1365972"/>
                  <a:pt x="2705028" y="1386951"/>
                  <a:pt x="2699888" y="1406578"/>
                </a:cubicBezTo>
                <a:cubicBezTo>
                  <a:pt x="2694747" y="1426204"/>
                  <a:pt x="2689094" y="1429609"/>
                  <a:pt x="2682930" y="1416791"/>
                </a:cubicBezTo>
                <a:cubicBezTo>
                  <a:pt x="2676766" y="1403973"/>
                  <a:pt x="2675635" y="1393974"/>
                  <a:pt x="2679535" y="1386793"/>
                </a:cubicBezTo>
                <a:cubicBezTo>
                  <a:pt x="2683436" y="1379612"/>
                  <a:pt x="2686744" y="1363811"/>
                  <a:pt x="2689460" y="1339391"/>
                </a:cubicBezTo>
                <a:cubicBezTo>
                  <a:pt x="2692176" y="1314971"/>
                  <a:pt x="2693156" y="1295775"/>
                  <a:pt x="2692400" y="1281804"/>
                </a:cubicBezTo>
                <a:cubicBezTo>
                  <a:pt x="2691643" y="1267833"/>
                  <a:pt x="2689891" y="1257722"/>
                  <a:pt x="2687144" y="1251471"/>
                </a:cubicBezTo>
                <a:cubicBezTo>
                  <a:pt x="2684397" y="1245220"/>
                  <a:pt x="2687553" y="1243071"/>
                  <a:pt x="2696613" y="1245025"/>
                </a:cubicBezTo>
                <a:cubicBezTo>
                  <a:pt x="2705673" y="1246978"/>
                  <a:pt x="2712652" y="1247766"/>
                  <a:pt x="2717552" y="1247387"/>
                </a:cubicBezTo>
                <a:cubicBezTo>
                  <a:pt x="2722450" y="1247009"/>
                  <a:pt x="2736651" y="1246113"/>
                  <a:pt x="2760154" y="1244699"/>
                </a:cubicBezTo>
                <a:cubicBezTo>
                  <a:pt x="2760885" y="1223454"/>
                  <a:pt x="2759109" y="1208760"/>
                  <a:pt x="2754824" y="1200618"/>
                </a:cubicBezTo>
                <a:cubicBezTo>
                  <a:pt x="2751610" y="1194511"/>
                  <a:pt x="2753445" y="1191895"/>
                  <a:pt x="2760330" y="1192768"/>
                </a:cubicBezTo>
                <a:close/>
                <a:moveTo>
                  <a:pt x="2468181" y="1183224"/>
                </a:moveTo>
                <a:cubicBezTo>
                  <a:pt x="2476000" y="1184445"/>
                  <a:pt x="2483609" y="1186647"/>
                  <a:pt x="2491007" y="1189828"/>
                </a:cubicBezTo>
                <a:cubicBezTo>
                  <a:pt x="2498405" y="1193009"/>
                  <a:pt x="2500548" y="1197815"/>
                  <a:pt x="2497435" y="1204246"/>
                </a:cubicBezTo>
                <a:cubicBezTo>
                  <a:pt x="2494322" y="1210676"/>
                  <a:pt x="2492765" y="1226796"/>
                  <a:pt x="2492765" y="1252606"/>
                </a:cubicBezTo>
                <a:cubicBezTo>
                  <a:pt x="2505391" y="1251117"/>
                  <a:pt x="2515279" y="1249384"/>
                  <a:pt x="2522429" y="1247406"/>
                </a:cubicBezTo>
                <a:cubicBezTo>
                  <a:pt x="2529578" y="1245428"/>
                  <a:pt x="2536735" y="1247226"/>
                  <a:pt x="2543897" y="1252801"/>
                </a:cubicBezTo>
                <a:cubicBezTo>
                  <a:pt x="2551059" y="1258376"/>
                  <a:pt x="2549112" y="1263061"/>
                  <a:pt x="2538056" y="1266856"/>
                </a:cubicBezTo>
                <a:cubicBezTo>
                  <a:pt x="2526999" y="1270651"/>
                  <a:pt x="2511902" y="1273969"/>
                  <a:pt x="2492765" y="1276809"/>
                </a:cubicBezTo>
                <a:lnTo>
                  <a:pt x="2492765" y="1312137"/>
                </a:lnTo>
                <a:cubicBezTo>
                  <a:pt x="2509298" y="1311430"/>
                  <a:pt x="2525554" y="1309709"/>
                  <a:pt x="2541534" y="1306974"/>
                </a:cubicBezTo>
                <a:cubicBezTo>
                  <a:pt x="2557515" y="1304240"/>
                  <a:pt x="2570398" y="1302472"/>
                  <a:pt x="2580183" y="1301672"/>
                </a:cubicBezTo>
                <a:cubicBezTo>
                  <a:pt x="2589969" y="1300872"/>
                  <a:pt x="2597888" y="1303899"/>
                  <a:pt x="2603940" y="1310751"/>
                </a:cubicBezTo>
                <a:cubicBezTo>
                  <a:pt x="2609992" y="1317603"/>
                  <a:pt x="2611642" y="1322294"/>
                  <a:pt x="2608888" y="1324824"/>
                </a:cubicBezTo>
                <a:cubicBezTo>
                  <a:pt x="2606135" y="1327355"/>
                  <a:pt x="2599295" y="1328424"/>
                  <a:pt x="2588369" y="1328034"/>
                </a:cubicBezTo>
                <a:cubicBezTo>
                  <a:pt x="2577442" y="1327643"/>
                  <a:pt x="2563350" y="1327832"/>
                  <a:pt x="2546092" y="1328601"/>
                </a:cubicBezTo>
                <a:cubicBezTo>
                  <a:pt x="2528834" y="1329370"/>
                  <a:pt x="2511059" y="1330809"/>
                  <a:pt x="2492765" y="1332917"/>
                </a:cubicBezTo>
                <a:cubicBezTo>
                  <a:pt x="2492765" y="1375817"/>
                  <a:pt x="2491751" y="1407427"/>
                  <a:pt x="2489724" y="1427748"/>
                </a:cubicBezTo>
                <a:cubicBezTo>
                  <a:pt x="2487696" y="1448070"/>
                  <a:pt x="2483783" y="1459198"/>
                  <a:pt x="2477985" y="1461132"/>
                </a:cubicBezTo>
                <a:cubicBezTo>
                  <a:pt x="2472187" y="1463067"/>
                  <a:pt x="2469288" y="1450783"/>
                  <a:pt x="2469288" y="1424279"/>
                </a:cubicBezTo>
                <a:lnTo>
                  <a:pt x="2469288" y="1335633"/>
                </a:lnTo>
                <a:cubicBezTo>
                  <a:pt x="2432639" y="1340247"/>
                  <a:pt x="2409369" y="1343344"/>
                  <a:pt x="2399478" y="1344926"/>
                </a:cubicBezTo>
                <a:cubicBezTo>
                  <a:pt x="2389587" y="1346507"/>
                  <a:pt x="2380292" y="1347880"/>
                  <a:pt x="2371591" y="1349046"/>
                </a:cubicBezTo>
                <a:cubicBezTo>
                  <a:pt x="2362891" y="1350212"/>
                  <a:pt x="2354817" y="1347080"/>
                  <a:pt x="2347370" y="1339651"/>
                </a:cubicBezTo>
                <a:cubicBezTo>
                  <a:pt x="2339922" y="1332222"/>
                  <a:pt x="2341283" y="1328508"/>
                  <a:pt x="2351453" y="1328508"/>
                </a:cubicBezTo>
                <a:cubicBezTo>
                  <a:pt x="2359291" y="1328508"/>
                  <a:pt x="2371799" y="1327745"/>
                  <a:pt x="2388976" y="1326220"/>
                </a:cubicBezTo>
                <a:cubicBezTo>
                  <a:pt x="2406153" y="1324694"/>
                  <a:pt x="2432924" y="1321333"/>
                  <a:pt x="2469288" y="1316137"/>
                </a:cubicBezTo>
                <a:lnTo>
                  <a:pt x="2469288" y="1280753"/>
                </a:lnTo>
                <a:cubicBezTo>
                  <a:pt x="2455409" y="1283097"/>
                  <a:pt x="2444619" y="1283872"/>
                  <a:pt x="2436918" y="1283078"/>
                </a:cubicBezTo>
                <a:cubicBezTo>
                  <a:pt x="2429216" y="1282284"/>
                  <a:pt x="2422878" y="1280734"/>
                  <a:pt x="2417905" y="1278427"/>
                </a:cubicBezTo>
                <a:cubicBezTo>
                  <a:pt x="2410141" y="1288039"/>
                  <a:pt x="2400225" y="1295890"/>
                  <a:pt x="2388158" y="1301979"/>
                </a:cubicBezTo>
                <a:cubicBezTo>
                  <a:pt x="2376090" y="1308069"/>
                  <a:pt x="2373610" y="1306478"/>
                  <a:pt x="2380716" y="1297208"/>
                </a:cubicBezTo>
                <a:cubicBezTo>
                  <a:pt x="2387823" y="1287937"/>
                  <a:pt x="2394452" y="1278300"/>
                  <a:pt x="2400603" y="1268298"/>
                </a:cubicBezTo>
                <a:cubicBezTo>
                  <a:pt x="2406755" y="1258295"/>
                  <a:pt x="2410206" y="1251474"/>
                  <a:pt x="2410956" y="1247834"/>
                </a:cubicBezTo>
                <a:cubicBezTo>
                  <a:pt x="2411707" y="1244194"/>
                  <a:pt x="2411694" y="1239409"/>
                  <a:pt x="2410919" y="1233481"/>
                </a:cubicBezTo>
                <a:cubicBezTo>
                  <a:pt x="2410144" y="1227553"/>
                  <a:pt x="2413744" y="1225413"/>
                  <a:pt x="2421718" y="1227063"/>
                </a:cubicBezTo>
                <a:cubicBezTo>
                  <a:pt x="2429693" y="1228712"/>
                  <a:pt x="2436524" y="1231469"/>
                  <a:pt x="2442210" y="1235332"/>
                </a:cubicBezTo>
                <a:cubicBezTo>
                  <a:pt x="2447897" y="1239196"/>
                  <a:pt x="2449214" y="1242687"/>
                  <a:pt x="2446163" y="1245806"/>
                </a:cubicBezTo>
                <a:cubicBezTo>
                  <a:pt x="2443112" y="1248925"/>
                  <a:pt x="2436471" y="1255477"/>
                  <a:pt x="2426239" y="1265461"/>
                </a:cubicBezTo>
                <a:cubicBezTo>
                  <a:pt x="2427640" y="1265461"/>
                  <a:pt x="2432905" y="1264890"/>
                  <a:pt x="2442033" y="1263749"/>
                </a:cubicBezTo>
                <a:cubicBezTo>
                  <a:pt x="2451162" y="1262608"/>
                  <a:pt x="2460246" y="1261070"/>
                  <a:pt x="2469288" y="1259135"/>
                </a:cubicBezTo>
                <a:cubicBezTo>
                  <a:pt x="2469288" y="1251086"/>
                  <a:pt x="2468906" y="1239633"/>
                  <a:pt x="2468144" y="1224775"/>
                </a:cubicBezTo>
                <a:cubicBezTo>
                  <a:pt x="2467381" y="1209917"/>
                  <a:pt x="2465241" y="1198972"/>
                  <a:pt x="2461725" y="1191940"/>
                </a:cubicBezTo>
                <a:cubicBezTo>
                  <a:pt x="2458209" y="1184907"/>
                  <a:pt x="2460361" y="1182002"/>
                  <a:pt x="2468181" y="1183224"/>
                </a:cubicBezTo>
                <a:close/>
                <a:moveTo>
                  <a:pt x="2554727" y="1035486"/>
                </a:moveTo>
                <a:cubicBezTo>
                  <a:pt x="2562396" y="1035519"/>
                  <a:pt x="2568420" y="1036358"/>
                  <a:pt x="2572798" y="1038005"/>
                </a:cubicBezTo>
                <a:cubicBezTo>
                  <a:pt x="2581554" y="1041298"/>
                  <a:pt x="2588694" y="1045483"/>
                  <a:pt x="2594220" y="1050562"/>
                </a:cubicBezTo>
                <a:cubicBezTo>
                  <a:pt x="2599745" y="1055641"/>
                  <a:pt x="2601106" y="1059467"/>
                  <a:pt x="2598303" y="1062041"/>
                </a:cubicBezTo>
                <a:cubicBezTo>
                  <a:pt x="2595500" y="1064614"/>
                  <a:pt x="2588555" y="1065312"/>
                  <a:pt x="2577467" y="1064133"/>
                </a:cubicBezTo>
                <a:cubicBezTo>
                  <a:pt x="2566379" y="1062955"/>
                  <a:pt x="2552600" y="1061786"/>
                  <a:pt x="2536130" y="1060627"/>
                </a:cubicBezTo>
                <a:cubicBezTo>
                  <a:pt x="2519660" y="1059467"/>
                  <a:pt x="2500666" y="1059851"/>
                  <a:pt x="2479148" y="1061780"/>
                </a:cubicBezTo>
                <a:cubicBezTo>
                  <a:pt x="2457629" y="1063709"/>
                  <a:pt x="2435919" y="1066239"/>
                  <a:pt x="2414017" y="1069370"/>
                </a:cubicBezTo>
                <a:cubicBezTo>
                  <a:pt x="2392114" y="1072502"/>
                  <a:pt x="2378261" y="1074068"/>
                  <a:pt x="2372456" y="1074068"/>
                </a:cubicBezTo>
                <a:cubicBezTo>
                  <a:pt x="2366230" y="1074068"/>
                  <a:pt x="2359605" y="1071218"/>
                  <a:pt x="2352578" y="1065519"/>
                </a:cubicBezTo>
                <a:cubicBezTo>
                  <a:pt x="2345552" y="1059820"/>
                  <a:pt x="2344046" y="1056307"/>
                  <a:pt x="2348058" y="1054980"/>
                </a:cubicBezTo>
                <a:cubicBezTo>
                  <a:pt x="2352070" y="1053653"/>
                  <a:pt x="2360587" y="1052795"/>
                  <a:pt x="2373610" y="1052404"/>
                </a:cubicBezTo>
                <a:cubicBezTo>
                  <a:pt x="2386632" y="1052013"/>
                  <a:pt x="2402092" y="1051037"/>
                  <a:pt x="2419988" y="1049474"/>
                </a:cubicBezTo>
                <a:cubicBezTo>
                  <a:pt x="2437848" y="1047923"/>
                  <a:pt x="2454631" y="1046382"/>
                  <a:pt x="2470339" y="1044851"/>
                </a:cubicBezTo>
                <a:cubicBezTo>
                  <a:pt x="2486046" y="1043319"/>
                  <a:pt x="2504861" y="1040972"/>
                  <a:pt x="2526782" y="1037809"/>
                </a:cubicBezTo>
                <a:cubicBezTo>
                  <a:pt x="2537742" y="1036228"/>
                  <a:pt x="2547057" y="1035454"/>
                  <a:pt x="2554727" y="1035486"/>
                </a:cubicBezTo>
                <a:close/>
                <a:moveTo>
                  <a:pt x="4617726" y="997551"/>
                </a:moveTo>
                <a:cubicBezTo>
                  <a:pt x="4618064" y="998376"/>
                  <a:pt x="4616898" y="1000038"/>
                  <a:pt x="4614227" y="1002537"/>
                </a:cubicBezTo>
                <a:cubicBezTo>
                  <a:pt x="4603542" y="1012533"/>
                  <a:pt x="4590861" y="1021782"/>
                  <a:pt x="4576182" y="1030284"/>
                </a:cubicBezTo>
                <a:cubicBezTo>
                  <a:pt x="4561504" y="1038786"/>
                  <a:pt x="4550745" y="1046265"/>
                  <a:pt x="4543905" y="1052720"/>
                </a:cubicBezTo>
                <a:cubicBezTo>
                  <a:pt x="4537065" y="1059176"/>
                  <a:pt x="4530477" y="1060332"/>
                  <a:pt x="4524139" y="1056190"/>
                </a:cubicBezTo>
                <a:cubicBezTo>
                  <a:pt x="4517801" y="1052047"/>
                  <a:pt x="4512478" y="1047260"/>
                  <a:pt x="4508168" y="1041828"/>
                </a:cubicBezTo>
                <a:cubicBezTo>
                  <a:pt x="4503858" y="1036396"/>
                  <a:pt x="4506962" y="1033211"/>
                  <a:pt x="4517479" y="1032275"/>
                </a:cubicBezTo>
                <a:cubicBezTo>
                  <a:pt x="4527996" y="1031338"/>
                  <a:pt x="4546854" y="1024824"/>
                  <a:pt x="4574052" y="1012732"/>
                </a:cubicBezTo>
                <a:cubicBezTo>
                  <a:pt x="4602153" y="1000137"/>
                  <a:pt x="4616711" y="995077"/>
                  <a:pt x="4617726" y="997551"/>
                </a:cubicBezTo>
                <a:close/>
                <a:moveTo>
                  <a:pt x="1541151" y="997551"/>
                </a:moveTo>
                <a:cubicBezTo>
                  <a:pt x="1541490" y="998376"/>
                  <a:pt x="1540323" y="1000038"/>
                  <a:pt x="1537652" y="1002537"/>
                </a:cubicBezTo>
                <a:cubicBezTo>
                  <a:pt x="1526967" y="1012533"/>
                  <a:pt x="1514286" y="1021782"/>
                  <a:pt x="1499607" y="1030284"/>
                </a:cubicBezTo>
                <a:cubicBezTo>
                  <a:pt x="1484929" y="1038786"/>
                  <a:pt x="1474170" y="1046265"/>
                  <a:pt x="1467330" y="1052720"/>
                </a:cubicBezTo>
                <a:cubicBezTo>
                  <a:pt x="1460490" y="1059176"/>
                  <a:pt x="1453902" y="1060332"/>
                  <a:pt x="1447564" y="1056190"/>
                </a:cubicBezTo>
                <a:cubicBezTo>
                  <a:pt x="1441226" y="1052047"/>
                  <a:pt x="1435903" y="1047260"/>
                  <a:pt x="1431593" y="1041828"/>
                </a:cubicBezTo>
                <a:cubicBezTo>
                  <a:pt x="1427283" y="1036396"/>
                  <a:pt x="1430387" y="1033211"/>
                  <a:pt x="1440904" y="1032275"/>
                </a:cubicBezTo>
                <a:cubicBezTo>
                  <a:pt x="1451421" y="1031338"/>
                  <a:pt x="1470279" y="1024824"/>
                  <a:pt x="1497477" y="1012732"/>
                </a:cubicBezTo>
                <a:cubicBezTo>
                  <a:pt x="1525578" y="1000137"/>
                  <a:pt x="1540136" y="995077"/>
                  <a:pt x="1541151" y="997551"/>
                </a:cubicBezTo>
                <a:close/>
                <a:moveTo>
                  <a:pt x="5306175" y="968363"/>
                </a:moveTo>
                <a:cubicBezTo>
                  <a:pt x="5297754" y="969491"/>
                  <a:pt x="5286542" y="971110"/>
                  <a:pt x="5272540" y="973218"/>
                </a:cubicBezTo>
                <a:cubicBezTo>
                  <a:pt x="5273272" y="995877"/>
                  <a:pt x="5274313" y="1012329"/>
                  <a:pt x="5275665" y="1022573"/>
                </a:cubicBezTo>
                <a:cubicBezTo>
                  <a:pt x="5290003" y="1021085"/>
                  <a:pt x="5303769" y="1019652"/>
                  <a:pt x="5316965" y="1018276"/>
                </a:cubicBezTo>
                <a:cubicBezTo>
                  <a:pt x="5318404" y="1005142"/>
                  <a:pt x="5319508" y="993824"/>
                  <a:pt x="5320276" y="984324"/>
                </a:cubicBezTo>
                <a:cubicBezTo>
                  <a:pt x="5321045" y="974824"/>
                  <a:pt x="5320992" y="969507"/>
                  <a:pt x="5320118" y="968372"/>
                </a:cubicBezTo>
                <a:cubicBezTo>
                  <a:pt x="5319244" y="967237"/>
                  <a:pt x="5314596" y="967234"/>
                  <a:pt x="5306175" y="968363"/>
                </a:cubicBezTo>
                <a:close/>
                <a:moveTo>
                  <a:pt x="5000914" y="967670"/>
                </a:moveTo>
                <a:cubicBezTo>
                  <a:pt x="5004111" y="968401"/>
                  <a:pt x="5007198" y="969900"/>
                  <a:pt x="5010174" y="972167"/>
                </a:cubicBezTo>
                <a:cubicBezTo>
                  <a:pt x="5016127" y="976700"/>
                  <a:pt x="5016559" y="980597"/>
                  <a:pt x="5011467" y="983859"/>
                </a:cubicBezTo>
                <a:cubicBezTo>
                  <a:pt x="5006376" y="987121"/>
                  <a:pt x="5000612" y="989158"/>
                  <a:pt x="4994175" y="989970"/>
                </a:cubicBezTo>
                <a:cubicBezTo>
                  <a:pt x="4987738" y="990783"/>
                  <a:pt x="4981259" y="991834"/>
                  <a:pt x="4974735" y="993124"/>
                </a:cubicBezTo>
                <a:cubicBezTo>
                  <a:pt x="4981742" y="998705"/>
                  <a:pt x="4984446" y="1003256"/>
                  <a:pt x="4982846" y="1006779"/>
                </a:cubicBezTo>
                <a:cubicBezTo>
                  <a:pt x="4981246" y="1010301"/>
                  <a:pt x="4979885" y="1017302"/>
                  <a:pt x="4978762" y="1027782"/>
                </a:cubicBezTo>
                <a:cubicBezTo>
                  <a:pt x="4977640" y="1038262"/>
                  <a:pt x="4978294" y="1046277"/>
                  <a:pt x="4980725" y="1051827"/>
                </a:cubicBezTo>
                <a:cubicBezTo>
                  <a:pt x="4983156" y="1057377"/>
                  <a:pt x="4989252" y="1060307"/>
                  <a:pt x="4999012" y="1060617"/>
                </a:cubicBezTo>
                <a:cubicBezTo>
                  <a:pt x="5008773" y="1060927"/>
                  <a:pt x="5017343" y="1059870"/>
                  <a:pt x="5024722" y="1057445"/>
                </a:cubicBezTo>
                <a:cubicBezTo>
                  <a:pt x="5032102" y="1055021"/>
                  <a:pt x="5036691" y="1051644"/>
                  <a:pt x="5038489" y="1047316"/>
                </a:cubicBezTo>
                <a:cubicBezTo>
                  <a:pt x="5040288" y="1042987"/>
                  <a:pt x="5043537" y="1034861"/>
                  <a:pt x="5048237" y="1022936"/>
                </a:cubicBezTo>
                <a:cubicBezTo>
                  <a:pt x="5052938" y="1011011"/>
                  <a:pt x="5055288" y="1013247"/>
                  <a:pt x="5055288" y="1029642"/>
                </a:cubicBezTo>
                <a:cubicBezTo>
                  <a:pt x="5055288" y="1042690"/>
                  <a:pt x="5056845" y="1052500"/>
                  <a:pt x="5059957" y="1059073"/>
                </a:cubicBezTo>
                <a:cubicBezTo>
                  <a:pt x="5063070" y="1065646"/>
                  <a:pt x="5059514" y="1071144"/>
                  <a:pt x="5049288" y="1075565"/>
                </a:cubicBezTo>
                <a:cubicBezTo>
                  <a:pt x="5039063" y="1079987"/>
                  <a:pt x="5027879" y="1082594"/>
                  <a:pt x="5015737" y="1083388"/>
                </a:cubicBezTo>
                <a:cubicBezTo>
                  <a:pt x="5003595" y="1084182"/>
                  <a:pt x="4992451" y="1083109"/>
                  <a:pt x="4982306" y="1080170"/>
                </a:cubicBezTo>
                <a:cubicBezTo>
                  <a:pt x="4972161" y="1077230"/>
                  <a:pt x="4965811" y="1071491"/>
                  <a:pt x="4963256" y="1062952"/>
                </a:cubicBezTo>
                <a:cubicBezTo>
                  <a:pt x="4960702" y="1054413"/>
                  <a:pt x="4959619" y="1042333"/>
                  <a:pt x="4960010" y="1026712"/>
                </a:cubicBezTo>
                <a:cubicBezTo>
                  <a:pt x="4960401" y="1011092"/>
                  <a:pt x="4960063" y="1000807"/>
                  <a:pt x="4958996" y="995858"/>
                </a:cubicBezTo>
                <a:cubicBezTo>
                  <a:pt x="4954184" y="996627"/>
                  <a:pt x="4948926" y="997384"/>
                  <a:pt x="4943220" y="998128"/>
                </a:cubicBezTo>
                <a:cubicBezTo>
                  <a:pt x="4950996" y="1004652"/>
                  <a:pt x="4953403" y="1009572"/>
                  <a:pt x="4950438" y="1012890"/>
                </a:cubicBezTo>
                <a:cubicBezTo>
                  <a:pt x="4947475" y="1016208"/>
                  <a:pt x="4943881" y="1021711"/>
                  <a:pt x="4939658" y="1029401"/>
                </a:cubicBezTo>
                <a:cubicBezTo>
                  <a:pt x="4935435" y="1037090"/>
                  <a:pt x="4929488" y="1045576"/>
                  <a:pt x="4921817" y="1054860"/>
                </a:cubicBezTo>
                <a:cubicBezTo>
                  <a:pt x="4914146" y="1064143"/>
                  <a:pt x="4902541" y="1071804"/>
                  <a:pt x="4887000" y="1077844"/>
                </a:cubicBezTo>
                <a:cubicBezTo>
                  <a:pt x="4871461" y="1083884"/>
                  <a:pt x="4869408" y="1081838"/>
                  <a:pt x="4880843" y="1071705"/>
                </a:cubicBezTo>
                <a:cubicBezTo>
                  <a:pt x="4892278" y="1061572"/>
                  <a:pt x="4902398" y="1049998"/>
                  <a:pt x="4911204" y="1036982"/>
                </a:cubicBezTo>
                <a:cubicBezTo>
                  <a:pt x="4920009" y="1023965"/>
                  <a:pt x="4924797" y="1011814"/>
                  <a:pt x="4925565" y="1000528"/>
                </a:cubicBezTo>
                <a:cubicBezTo>
                  <a:pt x="4925231" y="1001309"/>
                  <a:pt x="4922918" y="1001700"/>
                  <a:pt x="4918626" y="1001700"/>
                </a:cubicBezTo>
                <a:cubicBezTo>
                  <a:pt x="4914794" y="1001700"/>
                  <a:pt x="4910323" y="999589"/>
                  <a:pt x="4905213" y="995366"/>
                </a:cubicBezTo>
                <a:cubicBezTo>
                  <a:pt x="4900104" y="991143"/>
                  <a:pt x="4901145" y="988216"/>
                  <a:pt x="4908339" y="986585"/>
                </a:cubicBezTo>
                <a:cubicBezTo>
                  <a:pt x="4915532" y="984954"/>
                  <a:pt x="4923374" y="983366"/>
                  <a:pt x="4931863" y="981822"/>
                </a:cubicBezTo>
                <a:cubicBezTo>
                  <a:pt x="4940352" y="980278"/>
                  <a:pt x="4950621" y="977953"/>
                  <a:pt x="4962670" y="974846"/>
                </a:cubicBezTo>
                <a:cubicBezTo>
                  <a:pt x="4974719" y="971739"/>
                  <a:pt x="4984161" y="969383"/>
                  <a:pt x="4990994" y="967776"/>
                </a:cubicBezTo>
                <a:cubicBezTo>
                  <a:pt x="4994411" y="966973"/>
                  <a:pt x="4997718" y="966938"/>
                  <a:pt x="5000914" y="967670"/>
                </a:cubicBezTo>
                <a:close/>
                <a:moveTo>
                  <a:pt x="1924340" y="967670"/>
                </a:moveTo>
                <a:cubicBezTo>
                  <a:pt x="1927536" y="968401"/>
                  <a:pt x="1930623" y="969900"/>
                  <a:pt x="1933599" y="972167"/>
                </a:cubicBezTo>
                <a:cubicBezTo>
                  <a:pt x="1939553" y="976700"/>
                  <a:pt x="1939984" y="980597"/>
                  <a:pt x="1934892" y="983859"/>
                </a:cubicBezTo>
                <a:cubicBezTo>
                  <a:pt x="1929801" y="987121"/>
                  <a:pt x="1924037" y="989158"/>
                  <a:pt x="1917600" y="989970"/>
                </a:cubicBezTo>
                <a:cubicBezTo>
                  <a:pt x="1911164" y="990783"/>
                  <a:pt x="1904683" y="991834"/>
                  <a:pt x="1898160" y="993124"/>
                </a:cubicBezTo>
                <a:cubicBezTo>
                  <a:pt x="1905167" y="998705"/>
                  <a:pt x="1907871" y="1003256"/>
                  <a:pt x="1906271" y="1006779"/>
                </a:cubicBezTo>
                <a:cubicBezTo>
                  <a:pt x="1904671" y="1010301"/>
                  <a:pt x="1903310" y="1017302"/>
                  <a:pt x="1902187" y="1027782"/>
                </a:cubicBezTo>
                <a:cubicBezTo>
                  <a:pt x="1901065" y="1038262"/>
                  <a:pt x="1901719" y="1046277"/>
                  <a:pt x="1904150" y="1051827"/>
                </a:cubicBezTo>
                <a:cubicBezTo>
                  <a:pt x="1906581" y="1057377"/>
                  <a:pt x="1912677" y="1060307"/>
                  <a:pt x="1922437" y="1060617"/>
                </a:cubicBezTo>
                <a:cubicBezTo>
                  <a:pt x="1932198" y="1060927"/>
                  <a:pt x="1940768" y="1059870"/>
                  <a:pt x="1948147" y="1057445"/>
                </a:cubicBezTo>
                <a:cubicBezTo>
                  <a:pt x="1955527" y="1055021"/>
                  <a:pt x="1960116" y="1051644"/>
                  <a:pt x="1961914" y="1047316"/>
                </a:cubicBezTo>
                <a:cubicBezTo>
                  <a:pt x="1963712" y="1042987"/>
                  <a:pt x="1966962" y="1034861"/>
                  <a:pt x="1971662" y="1022936"/>
                </a:cubicBezTo>
                <a:cubicBezTo>
                  <a:pt x="1976363" y="1011011"/>
                  <a:pt x="1978713" y="1013247"/>
                  <a:pt x="1978713" y="1029642"/>
                </a:cubicBezTo>
                <a:cubicBezTo>
                  <a:pt x="1978713" y="1042690"/>
                  <a:pt x="1980269" y="1052500"/>
                  <a:pt x="1983382" y="1059073"/>
                </a:cubicBezTo>
                <a:cubicBezTo>
                  <a:pt x="1986495" y="1065646"/>
                  <a:pt x="1982939" y="1071144"/>
                  <a:pt x="1972713" y="1075565"/>
                </a:cubicBezTo>
                <a:cubicBezTo>
                  <a:pt x="1962488" y="1079987"/>
                  <a:pt x="1951304" y="1082594"/>
                  <a:pt x="1939162" y="1083388"/>
                </a:cubicBezTo>
                <a:cubicBezTo>
                  <a:pt x="1927020" y="1084182"/>
                  <a:pt x="1915876" y="1083109"/>
                  <a:pt x="1905731" y="1080170"/>
                </a:cubicBezTo>
                <a:cubicBezTo>
                  <a:pt x="1895586" y="1077230"/>
                  <a:pt x="1889236" y="1071491"/>
                  <a:pt x="1886681" y="1062952"/>
                </a:cubicBezTo>
                <a:cubicBezTo>
                  <a:pt x="1884126" y="1054413"/>
                  <a:pt x="1883044" y="1042333"/>
                  <a:pt x="1883435" y="1026712"/>
                </a:cubicBezTo>
                <a:cubicBezTo>
                  <a:pt x="1883826" y="1011092"/>
                  <a:pt x="1883488" y="1000807"/>
                  <a:pt x="1882421" y="995858"/>
                </a:cubicBezTo>
                <a:cubicBezTo>
                  <a:pt x="1877609" y="996627"/>
                  <a:pt x="1872350" y="997384"/>
                  <a:pt x="1866645" y="998128"/>
                </a:cubicBezTo>
                <a:cubicBezTo>
                  <a:pt x="1874422" y="1004652"/>
                  <a:pt x="1876828" y="1009572"/>
                  <a:pt x="1873864" y="1012890"/>
                </a:cubicBezTo>
                <a:cubicBezTo>
                  <a:pt x="1870899" y="1016208"/>
                  <a:pt x="1867306" y="1021711"/>
                  <a:pt x="1863083" y="1029401"/>
                </a:cubicBezTo>
                <a:cubicBezTo>
                  <a:pt x="1858860" y="1037090"/>
                  <a:pt x="1852913" y="1045576"/>
                  <a:pt x="1845242" y="1054860"/>
                </a:cubicBezTo>
                <a:cubicBezTo>
                  <a:pt x="1837571" y="1064143"/>
                  <a:pt x="1825966" y="1071804"/>
                  <a:pt x="1810426" y="1077844"/>
                </a:cubicBezTo>
                <a:cubicBezTo>
                  <a:pt x="1794885" y="1083884"/>
                  <a:pt x="1792833" y="1081838"/>
                  <a:pt x="1804268" y="1071705"/>
                </a:cubicBezTo>
                <a:cubicBezTo>
                  <a:pt x="1815703" y="1061572"/>
                  <a:pt x="1825823" y="1049998"/>
                  <a:pt x="1834629" y="1036982"/>
                </a:cubicBezTo>
                <a:cubicBezTo>
                  <a:pt x="1843434" y="1023965"/>
                  <a:pt x="1848222" y="1011814"/>
                  <a:pt x="1848991" y="1000528"/>
                </a:cubicBezTo>
                <a:cubicBezTo>
                  <a:pt x="1848656" y="1001309"/>
                  <a:pt x="1846343" y="1001700"/>
                  <a:pt x="1842052" y="1001700"/>
                </a:cubicBezTo>
                <a:cubicBezTo>
                  <a:pt x="1838219" y="1001700"/>
                  <a:pt x="1833748" y="999589"/>
                  <a:pt x="1828638" y="995366"/>
                </a:cubicBezTo>
                <a:cubicBezTo>
                  <a:pt x="1823529" y="991143"/>
                  <a:pt x="1824571" y="988216"/>
                  <a:pt x="1831764" y="986585"/>
                </a:cubicBezTo>
                <a:cubicBezTo>
                  <a:pt x="1838957" y="984954"/>
                  <a:pt x="1846799" y="983366"/>
                  <a:pt x="1855288" y="981822"/>
                </a:cubicBezTo>
                <a:cubicBezTo>
                  <a:pt x="1863777" y="980278"/>
                  <a:pt x="1874046" y="977953"/>
                  <a:pt x="1886095" y="974846"/>
                </a:cubicBezTo>
                <a:cubicBezTo>
                  <a:pt x="1898144" y="971739"/>
                  <a:pt x="1907586" y="969383"/>
                  <a:pt x="1914419" y="967776"/>
                </a:cubicBezTo>
                <a:cubicBezTo>
                  <a:pt x="1917836" y="966973"/>
                  <a:pt x="1921143" y="966938"/>
                  <a:pt x="1924340" y="967670"/>
                </a:cubicBezTo>
                <a:close/>
                <a:moveTo>
                  <a:pt x="5325374" y="943876"/>
                </a:moveTo>
                <a:cubicBezTo>
                  <a:pt x="5328025" y="943885"/>
                  <a:pt x="5330905" y="944513"/>
                  <a:pt x="5334015" y="945759"/>
                </a:cubicBezTo>
                <a:cubicBezTo>
                  <a:pt x="5340235" y="948252"/>
                  <a:pt x="5346523" y="951991"/>
                  <a:pt x="5352879" y="956977"/>
                </a:cubicBezTo>
                <a:cubicBezTo>
                  <a:pt x="5359235" y="961963"/>
                  <a:pt x="5359437" y="967652"/>
                  <a:pt x="5353484" y="974046"/>
                </a:cubicBezTo>
                <a:cubicBezTo>
                  <a:pt x="5347530" y="980439"/>
                  <a:pt x="5341949" y="995245"/>
                  <a:pt x="5336740" y="1018462"/>
                </a:cubicBezTo>
                <a:cubicBezTo>
                  <a:pt x="5349193" y="1030628"/>
                  <a:pt x="5349409" y="1036516"/>
                  <a:pt x="5337391" y="1036126"/>
                </a:cubicBezTo>
                <a:cubicBezTo>
                  <a:pt x="5325374" y="1035735"/>
                  <a:pt x="5305077" y="1037009"/>
                  <a:pt x="5276502" y="1039949"/>
                </a:cubicBezTo>
                <a:cubicBezTo>
                  <a:pt x="5270623" y="1056469"/>
                  <a:pt x="5265749" y="1058217"/>
                  <a:pt x="5261880" y="1045195"/>
                </a:cubicBezTo>
                <a:cubicBezTo>
                  <a:pt x="5258010" y="1032173"/>
                  <a:pt x="5255115" y="1018164"/>
                  <a:pt x="5253192" y="1003170"/>
                </a:cubicBezTo>
                <a:cubicBezTo>
                  <a:pt x="5251270" y="988175"/>
                  <a:pt x="5248154" y="976179"/>
                  <a:pt x="5243844" y="967181"/>
                </a:cubicBezTo>
                <a:cubicBezTo>
                  <a:pt x="5239534" y="958183"/>
                  <a:pt x="5242080" y="954270"/>
                  <a:pt x="5251480" y="955442"/>
                </a:cubicBezTo>
                <a:cubicBezTo>
                  <a:pt x="5260882" y="956614"/>
                  <a:pt x="5269120" y="957021"/>
                  <a:pt x="5276195" y="956661"/>
                </a:cubicBezTo>
                <a:cubicBezTo>
                  <a:pt x="5283271" y="956301"/>
                  <a:pt x="5290929" y="954999"/>
                  <a:pt x="5299171" y="952754"/>
                </a:cubicBezTo>
                <a:cubicBezTo>
                  <a:pt x="5307412" y="950509"/>
                  <a:pt x="5313725" y="948159"/>
                  <a:pt x="5318109" y="945703"/>
                </a:cubicBezTo>
                <a:cubicBezTo>
                  <a:pt x="5320301" y="944476"/>
                  <a:pt x="5322723" y="943866"/>
                  <a:pt x="5325374" y="943876"/>
                </a:cubicBezTo>
                <a:close/>
                <a:moveTo>
                  <a:pt x="2459428" y="939825"/>
                </a:moveTo>
                <a:lnTo>
                  <a:pt x="2423895" y="945127"/>
                </a:lnTo>
                <a:cubicBezTo>
                  <a:pt x="2433234" y="983574"/>
                  <a:pt x="2437904" y="1003963"/>
                  <a:pt x="2437904" y="1006295"/>
                </a:cubicBezTo>
                <a:cubicBezTo>
                  <a:pt x="2437904" y="1006245"/>
                  <a:pt x="2445252" y="1004528"/>
                  <a:pt x="2459949" y="1001142"/>
                </a:cubicBezTo>
                <a:lnTo>
                  <a:pt x="2459949" y="981850"/>
                </a:lnTo>
                <a:cubicBezTo>
                  <a:pt x="2450759" y="983400"/>
                  <a:pt x="2443401" y="981692"/>
                  <a:pt x="2437876" y="976725"/>
                </a:cubicBezTo>
                <a:cubicBezTo>
                  <a:pt x="2432350" y="971758"/>
                  <a:pt x="2432580" y="968443"/>
                  <a:pt x="2438564" y="966781"/>
                </a:cubicBezTo>
                <a:cubicBezTo>
                  <a:pt x="2444548" y="965119"/>
                  <a:pt x="2451676" y="963656"/>
                  <a:pt x="2459949" y="962391"/>
                </a:cubicBezTo>
                <a:cubicBezTo>
                  <a:pt x="2459949" y="948078"/>
                  <a:pt x="2459775" y="940556"/>
                  <a:pt x="2459428" y="939825"/>
                </a:cubicBezTo>
                <a:close/>
                <a:moveTo>
                  <a:pt x="2520057" y="932504"/>
                </a:moveTo>
                <a:cubicBezTo>
                  <a:pt x="2516547" y="931940"/>
                  <a:pt x="2503171" y="933171"/>
                  <a:pt x="2479929" y="936197"/>
                </a:cubicBezTo>
                <a:cubicBezTo>
                  <a:pt x="2483823" y="936495"/>
                  <a:pt x="2485188" y="939183"/>
                  <a:pt x="2484022" y="944262"/>
                </a:cubicBezTo>
                <a:cubicBezTo>
                  <a:pt x="2482856" y="949340"/>
                  <a:pt x="2482273" y="953653"/>
                  <a:pt x="2482273" y="957200"/>
                </a:cubicBezTo>
                <a:cubicBezTo>
                  <a:pt x="2484121" y="957238"/>
                  <a:pt x="2488775" y="956469"/>
                  <a:pt x="2496235" y="954894"/>
                </a:cubicBezTo>
                <a:cubicBezTo>
                  <a:pt x="2503695" y="953318"/>
                  <a:pt x="2509068" y="955470"/>
                  <a:pt x="2512355" y="961349"/>
                </a:cubicBezTo>
                <a:cubicBezTo>
                  <a:pt x="2515641" y="967228"/>
                  <a:pt x="2505552" y="973063"/>
                  <a:pt x="2482087" y="978855"/>
                </a:cubicBezTo>
                <a:lnTo>
                  <a:pt x="2481101" y="996882"/>
                </a:lnTo>
                <a:lnTo>
                  <a:pt x="2506327" y="994873"/>
                </a:lnTo>
                <a:cubicBezTo>
                  <a:pt x="2508944" y="989639"/>
                  <a:pt x="2512764" y="978077"/>
                  <a:pt x="2517787" y="960186"/>
                </a:cubicBezTo>
                <a:cubicBezTo>
                  <a:pt x="2522810" y="942296"/>
                  <a:pt x="2523567" y="933069"/>
                  <a:pt x="2520057" y="932504"/>
                </a:cubicBezTo>
                <a:close/>
                <a:moveTo>
                  <a:pt x="5167641" y="920126"/>
                </a:moveTo>
                <a:cubicBezTo>
                  <a:pt x="5170183" y="919427"/>
                  <a:pt x="5174772" y="920378"/>
                  <a:pt x="5181410" y="922979"/>
                </a:cubicBezTo>
                <a:cubicBezTo>
                  <a:pt x="5194687" y="928182"/>
                  <a:pt x="5200113" y="932917"/>
                  <a:pt x="5197688" y="937183"/>
                </a:cubicBezTo>
                <a:cubicBezTo>
                  <a:pt x="5195264" y="941449"/>
                  <a:pt x="5192582" y="948506"/>
                  <a:pt x="5189642" y="958354"/>
                </a:cubicBezTo>
                <a:cubicBezTo>
                  <a:pt x="5197320" y="957684"/>
                  <a:pt x="5203676" y="956155"/>
                  <a:pt x="5208711" y="953768"/>
                </a:cubicBezTo>
                <a:cubicBezTo>
                  <a:pt x="5213747" y="951381"/>
                  <a:pt x="5218766" y="951238"/>
                  <a:pt x="5223771" y="953340"/>
                </a:cubicBezTo>
                <a:cubicBezTo>
                  <a:pt x="5228775" y="955442"/>
                  <a:pt x="5233485" y="958140"/>
                  <a:pt x="5237900" y="961433"/>
                </a:cubicBezTo>
                <a:cubicBezTo>
                  <a:pt x="5242315" y="964726"/>
                  <a:pt x="5243311" y="968409"/>
                  <a:pt x="5240886" y="972483"/>
                </a:cubicBezTo>
                <a:cubicBezTo>
                  <a:pt x="5238461" y="976557"/>
                  <a:pt x="5236889" y="980213"/>
                  <a:pt x="5236170" y="983450"/>
                </a:cubicBezTo>
                <a:cubicBezTo>
                  <a:pt x="5235451" y="986687"/>
                  <a:pt x="5234309" y="996320"/>
                  <a:pt x="5232747" y="1012351"/>
                </a:cubicBezTo>
                <a:cubicBezTo>
                  <a:pt x="5231184" y="1028380"/>
                  <a:pt x="5228381" y="1041449"/>
                  <a:pt x="5224338" y="1051557"/>
                </a:cubicBezTo>
                <a:cubicBezTo>
                  <a:pt x="5220295" y="1061665"/>
                  <a:pt x="5214559" y="1069891"/>
                  <a:pt x="5207130" y="1076235"/>
                </a:cubicBezTo>
                <a:cubicBezTo>
                  <a:pt x="5199701" y="1082579"/>
                  <a:pt x="5194771" y="1082160"/>
                  <a:pt x="5192340" y="1074979"/>
                </a:cubicBezTo>
                <a:cubicBezTo>
                  <a:pt x="5189909" y="1067798"/>
                  <a:pt x="5184939" y="1059408"/>
                  <a:pt x="5177429" y="1049809"/>
                </a:cubicBezTo>
                <a:cubicBezTo>
                  <a:pt x="5169920" y="1040209"/>
                  <a:pt x="5170964" y="1037161"/>
                  <a:pt x="5180564" y="1040665"/>
                </a:cubicBezTo>
                <a:cubicBezTo>
                  <a:pt x="5190163" y="1044169"/>
                  <a:pt x="5196039" y="1045359"/>
                  <a:pt x="5198191" y="1044237"/>
                </a:cubicBezTo>
                <a:cubicBezTo>
                  <a:pt x="5200343" y="1043114"/>
                  <a:pt x="5202743" y="1037825"/>
                  <a:pt x="5205390" y="1028368"/>
                </a:cubicBezTo>
                <a:cubicBezTo>
                  <a:pt x="5208038" y="1018911"/>
                  <a:pt x="5209750" y="1007225"/>
                  <a:pt x="5210525" y="993310"/>
                </a:cubicBezTo>
                <a:cubicBezTo>
                  <a:pt x="5211300" y="979394"/>
                  <a:pt x="5210860" y="972058"/>
                  <a:pt x="5209204" y="971302"/>
                </a:cubicBezTo>
                <a:cubicBezTo>
                  <a:pt x="5207548" y="970545"/>
                  <a:pt x="5200427" y="971550"/>
                  <a:pt x="5187838" y="974316"/>
                </a:cubicBezTo>
                <a:cubicBezTo>
                  <a:pt x="5181091" y="1001291"/>
                  <a:pt x="5171935" y="1023358"/>
                  <a:pt x="5160370" y="1040516"/>
                </a:cubicBezTo>
                <a:cubicBezTo>
                  <a:pt x="5148805" y="1057675"/>
                  <a:pt x="5135593" y="1069891"/>
                  <a:pt x="5120735" y="1077165"/>
                </a:cubicBezTo>
                <a:cubicBezTo>
                  <a:pt x="5105877" y="1084439"/>
                  <a:pt x="5103577" y="1082436"/>
                  <a:pt x="5113833" y="1071156"/>
                </a:cubicBezTo>
                <a:cubicBezTo>
                  <a:pt x="5124090" y="1059876"/>
                  <a:pt x="5134220" y="1045384"/>
                  <a:pt x="5144222" y="1027680"/>
                </a:cubicBezTo>
                <a:cubicBezTo>
                  <a:pt x="5154225" y="1009975"/>
                  <a:pt x="5160757" y="993917"/>
                  <a:pt x="5163821" y="979506"/>
                </a:cubicBezTo>
                <a:cubicBezTo>
                  <a:pt x="5155871" y="981031"/>
                  <a:pt x="5150442" y="982157"/>
                  <a:pt x="5147533" y="982883"/>
                </a:cubicBezTo>
                <a:cubicBezTo>
                  <a:pt x="5144625" y="983608"/>
                  <a:pt x="5140840" y="984396"/>
                  <a:pt x="5136176" y="985245"/>
                </a:cubicBezTo>
                <a:cubicBezTo>
                  <a:pt x="5131513" y="986095"/>
                  <a:pt x="5125423" y="983193"/>
                  <a:pt x="5117907" y="976539"/>
                </a:cubicBezTo>
                <a:cubicBezTo>
                  <a:pt x="5110391" y="969885"/>
                  <a:pt x="5112494" y="966558"/>
                  <a:pt x="5124214" y="966558"/>
                </a:cubicBezTo>
                <a:cubicBezTo>
                  <a:pt x="5133342" y="966558"/>
                  <a:pt x="5147437" y="965150"/>
                  <a:pt x="5166500" y="962335"/>
                </a:cubicBezTo>
                <a:cubicBezTo>
                  <a:pt x="5169390" y="946894"/>
                  <a:pt x="5169278" y="935174"/>
                  <a:pt x="5166165" y="927174"/>
                </a:cubicBezTo>
                <a:cubicBezTo>
                  <a:pt x="5164608" y="923175"/>
                  <a:pt x="5165101" y="920825"/>
                  <a:pt x="5167641" y="920126"/>
                </a:cubicBezTo>
                <a:close/>
                <a:moveTo>
                  <a:pt x="4808423" y="916284"/>
                </a:moveTo>
                <a:cubicBezTo>
                  <a:pt x="4810456" y="916473"/>
                  <a:pt x="4813062" y="917242"/>
                  <a:pt x="4816242" y="918589"/>
                </a:cubicBezTo>
                <a:cubicBezTo>
                  <a:pt x="4828961" y="923978"/>
                  <a:pt x="4836570" y="930095"/>
                  <a:pt x="4839068" y="936941"/>
                </a:cubicBezTo>
                <a:cubicBezTo>
                  <a:pt x="4841568" y="943787"/>
                  <a:pt x="4841019" y="950453"/>
                  <a:pt x="4837422" y="956940"/>
                </a:cubicBezTo>
                <a:cubicBezTo>
                  <a:pt x="4833826" y="963426"/>
                  <a:pt x="4828580" y="964059"/>
                  <a:pt x="4821683" y="958838"/>
                </a:cubicBezTo>
                <a:cubicBezTo>
                  <a:pt x="4816599" y="952897"/>
                  <a:pt x="4811241" y="943356"/>
                  <a:pt x="4805610" y="930216"/>
                </a:cubicBezTo>
                <a:cubicBezTo>
                  <a:pt x="4801387" y="920361"/>
                  <a:pt x="4802325" y="915717"/>
                  <a:pt x="4808423" y="916284"/>
                </a:cubicBezTo>
                <a:close/>
                <a:moveTo>
                  <a:pt x="1731849" y="916284"/>
                </a:moveTo>
                <a:cubicBezTo>
                  <a:pt x="1733881" y="916473"/>
                  <a:pt x="1736488" y="917242"/>
                  <a:pt x="1739667" y="918589"/>
                </a:cubicBezTo>
                <a:cubicBezTo>
                  <a:pt x="1752386" y="923978"/>
                  <a:pt x="1759995" y="930095"/>
                  <a:pt x="1762494" y="936941"/>
                </a:cubicBezTo>
                <a:cubicBezTo>
                  <a:pt x="1764993" y="943787"/>
                  <a:pt x="1764444" y="950453"/>
                  <a:pt x="1760848" y="956940"/>
                </a:cubicBezTo>
                <a:cubicBezTo>
                  <a:pt x="1757251" y="963426"/>
                  <a:pt x="1752004" y="964059"/>
                  <a:pt x="1745109" y="958838"/>
                </a:cubicBezTo>
                <a:cubicBezTo>
                  <a:pt x="1740024" y="952897"/>
                  <a:pt x="1734666" y="943356"/>
                  <a:pt x="1729035" y="930216"/>
                </a:cubicBezTo>
                <a:cubicBezTo>
                  <a:pt x="1724812" y="920361"/>
                  <a:pt x="1725750" y="915717"/>
                  <a:pt x="1731849" y="916284"/>
                </a:cubicBezTo>
                <a:close/>
                <a:moveTo>
                  <a:pt x="4713525" y="899799"/>
                </a:moveTo>
                <a:cubicBezTo>
                  <a:pt x="4717257" y="900593"/>
                  <a:pt x="4720921" y="902487"/>
                  <a:pt x="4724518" y="905483"/>
                </a:cubicBezTo>
                <a:cubicBezTo>
                  <a:pt x="4731711" y="911473"/>
                  <a:pt x="4728610" y="916744"/>
                  <a:pt x="4715216" y="921296"/>
                </a:cubicBezTo>
                <a:cubicBezTo>
                  <a:pt x="4701821" y="925847"/>
                  <a:pt x="4689450" y="928762"/>
                  <a:pt x="4678102" y="930039"/>
                </a:cubicBezTo>
                <a:cubicBezTo>
                  <a:pt x="4684328" y="931168"/>
                  <a:pt x="4686263" y="938395"/>
                  <a:pt x="4683906" y="951722"/>
                </a:cubicBezTo>
                <a:cubicBezTo>
                  <a:pt x="4681550" y="965048"/>
                  <a:pt x="4679615" y="987109"/>
                  <a:pt x="4678102" y="1017904"/>
                </a:cubicBezTo>
                <a:lnTo>
                  <a:pt x="4724238" y="1012118"/>
                </a:lnTo>
                <a:cubicBezTo>
                  <a:pt x="4737286" y="1009749"/>
                  <a:pt x="4746866" y="1011780"/>
                  <a:pt x="4752981" y="1018211"/>
                </a:cubicBezTo>
                <a:cubicBezTo>
                  <a:pt x="4759095" y="1024641"/>
                  <a:pt x="4762152" y="1029227"/>
                  <a:pt x="4762152" y="1031968"/>
                </a:cubicBezTo>
                <a:cubicBezTo>
                  <a:pt x="4762152" y="1035912"/>
                  <a:pt x="4757557" y="1037490"/>
                  <a:pt x="4748367" y="1036703"/>
                </a:cubicBezTo>
                <a:cubicBezTo>
                  <a:pt x="4739177" y="1035915"/>
                  <a:pt x="4727934" y="1035137"/>
                  <a:pt x="4714639" y="1034368"/>
                </a:cubicBezTo>
                <a:cubicBezTo>
                  <a:pt x="4701344" y="1033599"/>
                  <a:pt x="4684064" y="1034765"/>
                  <a:pt x="4662800" y="1037865"/>
                </a:cubicBezTo>
                <a:cubicBezTo>
                  <a:pt x="4641537" y="1040966"/>
                  <a:pt x="4627789" y="1043496"/>
                  <a:pt x="4621556" y="1045455"/>
                </a:cubicBezTo>
                <a:cubicBezTo>
                  <a:pt x="4615324" y="1047415"/>
                  <a:pt x="4607408" y="1044944"/>
                  <a:pt x="4597809" y="1038042"/>
                </a:cubicBezTo>
                <a:cubicBezTo>
                  <a:pt x="4588210" y="1031140"/>
                  <a:pt x="4588948" y="1027435"/>
                  <a:pt x="4600023" y="1026926"/>
                </a:cubicBezTo>
                <a:cubicBezTo>
                  <a:pt x="4611098" y="1026418"/>
                  <a:pt x="4629708" y="1024713"/>
                  <a:pt x="4655852" y="1021810"/>
                </a:cubicBezTo>
                <a:cubicBezTo>
                  <a:pt x="4656584" y="993570"/>
                  <a:pt x="4656950" y="975165"/>
                  <a:pt x="4656950" y="966595"/>
                </a:cubicBezTo>
                <a:cubicBezTo>
                  <a:pt x="4656950" y="958224"/>
                  <a:pt x="4656767" y="951610"/>
                  <a:pt x="4656401" y="946755"/>
                </a:cubicBezTo>
                <a:cubicBezTo>
                  <a:pt x="4656035" y="941899"/>
                  <a:pt x="4655362" y="937251"/>
                  <a:pt x="4654382" y="932811"/>
                </a:cubicBezTo>
                <a:cubicBezTo>
                  <a:pt x="4650426" y="934349"/>
                  <a:pt x="4645586" y="935320"/>
                  <a:pt x="4639862" y="935723"/>
                </a:cubicBezTo>
                <a:cubicBezTo>
                  <a:pt x="4634138" y="936126"/>
                  <a:pt x="4628551" y="933468"/>
                  <a:pt x="4623100" y="927751"/>
                </a:cubicBezTo>
                <a:cubicBezTo>
                  <a:pt x="4617650" y="922033"/>
                  <a:pt x="4618741" y="918908"/>
                  <a:pt x="4626375" y="918375"/>
                </a:cubicBezTo>
                <a:cubicBezTo>
                  <a:pt x="4634008" y="917842"/>
                  <a:pt x="4641797" y="916815"/>
                  <a:pt x="4649741" y="915296"/>
                </a:cubicBezTo>
                <a:cubicBezTo>
                  <a:pt x="4657684" y="913777"/>
                  <a:pt x="4666468" y="911671"/>
                  <a:pt x="4676093" y="908980"/>
                </a:cubicBezTo>
                <a:cubicBezTo>
                  <a:pt x="4685717" y="906289"/>
                  <a:pt x="4694395" y="903535"/>
                  <a:pt x="4702128" y="900720"/>
                </a:cubicBezTo>
                <a:cubicBezTo>
                  <a:pt x="4705995" y="899312"/>
                  <a:pt x="4709794" y="899005"/>
                  <a:pt x="4713525" y="899799"/>
                </a:cubicBezTo>
                <a:close/>
                <a:moveTo>
                  <a:pt x="1636950" y="899799"/>
                </a:moveTo>
                <a:cubicBezTo>
                  <a:pt x="1640682" y="900593"/>
                  <a:pt x="1644346" y="902487"/>
                  <a:pt x="1647942" y="905483"/>
                </a:cubicBezTo>
                <a:cubicBezTo>
                  <a:pt x="1655136" y="911473"/>
                  <a:pt x="1652035" y="916744"/>
                  <a:pt x="1638641" y="921296"/>
                </a:cubicBezTo>
                <a:cubicBezTo>
                  <a:pt x="1625247" y="925847"/>
                  <a:pt x="1612875" y="928762"/>
                  <a:pt x="1601527" y="930039"/>
                </a:cubicBezTo>
                <a:cubicBezTo>
                  <a:pt x="1607753" y="931168"/>
                  <a:pt x="1609688" y="938395"/>
                  <a:pt x="1607331" y="951722"/>
                </a:cubicBezTo>
                <a:cubicBezTo>
                  <a:pt x="1604975" y="965048"/>
                  <a:pt x="1603040" y="987109"/>
                  <a:pt x="1601527" y="1017904"/>
                </a:cubicBezTo>
                <a:lnTo>
                  <a:pt x="1647663" y="1012118"/>
                </a:lnTo>
                <a:cubicBezTo>
                  <a:pt x="1660711" y="1009749"/>
                  <a:pt x="1670292" y="1011780"/>
                  <a:pt x="1676406" y="1018211"/>
                </a:cubicBezTo>
                <a:cubicBezTo>
                  <a:pt x="1682521" y="1024641"/>
                  <a:pt x="1685578" y="1029227"/>
                  <a:pt x="1685578" y="1031968"/>
                </a:cubicBezTo>
                <a:cubicBezTo>
                  <a:pt x="1685578" y="1035912"/>
                  <a:pt x="1680983" y="1037490"/>
                  <a:pt x="1671792" y="1036703"/>
                </a:cubicBezTo>
                <a:cubicBezTo>
                  <a:pt x="1662602" y="1035915"/>
                  <a:pt x="1651359" y="1035137"/>
                  <a:pt x="1638064" y="1034368"/>
                </a:cubicBezTo>
                <a:cubicBezTo>
                  <a:pt x="1624769" y="1033599"/>
                  <a:pt x="1607490" y="1034765"/>
                  <a:pt x="1586225" y="1037865"/>
                </a:cubicBezTo>
                <a:cubicBezTo>
                  <a:pt x="1564962" y="1040966"/>
                  <a:pt x="1551214" y="1043496"/>
                  <a:pt x="1544982" y="1045455"/>
                </a:cubicBezTo>
                <a:cubicBezTo>
                  <a:pt x="1538749" y="1047415"/>
                  <a:pt x="1530833" y="1044944"/>
                  <a:pt x="1521234" y="1038042"/>
                </a:cubicBezTo>
                <a:cubicBezTo>
                  <a:pt x="1511635" y="1031140"/>
                  <a:pt x="1512373" y="1027435"/>
                  <a:pt x="1523448" y="1026926"/>
                </a:cubicBezTo>
                <a:cubicBezTo>
                  <a:pt x="1534523" y="1026418"/>
                  <a:pt x="1553133" y="1024713"/>
                  <a:pt x="1579277" y="1021810"/>
                </a:cubicBezTo>
                <a:cubicBezTo>
                  <a:pt x="1580009" y="993570"/>
                  <a:pt x="1580375" y="975165"/>
                  <a:pt x="1580375" y="966595"/>
                </a:cubicBezTo>
                <a:cubicBezTo>
                  <a:pt x="1580375" y="958224"/>
                  <a:pt x="1580192" y="951610"/>
                  <a:pt x="1579826" y="946755"/>
                </a:cubicBezTo>
                <a:cubicBezTo>
                  <a:pt x="1579460" y="941899"/>
                  <a:pt x="1578787" y="937251"/>
                  <a:pt x="1577808" y="932811"/>
                </a:cubicBezTo>
                <a:cubicBezTo>
                  <a:pt x="1573851" y="934349"/>
                  <a:pt x="1569011" y="935320"/>
                  <a:pt x="1563287" y="935723"/>
                </a:cubicBezTo>
                <a:cubicBezTo>
                  <a:pt x="1557563" y="936126"/>
                  <a:pt x="1551977" y="933468"/>
                  <a:pt x="1546525" y="927751"/>
                </a:cubicBezTo>
                <a:cubicBezTo>
                  <a:pt x="1541075" y="922033"/>
                  <a:pt x="1542166" y="918908"/>
                  <a:pt x="1549800" y="918375"/>
                </a:cubicBezTo>
                <a:cubicBezTo>
                  <a:pt x="1557433" y="917842"/>
                  <a:pt x="1565222" y="916815"/>
                  <a:pt x="1573166" y="915296"/>
                </a:cubicBezTo>
                <a:cubicBezTo>
                  <a:pt x="1581109" y="913777"/>
                  <a:pt x="1589894" y="911671"/>
                  <a:pt x="1599518" y="908980"/>
                </a:cubicBezTo>
                <a:cubicBezTo>
                  <a:pt x="1609142" y="906289"/>
                  <a:pt x="1617821" y="903535"/>
                  <a:pt x="1625554" y="900720"/>
                </a:cubicBezTo>
                <a:cubicBezTo>
                  <a:pt x="1629419" y="899312"/>
                  <a:pt x="1633219" y="899005"/>
                  <a:pt x="1636950" y="899799"/>
                </a:cubicBezTo>
                <a:close/>
                <a:moveTo>
                  <a:pt x="2199499" y="886116"/>
                </a:moveTo>
                <a:lnTo>
                  <a:pt x="2175129" y="890339"/>
                </a:lnTo>
                <a:cubicBezTo>
                  <a:pt x="2175129" y="904007"/>
                  <a:pt x="2174041" y="914893"/>
                  <a:pt x="2171864" y="922998"/>
                </a:cubicBezTo>
                <a:lnTo>
                  <a:pt x="2170108" y="927631"/>
                </a:lnTo>
                <a:lnTo>
                  <a:pt x="2192603" y="925028"/>
                </a:lnTo>
                <a:lnTo>
                  <a:pt x="2192022" y="922872"/>
                </a:lnTo>
                <a:cubicBezTo>
                  <a:pt x="2192054" y="921131"/>
                  <a:pt x="2192410" y="918736"/>
                  <a:pt x="2193091" y="915687"/>
                </a:cubicBezTo>
                <a:cubicBezTo>
                  <a:pt x="2195813" y="903489"/>
                  <a:pt x="2197949" y="893632"/>
                  <a:pt x="2199499" y="886116"/>
                </a:cubicBezTo>
                <a:close/>
                <a:moveTo>
                  <a:pt x="4849469" y="846487"/>
                </a:moveTo>
                <a:cubicBezTo>
                  <a:pt x="4851885" y="846793"/>
                  <a:pt x="4854899" y="847539"/>
                  <a:pt x="4858509" y="848723"/>
                </a:cubicBezTo>
                <a:cubicBezTo>
                  <a:pt x="4872952" y="853461"/>
                  <a:pt x="4878812" y="858502"/>
                  <a:pt x="4876089" y="863848"/>
                </a:cubicBezTo>
                <a:cubicBezTo>
                  <a:pt x="4873367" y="869193"/>
                  <a:pt x="4872006" y="890191"/>
                  <a:pt x="4872006" y="926839"/>
                </a:cubicBezTo>
                <a:cubicBezTo>
                  <a:pt x="4871473" y="925339"/>
                  <a:pt x="4873073" y="922347"/>
                  <a:pt x="4876806" y="917863"/>
                </a:cubicBezTo>
                <a:cubicBezTo>
                  <a:pt x="4880539" y="913380"/>
                  <a:pt x="4882679" y="908503"/>
                  <a:pt x="4883224" y="903232"/>
                </a:cubicBezTo>
                <a:cubicBezTo>
                  <a:pt x="4883770" y="897961"/>
                  <a:pt x="4889819" y="899514"/>
                  <a:pt x="4901372" y="907892"/>
                </a:cubicBezTo>
                <a:cubicBezTo>
                  <a:pt x="4912924" y="916270"/>
                  <a:pt x="4914825" y="921705"/>
                  <a:pt x="4907074" y="924198"/>
                </a:cubicBezTo>
                <a:cubicBezTo>
                  <a:pt x="4899322" y="926691"/>
                  <a:pt x="4887633" y="931844"/>
                  <a:pt x="4872006" y="939657"/>
                </a:cubicBezTo>
                <a:cubicBezTo>
                  <a:pt x="4872006" y="949033"/>
                  <a:pt x="4870450" y="966775"/>
                  <a:pt x="4867336" y="992882"/>
                </a:cubicBezTo>
                <a:cubicBezTo>
                  <a:pt x="4874642" y="994197"/>
                  <a:pt x="4882306" y="997189"/>
                  <a:pt x="4890330" y="1001858"/>
                </a:cubicBezTo>
                <a:cubicBezTo>
                  <a:pt x="4898355" y="1006528"/>
                  <a:pt x="4901620" y="1014087"/>
                  <a:pt x="4900125" y="1024536"/>
                </a:cubicBezTo>
                <a:cubicBezTo>
                  <a:pt x="4898631" y="1034985"/>
                  <a:pt x="4892920" y="1036132"/>
                  <a:pt x="4882991" y="1027977"/>
                </a:cubicBezTo>
                <a:cubicBezTo>
                  <a:pt x="4873063" y="1019823"/>
                  <a:pt x="4866785" y="1012230"/>
                  <a:pt x="4864155" y="1005197"/>
                </a:cubicBezTo>
                <a:cubicBezTo>
                  <a:pt x="4861464" y="1019286"/>
                  <a:pt x="4855867" y="1032603"/>
                  <a:pt x="4847366" y="1045149"/>
                </a:cubicBezTo>
                <a:cubicBezTo>
                  <a:pt x="4838864" y="1057693"/>
                  <a:pt x="4827203" y="1067597"/>
                  <a:pt x="4812382" y="1074858"/>
                </a:cubicBezTo>
                <a:cubicBezTo>
                  <a:pt x="4797561" y="1082120"/>
                  <a:pt x="4795843" y="1079546"/>
                  <a:pt x="4807228" y="1067138"/>
                </a:cubicBezTo>
                <a:cubicBezTo>
                  <a:pt x="4818614" y="1054729"/>
                  <a:pt x="4827569" y="1042001"/>
                  <a:pt x="4834092" y="1028954"/>
                </a:cubicBezTo>
                <a:cubicBezTo>
                  <a:pt x="4840616" y="1015907"/>
                  <a:pt x="4845040" y="999672"/>
                  <a:pt x="4847366" y="980250"/>
                </a:cubicBezTo>
                <a:cubicBezTo>
                  <a:pt x="4849691" y="960828"/>
                  <a:pt x="4850854" y="937598"/>
                  <a:pt x="4850854" y="910561"/>
                </a:cubicBezTo>
                <a:cubicBezTo>
                  <a:pt x="4850854" y="883214"/>
                  <a:pt x="4848519" y="864887"/>
                  <a:pt x="4843850" y="855579"/>
                </a:cubicBezTo>
                <a:cubicBezTo>
                  <a:pt x="4840347" y="848598"/>
                  <a:pt x="4842221" y="845567"/>
                  <a:pt x="4849469" y="846487"/>
                </a:cubicBezTo>
                <a:close/>
                <a:moveTo>
                  <a:pt x="1772894" y="846487"/>
                </a:moveTo>
                <a:cubicBezTo>
                  <a:pt x="1775310" y="846793"/>
                  <a:pt x="1778324" y="847539"/>
                  <a:pt x="1781934" y="848723"/>
                </a:cubicBezTo>
                <a:cubicBezTo>
                  <a:pt x="1796377" y="853461"/>
                  <a:pt x="1802237" y="858502"/>
                  <a:pt x="1799515" y="863848"/>
                </a:cubicBezTo>
                <a:cubicBezTo>
                  <a:pt x="1796792" y="869193"/>
                  <a:pt x="1795431" y="890191"/>
                  <a:pt x="1795431" y="926839"/>
                </a:cubicBezTo>
                <a:cubicBezTo>
                  <a:pt x="1794898" y="925339"/>
                  <a:pt x="1796498" y="922347"/>
                  <a:pt x="1800231" y="917863"/>
                </a:cubicBezTo>
                <a:cubicBezTo>
                  <a:pt x="1803964" y="913380"/>
                  <a:pt x="1806103" y="908503"/>
                  <a:pt x="1806649" y="903232"/>
                </a:cubicBezTo>
                <a:cubicBezTo>
                  <a:pt x="1807195" y="897961"/>
                  <a:pt x="1813244" y="899514"/>
                  <a:pt x="1824797" y="907892"/>
                </a:cubicBezTo>
                <a:cubicBezTo>
                  <a:pt x="1836350" y="916270"/>
                  <a:pt x="1838250" y="921705"/>
                  <a:pt x="1830499" y="924198"/>
                </a:cubicBezTo>
                <a:cubicBezTo>
                  <a:pt x="1822747" y="926691"/>
                  <a:pt x="1811058" y="931844"/>
                  <a:pt x="1795431" y="939657"/>
                </a:cubicBezTo>
                <a:cubicBezTo>
                  <a:pt x="1795431" y="949033"/>
                  <a:pt x="1793875" y="966775"/>
                  <a:pt x="1790762" y="992882"/>
                </a:cubicBezTo>
                <a:cubicBezTo>
                  <a:pt x="1798067" y="994197"/>
                  <a:pt x="1805731" y="997189"/>
                  <a:pt x="1813756" y="1001858"/>
                </a:cubicBezTo>
                <a:cubicBezTo>
                  <a:pt x="1821780" y="1006528"/>
                  <a:pt x="1825045" y="1014087"/>
                  <a:pt x="1823550" y="1024536"/>
                </a:cubicBezTo>
                <a:cubicBezTo>
                  <a:pt x="1822056" y="1034985"/>
                  <a:pt x="1816345" y="1036132"/>
                  <a:pt x="1806417" y="1027977"/>
                </a:cubicBezTo>
                <a:cubicBezTo>
                  <a:pt x="1796488" y="1019823"/>
                  <a:pt x="1790210" y="1012230"/>
                  <a:pt x="1787580" y="1005197"/>
                </a:cubicBezTo>
                <a:cubicBezTo>
                  <a:pt x="1784889" y="1019286"/>
                  <a:pt x="1779293" y="1032603"/>
                  <a:pt x="1770791" y="1045149"/>
                </a:cubicBezTo>
                <a:cubicBezTo>
                  <a:pt x="1762289" y="1057693"/>
                  <a:pt x="1750628" y="1067597"/>
                  <a:pt x="1735807" y="1074858"/>
                </a:cubicBezTo>
                <a:cubicBezTo>
                  <a:pt x="1720986" y="1082120"/>
                  <a:pt x="1719268" y="1079546"/>
                  <a:pt x="1730654" y="1067138"/>
                </a:cubicBezTo>
                <a:cubicBezTo>
                  <a:pt x="1742040" y="1054729"/>
                  <a:pt x="1750994" y="1042001"/>
                  <a:pt x="1757517" y="1028954"/>
                </a:cubicBezTo>
                <a:cubicBezTo>
                  <a:pt x="1764041" y="1015907"/>
                  <a:pt x="1768465" y="999672"/>
                  <a:pt x="1770791" y="980250"/>
                </a:cubicBezTo>
                <a:cubicBezTo>
                  <a:pt x="1773117" y="960828"/>
                  <a:pt x="1774279" y="937598"/>
                  <a:pt x="1774279" y="910561"/>
                </a:cubicBezTo>
                <a:cubicBezTo>
                  <a:pt x="1774279" y="883214"/>
                  <a:pt x="1771944" y="864887"/>
                  <a:pt x="1767275" y="855579"/>
                </a:cubicBezTo>
                <a:cubicBezTo>
                  <a:pt x="1763773" y="848598"/>
                  <a:pt x="1765646" y="845567"/>
                  <a:pt x="1772894" y="846487"/>
                </a:cubicBezTo>
                <a:close/>
                <a:moveTo>
                  <a:pt x="2459086" y="838956"/>
                </a:moveTo>
                <a:cubicBezTo>
                  <a:pt x="2462405" y="839099"/>
                  <a:pt x="2467384" y="841077"/>
                  <a:pt x="2474022" y="844891"/>
                </a:cubicBezTo>
                <a:cubicBezTo>
                  <a:pt x="2487299" y="852518"/>
                  <a:pt x="2490784" y="858270"/>
                  <a:pt x="2484477" y="862146"/>
                </a:cubicBezTo>
                <a:cubicBezTo>
                  <a:pt x="2478171" y="866021"/>
                  <a:pt x="2471594" y="869689"/>
                  <a:pt x="2464748" y="873150"/>
                </a:cubicBezTo>
                <a:cubicBezTo>
                  <a:pt x="2480685" y="872480"/>
                  <a:pt x="2491795" y="869587"/>
                  <a:pt x="2498077" y="864471"/>
                </a:cubicBezTo>
                <a:cubicBezTo>
                  <a:pt x="2504358" y="859355"/>
                  <a:pt x="2513412" y="860633"/>
                  <a:pt x="2525238" y="868303"/>
                </a:cubicBezTo>
                <a:cubicBezTo>
                  <a:pt x="2537063" y="875974"/>
                  <a:pt x="2540331" y="881379"/>
                  <a:pt x="2535042" y="884516"/>
                </a:cubicBezTo>
                <a:cubicBezTo>
                  <a:pt x="2529752" y="887654"/>
                  <a:pt x="2524630" y="890172"/>
                  <a:pt x="2519675" y="892069"/>
                </a:cubicBezTo>
                <a:cubicBezTo>
                  <a:pt x="2514721" y="893967"/>
                  <a:pt x="2502638" y="903610"/>
                  <a:pt x="2483426" y="920998"/>
                </a:cubicBezTo>
                <a:cubicBezTo>
                  <a:pt x="2503580" y="919547"/>
                  <a:pt x="2516556" y="917435"/>
                  <a:pt x="2522354" y="914663"/>
                </a:cubicBezTo>
                <a:cubicBezTo>
                  <a:pt x="2528152" y="911892"/>
                  <a:pt x="2534549" y="911957"/>
                  <a:pt x="2541544" y="914859"/>
                </a:cubicBezTo>
                <a:cubicBezTo>
                  <a:pt x="2548539" y="917761"/>
                  <a:pt x="2555195" y="921947"/>
                  <a:pt x="2561515" y="927416"/>
                </a:cubicBezTo>
                <a:cubicBezTo>
                  <a:pt x="2567834" y="932886"/>
                  <a:pt x="2568131" y="938067"/>
                  <a:pt x="2562408" y="942959"/>
                </a:cubicBezTo>
                <a:cubicBezTo>
                  <a:pt x="2556684" y="947852"/>
                  <a:pt x="2549577" y="958605"/>
                  <a:pt x="2541088" y="975218"/>
                </a:cubicBezTo>
                <a:cubicBezTo>
                  <a:pt x="2532599" y="991831"/>
                  <a:pt x="2526186" y="1003315"/>
                  <a:pt x="2521852" y="1009672"/>
                </a:cubicBezTo>
                <a:cubicBezTo>
                  <a:pt x="2517517" y="1016028"/>
                  <a:pt x="2513573" y="1018918"/>
                  <a:pt x="2510020" y="1018341"/>
                </a:cubicBezTo>
                <a:cubicBezTo>
                  <a:pt x="2506467" y="1017764"/>
                  <a:pt x="2504361" y="1015330"/>
                  <a:pt x="2503704" y="1011039"/>
                </a:cubicBezTo>
                <a:cubicBezTo>
                  <a:pt x="2475687" y="1014921"/>
                  <a:pt x="2454231" y="1017928"/>
                  <a:pt x="2439336" y="1020062"/>
                </a:cubicBezTo>
                <a:cubicBezTo>
                  <a:pt x="2434524" y="1029611"/>
                  <a:pt x="2429392" y="1028173"/>
                  <a:pt x="2423942" y="1015746"/>
                </a:cubicBezTo>
                <a:cubicBezTo>
                  <a:pt x="2418491" y="1003319"/>
                  <a:pt x="2413648" y="989974"/>
                  <a:pt x="2409412" y="975711"/>
                </a:cubicBezTo>
                <a:cubicBezTo>
                  <a:pt x="2405177" y="961448"/>
                  <a:pt x="2400284" y="950128"/>
                  <a:pt x="2394734" y="941750"/>
                </a:cubicBezTo>
                <a:cubicBezTo>
                  <a:pt x="2389184" y="933372"/>
                  <a:pt x="2391230" y="929571"/>
                  <a:pt x="2400873" y="930346"/>
                </a:cubicBezTo>
                <a:cubicBezTo>
                  <a:pt x="2410516" y="931121"/>
                  <a:pt x="2431802" y="929283"/>
                  <a:pt x="2464730" y="924830"/>
                </a:cubicBezTo>
                <a:cubicBezTo>
                  <a:pt x="2469629" y="919249"/>
                  <a:pt x="2474335" y="912701"/>
                  <a:pt x="2478850" y="905185"/>
                </a:cubicBezTo>
                <a:cubicBezTo>
                  <a:pt x="2483364" y="897669"/>
                  <a:pt x="2486595" y="892807"/>
                  <a:pt x="2488542" y="890600"/>
                </a:cubicBezTo>
                <a:cubicBezTo>
                  <a:pt x="2490490" y="888392"/>
                  <a:pt x="2490706" y="887288"/>
                  <a:pt x="2489193" y="887288"/>
                </a:cubicBezTo>
                <a:cubicBezTo>
                  <a:pt x="2486390" y="887288"/>
                  <a:pt x="2481129" y="888067"/>
                  <a:pt x="2473408" y="889623"/>
                </a:cubicBezTo>
                <a:cubicBezTo>
                  <a:pt x="2465688" y="891180"/>
                  <a:pt x="2459012" y="890401"/>
                  <a:pt x="2453382" y="887288"/>
                </a:cubicBezTo>
                <a:cubicBezTo>
                  <a:pt x="2444415" y="894631"/>
                  <a:pt x="2436719" y="900308"/>
                  <a:pt x="2430295" y="904320"/>
                </a:cubicBezTo>
                <a:cubicBezTo>
                  <a:pt x="2423870" y="908332"/>
                  <a:pt x="2416506" y="911749"/>
                  <a:pt x="2408203" y="914570"/>
                </a:cubicBezTo>
                <a:cubicBezTo>
                  <a:pt x="2399900" y="917392"/>
                  <a:pt x="2399323" y="915104"/>
                  <a:pt x="2406473" y="907706"/>
                </a:cubicBezTo>
                <a:cubicBezTo>
                  <a:pt x="2413623" y="900308"/>
                  <a:pt x="2421849" y="891958"/>
                  <a:pt x="2431150" y="882656"/>
                </a:cubicBezTo>
                <a:cubicBezTo>
                  <a:pt x="2440452" y="873354"/>
                  <a:pt x="2446604" y="865516"/>
                  <a:pt x="2449605" y="859141"/>
                </a:cubicBezTo>
                <a:cubicBezTo>
                  <a:pt x="2452606" y="852766"/>
                  <a:pt x="2454107" y="847731"/>
                  <a:pt x="2454107" y="844035"/>
                </a:cubicBezTo>
                <a:cubicBezTo>
                  <a:pt x="2454107" y="840507"/>
                  <a:pt x="2455767" y="838814"/>
                  <a:pt x="2459086" y="838956"/>
                </a:cubicBezTo>
                <a:close/>
                <a:moveTo>
                  <a:pt x="5576663" y="838852"/>
                </a:moveTo>
                <a:cubicBezTo>
                  <a:pt x="5580035" y="839092"/>
                  <a:pt x="5583590" y="840352"/>
                  <a:pt x="5587330" y="842631"/>
                </a:cubicBezTo>
                <a:cubicBezTo>
                  <a:pt x="5594808" y="847189"/>
                  <a:pt x="5601239" y="852791"/>
                  <a:pt x="5606622" y="859439"/>
                </a:cubicBezTo>
                <a:cubicBezTo>
                  <a:pt x="5612004" y="866087"/>
                  <a:pt x="5611654" y="870393"/>
                  <a:pt x="5605570" y="872359"/>
                </a:cubicBezTo>
                <a:cubicBezTo>
                  <a:pt x="5599487" y="874325"/>
                  <a:pt x="5580348" y="888181"/>
                  <a:pt x="5548151" y="913929"/>
                </a:cubicBezTo>
                <a:cubicBezTo>
                  <a:pt x="5551959" y="919113"/>
                  <a:pt x="5554495" y="924582"/>
                  <a:pt x="5555760" y="930337"/>
                </a:cubicBezTo>
                <a:cubicBezTo>
                  <a:pt x="5568733" y="929630"/>
                  <a:pt x="5582016" y="928111"/>
                  <a:pt x="5595608" y="925779"/>
                </a:cubicBezTo>
                <a:cubicBezTo>
                  <a:pt x="5609202" y="923447"/>
                  <a:pt x="5619917" y="921680"/>
                  <a:pt x="5627755" y="920477"/>
                </a:cubicBezTo>
                <a:cubicBezTo>
                  <a:pt x="5635594" y="919274"/>
                  <a:pt x="5642154" y="919522"/>
                  <a:pt x="5647438" y="921221"/>
                </a:cubicBezTo>
                <a:cubicBezTo>
                  <a:pt x="5652721" y="922920"/>
                  <a:pt x="5657924" y="926808"/>
                  <a:pt x="5663046" y="932886"/>
                </a:cubicBezTo>
                <a:cubicBezTo>
                  <a:pt x="5668168" y="938963"/>
                  <a:pt x="5668466" y="942612"/>
                  <a:pt x="5663939" y="943834"/>
                </a:cubicBezTo>
                <a:cubicBezTo>
                  <a:pt x="5659413" y="945055"/>
                  <a:pt x="5652312" y="945666"/>
                  <a:pt x="5642638" y="945666"/>
                </a:cubicBezTo>
                <a:cubicBezTo>
                  <a:pt x="5633336" y="945666"/>
                  <a:pt x="5621396" y="945855"/>
                  <a:pt x="5606817" y="946234"/>
                </a:cubicBezTo>
                <a:cubicBezTo>
                  <a:pt x="5592238" y="946612"/>
                  <a:pt x="5576571" y="948165"/>
                  <a:pt x="5559815" y="950894"/>
                </a:cubicBezTo>
                <a:cubicBezTo>
                  <a:pt x="5561341" y="957405"/>
                  <a:pt x="5562491" y="966899"/>
                  <a:pt x="5563266" y="979376"/>
                </a:cubicBezTo>
                <a:cubicBezTo>
                  <a:pt x="5564042" y="991852"/>
                  <a:pt x="5564628" y="1005188"/>
                  <a:pt x="5565024" y="1019383"/>
                </a:cubicBezTo>
                <a:cubicBezTo>
                  <a:pt x="5565421" y="1033577"/>
                  <a:pt x="5564004" y="1045728"/>
                  <a:pt x="5560773" y="1055836"/>
                </a:cubicBezTo>
                <a:cubicBezTo>
                  <a:pt x="5557543" y="1065944"/>
                  <a:pt x="5551673" y="1076179"/>
                  <a:pt x="5543165" y="1086541"/>
                </a:cubicBezTo>
                <a:cubicBezTo>
                  <a:pt x="5534657" y="1096903"/>
                  <a:pt x="5528233" y="1099368"/>
                  <a:pt x="5523892" y="1093936"/>
                </a:cubicBezTo>
                <a:cubicBezTo>
                  <a:pt x="5519551" y="1088504"/>
                  <a:pt x="5513952" y="1082932"/>
                  <a:pt x="5507093" y="1077221"/>
                </a:cubicBezTo>
                <a:cubicBezTo>
                  <a:pt x="5500234" y="1071510"/>
                  <a:pt x="5493860" y="1065836"/>
                  <a:pt x="5487968" y="1060199"/>
                </a:cubicBezTo>
                <a:cubicBezTo>
                  <a:pt x="5482077" y="1054562"/>
                  <a:pt x="5482257" y="1052354"/>
                  <a:pt x="5488508" y="1053576"/>
                </a:cubicBezTo>
                <a:cubicBezTo>
                  <a:pt x="5494759" y="1054797"/>
                  <a:pt x="5502309" y="1055771"/>
                  <a:pt x="5511158" y="1056497"/>
                </a:cubicBezTo>
                <a:cubicBezTo>
                  <a:pt x="5520007" y="1057222"/>
                  <a:pt x="5525854" y="1056484"/>
                  <a:pt x="5528701" y="1054283"/>
                </a:cubicBezTo>
                <a:cubicBezTo>
                  <a:pt x="5531547" y="1052081"/>
                  <a:pt x="5533919" y="1046615"/>
                  <a:pt x="5535817" y="1037884"/>
                </a:cubicBezTo>
                <a:cubicBezTo>
                  <a:pt x="5537714" y="1029153"/>
                  <a:pt x="5538474" y="1017541"/>
                  <a:pt x="5538096" y="1003049"/>
                </a:cubicBezTo>
                <a:cubicBezTo>
                  <a:pt x="5537718" y="988557"/>
                  <a:pt x="5536139" y="972151"/>
                  <a:pt x="5533361" y="953833"/>
                </a:cubicBezTo>
                <a:cubicBezTo>
                  <a:pt x="5511024" y="956140"/>
                  <a:pt x="5491863" y="958658"/>
                  <a:pt x="5475876" y="961386"/>
                </a:cubicBezTo>
                <a:cubicBezTo>
                  <a:pt x="5459890" y="964115"/>
                  <a:pt x="5448492" y="966456"/>
                  <a:pt x="5441683" y="968409"/>
                </a:cubicBezTo>
                <a:cubicBezTo>
                  <a:pt x="5434874" y="970362"/>
                  <a:pt x="5429420" y="970908"/>
                  <a:pt x="5425321" y="970046"/>
                </a:cubicBezTo>
                <a:cubicBezTo>
                  <a:pt x="5421222" y="969184"/>
                  <a:pt x="5416326" y="965876"/>
                  <a:pt x="5410634" y="960121"/>
                </a:cubicBezTo>
                <a:cubicBezTo>
                  <a:pt x="5404941" y="954366"/>
                  <a:pt x="5403552" y="951092"/>
                  <a:pt x="5406466" y="950298"/>
                </a:cubicBezTo>
                <a:cubicBezTo>
                  <a:pt x="5409381" y="949505"/>
                  <a:pt x="5415747" y="948714"/>
                  <a:pt x="5425563" y="947927"/>
                </a:cubicBezTo>
                <a:cubicBezTo>
                  <a:pt x="5435380" y="947139"/>
                  <a:pt x="5449131" y="945784"/>
                  <a:pt x="5466816" y="943862"/>
                </a:cubicBezTo>
                <a:cubicBezTo>
                  <a:pt x="5484502" y="941939"/>
                  <a:pt x="5505729" y="939192"/>
                  <a:pt x="5530496" y="935620"/>
                </a:cubicBezTo>
                <a:cubicBezTo>
                  <a:pt x="5527705" y="927447"/>
                  <a:pt x="5521951" y="919662"/>
                  <a:pt x="5513232" y="912264"/>
                </a:cubicBezTo>
                <a:cubicBezTo>
                  <a:pt x="5504513" y="904866"/>
                  <a:pt x="5512748" y="902723"/>
                  <a:pt x="5537937" y="905836"/>
                </a:cubicBezTo>
                <a:cubicBezTo>
                  <a:pt x="5555636" y="882867"/>
                  <a:pt x="5565242" y="869364"/>
                  <a:pt x="5566754" y="865327"/>
                </a:cubicBezTo>
                <a:cubicBezTo>
                  <a:pt x="5568268" y="861290"/>
                  <a:pt x="5559703" y="861777"/>
                  <a:pt x="5541063" y="866787"/>
                </a:cubicBezTo>
                <a:cubicBezTo>
                  <a:pt x="5522422" y="871798"/>
                  <a:pt x="5508938" y="876663"/>
                  <a:pt x="5500609" y="881382"/>
                </a:cubicBezTo>
                <a:cubicBezTo>
                  <a:pt x="5492281" y="886101"/>
                  <a:pt x="5482729" y="883183"/>
                  <a:pt x="5471951" y="872629"/>
                </a:cubicBezTo>
                <a:cubicBezTo>
                  <a:pt x="5461173" y="862074"/>
                  <a:pt x="5462922" y="857380"/>
                  <a:pt x="5477197" y="858546"/>
                </a:cubicBezTo>
                <a:cubicBezTo>
                  <a:pt x="5491472" y="859712"/>
                  <a:pt x="5508522" y="858009"/>
                  <a:pt x="5528347" y="853439"/>
                </a:cubicBezTo>
                <a:cubicBezTo>
                  <a:pt x="5548173" y="848869"/>
                  <a:pt x="5561089" y="844786"/>
                  <a:pt x="5567098" y="841189"/>
                </a:cubicBezTo>
                <a:cubicBezTo>
                  <a:pt x="5570103" y="839390"/>
                  <a:pt x="5573291" y="838611"/>
                  <a:pt x="5576663" y="838852"/>
                </a:cubicBezTo>
                <a:close/>
                <a:moveTo>
                  <a:pt x="4920091" y="837022"/>
                </a:moveTo>
                <a:cubicBezTo>
                  <a:pt x="4923605" y="837105"/>
                  <a:pt x="4927215" y="837598"/>
                  <a:pt x="4930923" y="838501"/>
                </a:cubicBezTo>
                <a:cubicBezTo>
                  <a:pt x="4938340" y="840305"/>
                  <a:pt x="4941466" y="843821"/>
                  <a:pt x="4940299" y="849049"/>
                </a:cubicBezTo>
                <a:cubicBezTo>
                  <a:pt x="4939134" y="854276"/>
                  <a:pt x="4941887" y="864251"/>
                  <a:pt x="4948559" y="878973"/>
                </a:cubicBezTo>
                <a:cubicBezTo>
                  <a:pt x="4958506" y="873788"/>
                  <a:pt x="4966636" y="869187"/>
                  <a:pt x="4972949" y="865169"/>
                </a:cubicBezTo>
                <a:cubicBezTo>
                  <a:pt x="4979262" y="861150"/>
                  <a:pt x="4986585" y="861147"/>
                  <a:pt x="4994919" y="865159"/>
                </a:cubicBezTo>
                <a:cubicBezTo>
                  <a:pt x="5003254" y="869172"/>
                  <a:pt x="5003009" y="873602"/>
                  <a:pt x="4994185" y="878452"/>
                </a:cubicBezTo>
                <a:cubicBezTo>
                  <a:pt x="4985361" y="883301"/>
                  <a:pt x="4972651" y="889899"/>
                  <a:pt x="4956057" y="898246"/>
                </a:cubicBezTo>
                <a:cubicBezTo>
                  <a:pt x="4961241" y="908044"/>
                  <a:pt x="4965315" y="914071"/>
                  <a:pt x="4968279" y="916328"/>
                </a:cubicBezTo>
                <a:cubicBezTo>
                  <a:pt x="4978722" y="905092"/>
                  <a:pt x="4983943" y="896944"/>
                  <a:pt x="4983943" y="891883"/>
                </a:cubicBezTo>
                <a:cubicBezTo>
                  <a:pt x="4983943" y="883276"/>
                  <a:pt x="4989413" y="882820"/>
                  <a:pt x="5000352" y="890516"/>
                </a:cubicBezTo>
                <a:cubicBezTo>
                  <a:pt x="5011290" y="898212"/>
                  <a:pt x="5014782" y="903371"/>
                  <a:pt x="5010825" y="905994"/>
                </a:cubicBezTo>
                <a:cubicBezTo>
                  <a:pt x="5006869" y="908617"/>
                  <a:pt x="5003174" y="911650"/>
                  <a:pt x="4999738" y="915091"/>
                </a:cubicBezTo>
                <a:cubicBezTo>
                  <a:pt x="4996302" y="918533"/>
                  <a:pt x="4990691" y="923336"/>
                  <a:pt x="4982901" y="929500"/>
                </a:cubicBezTo>
                <a:cubicBezTo>
                  <a:pt x="4990393" y="934237"/>
                  <a:pt x="4997909" y="937509"/>
                  <a:pt x="5005449" y="939313"/>
                </a:cubicBezTo>
                <a:cubicBezTo>
                  <a:pt x="5012990" y="941118"/>
                  <a:pt x="5017538" y="941496"/>
                  <a:pt x="5019095" y="940448"/>
                </a:cubicBezTo>
                <a:cubicBezTo>
                  <a:pt x="5020652" y="939400"/>
                  <a:pt x="5023377" y="932396"/>
                  <a:pt x="5027271" y="919435"/>
                </a:cubicBezTo>
                <a:cubicBezTo>
                  <a:pt x="5031165" y="906475"/>
                  <a:pt x="5034070" y="906958"/>
                  <a:pt x="5035987" y="920886"/>
                </a:cubicBezTo>
                <a:cubicBezTo>
                  <a:pt x="5037903" y="934814"/>
                  <a:pt x="5040625" y="946075"/>
                  <a:pt x="5044154" y="954670"/>
                </a:cubicBezTo>
                <a:cubicBezTo>
                  <a:pt x="5047682" y="963265"/>
                  <a:pt x="5045248" y="967804"/>
                  <a:pt x="5036852" y="968288"/>
                </a:cubicBezTo>
                <a:cubicBezTo>
                  <a:pt x="5028456" y="968772"/>
                  <a:pt x="5017870" y="967023"/>
                  <a:pt x="5005095" y="963042"/>
                </a:cubicBezTo>
                <a:cubicBezTo>
                  <a:pt x="4992321" y="959061"/>
                  <a:pt x="4980620" y="952487"/>
                  <a:pt x="4969991" y="943322"/>
                </a:cubicBezTo>
                <a:cubicBezTo>
                  <a:pt x="4963517" y="949176"/>
                  <a:pt x="4955279" y="954701"/>
                  <a:pt x="4945276" y="959898"/>
                </a:cubicBezTo>
                <a:cubicBezTo>
                  <a:pt x="4935274" y="965094"/>
                  <a:pt x="4924818" y="968691"/>
                  <a:pt x="4913910" y="970688"/>
                </a:cubicBezTo>
                <a:cubicBezTo>
                  <a:pt x="4903003" y="972685"/>
                  <a:pt x="4902401" y="970279"/>
                  <a:pt x="4912106" y="963470"/>
                </a:cubicBezTo>
                <a:cubicBezTo>
                  <a:pt x="4921811" y="956661"/>
                  <a:pt x="4930095" y="950587"/>
                  <a:pt x="4936960" y="945248"/>
                </a:cubicBezTo>
                <a:cubicBezTo>
                  <a:pt x="4943825" y="939908"/>
                  <a:pt x="4950147" y="934641"/>
                  <a:pt x="4955926" y="929444"/>
                </a:cubicBezTo>
                <a:cubicBezTo>
                  <a:pt x="4947691" y="919708"/>
                  <a:pt x="4942042" y="911492"/>
                  <a:pt x="4938979" y="904794"/>
                </a:cubicBezTo>
                <a:cubicBezTo>
                  <a:pt x="4933671" y="907113"/>
                  <a:pt x="4928378" y="908667"/>
                  <a:pt x="4923100" y="909454"/>
                </a:cubicBezTo>
                <a:cubicBezTo>
                  <a:pt x="4917823" y="910242"/>
                  <a:pt x="4912441" y="909954"/>
                  <a:pt x="4906953" y="908589"/>
                </a:cubicBezTo>
                <a:cubicBezTo>
                  <a:pt x="4901465" y="907225"/>
                  <a:pt x="4901477" y="904769"/>
                  <a:pt x="4906990" y="901222"/>
                </a:cubicBezTo>
                <a:cubicBezTo>
                  <a:pt x="4912503" y="897675"/>
                  <a:pt x="4919861" y="893533"/>
                  <a:pt x="4929063" y="888795"/>
                </a:cubicBezTo>
                <a:cubicBezTo>
                  <a:pt x="4924611" y="878700"/>
                  <a:pt x="4920884" y="870834"/>
                  <a:pt x="4917882" y="865197"/>
                </a:cubicBezTo>
                <a:cubicBezTo>
                  <a:pt x="4914881" y="859560"/>
                  <a:pt x="4911133" y="853985"/>
                  <a:pt x="4906636" y="848472"/>
                </a:cubicBezTo>
                <a:cubicBezTo>
                  <a:pt x="4902141" y="842959"/>
                  <a:pt x="4903210" y="839468"/>
                  <a:pt x="4909845" y="837998"/>
                </a:cubicBezTo>
                <a:cubicBezTo>
                  <a:pt x="4913163" y="837263"/>
                  <a:pt x="4916579" y="836938"/>
                  <a:pt x="4920091" y="837022"/>
                </a:cubicBezTo>
                <a:close/>
                <a:moveTo>
                  <a:pt x="1843517" y="837022"/>
                </a:moveTo>
                <a:cubicBezTo>
                  <a:pt x="1847029" y="837105"/>
                  <a:pt x="1850640" y="837598"/>
                  <a:pt x="1854348" y="838501"/>
                </a:cubicBezTo>
                <a:cubicBezTo>
                  <a:pt x="1861765" y="840305"/>
                  <a:pt x="1864890" y="843821"/>
                  <a:pt x="1863725" y="849049"/>
                </a:cubicBezTo>
                <a:cubicBezTo>
                  <a:pt x="1862559" y="854276"/>
                  <a:pt x="1865312" y="864251"/>
                  <a:pt x="1871985" y="878973"/>
                </a:cubicBezTo>
                <a:cubicBezTo>
                  <a:pt x="1881931" y="873788"/>
                  <a:pt x="1890061" y="869187"/>
                  <a:pt x="1896374" y="865169"/>
                </a:cubicBezTo>
                <a:cubicBezTo>
                  <a:pt x="1902687" y="861150"/>
                  <a:pt x="1910010" y="861147"/>
                  <a:pt x="1918345" y="865159"/>
                </a:cubicBezTo>
                <a:cubicBezTo>
                  <a:pt x="1926679" y="869172"/>
                  <a:pt x="1926434" y="873602"/>
                  <a:pt x="1917610" y="878452"/>
                </a:cubicBezTo>
                <a:cubicBezTo>
                  <a:pt x="1908785" y="883301"/>
                  <a:pt x="1896076" y="889899"/>
                  <a:pt x="1879482" y="898246"/>
                </a:cubicBezTo>
                <a:cubicBezTo>
                  <a:pt x="1884666" y="908044"/>
                  <a:pt x="1888740" y="914071"/>
                  <a:pt x="1891704" y="916328"/>
                </a:cubicBezTo>
                <a:cubicBezTo>
                  <a:pt x="1902147" y="905092"/>
                  <a:pt x="1907369" y="896944"/>
                  <a:pt x="1907369" y="891883"/>
                </a:cubicBezTo>
                <a:cubicBezTo>
                  <a:pt x="1907369" y="883276"/>
                  <a:pt x="1912838" y="882820"/>
                  <a:pt x="1923777" y="890516"/>
                </a:cubicBezTo>
                <a:cubicBezTo>
                  <a:pt x="1934716" y="898212"/>
                  <a:pt x="1938207" y="903371"/>
                  <a:pt x="1934251" y="905994"/>
                </a:cubicBezTo>
                <a:cubicBezTo>
                  <a:pt x="1930294" y="908617"/>
                  <a:pt x="1926598" y="911650"/>
                  <a:pt x="1923163" y="915091"/>
                </a:cubicBezTo>
                <a:cubicBezTo>
                  <a:pt x="1919727" y="918533"/>
                  <a:pt x="1914115" y="923336"/>
                  <a:pt x="1906327" y="929500"/>
                </a:cubicBezTo>
                <a:cubicBezTo>
                  <a:pt x="1913818" y="934237"/>
                  <a:pt x="1921334" y="937509"/>
                  <a:pt x="1928874" y="939313"/>
                </a:cubicBezTo>
                <a:cubicBezTo>
                  <a:pt x="1936415" y="941118"/>
                  <a:pt x="1940963" y="941496"/>
                  <a:pt x="1942520" y="940448"/>
                </a:cubicBezTo>
                <a:cubicBezTo>
                  <a:pt x="1944076" y="939400"/>
                  <a:pt x="1946802" y="932396"/>
                  <a:pt x="1950696" y="919435"/>
                </a:cubicBezTo>
                <a:cubicBezTo>
                  <a:pt x="1954590" y="906475"/>
                  <a:pt x="1957496" y="906958"/>
                  <a:pt x="1959412" y="920886"/>
                </a:cubicBezTo>
                <a:cubicBezTo>
                  <a:pt x="1961328" y="934814"/>
                  <a:pt x="1964050" y="946075"/>
                  <a:pt x="1967579" y="954670"/>
                </a:cubicBezTo>
                <a:cubicBezTo>
                  <a:pt x="1971107" y="963265"/>
                  <a:pt x="1968673" y="967804"/>
                  <a:pt x="1960277" y="968288"/>
                </a:cubicBezTo>
                <a:cubicBezTo>
                  <a:pt x="1951880" y="968772"/>
                  <a:pt x="1941295" y="967023"/>
                  <a:pt x="1928521" y="963042"/>
                </a:cubicBezTo>
                <a:cubicBezTo>
                  <a:pt x="1915746" y="959061"/>
                  <a:pt x="1904045" y="952487"/>
                  <a:pt x="1893416" y="943322"/>
                </a:cubicBezTo>
                <a:cubicBezTo>
                  <a:pt x="1886942" y="949176"/>
                  <a:pt x="1878704" y="954701"/>
                  <a:pt x="1868701" y="959898"/>
                </a:cubicBezTo>
                <a:cubicBezTo>
                  <a:pt x="1858699" y="965094"/>
                  <a:pt x="1848243" y="968691"/>
                  <a:pt x="1837336" y="970688"/>
                </a:cubicBezTo>
                <a:cubicBezTo>
                  <a:pt x="1826428" y="972685"/>
                  <a:pt x="1825826" y="970279"/>
                  <a:pt x="1835531" y="963470"/>
                </a:cubicBezTo>
                <a:cubicBezTo>
                  <a:pt x="1845236" y="956661"/>
                  <a:pt x="1853521" y="950587"/>
                  <a:pt x="1860385" y="945248"/>
                </a:cubicBezTo>
                <a:cubicBezTo>
                  <a:pt x="1867250" y="939908"/>
                  <a:pt x="1873572" y="934641"/>
                  <a:pt x="1879352" y="929444"/>
                </a:cubicBezTo>
                <a:cubicBezTo>
                  <a:pt x="1871116" y="919708"/>
                  <a:pt x="1865467" y="911492"/>
                  <a:pt x="1862404" y="904794"/>
                </a:cubicBezTo>
                <a:cubicBezTo>
                  <a:pt x="1857096" y="907113"/>
                  <a:pt x="1851803" y="908667"/>
                  <a:pt x="1846526" y="909454"/>
                </a:cubicBezTo>
                <a:cubicBezTo>
                  <a:pt x="1841248" y="910242"/>
                  <a:pt x="1835866" y="909954"/>
                  <a:pt x="1830378" y="908589"/>
                </a:cubicBezTo>
                <a:cubicBezTo>
                  <a:pt x="1824890" y="907225"/>
                  <a:pt x="1824902" y="904769"/>
                  <a:pt x="1830415" y="901222"/>
                </a:cubicBezTo>
                <a:cubicBezTo>
                  <a:pt x="1835928" y="897675"/>
                  <a:pt x="1843286" y="893533"/>
                  <a:pt x="1852488" y="888795"/>
                </a:cubicBezTo>
                <a:cubicBezTo>
                  <a:pt x="1848036" y="878700"/>
                  <a:pt x="1844309" y="870834"/>
                  <a:pt x="1841307" y="865197"/>
                </a:cubicBezTo>
                <a:cubicBezTo>
                  <a:pt x="1838306" y="859560"/>
                  <a:pt x="1834557" y="853985"/>
                  <a:pt x="1830062" y="848472"/>
                </a:cubicBezTo>
                <a:cubicBezTo>
                  <a:pt x="1825566" y="842959"/>
                  <a:pt x="1826635" y="839468"/>
                  <a:pt x="1833271" y="837998"/>
                </a:cubicBezTo>
                <a:cubicBezTo>
                  <a:pt x="1836588" y="837263"/>
                  <a:pt x="1840004" y="836938"/>
                  <a:pt x="1843517" y="837022"/>
                </a:cubicBezTo>
                <a:close/>
                <a:moveTo>
                  <a:pt x="4571692" y="836189"/>
                </a:moveTo>
                <a:cubicBezTo>
                  <a:pt x="4575554" y="836490"/>
                  <a:pt x="4581736" y="839260"/>
                  <a:pt x="4590237" y="844500"/>
                </a:cubicBezTo>
                <a:cubicBezTo>
                  <a:pt x="4600568" y="851545"/>
                  <a:pt x="4601861" y="857569"/>
                  <a:pt x="4594116" y="862574"/>
                </a:cubicBezTo>
                <a:cubicBezTo>
                  <a:pt x="4586371" y="867578"/>
                  <a:pt x="4578865" y="875621"/>
                  <a:pt x="4571597" y="886702"/>
                </a:cubicBezTo>
                <a:cubicBezTo>
                  <a:pt x="4564329" y="897784"/>
                  <a:pt x="4557111" y="906807"/>
                  <a:pt x="4549942" y="913770"/>
                </a:cubicBezTo>
                <a:cubicBezTo>
                  <a:pt x="4542774" y="920734"/>
                  <a:pt x="4541378" y="924464"/>
                  <a:pt x="4545756" y="924960"/>
                </a:cubicBezTo>
                <a:cubicBezTo>
                  <a:pt x="4550134" y="925457"/>
                  <a:pt x="4559244" y="925357"/>
                  <a:pt x="4573085" y="924663"/>
                </a:cubicBezTo>
                <a:cubicBezTo>
                  <a:pt x="4585413" y="908825"/>
                  <a:pt x="4590994" y="897446"/>
                  <a:pt x="4589828" y="890525"/>
                </a:cubicBezTo>
                <a:cubicBezTo>
                  <a:pt x="4588662" y="883605"/>
                  <a:pt x="4591586" y="881611"/>
                  <a:pt x="4598600" y="884544"/>
                </a:cubicBezTo>
                <a:cubicBezTo>
                  <a:pt x="4605613" y="887477"/>
                  <a:pt x="4611669" y="891279"/>
                  <a:pt x="4616766" y="895948"/>
                </a:cubicBezTo>
                <a:cubicBezTo>
                  <a:pt x="4621863" y="900618"/>
                  <a:pt x="4620508" y="906233"/>
                  <a:pt x="4612701" y="912794"/>
                </a:cubicBezTo>
                <a:cubicBezTo>
                  <a:pt x="4604894" y="919355"/>
                  <a:pt x="4589785" y="934994"/>
                  <a:pt x="4567374" y="959712"/>
                </a:cubicBezTo>
                <a:cubicBezTo>
                  <a:pt x="4555592" y="968927"/>
                  <a:pt x="4552199" y="972790"/>
                  <a:pt x="4557198" y="971302"/>
                </a:cubicBezTo>
                <a:cubicBezTo>
                  <a:pt x="4562196" y="969814"/>
                  <a:pt x="4574452" y="967091"/>
                  <a:pt x="4593967" y="963135"/>
                </a:cubicBezTo>
                <a:cubicBezTo>
                  <a:pt x="4613482" y="959179"/>
                  <a:pt x="4617507" y="960837"/>
                  <a:pt x="4606041" y="968111"/>
                </a:cubicBezTo>
                <a:cubicBezTo>
                  <a:pt x="4594575" y="975385"/>
                  <a:pt x="4582421" y="981751"/>
                  <a:pt x="4569578" y="987208"/>
                </a:cubicBezTo>
                <a:cubicBezTo>
                  <a:pt x="4556735" y="992665"/>
                  <a:pt x="4547818" y="997223"/>
                  <a:pt x="4542826" y="1000881"/>
                </a:cubicBezTo>
                <a:cubicBezTo>
                  <a:pt x="4537834" y="1004540"/>
                  <a:pt x="4533459" y="1004701"/>
                  <a:pt x="4529702" y="1001365"/>
                </a:cubicBezTo>
                <a:cubicBezTo>
                  <a:pt x="4525944" y="998029"/>
                  <a:pt x="4523643" y="993567"/>
                  <a:pt x="4522800" y="987980"/>
                </a:cubicBezTo>
                <a:cubicBezTo>
                  <a:pt x="4521956" y="982393"/>
                  <a:pt x="4524400" y="978145"/>
                  <a:pt x="4530129" y="975237"/>
                </a:cubicBezTo>
                <a:cubicBezTo>
                  <a:pt x="4535859" y="972328"/>
                  <a:pt x="4548559" y="959358"/>
                  <a:pt x="4568229" y="936327"/>
                </a:cubicBezTo>
                <a:cubicBezTo>
                  <a:pt x="4548224" y="940854"/>
                  <a:pt x="4535357" y="944708"/>
                  <a:pt x="4529627" y="947889"/>
                </a:cubicBezTo>
                <a:cubicBezTo>
                  <a:pt x="4523897" y="951071"/>
                  <a:pt x="4519367" y="948447"/>
                  <a:pt x="4516037" y="940020"/>
                </a:cubicBezTo>
                <a:cubicBezTo>
                  <a:pt x="4512707" y="931593"/>
                  <a:pt x="4514257" y="925512"/>
                  <a:pt x="4520688" y="921779"/>
                </a:cubicBezTo>
                <a:cubicBezTo>
                  <a:pt x="4527119" y="918046"/>
                  <a:pt x="4536845" y="906252"/>
                  <a:pt x="4549868" y="886395"/>
                </a:cubicBezTo>
                <a:cubicBezTo>
                  <a:pt x="4562890" y="866539"/>
                  <a:pt x="4568623" y="851973"/>
                  <a:pt x="4567067" y="842696"/>
                </a:cubicBezTo>
                <a:cubicBezTo>
                  <a:pt x="4566289" y="838057"/>
                  <a:pt x="4567830" y="835888"/>
                  <a:pt x="4571692" y="836189"/>
                </a:cubicBezTo>
                <a:close/>
                <a:moveTo>
                  <a:pt x="1495117" y="836189"/>
                </a:moveTo>
                <a:cubicBezTo>
                  <a:pt x="1498979" y="836490"/>
                  <a:pt x="1505161" y="839260"/>
                  <a:pt x="1513662" y="844500"/>
                </a:cubicBezTo>
                <a:cubicBezTo>
                  <a:pt x="1523993" y="851545"/>
                  <a:pt x="1525286" y="857569"/>
                  <a:pt x="1517541" y="862574"/>
                </a:cubicBezTo>
                <a:cubicBezTo>
                  <a:pt x="1509796" y="867578"/>
                  <a:pt x="1502289" y="875621"/>
                  <a:pt x="1495022" y="886702"/>
                </a:cubicBezTo>
                <a:cubicBezTo>
                  <a:pt x="1487754" y="897784"/>
                  <a:pt x="1480536" y="906807"/>
                  <a:pt x="1473367" y="913770"/>
                </a:cubicBezTo>
                <a:cubicBezTo>
                  <a:pt x="1466198" y="920734"/>
                  <a:pt x="1464803" y="924464"/>
                  <a:pt x="1469182" y="924960"/>
                </a:cubicBezTo>
                <a:cubicBezTo>
                  <a:pt x="1473559" y="925457"/>
                  <a:pt x="1482669" y="925357"/>
                  <a:pt x="1496510" y="924663"/>
                </a:cubicBezTo>
                <a:cubicBezTo>
                  <a:pt x="1508838" y="908825"/>
                  <a:pt x="1514419" y="897446"/>
                  <a:pt x="1513253" y="890525"/>
                </a:cubicBezTo>
                <a:cubicBezTo>
                  <a:pt x="1512087" y="883605"/>
                  <a:pt x="1515011" y="881611"/>
                  <a:pt x="1522025" y="884544"/>
                </a:cubicBezTo>
                <a:cubicBezTo>
                  <a:pt x="1529038" y="887477"/>
                  <a:pt x="1535094" y="891279"/>
                  <a:pt x="1540191" y="895948"/>
                </a:cubicBezTo>
                <a:cubicBezTo>
                  <a:pt x="1545288" y="900618"/>
                  <a:pt x="1543934" y="906233"/>
                  <a:pt x="1536126" y="912794"/>
                </a:cubicBezTo>
                <a:cubicBezTo>
                  <a:pt x="1528319" y="919355"/>
                  <a:pt x="1513210" y="934994"/>
                  <a:pt x="1490799" y="959712"/>
                </a:cubicBezTo>
                <a:cubicBezTo>
                  <a:pt x="1479017" y="968927"/>
                  <a:pt x="1475625" y="972790"/>
                  <a:pt x="1480623" y="971302"/>
                </a:cubicBezTo>
                <a:cubicBezTo>
                  <a:pt x="1485621" y="969814"/>
                  <a:pt x="1497877" y="967091"/>
                  <a:pt x="1517393" y="963135"/>
                </a:cubicBezTo>
                <a:cubicBezTo>
                  <a:pt x="1536907" y="959179"/>
                  <a:pt x="1540932" y="960837"/>
                  <a:pt x="1529467" y="968111"/>
                </a:cubicBezTo>
                <a:cubicBezTo>
                  <a:pt x="1518000" y="975385"/>
                  <a:pt x="1505846" y="981751"/>
                  <a:pt x="1493004" y="987208"/>
                </a:cubicBezTo>
                <a:cubicBezTo>
                  <a:pt x="1480161" y="992665"/>
                  <a:pt x="1471243" y="997223"/>
                  <a:pt x="1466251" y="1000881"/>
                </a:cubicBezTo>
                <a:cubicBezTo>
                  <a:pt x="1461260" y="1004540"/>
                  <a:pt x="1456884" y="1004701"/>
                  <a:pt x="1453126" y="1001365"/>
                </a:cubicBezTo>
                <a:cubicBezTo>
                  <a:pt x="1449369" y="998029"/>
                  <a:pt x="1447068" y="993567"/>
                  <a:pt x="1446225" y="987980"/>
                </a:cubicBezTo>
                <a:cubicBezTo>
                  <a:pt x="1445382" y="982393"/>
                  <a:pt x="1447825" y="978145"/>
                  <a:pt x="1453554" y="975237"/>
                </a:cubicBezTo>
                <a:cubicBezTo>
                  <a:pt x="1459285" y="972328"/>
                  <a:pt x="1471985" y="959358"/>
                  <a:pt x="1491655" y="936327"/>
                </a:cubicBezTo>
                <a:cubicBezTo>
                  <a:pt x="1471650" y="940854"/>
                  <a:pt x="1458782" y="944708"/>
                  <a:pt x="1453053" y="947889"/>
                </a:cubicBezTo>
                <a:cubicBezTo>
                  <a:pt x="1447322" y="951071"/>
                  <a:pt x="1442793" y="948447"/>
                  <a:pt x="1439462" y="940020"/>
                </a:cubicBezTo>
                <a:cubicBezTo>
                  <a:pt x="1436132" y="931593"/>
                  <a:pt x="1437682" y="925512"/>
                  <a:pt x="1444113" y="921779"/>
                </a:cubicBezTo>
                <a:cubicBezTo>
                  <a:pt x="1450544" y="918046"/>
                  <a:pt x="1460270" y="906252"/>
                  <a:pt x="1473293" y="886395"/>
                </a:cubicBezTo>
                <a:cubicBezTo>
                  <a:pt x="1486315" y="866539"/>
                  <a:pt x="1492048" y="851973"/>
                  <a:pt x="1490492" y="842696"/>
                </a:cubicBezTo>
                <a:cubicBezTo>
                  <a:pt x="1489713" y="838057"/>
                  <a:pt x="1491256" y="835888"/>
                  <a:pt x="1495117" y="836189"/>
                </a:cubicBezTo>
                <a:close/>
                <a:moveTo>
                  <a:pt x="5267982" y="833599"/>
                </a:moveTo>
                <a:cubicBezTo>
                  <a:pt x="5274381" y="835248"/>
                  <a:pt x="5280632" y="837902"/>
                  <a:pt x="5286734" y="841561"/>
                </a:cubicBezTo>
                <a:cubicBezTo>
                  <a:pt x="5292836" y="845220"/>
                  <a:pt x="5294867" y="848928"/>
                  <a:pt x="5292827" y="852686"/>
                </a:cubicBezTo>
                <a:cubicBezTo>
                  <a:pt x="5290787" y="856444"/>
                  <a:pt x="5287138" y="862484"/>
                  <a:pt x="5281879" y="870806"/>
                </a:cubicBezTo>
                <a:cubicBezTo>
                  <a:pt x="5291528" y="870086"/>
                  <a:pt x="5302194" y="869128"/>
                  <a:pt x="5313877" y="867931"/>
                </a:cubicBezTo>
                <a:cubicBezTo>
                  <a:pt x="5325560" y="866735"/>
                  <a:pt x="5335014" y="870830"/>
                  <a:pt x="5342238" y="880219"/>
                </a:cubicBezTo>
                <a:cubicBezTo>
                  <a:pt x="5349462" y="889608"/>
                  <a:pt x="5345419" y="893911"/>
                  <a:pt x="5330108" y="893130"/>
                </a:cubicBezTo>
                <a:cubicBezTo>
                  <a:pt x="5314798" y="892349"/>
                  <a:pt x="5297208" y="891958"/>
                  <a:pt x="5277339" y="891958"/>
                </a:cubicBezTo>
                <a:cubicBezTo>
                  <a:pt x="5273111" y="904683"/>
                  <a:pt x="5267337" y="914868"/>
                  <a:pt x="5260019" y="922514"/>
                </a:cubicBezTo>
                <a:cubicBezTo>
                  <a:pt x="5252702" y="930160"/>
                  <a:pt x="5249043" y="930845"/>
                  <a:pt x="5249043" y="924570"/>
                </a:cubicBezTo>
                <a:cubicBezTo>
                  <a:pt x="5249043" y="919745"/>
                  <a:pt x="5251766" y="909265"/>
                  <a:pt x="5257210" y="893130"/>
                </a:cubicBezTo>
                <a:lnTo>
                  <a:pt x="5217659" y="897465"/>
                </a:lnTo>
                <a:cubicBezTo>
                  <a:pt x="5218441" y="920260"/>
                  <a:pt x="5215923" y="929807"/>
                  <a:pt x="5210106" y="926105"/>
                </a:cubicBezTo>
                <a:cubicBezTo>
                  <a:pt x="5204290" y="922403"/>
                  <a:pt x="5200339" y="913743"/>
                  <a:pt x="5198256" y="900125"/>
                </a:cubicBezTo>
                <a:cubicBezTo>
                  <a:pt x="5181153" y="903238"/>
                  <a:pt x="5168311" y="905768"/>
                  <a:pt x="5159728" y="907715"/>
                </a:cubicBezTo>
                <a:cubicBezTo>
                  <a:pt x="5151146" y="909662"/>
                  <a:pt x="5142291" y="906723"/>
                  <a:pt x="5133162" y="898897"/>
                </a:cubicBezTo>
                <a:cubicBezTo>
                  <a:pt x="5124034" y="891071"/>
                  <a:pt x="5125253" y="887552"/>
                  <a:pt x="5136818" y="888339"/>
                </a:cubicBezTo>
                <a:cubicBezTo>
                  <a:pt x="5148383" y="889127"/>
                  <a:pt x="5167895" y="887741"/>
                  <a:pt x="5195354" y="884182"/>
                </a:cubicBezTo>
                <a:cubicBezTo>
                  <a:pt x="5192451" y="873503"/>
                  <a:pt x="5188223" y="864908"/>
                  <a:pt x="5182666" y="858397"/>
                </a:cubicBezTo>
                <a:cubicBezTo>
                  <a:pt x="5177110" y="851886"/>
                  <a:pt x="5181553" y="849681"/>
                  <a:pt x="5195995" y="851784"/>
                </a:cubicBezTo>
                <a:cubicBezTo>
                  <a:pt x="5210438" y="853886"/>
                  <a:pt x="5217467" y="857895"/>
                  <a:pt x="5217083" y="863811"/>
                </a:cubicBezTo>
                <a:cubicBezTo>
                  <a:pt x="5216698" y="869727"/>
                  <a:pt x="5216506" y="875171"/>
                  <a:pt x="5216506" y="880145"/>
                </a:cubicBezTo>
                <a:lnTo>
                  <a:pt x="5258885" y="874731"/>
                </a:lnTo>
                <a:cubicBezTo>
                  <a:pt x="5260112" y="870427"/>
                  <a:pt x="5261114" y="865274"/>
                  <a:pt x="5261889" y="859271"/>
                </a:cubicBezTo>
                <a:cubicBezTo>
                  <a:pt x="5262665" y="853269"/>
                  <a:pt x="5262274" y="847077"/>
                  <a:pt x="5260717" y="840696"/>
                </a:cubicBezTo>
                <a:cubicBezTo>
                  <a:pt x="5259161" y="834315"/>
                  <a:pt x="5261582" y="831949"/>
                  <a:pt x="5267982" y="833599"/>
                </a:cubicBezTo>
                <a:close/>
                <a:moveTo>
                  <a:pt x="2150554" y="825301"/>
                </a:moveTo>
                <a:cubicBezTo>
                  <a:pt x="2154981" y="825301"/>
                  <a:pt x="2161353" y="826960"/>
                  <a:pt x="2169669" y="830278"/>
                </a:cubicBezTo>
                <a:cubicBezTo>
                  <a:pt x="2177984" y="833595"/>
                  <a:pt x="2180973" y="836774"/>
                  <a:pt x="2178636" y="839812"/>
                </a:cubicBezTo>
                <a:cubicBezTo>
                  <a:pt x="2176298" y="842851"/>
                  <a:pt x="2175129" y="853573"/>
                  <a:pt x="2175129" y="871978"/>
                </a:cubicBezTo>
                <a:cubicBezTo>
                  <a:pt x="2183897" y="872040"/>
                  <a:pt x="2192523" y="871420"/>
                  <a:pt x="2201006" y="870117"/>
                </a:cubicBezTo>
                <a:cubicBezTo>
                  <a:pt x="2203896" y="854813"/>
                  <a:pt x="2203784" y="843902"/>
                  <a:pt x="2200671" y="837384"/>
                </a:cubicBezTo>
                <a:cubicBezTo>
                  <a:pt x="2197558" y="830867"/>
                  <a:pt x="2200017" y="828641"/>
                  <a:pt x="2208048" y="830706"/>
                </a:cubicBezTo>
                <a:cubicBezTo>
                  <a:pt x="2216078" y="832771"/>
                  <a:pt x="2222912" y="835871"/>
                  <a:pt x="2228549" y="840008"/>
                </a:cubicBezTo>
                <a:cubicBezTo>
                  <a:pt x="2234186" y="844144"/>
                  <a:pt x="2235789" y="848060"/>
                  <a:pt x="2233358" y="851756"/>
                </a:cubicBezTo>
                <a:cubicBezTo>
                  <a:pt x="2230927" y="855452"/>
                  <a:pt x="2228639" y="860245"/>
                  <a:pt x="2226493" y="866136"/>
                </a:cubicBezTo>
                <a:cubicBezTo>
                  <a:pt x="2235075" y="865454"/>
                  <a:pt x="2242830" y="864118"/>
                  <a:pt x="2249757" y="862127"/>
                </a:cubicBezTo>
                <a:cubicBezTo>
                  <a:pt x="2256683" y="860137"/>
                  <a:pt x="2263682" y="862800"/>
                  <a:pt x="2270751" y="870117"/>
                </a:cubicBezTo>
                <a:cubicBezTo>
                  <a:pt x="2277820" y="877435"/>
                  <a:pt x="2276127" y="881348"/>
                  <a:pt x="2265672" y="881856"/>
                </a:cubicBezTo>
                <a:cubicBezTo>
                  <a:pt x="2255217" y="882365"/>
                  <a:pt x="2240601" y="883338"/>
                  <a:pt x="2221824" y="884777"/>
                </a:cubicBezTo>
                <a:cubicBezTo>
                  <a:pt x="2215263" y="900094"/>
                  <a:pt x="2208153" y="912124"/>
                  <a:pt x="2200495" y="920868"/>
                </a:cubicBezTo>
                <a:lnTo>
                  <a:pt x="2196663" y="924558"/>
                </a:lnTo>
                <a:lnTo>
                  <a:pt x="2206532" y="923416"/>
                </a:lnTo>
                <a:cubicBezTo>
                  <a:pt x="2225470" y="921097"/>
                  <a:pt x="2238917" y="918753"/>
                  <a:pt x="2246873" y="916384"/>
                </a:cubicBezTo>
                <a:cubicBezTo>
                  <a:pt x="2254829" y="914015"/>
                  <a:pt x="2262451" y="915541"/>
                  <a:pt x="2269737" y="920961"/>
                </a:cubicBezTo>
                <a:cubicBezTo>
                  <a:pt x="2277023" y="926381"/>
                  <a:pt x="2283507" y="932966"/>
                  <a:pt x="2289187" y="940718"/>
                </a:cubicBezTo>
                <a:cubicBezTo>
                  <a:pt x="2294867" y="948469"/>
                  <a:pt x="2293224" y="952584"/>
                  <a:pt x="2284257" y="953061"/>
                </a:cubicBezTo>
                <a:cubicBezTo>
                  <a:pt x="2275290" y="953539"/>
                  <a:pt x="2264370" y="957482"/>
                  <a:pt x="2251496" y="964893"/>
                </a:cubicBezTo>
                <a:cubicBezTo>
                  <a:pt x="2238623" y="972303"/>
                  <a:pt x="2235299" y="969959"/>
                  <a:pt x="2241525" y="957861"/>
                </a:cubicBezTo>
                <a:cubicBezTo>
                  <a:pt x="2247751" y="945762"/>
                  <a:pt x="2249515" y="938758"/>
                  <a:pt x="2246818" y="936848"/>
                </a:cubicBezTo>
                <a:cubicBezTo>
                  <a:pt x="2244120" y="934938"/>
                  <a:pt x="2234738" y="934557"/>
                  <a:pt x="2218670" y="935704"/>
                </a:cubicBezTo>
                <a:lnTo>
                  <a:pt x="2161383" y="941171"/>
                </a:lnTo>
                <a:lnTo>
                  <a:pt x="2175278" y="946206"/>
                </a:lnTo>
                <a:cubicBezTo>
                  <a:pt x="2180623" y="949641"/>
                  <a:pt x="2182325" y="952593"/>
                  <a:pt x="2180384" y="955061"/>
                </a:cubicBezTo>
                <a:cubicBezTo>
                  <a:pt x="2178443" y="957529"/>
                  <a:pt x="2177473" y="963296"/>
                  <a:pt x="2177473" y="972362"/>
                </a:cubicBezTo>
                <a:cubicBezTo>
                  <a:pt x="2191971" y="970167"/>
                  <a:pt x="2201595" y="967674"/>
                  <a:pt x="2206346" y="964884"/>
                </a:cubicBezTo>
                <a:cubicBezTo>
                  <a:pt x="2211096" y="962093"/>
                  <a:pt x="2216162" y="962143"/>
                  <a:pt x="2221545" y="965032"/>
                </a:cubicBezTo>
                <a:cubicBezTo>
                  <a:pt x="2226927" y="967922"/>
                  <a:pt x="2232601" y="971395"/>
                  <a:pt x="2238567" y="975450"/>
                </a:cubicBezTo>
                <a:cubicBezTo>
                  <a:pt x="2244532" y="979506"/>
                  <a:pt x="2245937" y="983931"/>
                  <a:pt x="2242781" y="988724"/>
                </a:cubicBezTo>
                <a:cubicBezTo>
                  <a:pt x="2239624" y="993518"/>
                  <a:pt x="2237661" y="1000881"/>
                  <a:pt x="2236893" y="1010816"/>
                </a:cubicBezTo>
                <a:cubicBezTo>
                  <a:pt x="2236124" y="1020750"/>
                  <a:pt x="2234899" y="1028660"/>
                  <a:pt x="2233218" y="1034545"/>
                </a:cubicBezTo>
                <a:cubicBezTo>
                  <a:pt x="2231538" y="1040429"/>
                  <a:pt x="2227615" y="1045570"/>
                  <a:pt x="2221452" y="1049967"/>
                </a:cubicBezTo>
                <a:cubicBezTo>
                  <a:pt x="2215288" y="1054363"/>
                  <a:pt x="2210575" y="1053207"/>
                  <a:pt x="2207313" y="1046497"/>
                </a:cubicBezTo>
                <a:cubicBezTo>
                  <a:pt x="2204051" y="1039788"/>
                  <a:pt x="2198820" y="1032176"/>
                  <a:pt x="2191621" y="1023661"/>
                </a:cubicBezTo>
                <a:cubicBezTo>
                  <a:pt x="2184421" y="1015147"/>
                  <a:pt x="2184933" y="1012059"/>
                  <a:pt x="2193156" y="1014397"/>
                </a:cubicBezTo>
                <a:cubicBezTo>
                  <a:pt x="2201378" y="1016735"/>
                  <a:pt x="2206311" y="1017835"/>
                  <a:pt x="2207955" y="1017699"/>
                </a:cubicBezTo>
                <a:cubicBezTo>
                  <a:pt x="2209598" y="1017563"/>
                  <a:pt x="2210742" y="1016363"/>
                  <a:pt x="2211387" y="1014099"/>
                </a:cubicBezTo>
                <a:cubicBezTo>
                  <a:pt x="2212032" y="1011836"/>
                  <a:pt x="2212547" y="1006986"/>
                  <a:pt x="2212931" y="999551"/>
                </a:cubicBezTo>
                <a:cubicBezTo>
                  <a:pt x="2213316" y="992116"/>
                  <a:pt x="2212385" y="987695"/>
                  <a:pt x="2210141" y="986287"/>
                </a:cubicBezTo>
                <a:cubicBezTo>
                  <a:pt x="2207896" y="984879"/>
                  <a:pt x="2203750" y="984365"/>
                  <a:pt x="2197704" y="984743"/>
                </a:cubicBezTo>
                <a:cubicBezTo>
                  <a:pt x="2191658" y="985121"/>
                  <a:pt x="2184914" y="985937"/>
                  <a:pt x="2177473" y="987189"/>
                </a:cubicBezTo>
                <a:cubicBezTo>
                  <a:pt x="2177473" y="1002407"/>
                  <a:pt x="2177265" y="1018269"/>
                  <a:pt x="2176850" y="1034777"/>
                </a:cubicBezTo>
                <a:cubicBezTo>
                  <a:pt x="2176434" y="1051284"/>
                  <a:pt x="2175216" y="1066412"/>
                  <a:pt x="2173194" y="1080160"/>
                </a:cubicBezTo>
                <a:cubicBezTo>
                  <a:pt x="2171172" y="1093908"/>
                  <a:pt x="2167269" y="1101973"/>
                  <a:pt x="2161483" y="1104354"/>
                </a:cubicBezTo>
                <a:cubicBezTo>
                  <a:pt x="2155697" y="1106735"/>
                  <a:pt x="2152805" y="1097396"/>
                  <a:pt x="2152805" y="1076337"/>
                </a:cubicBezTo>
                <a:lnTo>
                  <a:pt x="2152805" y="990017"/>
                </a:lnTo>
                <a:lnTo>
                  <a:pt x="2140805" y="992324"/>
                </a:lnTo>
                <a:cubicBezTo>
                  <a:pt x="2132471" y="994680"/>
                  <a:pt x="2127181" y="995077"/>
                  <a:pt x="2124937" y="993514"/>
                </a:cubicBezTo>
                <a:lnTo>
                  <a:pt x="2124937" y="1024638"/>
                </a:lnTo>
                <a:cubicBezTo>
                  <a:pt x="2123151" y="1045921"/>
                  <a:pt x="2119622" y="1056562"/>
                  <a:pt x="2114351" y="1056562"/>
                </a:cubicBezTo>
                <a:cubicBezTo>
                  <a:pt x="2109651" y="1056562"/>
                  <a:pt x="2105936" y="1053309"/>
                  <a:pt x="2103208" y="1046804"/>
                </a:cubicBezTo>
                <a:cubicBezTo>
                  <a:pt x="2100479" y="1040299"/>
                  <a:pt x="2099701" y="1034389"/>
                  <a:pt x="2100873" y="1029075"/>
                </a:cubicBezTo>
                <a:cubicBezTo>
                  <a:pt x="2102045" y="1023761"/>
                  <a:pt x="2102823" y="1016642"/>
                  <a:pt x="2103208" y="1007718"/>
                </a:cubicBezTo>
                <a:cubicBezTo>
                  <a:pt x="2103592" y="998795"/>
                  <a:pt x="2102423" y="990671"/>
                  <a:pt x="2099701" y="983348"/>
                </a:cubicBezTo>
                <a:cubicBezTo>
                  <a:pt x="2096979" y="976024"/>
                  <a:pt x="2098358" y="973178"/>
                  <a:pt x="2103840" y="974809"/>
                </a:cubicBezTo>
                <a:cubicBezTo>
                  <a:pt x="2109322" y="976439"/>
                  <a:pt x="2113836" y="977413"/>
                  <a:pt x="2117384" y="977729"/>
                </a:cubicBezTo>
                <a:cubicBezTo>
                  <a:pt x="2120931" y="978046"/>
                  <a:pt x="2132738" y="977559"/>
                  <a:pt x="2152805" y="976269"/>
                </a:cubicBezTo>
                <a:cubicBezTo>
                  <a:pt x="2152805" y="964226"/>
                  <a:pt x="2151443" y="954729"/>
                  <a:pt x="2148721" y="947778"/>
                </a:cubicBezTo>
                <a:lnTo>
                  <a:pt x="2148561" y="942745"/>
                </a:lnTo>
                <a:lnTo>
                  <a:pt x="2085999" y="951080"/>
                </a:lnTo>
                <a:cubicBezTo>
                  <a:pt x="2083010" y="973478"/>
                  <a:pt x="2077777" y="987902"/>
                  <a:pt x="2070298" y="994352"/>
                </a:cubicBezTo>
                <a:cubicBezTo>
                  <a:pt x="2062819" y="1000801"/>
                  <a:pt x="2057775" y="1000547"/>
                  <a:pt x="2055164" y="993589"/>
                </a:cubicBezTo>
                <a:cubicBezTo>
                  <a:pt x="2052553" y="986631"/>
                  <a:pt x="2053387" y="977435"/>
                  <a:pt x="2057666" y="966000"/>
                </a:cubicBezTo>
                <a:cubicBezTo>
                  <a:pt x="2061945" y="954565"/>
                  <a:pt x="2064084" y="945424"/>
                  <a:pt x="2064084" y="938578"/>
                </a:cubicBezTo>
                <a:cubicBezTo>
                  <a:pt x="2064084" y="928421"/>
                  <a:pt x="2066937" y="924691"/>
                  <a:pt x="2072642" y="927388"/>
                </a:cubicBezTo>
                <a:cubicBezTo>
                  <a:pt x="2078347" y="930086"/>
                  <a:pt x="2082155" y="933016"/>
                  <a:pt x="2084065" y="936178"/>
                </a:cubicBezTo>
                <a:cubicBezTo>
                  <a:pt x="2090117" y="936290"/>
                  <a:pt x="2107307" y="934771"/>
                  <a:pt x="2135634" y="931621"/>
                </a:cubicBezTo>
                <a:lnTo>
                  <a:pt x="2162415" y="928521"/>
                </a:lnTo>
                <a:lnTo>
                  <a:pt x="2161874" y="928123"/>
                </a:lnTo>
                <a:cubicBezTo>
                  <a:pt x="2157390" y="923435"/>
                  <a:pt x="2155149" y="911380"/>
                  <a:pt x="2155149" y="891958"/>
                </a:cubicBezTo>
                <a:lnTo>
                  <a:pt x="2130778" y="895083"/>
                </a:lnTo>
                <a:cubicBezTo>
                  <a:pt x="2131547" y="923348"/>
                  <a:pt x="2128223" y="933189"/>
                  <a:pt x="2120807" y="924607"/>
                </a:cubicBezTo>
                <a:cubicBezTo>
                  <a:pt x="2113390" y="916025"/>
                  <a:pt x="2109365" y="907089"/>
                  <a:pt x="2108733" y="897799"/>
                </a:cubicBezTo>
                <a:cubicBezTo>
                  <a:pt x="2098898" y="900094"/>
                  <a:pt x="2091832" y="901641"/>
                  <a:pt x="2087534" y="902441"/>
                </a:cubicBezTo>
                <a:cubicBezTo>
                  <a:pt x="2083237" y="903241"/>
                  <a:pt x="2076505" y="900574"/>
                  <a:pt x="2067340" y="894441"/>
                </a:cubicBezTo>
                <a:cubicBezTo>
                  <a:pt x="2058175" y="888308"/>
                  <a:pt x="2059930" y="884991"/>
                  <a:pt x="2072605" y="884489"/>
                </a:cubicBezTo>
                <a:cubicBezTo>
                  <a:pt x="2085280" y="883986"/>
                  <a:pt x="2096839" y="882774"/>
                  <a:pt x="2107282" y="880852"/>
                </a:cubicBezTo>
                <a:cubicBezTo>
                  <a:pt x="2105049" y="868189"/>
                  <a:pt x="2101769" y="858292"/>
                  <a:pt x="2097441" y="851160"/>
                </a:cubicBezTo>
                <a:cubicBezTo>
                  <a:pt x="2093112" y="844029"/>
                  <a:pt x="2094390" y="841062"/>
                  <a:pt x="2101273" y="842259"/>
                </a:cubicBezTo>
                <a:cubicBezTo>
                  <a:pt x="2108156" y="843455"/>
                  <a:pt x="2114987" y="844999"/>
                  <a:pt x="2121765" y="846891"/>
                </a:cubicBezTo>
                <a:cubicBezTo>
                  <a:pt x="2128542" y="848782"/>
                  <a:pt x="2130961" y="852180"/>
                  <a:pt x="2129020" y="857086"/>
                </a:cubicBezTo>
                <a:cubicBezTo>
                  <a:pt x="2127079" y="861991"/>
                  <a:pt x="2127088" y="868902"/>
                  <a:pt x="2129048" y="877819"/>
                </a:cubicBezTo>
                <a:lnTo>
                  <a:pt x="2155149" y="875884"/>
                </a:lnTo>
                <a:cubicBezTo>
                  <a:pt x="2154380" y="869745"/>
                  <a:pt x="2153248" y="862747"/>
                  <a:pt x="2151754" y="854890"/>
                </a:cubicBezTo>
                <a:cubicBezTo>
                  <a:pt x="2150259" y="847033"/>
                  <a:pt x="2148117" y="840138"/>
                  <a:pt x="2145326" y="834203"/>
                </a:cubicBezTo>
                <a:cubicBezTo>
                  <a:pt x="2142535" y="828269"/>
                  <a:pt x="2144278" y="825301"/>
                  <a:pt x="2150554" y="825301"/>
                </a:cubicBezTo>
                <a:close/>
                <a:moveTo>
                  <a:pt x="4234110" y="662686"/>
                </a:moveTo>
                <a:cubicBezTo>
                  <a:pt x="4238203" y="662690"/>
                  <a:pt x="4242302" y="663773"/>
                  <a:pt x="4246407" y="665934"/>
                </a:cubicBezTo>
                <a:cubicBezTo>
                  <a:pt x="4254617" y="670257"/>
                  <a:pt x="4258723" y="677081"/>
                  <a:pt x="4258723" y="686408"/>
                </a:cubicBezTo>
                <a:cubicBezTo>
                  <a:pt x="4258723" y="695734"/>
                  <a:pt x="4253970" y="702351"/>
                  <a:pt x="4244463" y="706258"/>
                </a:cubicBezTo>
                <a:cubicBezTo>
                  <a:pt x="4234957" y="710164"/>
                  <a:pt x="4226567" y="709690"/>
                  <a:pt x="4219293" y="704834"/>
                </a:cubicBezTo>
                <a:cubicBezTo>
                  <a:pt x="4212019" y="699979"/>
                  <a:pt x="4208586" y="693353"/>
                  <a:pt x="4208996" y="684957"/>
                </a:cubicBezTo>
                <a:cubicBezTo>
                  <a:pt x="4209405" y="676560"/>
                  <a:pt x="4213690" y="670210"/>
                  <a:pt x="4221851" y="665907"/>
                </a:cubicBezTo>
                <a:cubicBezTo>
                  <a:pt x="4225931" y="663755"/>
                  <a:pt x="4230018" y="662681"/>
                  <a:pt x="4234110" y="662686"/>
                </a:cubicBezTo>
                <a:close/>
                <a:moveTo>
                  <a:pt x="1167060" y="662686"/>
                </a:moveTo>
                <a:cubicBezTo>
                  <a:pt x="1171153" y="662690"/>
                  <a:pt x="1175252" y="663773"/>
                  <a:pt x="1179357" y="665934"/>
                </a:cubicBezTo>
                <a:cubicBezTo>
                  <a:pt x="1187568" y="670257"/>
                  <a:pt x="1191673" y="677081"/>
                  <a:pt x="1191673" y="686408"/>
                </a:cubicBezTo>
                <a:cubicBezTo>
                  <a:pt x="1191673" y="695734"/>
                  <a:pt x="1186919" y="702351"/>
                  <a:pt x="1177414" y="706258"/>
                </a:cubicBezTo>
                <a:cubicBezTo>
                  <a:pt x="1167907" y="710164"/>
                  <a:pt x="1159517" y="709690"/>
                  <a:pt x="1152243" y="704834"/>
                </a:cubicBezTo>
                <a:cubicBezTo>
                  <a:pt x="1144969" y="699979"/>
                  <a:pt x="1141536" y="693353"/>
                  <a:pt x="1141946" y="684957"/>
                </a:cubicBezTo>
                <a:cubicBezTo>
                  <a:pt x="1142355" y="676560"/>
                  <a:pt x="1146640" y="670210"/>
                  <a:pt x="1154801" y="665907"/>
                </a:cubicBezTo>
                <a:cubicBezTo>
                  <a:pt x="1158881" y="663755"/>
                  <a:pt x="1162968" y="662681"/>
                  <a:pt x="1167060" y="662686"/>
                </a:cubicBezTo>
                <a:close/>
                <a:moveTo>
                  <a:pt x="3628348" y="661877"/>
                </a:moveTo>
                <a:cubicBezTo>
                  <a:pt x="3630964" y="661151"/>
                  <a:pt x="3632482" y="665623"/>
                  <a:pt x="3632900" y="675292"/>
                </a:cubicBezTo>
                <a:cubicBezTo>
                  <a:pt x="3633458" y="688184"/>
                  <a:pt x="3628612" y="700075"/>
                  <a:pt x="3618362" y="710964"/>
                </a:cubicBezTo>
                <a:cubicBezTo>
                  <a:pt x="3608111" y="721853"/>
                  <a:pt x="3602450" y="722967"/>
                  <a:pt x="3601377" y="714304"/>
                </a:cubicBezTo>
                <a:cubicBezTo>
                  <a:pt x="3600304" y="705640"/>
                  <a:pt x="3600583" y="699656"/>
                  <a:pt x="3602214" y="696351"/>
                </a:cubicBezTo>
                <a:cubicBezTo>
                  <a:pt x="3603845" y="693046"/>
                  <a:pt x="3607141" y="688082"/>
                  <a:pt x="3612102" y="681459"/>
                </a:cubicBezTo>
                <a:cubicBezTo>
                  <a:pt x="3616480" y="675630"/>
                  <a:pt x="3620901" y="669922"/>
                  <a:pt x="3625366" y="664335"/>
                </a:cubicBezTo>
                <a:cubicBezTo>
                  <a:pt x="3626482" y="662938"/>
                  <a:pt x="3627476" y="662118"/>
                  <a:pt x="3628348" y="661877"/>
                </a:cubicBezTo>
                <a:close/>
                <a:moveTo>
                  <a:pt x="3725957" y="658102"/>
                </a:moveTo>
                <a:cubicBezTo>
                  <a:pt x="3729990" y="657984"/>
                  <a:pt x="3736782" y="659364"/>
                  <a:pt x="3746335" y="662242"/>
                </a:cubicBezTo>
                <a:cubicBezTo>
                  <a:pt x="3765441" y="667996"/>
                  <a:pt x="3774755" y="679499"/>
                  <a:pt x="3774278" y="696751"/>
                </a:cubicBezTo>
                <a:cubicBezTo>
                  <a:pt x="3773800" y="714003"/>
                  <a:pt x="3764533" y="714028"/>
                  <a:pt x="3746475" y="696826"/>
                </a:cubicBezTo>
                <a:cubicBezTo>
                  <a:pt x="3733229" y="680467"/>
                  <a:pt x="3725118" y="669174"/>
                  <a:pt x="3722141" y="662949"/>
                </a:cubicBezTo>
                <a:cubicBezTo>
                  <a:pt x="3720653" y="659836"/>
                  <a:pt x="3721925" y="658220"/>
                  <a:pt x="3725957" y="658102"/>
                </a:cubicBezTo>
                <a:close/>
                <a:moveTo>
                  <a:pt x="1568887" y="656670"/>
                </a:moveTo>
                <a:cubicBezTo>
                  <a:pt x="1556553" y="657842"/>
                  <a:pt x="1533971" y="659885"/>
                  <a:pt x="1501142" y="662800"/>
                </a:cubicBezTo>
                <a:cubicBezTo>
                  <a:pt x="1501142" y="678290"/>
                  <a:pt x="1501465" y="691182"/>
                  <a:pt x="1502110" y="701476"/>
                </a:cubicBezTo>
                <a:cubicBezTo>
                  <a:pt x="1526592" y="700757"/>
                  <a:pt x="1553586" y="698184"/>
                  <a:pt x="1583091" y="693756"/>
                </a:cubicBezTo>
                <a:cubicBezTo>
                  <a:pt x="1585956" y="680163"/>
                  <a:pt x="1587389" y="669919"/>
                  <a:pt x="1587389" y="663023"/>
                </a:cubicBezTo>
                <a:cubicBezTo>
                  <a:pt x="1587389" y="657616"/>
                  <a:pt x="1581221" y="655498"/>
                  <a:pt x="1568887" y="656670"/>
                </a:cubicBezTo>
                <a:close/>
                <a:moveTo>
                  <a:pt x="5015244" y="651898"/>
                </a:moveTo>
                <a:cubicBezTo>
                  <a:pt x="5029649" y="650707"/>
                  <a:pt x="5041060" y="654524"/>
                  <a:pt x="5049474" y="663349"/>
                </a:cubicBezTo>
                <a:cubicBezTo>
                  <a:pt x="5057889" y="672173"/>
                  <a:pt x="5060091" y="678228"/>
                  <a:pt x="5056078" y="681515"/>
                </a:cubicBezTo>
                <a:cubicBezTo>
                  <a:pt x="5052066" y="684801"/>
                  <a:pt x="5042997" y="685276"/>
                  <a:pt x="5028871" y="682938"/>
                </a:cubicBezTo>
                <a:cubicBezTo>
                  <a:pt x="5014745" y="680600"/>
                  <a:pt x="4998951" y="679431"/>
                  <a:pt x="4981488" y="679431"/>
                </a:cubicBezTo>
                <a:cubicBezTo>
                  <a:pt x="4964509" y="679431"/>
                  <a:pt x="4945410" y="680203"/>
                  <a:pt x="4924189" y="681747"/>
                </a:cubicBezTo>
                <a:cubicBezTo>
                  <a:pt x="4902969" y="683291"/>
                  <a:pt x="4881413" y="685822"/>
                  <a:pt x="4859523" y="689338"/>
                </a:cubicBezTo>
                <a:cubicBezTo>
                  <a:pt x="4837633" y="692854"/>
                  <a:pt x="4823020" y="695585"/>
                  <a:pt x="4815684" y="697532"/>
                </a:cubicBezTo>
                <a:cubicBezTo>
                  <a:pt x="4808348" y="699480"/>
                  <a:pt x="4799577" y="697576"/>
                  <a:pt x="4789369" y="691821"/>
                </a:cubicBezTo>
                <a:cubicBezTo>
                  <a:pt x="4778877" y="683549"/>
                  <a:pt x="4776818" y="678827"/>
                  <a:pt x="4783193" y="677655"/>
                </a:cubicBezTo>
                <a:cubicBezTo>
                  <a:pt x="4789568" y="676483"/>
                  <a:pt x="4803124" y="674917"/>
                  <a:pt x="4823860" y="672957"/>
                </a:cubicBezTo>
                <a:cubicBezTo>
                  <a:pt x="4844597" y="670998"/>
                  <a:pt x="4861979" y="669240"/>
                  <a:pt x="4876006" y="667683"/>
                </a:cubicBezTo>
                <a:cubicBezTo>
                  <a:pt x="4890033" y="666127"/>
                  <a:pt x="4904525" y="664583"/>
                  <a:pt x="4919482" y="663051"/>
                </a:cubicBezTo>
                <a:cubicBezTo>
                  <a:pt x="4934439" y="661519"/>
                  <a:pt x="4950538" y="659575"/>
                  <a:pt x="4967777" y="657219"/>
                </a:cubicBezTo>
                <a:cubicBezTo>
                  <a:pt x="4985016" y="654862"/>
                  <a:pt x="5000839" y="653089"/>
                  <a:pt x="5015244" y="651898"/>
                </a:cubicBezTo>
                <a:close/>
                <a:moveTo>
                  <a:pt x="5197953" y="651431"/>
                </a:moveTo>
                <a:cubicBezTo>
                  <a:pt x="5203246" y="650722"/>
                  <a:pt x="5207180" y="650844"/>
                  <a:pt x="5209753" y="651796"/>
                </a:cubicBezTo>
                <a:cubicBezTo>
                  <a:pt x="5214900" y="653699"/>
                  <a:pt x="5204671" y="659708"/>
                  <a:pt x="5179066" y="669823"/>
                </a:cubicBezTo>
                <a:cubicBezTo>
                  <a:pt x="5153462" y="679937"/>
                  <a:pt x="5138536" y="686150"/>
                  <a:pt x="5134288" y="688463"/>
                </a:cubicBezTo>
                <a:cubicBezTo>
                  <a:pt x="5130040" y="690776"/>
                  <a:pt x="5126018" y="692767"/>
                  <a:pt x="5122223" y="694435"/>
                </a:cubicBezTo>
                <a:cubicBezTo>
                  <a:pt x="5118428" y="696103"/>
                  <a:pt x="5111737" y="692246"/>
                  <a:pt x="5102150" y="682864"/>
                </a:cubicBezTo>
                <a:cubicBezTo>
                  <a:pt x="5092563" y="673481"/>
                  <a:pt x="5091791" y="669184"/>
                  <a:pt x="5099834" y="669971"/>
                </a:cubicBezTo>
                <a:cubicBezTo>
                  <a:pt x="5107877" y="670759"/>
                  <a:pt x="5118934" y="669630"/>
                  <a:pt x="5133004" y="666586"/>
                </a:cubicBezTo>
                <a:cubicBezTo>
                  <a:pt x="5147075" y="663541"/>
                  <a:pt x="5162072" y="660028"/>
                  <a:pt x="5177997" y="656047"/>
                </a:cubicBezTo>
                <a:cubicBezTo>
                  <a:pt x="5186009" y="653678"/>
                  <a:pt x="5192661" y="652139"/>
                  <a:pt x="5197953" y="651431"/>
                </a:cubicBezTo>
                <a:close/>
                <a:moveTo>
                  <a:pt x="2209573" y="650717"/>
                </a:moveTo>
                <a:cubicBezTo>
                  <a:pt x="2220630" y="648751"/>
                  <a:pt x="2230270" y="651489"/>
                  <a:pt x="2238492" y="658930"/>
                </a:cubicBezTo>
                <a:cubicBezTo>
                  <a:pt x="2246715" y="666372"/>
                  <a:pt x="2242244" y="670092"/>
                  <a:pt x="2225079" y="670092"/>
                </a:cubicBezTo>
                <a:cubicBezTo>
                  <a:pt x="2210618" y="670092"/>
                  <a:pt x="2192083" y="671844"/>
                  <a:pt x="2169473" y="675348"/>
                </a:cubicBezTo>
                <a:cubicBezTo>
                  <a:pt x="2146864" y="678851"/>
                  <a:pt x="2130691" y="681577"/>
                  <a:pt x="2120955" y="683524"/>
                </a:cubicBezTo>
                <a:cubicBezTo>
                  <a:pt x="2111220" y="685471"/>
                  <a:pt x="2102001" y="682727"/>
                  <a:pt x="2093301" y="675292"/>
                </a:cubicBezTo>
                <a:cubicBezTo>
                  <a:pt x="2084601" y="667857"/>
                  <a:pt x="2086886" y="664139"/>
                  <a:pt x="2100157" y="664139"/>
                </a:cubicBezTo>
                <a:cubicBezTo>
                  <a:pt x="2110984" y="664139"/>
                  <a:pt x="2123337" y="663367"/>
                  <a:pt x="2137215" y="661823"/>
                </a:cubicBezTo>
                <a:cubicBezTo>
                  <a:pt x="2151093" y="660279"/>
                  <a:pt x="2163793" y="658744"/>
                  <a:pt x="2175315" y="657219"/>
                </a:cubicBezTo>
                <a:cubicBezTo>
                  <a:pt x="2187097" y="654850"/>
                  <a:pt x="2198517" y="652682"/>
                  <a:pt x="2209573" y="650717"/>
                </a:cubicBezTo>
                <a:close/>
                <a:moveTo>
                  <a:pt x="1591216" y="631367"/>
                </a:moveTo>
                <a:cubicBezTo>
                  <a:pt x="1594521" y="631291"/>
                  <a:pt x="1598023" y="631974"/>
                  <a:pt x="1601723" y="633415"/>
                </a:cubicBezTo>
                <a:cubicBezTo>
                  <a:pt x="1609120" y="636299"/>
                  <a:pt x="1616775" y="640634"/>
                  <a:pt x="1624689" y="646419"/>
                </a:cubicBezTo>
                <a:cubicBezTo>
                  <a:pt x="1632601" y="652205"/>
                  <a:pt x="1633320" y="658167"/>
                  <a:pt x="1626847" y="664307"/>
                </a:cubicBezTo>
                <a:cubicBezTo>
                  <a:pt x="1620372" y="670446"/>
                  <a:pt x="1613880" y="680151"/>
                  <a:pt x="1607368" y="693421"/>
                </a:cubicBezTo>
                <a:cubicBezTo>
                  <a:pt x="1615926" y="707448"/>
                  <a:pt x="1614735" y="714462"/>
                  <a:pt x="1603796" y="714462"/>
                </a:cubicBezTo>
                <a:cubicBezTo>
                  <a:pt x="1595350" y="714462"/>
                  <a:pt x="1581596" y="715045"/>
                  <a:pt x="1562534" y="716210"/>
                </a:cubicBezTo>
                <a:cubicBezTo>
                  <a:pt x="1543472" y="717376"/>
                  <a:pt x="1522685" y="718685"/>
                  <a:pt x="1500175" y="720136"/>
                </a:cubicBezTo>
                <a:cubicBezTo>
                  <a:pt x="1495673" y="729574"/>
                  <a:pt x="1491388" y="730938"/>
                  <a:pt x="1487320" y="724229"/>
                </a:cubicBezTo>
                <a:cubicBezTo>
                  <a:pt x="1483252" y="717519"/>
                  <a:pt x="1480635" y="706230"/>
                  <a:pt x="1479469" y="690361"/>
                </a:cubicBezTo>
                <a:cubicBezTo>
                  <a:pt x="1478303" y="674492"/>
                  <a:pt x="1475181" y="661870"/>
                  <a:pt x="1470102" y="652493"/>
                </a:cubicBezTo>
                <a:cubicBezTo>
                  <a:pt x="1465024" y="643117"/>
                  <a:pt x="1466360" y="639424"/>
                  <a:pt x="1474111" y="641415"/>
                </a:cubicBezTo>
                <a:cubicBezTo>
                  <a:pt x="1481863" y="643406"/>
                  <a:pt x="1487612" y="644770"/>
                  <a:pt x="1491357" y="645508"/>
                </a:cubicBezTo>
                <a:cubicBezTo>
                  <a:pt x="1495102" y="646246"/>
                  <a:pt x="1502581" y="646435"/>
                  <a:pt x="1513793" y="646075"/>
                </a:cubicBezTo>
                <a:cubicBezTo>
                  <a:pt x="1525004" y="645715"/>
                  <a:pt x="1537701" y="644388"/>
                  <a:pt x="1551883" y="642094"/>
                </a:cubicBezTo>
                <a:cubicBezTo>
                  <a:pt x="1566065" y="639800"/>
                  <a:pt x="1576068" y="637059"/>
                  <a:pt x="1581891" y="633871"/>
                </a:cubicBezTo>
                <a:cubicBezTo>
                  <a:pt x="1584803" y="632278"/>
                  <a:pt x="1587910" y="631443"/>
                  <a:pt x="1591216" y="631367"/>
                </a:cubicBezTo>
                <a:close/>
                <a:moveTo>
                  <a:pt x="5134602" y="606011"/>
                </a:moveTo>
                <a:lnTo>
                  <a:pt x="5135722" y="610526"/>
                </a:lnTo>
                <a:cubicBezTo>
                  <a:pt x="5136918" y="615358"/>
                  <a:pt x="5138254" y="620771"/>
                  <a:pt x="5139729" y="626765"/>
                </a:cubicBezTo>
                <a:lnTo>
                  <a:pt x="5151970" y="625072"/>
                </a:lnTo>
                <a:lnTo>
                  <a:pt x="5151970" y="610561"/>
                </a:lnTo>
                <a:cubicBezTo>
                  <a:pt x="5147623" y="610952"/>
                  <a:pt x="5143982" y="610756"/>
                  <a:pt x="5141048" y="609973"/>
                </a:cubicBezTo>
                <a:close/>
                <a:moveTo>
                  <a:pt x="5188364" y="600499"/>
                </a:moveTo>
                <a:lnTo>
                  <a:pt x="5184592" y="603482"/>
                </a:lnTo>
                <a:cubicBezTo>
                  <a:pt x="5179786" y="605051"/>
                  <a:pt x="5175089" y="606406"/>
                  <a:pt x="5170499" y="607547"/>
                </a:cubicBezTo>
                <a:cubicBezTo>
                  <a:pt x="5169917" y="614046"/>
                  <a:pt x="5169625" y="618895"/>
                  <a:pt x="5169625" y="622095"/>
                </a:cubicBezTo>
                <a:cubicBezTo>
                  <a:pt x="5171275" y="622170"/>
                  <a:pt x="5175380" y="621878"/>
                  <a:pt x="5181941" y="621221"/>
                </a:cubicBezTo>
                <a:cubicBezTo>
                  <a:pt x="5182883" y="619013"/>
                  <a:pt x="5183975" y="615878"/>
                  <a:pt x="5185215" y="611814"/>
                </a:cubicBezTo>
                <a:close/>
                <a:moveTo>
                  <a:pt x="609912" y="596342"/>
                </a:moveTo>
                <a:lnTo>
                  <a:pt x="600118" y="597501"/>
                </a:lnTo>
                <a:lnTo>
                  <a:pt x="577217" y="624421"/>
                </a:lnTo>
                <a:cubicBezTo>
                  <a:pt x="589806" y="623714"/>
                  <a:pt x="602208" y="622356"/>
                  <a:pt x="614424" y="620347"/>
                </a:cubicBezTo>
                <a:cubicBezTo>
                  <a:pt x="613680" y="613575"/>
                  <a:pt x="612329" y="606726"/>
                  <a:pt x="610369" y="599799"/>
                </a:cubicBezTo>
                <a:close/>
                <a:moveTo>
                  <a:pt x="5150705" y="579047"/>
                </a:moveTo>
                <a:cubicBezTo>
                  <a:pt x="5139630" y="580572"/>
                  <a:pt x="5132313" y="581794"/>
                  <a:pt x="5128753" y="582712"/>
                </a:cubicBezTo>
                <a:cubicBezTo>
                  <a:pt x="5129460" y="585409"/>
                  <a:pt x="5130729" y="590429"/>
                  <a:pt x="5132557" y="597771"/>
                </a:cubicBezTo>
                <a:lnTo>
                  <a:pt x="5134484" y="605535"/>
                </a:lnTo>
                <a:lnTo>
                  <a:pt x="5136480" y="600155"/>
                </a:lnTo>
                <a:cubicBezTo>
                  <a:pt x="5139415" y="598305"/>
                  <a:pt x="5144579" y="596509"/>
                  <a:pt x="5151970" y="594767"/>
                </a:cubicBezTo>
                <a:cubicBezTo>
                  <a:pt x="5151970" y="585279"/>
                  <a:pt x="5151549" y="580039"/>
                  <a:pt x="5150705" y="579047"/>
                </a:cubicBezTo>
                <a:close/>
                <a:moveTo>
                  <a:pt x="4958140" y="578916"/>
                </a:moveTo>
                <a:cubicBezTo>
                  <a:pt x="4967752" y="578916"/>
                  <a:pt x="4975420" y="581825"/>
                  <a:pt x="4981143" y="587642"/>
                </a:cubicBezTo>
                <a:cubicBezTo>
                  <a:pt x="4986868" y="593458"/>
                  <a:pt x="4984539" y="597563"/>
                  <a:pt x="4974158" y="599957"/>
                </a:cubicBezTo>
                <a:cubicBezTo>
                  <a:pt x="4963777" y="602351"/>
                  <a:pt x="4955325" y="603548"/>
                  <a:pt x="4948801" y="603548"/>
                </a:cubicBezTo>
                <a:cubicBezTo>
                  <a:pt x="4942910" y="603548"/>
                  <a:pt x="4935978" y="604121"/>
                  <a:pt x="4928003" y="605268"/>
                </a:cubicBezTo>
                <a:cubicBezTo>
                  <a:pt x="4920028" y="606416"/>
                  <a:pt x="4909189" y="607789"/>
                  <a:pt x="4895484" y="609389"/>
                </a:cubicBezTo>
                <a:cubicBezTo>
                  <a:pt x="4882399" y="610952"/>
                  <a:pt x="4869715" y="608496"/>
                  <a:pt x="4857430" y="602022"/>
                </a:cubicBezTo>
                <a:cubicBezTo>
                  <a:pt x="4845146" y="595548"/>
                  <a:pt x="4844919" y="592035"/>
                  <a:pt x="4856751" y="591483"/>
                </a:cubicBezTo>
                <a:cubicBezTo>
                  <a:pt x="4868583" y="590931"/>
                  <a:pt x="4881720" y="589483"/>
                  <a:pt x="4896163" y="587139"/>
                </a:cubicBezTo>
                <a:cubicBezTo>
                  <a:pt x="4910605" y="584795"/>
                  <a:pt x="4922335" y="582839"/>
                  <a:pt x="4931351" y="581270"/>
                </a:cubicBezTo>
                <a:cubicBezTo>
                  <a:pt x="4940368" y="579701"/>
                  <a:pt x="4949298" y="578916"/>
                  <a:pt x="4958140" y="578916"/>
                </a:cubicBezTo>
                <a:close/>
                <a:moveTo>
                  <a:pt x="4234124" y="575133"/>
                </a:moveTo>
                <a:cubicBezTo>
                  <a:pt x="4238217" y="575138"/>
                  <a:pt x="4242314" y="576219"/>
                  <a:pt x="4246417" y="578377"/>
                </a:cubicBezTo>
                <a:cubicBezTo>
                  <a:pt x="4254621" y="582693"/>
                  <a:pt x="4258723" y="589520"/>
                  <a:pt x="4258723" y="598859"/>
                </a:cubicBezTo>
                <a:cubicBezTo>
                  <a:pt x="4258723" y="608186"/>
                  <a:pt x="4253970" y="614803"/>
                  <a:pt x="4244463" y="618709"/>
                </a:cubicBezTo>
                <a:cubicBezTo>
                  <a:pt x="4234957" y="622616"/>
                  <a:pt x="4226567" y="622142"/>
                  <a:pt x="4219293" y="617286"/>
                </a:cubicBezTo>
                <a:cubicBezTo>
                  <a:pt x="4212019" y="612431"/>
                  <a:pt x="4208586" y="605802"/>
                  <a:pt x="4208996" y="597399"/>
                </a:cubicBezTo>
                <a:cubicBezTo>
                  <a:pt x="4209405" y="588996"/>
                  <a:pt x="4213693" y="582646"/>
                  <a:pt x="4221860" y="578349"/>
                </a:cubicBezTo>
                <a:cubicBezTo>
                  <a:pt x="4225943" y="576200"/>
                  <a:pt x="4230031" y="575128"/>
                  <a:pt x="4234124" y="575133"/>
                </a:cubicBezTo>
                <a:close/>
                <a:moveTo>
                  <a:pt x="1167075" y="575133"/>
                </a:moveTo>
                <a:cubicBezTo>
                  <a:pt x="1171168" y="575138"/>
                  <a:pt x="1175264" y="576219"/>
                  <a:pt x="1179367" y="578377"/>
                </a:cubicBezTo>
                <a:cubicBezTo>
                  <a:pt x="1187571" y="582693"/>
                  <a:pt x="1191673" y="589520"/>
                  <a:pt x="1191673" y="598859"/>
                </a:cubicBezTo>
                <a:cubicBezTo>
                  <a:pt x="1191673" y="608186"/>
                  <a:pt x="1186919" y="614803"/>
                  <a:pt x="1177414" y="618709"/>
                </a:cubicBezTo>
                <a:cubicBezTo>
                  <a:pt x="1167907" y="622616"/>
                  <a:pt x="1159517" y="622142"/>
                  <a:pt x="1152243" y="617286"/>
                </a:cubicBezTo>
                <a:cubicBezTo>
                  <a:pt x="1144969" y="612431"/>
                  <a:pt x="1141536" y="605802"/>
                  <a:pt x="1141946" y="597399"/>
                </a:cubicBezTo>
                <a:cubicBezTo>
                  <a:pt x="1142355" y="588996"/>
                  <a:pt x="1146643" y="582646"/>
                  <a:pt x="1154810" y="578349"/>
                </a:cubicBezTo>
                <a:cubicBezTo>
                  <a:pt x="1158893" y="576200"/>
                  <a:pt x="1162982" y="575128"/>
                  <a:pt x="1167075" y="575133"/>
                </a:cubicBezTo>
                <a:close/>
                <a:moveTo>
                  <a:pt x="5188154" y="571438"/>
                </a:moveTo>
                <a:cubicBezTo>
                  <a:pt x="5185351" y="571822"/>
                  <a:pt x="5178784" y="572796"/>
                  <a:pt x="5168453" y="574359"/>
                </a:cubicBezTo>
                <a:cubicBezTo>
                  <a:pt x="5172347" y="576293"/>
                  <a:pt x="5174090" y="578997"/>
                  <a:pt x="5173681" y="582470"/>
                </a:cubicBezTo>
                <a:cubicBezTo>
                  <a:pt x="5173271" y="585942"/>
                  <a:pt x="5172695" y="588646"/>
                  <a:pt x="5171950" y="590581"/>
                </a:cubicBezTo>
                <a:cubicBezTo>
                  <a:pt x="5181079" y="587468"/>
                  <a:pt x="5186669" y="588448"/>
                  <a:pt x="5188721" y="593520"/>
                </a:cubicBezTo>
                <a:lnTo>
                  <a:pt x="5189077" y="597936"/>
                </a:lnTo>
                <a:lnTo>
                  <a:pt x="5189382" y="596841"/>
                </a:lnTo>
                <a:cubicBezTo>
                  <a:pt x="5192458" y="585003"/>
                  <a:pt x="5193723" y="577713"/>
                  <a:pt x="5193177" y="574973"/>
                </a:cubicBezTo>
                <a:cubicBezTo>
                  <a:pt x="5192632" y="572232"/>
                  <a:pt x="5190957" y="571053"/>
                  <a:pt x="5188154" y="571438"/>
                </a:cubicBezTo>
                <a:close/>
                <a:moveTo>
                  <a:pt x="3923766" y="571066"/>
                </a:moveTo>
                <a:cubicBezTo>
                  <a:pt x="3928665" y="570061"/>
                  <a:pt x="3934978" y="571246"/>
                  <a:pt x="3942705" y="574619"/>
                </a:cubicBezTo>
                <a:cubicBezTo>
                  <a:pt x="3950431" y="577992"/>
                  <a:pt x="3955398" y="581505"/>
                  <a:pt x="3957606" y="585158"/>
                </a:cubicBezTo>
                <a:cubicBezTo>
                  <a:pt x="3959814" y="588810"/>
                  <a:pt x="3959370" y="594345"/>
                  <a:pt x="3956276" y="601762"/>
                </a:cubicBezTo>
                <a:cubicBezTo>
                  <a:pt x="3953182" y="609178"/>
                  <a:pt x="3944007" y="605792"/>
                  <a:pt x="3928752" y="591604"/>
                </a:cubicBezTo>
                <a:cubicBezTo>
                  <a:pt x="3920529" y="578916"/>
                  <a:pt x="3918867" y="572070"/>
                  <a:pt x="3923766" y="571066"/>
                </a:cubicBezTo>
                <a:close/>
                <a:moveTo>
                  <a:pt x="847192" y="571066"/>
                </a:moveTo>
                <a:cubicBezTo>
                  <a:pt x="852090" y="570061"/>
                  <a:pt x="858404" y="571246"/>
                  <a:pt x="866130" y="574619"/>
                </a:cubicBezTo>
                <a:cubicBezTo>
                  <a:pt x="873857" y="577992"/>
                  <a:pt x="878824" y="581505"/>
                  <a:pt x="881031" y="585158"/>
                </a:cubicBezTo>
                <a:cubicBezTo>
                  <a:pt x="883239" y="588810"/>
                  <a:pt x="882796" y="594345"/>
                  <a:pt x="879701" y="601762"/>
                </a:cubicBezTo>
                <a:cubicBezTo>
                  <a:pt x="876607" y="609178"/>
                  <a:pt x="867432" y="605792"/>
                  <a:pt x="852177" y="591604"/>
                </a:cubicBezTo>
                <a:cubicBezTo>
                  <a:pt x="843955" y="578916"/>
                  <a:pt x="842293" y="572070"/>
                  <a:pt x="847192" y="571066"/>
                </a:cubicBezTo>
                <a:close/>
                <a:moveTo>
                  <a:pt x="3705733" y="569566"/>
                </a:moveTo>
                <a:lnTo>
                  <a:pt x="3686292" y="571084"/>
                </a:lnTo>
                <a:cubicBezTo>
                  <a:pt x="3693300" y="574408"/>
                  <a:pt x="3693824" y="577927"/>
                  <a:pt x="3687864" y="581642"/>
                </a:cubicBezTo>
                <a:cubicBezTo>
                  <a:pt x="3681905" y="585356"/>
                  <a:pt x="3675288" y="589626"/>
                  <a:pt x="3668014" y="594450"/>
                </a:cubicBezTo>
                <a:cubicBezTo>
                  <a:pt x="3660740" y="599275"/>
                  <a:pt x="3657314" y="601591"/>
                  <a:pt x="3657736" y="601399"/>
                </a:cubicBezTo>
                <a:cubicBezTo>
                  <a:pt x="3658158" y="601207"/>
                  <a:pt x="3666306" y="601110"/>
                  <a:pt x="3682181" y="601110"/>
                </a:cubicBezTo>
                <a:cubicBezTo>
                  <a:pt x="3687564" y="596385"/>
                  <a:pt x="3692214" y="591471"/>
                  <a:pt x="3696134" y="586367"/>
                </a:cubicBezTo>
                <a:cubicBezTo>
                  <a:pt x="3700053" y="581264"/>
                  <a:pt x="3702487" y="578079"/>
                  <a:pt x="3703436" y="576814"/>
                </a:cubicBezTo>
                <a:cubicBezTo>
                  <a:pt x="3703910" y="576182"/>
                  <a:pt x="3704343" y="575241"/>
                  <a:pt x="3704735" y="573991"/>
                </a:cubicBezTo>
                <a:close/>
                <a:moveTo>
                  <a:pt x="1562427" y="567924"/>
                </a:moveTo>
                <a:cubicBezTo>
                  <a:pt x="1560228" y="567355"/>
                  <a:pt x="1557002" y="567364"/>
                  <a:pt x="1552748" y="567950"/>
                </a:cubicBezTo>
                <a:cubicBezTo>
                  <a:pt x="1544240" y="569122"/>
                  <a:pt x="1530926" y="570750"/>
                  <a:pt x="1512807" y="572833"/>
                </a:cubicBezTo>
                <a:cubicBezTo>
                  <a:pt x="1513526" y="583561"/>
                  <a:pt x="1514555" y="593365"/>
                  <a:pt x="1515895" y="602245"/>
                </a:cubicBezTo>
                <a:cubicBezTo>
                  <a:pt x="1528210" y="600732"/>
                  <a:pt x="1543602" y="598549"/>
                  <a:pt x="1562069" y="595697"/>
                </a:cubicBezTo>
                <a:cubicBezTo>
                  <a:pt x="1564934" y="582922"/>
                  <a:pt x="1566223" y="574811"/>
                  <a:pt x="1565939" y="571363"/>
                </a:cubicBezTo>
                <a:cubicBezTo>
                  <a:pt x="1565796" y="569639"/>
                  <a:pt x="1564625" y="568493"/>
                  <a:pt x="1562427" y="567924"/>
                </a:cubicBezTo>
                <a:close/>
                <a:moveTo>
                  <a:pt x="4677972" y="566628"/>
                </a:moveTo>
                <a:cubicBezTo>
                  <a:pt x="4677072" y="566508"/>
                  <a:pt x="4675975" y="566864"/>
                  <a:pt x="4674679" y="567699"/>
                </a:cubicBezTo>
                <a:cubicBezTo>
                  <a:pt x="4669494" y="571035"/>
                  <a:pt x="4662754" y="575822"/>
                  <a:pt x="4654457" y="582060"/>
                </a:cubicBezTo>
                <a:lnTo>
                  <a:pt x="4653187" y="606408"/>
                </a:lnTo>
                <a:lnTo>
                  <a:pt x="4654735" y="605095"/>
                </a:lnTo>
                <a:cubicBezTo>
                  <a:pt x="4655638" y="605000"/>
                  <a:pt x="4656922" y="605253"/>
                  <a:pt x="4658587" y="605854"/>
                </a:cubicBezTo>
                <a:cubicBezTo>
                  <a:pt x="4665247" y="608260"/>
                  <a:pt x="4669526" y="609817"/>
                  <a:pt x="4671423" y="610524"/>
                </a:cubicBezTo>
                <a:cubicBezTo>
                  <a:pt x="4673321" y="611231"/>
                  <a:pt x="4675054" y="609405"/>
                  <a:pt x="4676623" y="605045"/>
                </a:cubicBezTo>
                <a:cubicBezTo>
                  <a:pt x="4678192" y="600686"/>
                  <a:pt x="4679556" y="592537"/>
                  <a:pt x="4680716" y="580600"/>
                </a:cubicBezTo>
                <a:cubicBezTo>
                  <a:pt x="4681585" y="571647"/>
                  <a:pt x="4680671" y="566990"/>
                  <a:pt x="4677972" y="566628"/>
                </a:cubicBezTo>
                <a:close/>
                <a:moveTo>
                  <a:pt x="4047945" y="547102"/>
                </a:moveTo>
                <a:cubicBezTo>
                  <a:pt x="4050004" y="546648"/>
                  <a:pt x="4052844" y="547266"/>
                  <a:pt x="4056465" y="548956"/>
                </a:cubicBezTo>
                <a:cubicBezTo>
                  <a:pt x="4063708" y="552335"/>
                  <a:pt x="4069413" y="556109"/>
                  <a:pt x="4073581" y="560276"/>
                </a:cubicBezTo>
                <a:cubicBezTo>
                  <a:pt x="4078641" y="566613"/>
                  <a:pt x="4078225" y="570337"/>
                  <a:pt x="4072334" y="571447"/>
                </a:cubicBezTo>
                <a:cubicBezTo>
                  <a:pt x="4066443" y="572557"/>
                  <a:pt x="4058279" y="576011"/>
                  <a:pt x="4047842" y="581809"/>
                </a:cubicBezTo>
                <a:cubicBezTo>
                  <a:pt x="4037406" y="587607"/>
                  <a:pt x="4026514" y="591902"/>
                  <a:pt x="4015165" y="594692"/>
                </a:cubicBezTo>
                <a:cubicBezTo>
                  <a:pt x="4003817" y="597483"/>
                  <a:pt x="4001600" y="595895"/>
                  <a:pt x="4008515" y="589930"/>
                </a:cubicBezTo>
                <a:cubicBezTo>
                  <a:pt x="4015429" y="583964"/>
                  <a:pt x="4022843" y="577397"/>
                  <a:pt x="4030755" y="570229"/>
                </a:cubicBezTo>
                <a:cubicBezTo>
                  <a:pt x="4038668" y="563060"/>
                  <a:pt x="4043120" y="556877"/>
                  <a:pt x="4044112" y="551681"/>
                </a:cubicBezTo>
                <a:cubicBezTo>
                  <a:pt x="4044609" y="549083"/>
                  <a:pt x="4045886" y="547556"/>
                  <a:pt x="4047945" y="547102"/>
                </a:cubicBezTo>
                <a:close/>
                <a:moveTo>
                  <a:pt x="971370" y="547102"/>
                </a:moveTo>
                <a:cubicBezTo>
                  <a:pt x="973429" y="546648"/>
                  <a:pt x="976269" y="547266"/>
                  <a:pt x="979891" y="548956"/>
                </a:cubicBezTo>
                <a:cubicBezTo>
                  <a:pt x="987133" y="552335"/>
                  <a:pt x="992838" y="556109"/>
                  <a:pt x="997006" y="560276"/>
                </a:cubicBezTo>
                <a:cubicBezTo>
                  <a:pt x="1002066" y="566613"/>
                  <a:pt x="1001650" y="570337"/>
                  <a:pt x="995760" y="571447"/>
                </a:cubicBezTo>
                <a:cubicBezTo>
                  <a:pt x="989868" y="572557"/>
                  <a:pt x="981704" y="576011"/>
                  <a:pt x="971268" y="581809"/>
                </a:cubicBezTo>
                <a:cubicBezTo>
                  <a:pt x="960831" y="587607"/>
                  <a:pt x="949939" y="591902"/>
                  <a:pt x="938591" y="594692"/>
                </a:cubicBezTo>
                <a:cubicBezTo>
                  <a:pt x="927242" y="597483"/>
                  <a:pt x="925026" y="595895"/>
                  <a:pt x="931940" y="589930"/>
                </a:cubicBezTo>
                <a:cubicBezTo>
                  <a:pt x="938854" y="583964"/>
                  <a:pt x="946268" y="577397"/>
                  <a:pt x="954181" y="570229"/>
                </a:cubicBezTo>
                <a:cubicBezTo>
                  <a:pt x="962093" y="563060"/>
                  <a:pt x="966545" y="556877"/>
                  <a:pt x="967538" y="551681"/>
                </a:cubicBezTo>
                <a:cubicBezTo>
                  <a:pt x="968034" y="549083"/>
                  <a:pt x="969312" y="547556"/>
                  <a:pt x="971370" y="547102"/>
                </a:cubicBezTo>
                <a:close/>
                <a:moveTo>
                  <a:pt x="1572489" y="543833"/>
                </a:moveTo>
                <a:cubicBezTo>
                  <a:pt x="1575437" y="543766"/>
                  <a:pt x="1578589" y="544463"/>
                  <a:pt x="1581947" y="545923"/>
                </a:cubicBezTo>
                <a:cubicBezTo>
                  <a:pt x="1588662" y="548844"/>
                  <a:pt x="1594969" y="552924"/>
                  <a:pt x="1600866" y="558164"/>
                </a:cubicBezTo>
                <a:cubicBezTo>
                  <a:pt x="1606764" y="563404"/>
                  <a:pt x="1606842" y="567652"/>
                  <a:pt x="1601099" y="570908"/>
                </a:cubicBezTo>
                <a:cubicBezTo>
                  <a:pt x="1595357" y="574163"/>
                  <a:pt x="1589664" y="582234"/>
                  <a:pt x="1584021" y="595120"/>
                </a:cubicBezTo>
                <a:cubicBezTo>
                  <a:pt x="1592579" y="606964"/>
                  <a:pt x="1591661" y="612694"/>
                  <a:pt x="1581267" y="612310"/>
                </a:cubicBezTo>
                <a:cubicBezTo>
                  <a:pt x="1570874" y="611925"/>
                  <a:pt x="1548923" y="614344"/>
                  <a:pt x="1515411" y="619565"/>
                </a:cubicBezTo>
                <a:cubicBezTo>
                  <a:pt x="1510947" y="629127"/>
                  <a:pt x="1506485" y="630411"/>
                  <a:pt x="1502026" y="623416"/>
                </a:cubicBezTo>
                <a:cubicBezTo>
                  <a:pt x="1497567" y="616421"/>
                  <a:pt x="1494178" y="606946"/>
                  <a:pt x="1491859" y="594990"/>
                </a:cubicBezTo>
                <a:cubicBezTo>
                  <a:pt x="1489540" y="583034"/>
                  <a:pt x="1486009" y="573084"/>
                  <a:pt x="1481264" y="565141"/>
                </a:cubicBezTo>
                <a:cubicBezTo>
                  <a:pt x="1476521" y="557197"/>
                  <a:pt x="1478021" y="553830"/>
                  <a:pt x="1485766" y="555039"/>
                </a:cubicBezTo>
                <a:cubicBezTo>
                  <a:pt x="1493512" y="556248"/>
                  <a:pt x="1498830" y="557026"/>
                  <a:pt x="1501719" y="557374"/>
                </a:cubicBezTo>
                <a:cubicBezTo>
                  <a:pt x="1504609" y="557721"/>
                  <a:pt x="1509148" y="557718"/>
                  <a:pt x="1515337" y="557364"/>
                </a:cubicBezTo>
                <a:cubicBezTo>
                  <a:pt x="1521525" y="557011"/>
                  <a:pt x="1529959" y="555879"/>
                  <a:pt x="1540638" y="553969"/>
                </a:cubicBezTo>
                <a:cubicBezTo>
                  <a:pt x="1551316" y="552059"/>
                  <a:pt x="1559191" y="549510"/>
                  <a:pt x="1564265" y="546323"/>
                </a:cubicBezTo>
                <a:cubicBezTo>
                  <a:pt x="1566800" y="544729"/>
                  <a:pt x="1569542" y="543899"/>
                  <a:pt x="1572489" y="543833"/>
                </a:cubicBezTo>
                <a:close/>
                <a:moveTo>
                  <a:pt x="2180496" y="535840"/>
                </a:moveTo>
                <a:cubicBezTo>
                  <a:pt x="2191292" y="537483"/>
                  <a:pt x="2199096" y="540568"/>
                  <a:pt x="2203908" y="545095"/>
                </a:cubicBezTo>
                <a:cubicBezTo>
                  <a:pt x="2208721" y="549622"/>
                  <a:pt x="2209583" y="555048"/>
                  <a:pt x="2206494" y="561373"/>
                </a:cubicBezTo>
                <a:cubicBezTo>
                  <a:pt x="2203406" y="567699"/>
                  <a:pt x="2194334" y="565460"/>
                  <a:pt x="2179277" y="554657"/>
                </a:cubicBezTo>
                <a:cubicBezTo>
                  <a:pt x="2169294" y="540469"/>
                  <a:pt x="2169700" y="534197"/>
                  <a:pt x="2180496" y="535840"/>
                </a:cubicBezTo>
                <a:close/>
                <a:moveTo>
                  <a:pt x="5313807" y="531145"/>
                </a:moveTo>
                <a:cubicBezTo>
                  <a:pt x="5317912" y="531571"/>
                  <a:pt x="5321678" y="533201"/>
                  <a:pt x="5325104" y="536035"/>
                </a:cubicBezTo>
                <a:cubicBezTo>
                  <a:pt x="5331956" y="541703"/>
                  <a:pt x="5329814" y="546149"/>
                  <a:pt x="5318676" y="549374"/>
                </a:cubicBezTo>
                <a:cubicBezTo>
                  <a:pt x="5307539" y="552599"/>
                  <a:pt x="5294430" y="556065"/>
                  <a:pt x="5279349" y="559773"/>
                </a:cubicBezTo>
                <a:cubicBezTo>
                  <a:pt x="5284024" y="562155"/>
                  <a:pt x="5285971" y="564672"/>
                  <a:pt x="5285190" y="567326"/>
                </a:cubicBezTo>
                <a:cubicBezTo>
                  <a:pt x="5284409" y="569981"/>
                  <a:pt x="5284018" y="573838"/>
                  <a:pt x="5284018" y="578898"/>
                </a:cubicBezTo>
                <a:lnTo>
                  <a:pt x="5300129" y="575624"/>
                </a:lnTo>
                <a:cubicBezTo>
                  <a:pt x="5306206" y="573143"/>
                  <a:pt x="5312240" y="574811"/>
                  <a:pt x="5318230" y="580628"/>
                </a:cubicBezTo>
                <a:cubicBezTo>
                  <a:pt x="5324220" y="586445"/>
                  <a:pt x="5321666" y="590544"/>
                  <a:pt x="5310565" y="592925"/>
                </a:cubicBezTo>
                <a:cubicBezTo>
                  <a:pt x="5299465" y="595306"/>
                  <a:pt x="5290616" y="597092"/>
                  <a:pt x="5284018" y="598283"/>
                </a:cubicBezTo>
                <a:lnTo>
                  <a:pt x="5284018" y="616254"/>
                </a:lnTo>
                <a:cubicBezTo>
                  <a:pt x="5300923" y="613141"/>
                  <a:pt x="5315474" y="610418"/>
                  <a:pt x="5327671" y="608087"/>
                </a:cubicBezTo>
                <a:cubicBezTo>
                  <a:pt x="5339869" y="605755"/>
                  <a:pt x="5349847" y="609085"/>
                  <a:pt x="5357604" y="618077"/>
                </a:cubicBezTo>
                <a:cubicBezTo>
                  <a:pt x="5365362" y="627069"/>
                  <a:pt x="5361111" y="631177"/>
                  <a:pt x="5344851" y="630402"/>
                </a:cubicBezTo>
                <a:cubicBezTo>
                  <a:pt x="5328592" y="629627"/>
                  <a:pt x="5308314" y="631037"/>
                  <a:pt x="5284018" y="634634"/>
                </a:cubicBezTo>
                <a:cubicBezTo>
                  <a:pt x="5284018" y="660146"/>
                  <a:pt x="5283810" y="679887"/>
                  <a:pt x="5283395" y="693858"/>
                </a:cubicBezTo>
                <a:cubicBezTo>
                  <a:pt x="5282980" y="707830"/>
                  <a:pt x="5282143" y="718192"/>
                  <a:pt x="5280883" y="724945"/>
                </a:cubicBezTo>
                <a:cubicBezTo>
                  <a:pt x="5279625" y="731698"/>
                  <a:pt x="5276800" y="736308"/>
                  <a:pt x="5272409" y="738776"/>
                </a:cubicBezTo>
                <a:cubicBezTo>
                  <a:pt x="5268019" y="741245"/>
                  <a:pt x="5265135" y="735530"/>
                  <a:pt x="5263759" y="721633"/>
                </a:cubicBezTo>
                <a:cubicBezTo>
                  <a:pt x="5262382" y="707737"/>
                  <a:pt x="5261694" y="694426"/>
                  <a:pt x="5261694" y="681701"/>
                </a:cubicBezTo>
                <a:lnTo>
                  <a:pt x="5261694" y="637406"/>
                </a:lnTo>
                <a:cubicBezTo>
                  <a:pt x="5252392" y="639626"/>
                  <a:pt x="5243004" y="642128"/>
                  <a:pt x="5233528" y="644912"/>
                </a:cubicBezTo>
                <a:cubicBezTo>
                  <a:pt x="5224053" y="647697"/>
                  <a:pt x="5214900" y="646038"/>
                  <a:pt x="5206069" y="639936"/>
                </a:cubicBezTo>
                <a:cubicBezTo>
                  <a:pt x="5197239" y="633834"/>
                  <a:pt x="5197794" y="630516"/>
                  <a:pt x="5207734" y="629983"/>
                </a:cubicBezTo>
                <a:cubicBezTo>
                  <a:pt x="5217675" y="629450"/>
                  <a:pt x="5235662" y="626647"/>
                  <a:pt x="5261694" y="621574"/>
                </a:cubicBezTo>
                <a:lnTo>
                  <a:pt x="5261694" y="602394"/>
                </a:lnTo>
                <a:cubicBezTo>
                  <a:pt x="5254885" y="603163"/>
                  <a:pt x="5249075" y="603548"/>
                  <a:pt x="5244262" y="603548"/>
                </a:cubicBezTo>
                <a:cubicBezTo>
                  <a:pt x="5238954" y="603548"/>
                  <a:pt x="5233919" y="601883"/>
                  <a:pt x="5229156" y="598552"/>
                </a:cubicBezTo>
                <a:cubicBezTo>
                  <a:pt x="5224394" y="595222"/>
                  <a:pt x="5225368" y="592692"/>
                  <a:pt x="5232077" y="590962"/>
                </a:cubicBezTo>
                <a:cubicBezTo>
                  <a:pt x="5238787" y="589232"/>
                  <a:pt x="5248659" y="586656"/>
                  <a:pt x="5261694" y="583232"/>
                </a:cubicBezTo>
                <a:cubicBezTo>
                  <a:pt x="5261694" y="579065"/>
                  <a:pt x="5261328" y="574960"/>
                  <a:pt x="5260596" y="570917"/>
                </a:cubicBezTo>
                <a:cubicBezTo>
                  <a:pt x="5259865" y="566874"/>
                  <a:pt x="5259443" y="564524"/>
                  <a:pt x="5259331" y="563866"/>
                </a:cubicBezTo>
                <a:cubicBezTo>
                  <a:pt x="5252609" y="565416"/>
                  <a:pt x="5246805" y="566192"/>
                  <a:pt x="5241918" y="566192"/>
                </a:cubicBezTo>
                <a:cubicBezTo>
                  <a:pt x="5237255" y="566192"/>
                  <a:pt x="5232772" y="564272"/>
                  <a:pt x="5228468" y="560434"/>
                </a:cubicBezTo>
                <a:cubicBezTo>
                  <a:pt x="5224165" y="556595"/>
                  <a:pt x="5225461" y="553895"/>
                  <a:pt x="5232356" y="552332"/>
                </a:cubicBezTo>
                <a:cubicBezTo>
                  <a:pt x="5239252" y="550769"/>
                  <a:pt x="5249936" y="548227"/>
                  <a:pt x="5264410" y="544705"/>
                </a:cubicBezTo>
                <a:cubicBezTo>
                  <a:pt x="5278883" y="541182"/>
                  <a:pt x="5290905" y="537440"/>
                  <a:pt x="5300473" y="533477"/>
                </a:cubicBezTo>
                <a:cubicBezTo>
                  <a:pt x="5305257" y="531496"/>
                  <a:pt x="5309702" y="530719"/>
                  <a:pt x="5313807" y="531145"/>
                </a:cubicBezTo>
                <a:close/>
                <a:moveTo>
                  <a:pt x="706284" y="522669"/>
                </a:moveTo>
                <a:cubicBezTo>
                  <a:pt x="709657" y="523295"/>
                  <a:pt x="713550" y="524631"/>
                  <a:pt x="717962" y="526678"/>
                </a:cubicBezTo>
                <a:cubicBezTo>
                  <a:pt x="726786" y="530771"/>
                  <a:pt x="735109" y="536525"/>
                  <a:pt x="742928" y="543942"/>
                </a:cubicBezTo>
                <a:cubicBezTo>
                  <a:pt x="750748" y="551358"/>
                  <a:pt x="749374" y="555550"/>
                  <a:pt x="738807" y="556518"/>
                </a:cubicBezTo>
                <a:cubicBezTo>
                  <a:pt x="728240" y="557485"/>
                  <a:pt x="716350" y="561091"/>
                  <a:pt x="703135" y="567336"/>
                </a:cubicBezTo>
                <a:cubicBezTo>
                  <a:pt x="689921" y="573580"/>
                  <a:pt x="686054" y="572111"/>
                  <a:pt x="691536" y="562927"/>
                </a:cubicBezTo>
                <a:cubicBezTo>
                  <a:pt x="697018" y="553743"/>
                  <a:pt x="700131" y="548382"/>
                  <a:pt x="700875" y="546844"/>
                </a:cubicBezTo>
                <a:cubicBezTo>
                  <a:pt x="701620" y="545306"/>
                  <a:pt x="699067" y="544063"/>
                  <a:pt x="693219" y="543114"/>
                </a:cubicBezTo>
                <a:cubicBezTo>
                  <a:pt x="687372" y="542165"/>
                  <a:pt x="660766" y="544686"/>
                  <a:pt x="613401" y="550676"/>
                </a:cubicBezTo>
                <a:cubicBezTo>
                  <a:pt x="624303" y="553864"/>
                  <a:pt x="627847" y="557262"/>
                  <a:pt x="624033" y="560871"/>
                </a:cubicBezTo>
                <a:cubicBezTo>
                  <a:pt x="620219" y="564480"/>
                  <a:pt x="614728" y="569714"/>
                  <a:pt x="607560" y="576572"/>
                </a:cubicBezTo>
                <a:cubicBezTo>
                  <a:pt x="621636" y="575878"/>
                  <a:pt x="633657" y="574148"/>
                  <a:pt x="643623" y="571382"/>
                </a:cubicBezTo>
                <a:cubicBezTo>
                  <a:pt x="653588" y="568616"/>
                  <a:pt x="662521" y="570852"/>
                  <a:pt x="670421" y="578089"/>
                </a:cubicBezTo>
                <a:cubicBezTo>
                  <a:pt x="678321" y="585325"/>
                  <a:pt x="673242" y="589623"/>
                  <a:pt x="655185" y="590981"/>
                </a:cubicBezTo>
                <a:lnTo>
                  <a:pt x="621538" y="594965"/>
                </a:lnTo>
                <a:lnTo>
                  <a:pt x="635967" y="601836"/>
                </a:lnTo>
                <a:cubicBezTo>
                  <a:pt x="639601" y="604341"/>
                  <a:pt x="640640" y="606803"/>
                  <a:pt x="639083" y="609222"/>
                </a:cubicBezTo>
                <a:cubicBezTo>
                  <a:pt x="637527" y="611640"/>
                  <a:pt x="636748" y="613984"/>
                  <a:pt x="636748" y="616254"/>
                </a:cubicBezTo>
                <a:cubicBezTo>
                  <a:pt x="644996" y="615510"/>
                  <a:pt x="654270" y="613962"/>
                  <a:pt x="664570" y="611612"/>
                </a:cubicBezTo>
                <a:cubicBezTo>
                  <a:pt x="674870" y="609262"/>
                  <a:pt x="683121" y="611742"/>
                  <a:pt x="689322" y="619054"/>
                </a:cubicBezTo>
                <a:cubicBezTo>
                  <a:pt x="695523" y="626365"/>
                  <a:pt x="690634" y="630473"/>
                  <a:pt x="674653" y="631378"/>
                </a:cubicBezTo>
                <a:cubicBezTo>
                  <a:pt x="658673" y="632284"/>
                  <a:pt x="645647" y="632736"/>
                  <a:pt x="635576" y="632736"/>
                </a:cubicBezTo>
                <a:lnTo>
                  <a:pt x="635576" y="652438"/>
                </a:lnTo>
                <a:cubicBezTo>
                  <a:pt x="665355" y="648618"/>
                  <a:pt x="685890" y="646106"/>
                  <a:pt x="697182" y="644903"/>
                </a:cubicBezTo>
                <a:cubicBezTo>
                  <a:pt x="708474" y="643700"/>
                  <a:pt x="718220" y="644373"/>
                  <a:pt x="726417" y="646922"/>
                </a:cubicBezTo>
                <a:cubicBezTo>
                  <a:pt x="734616" y="649470"/>
                  <a:pt x="740010" y="653969"/>
                  <a:pt x="742602" y="660418"/>
                </a:cubicBezTo>
                <a:cubicBezTo>
                  <a:pt x="745194" y="666868"/>
                  <a:pt x="739762" y="669702"/>
                  <a:pt x="726306" y="668920"/>
                </a:cubicBezTo>
                <a:cubicBezTo>
                  <a:pt x="712849" y="668139"/>
                  <a:pt x="698676" y="667556"/>
                  <a:pt x="683787" y="667172"/>
                </a:cubicBezTo>
                <a:cubicBezTo>
                  <a:pt x="668898" y="666787"/>
                  <a:pt x="652791" y="667637"/>
                  <a:pt x="635465" y="669720"/>
                </a:cubicBezTo>
                <a:cubicBezTo>
                  <a:pt x="634708" y="712335"/>
                  <a:pt x="630820" y="735893"/>
                  <a:pt x="623801" y="740395"/>
                </a:cubicBezTo>
                <a:cubicBezTo>
                  <a:pt x="616781" y="744897"/>
                  <a:pt x="613655" y="722244"/>
                  <a:pt x="614424" y="672436"/>
                </a:cubicBezTo>
                <a:cubicBezTo>
                  <a:pt x="578309" y="679394"/>
                  <a:pt x="555743" y="683660"/>
                  <a:pt x="546726" y="685236"/>
                </a:cubicBezTo>
                <a:cubicBezTo>
                  <a:pt x="537709" y="686811"/>
                  <a:pt x="528060" y="683884"/>
                  <a:pt x="517779" y="676455"/>
                </a:cubicBezTo>
                <a:cubicBezTo>
                  <a:pt x="507497" y="669026"/>
                  <a:pt x="507832" y="665311"/>
                  <a:pt x="518784" y="665311"/>
                </a:cubicBezTo>
                <a:cubicBezTo>
                  <a:pt x="528098" y="665311"/>
                  <a:pt x="542026" y="664344"/>
                  <a:pt x="560567" y="662409"/>
                </a:cubicBezTo>
                <a:cubicBezTo>
                  <a:pt x="579108" y="660474"/>
                  <a:pt x="597061" y="658465"/>
                  <a:pt x="614424" y="656382"/>
                </a:cubicBezTo>
                <a:lnTo>
                  <a:pt x="614424" y="635080"/>
                </a:lnTo>
                <a:cubicBezTo>
                  <a:pt x="585775" y="640451"/>
                  <a:pt x="568393" y="644906"/>
                  <a:pt x="562278" y="648447"/>
                </a:cubicBezTo>
                <a:cubicBezTo>
                  <a:pt x="556164" y="651988"/>
                  <a:pt x="551653" y="649635"/>
                  <a:pt x="548745" y="641387"/>
                </a:cubicBezTo>
                <a:cubicBezTo>
                  <a:pt x="545836" y="633139"/>
                  <a:pt x="547247" y="628163"/>
                  <a:pt x="552977" y="626458"/>
                </a:cubicBezTo>
                <a:cubicBezTo>
                  <a:pt x="558707" y="624752"/>
                  <a:pt x="567519" y="615559"/>
                  <a:pt x="579413" y="598878"/>
                </a:cubicBezTo>
                <a:cubicBezTo>
                  <a:pt x="572120" y="601991"/>
                  <a:pt x="564654" y="600521"/>
                  <a:pt x="557014" y="594469"/>
                </a:cubicBezTo>
                <a:cubicBezTo>
                  <a:pt x="549374" y="588417"/>
                  <a:pt x="549002" y="585096"/>
                  <a:pt x="555897" y="584507"/>
                </a:cubicBezTo>
                <a:cubicBezTo>
                  <a:pt x="562794" y="583918"/>
                  <a:pt x="572913" y="582922"/>
                  <a:pt x="586258" y="581521"/>
                </a:cubicBezTo>
                <a:cubicBezTo>
                  <a:pt x="588714" y="577230"/>
                  <a:pt x="590717" y="571987"/>
                  <a:pt x="592268" y="565792"/>
                </a:cubicBezTo>
                <a:cubicBezTo>
                  <a:pt x="593818" y="559597"/>
                  <a:pt x="594593" y="555061"/>
                  <a:pt x="594593" y="552183"/>
                </a:cubicBezTo>
                <a:lnTo>
                  <a:pt x="538020" y="563401"/>
                </a:lnTo>
                <a:cubicBezTo>
                  <a:pt x="533406" y="581930"/>
                  <a:pt x="527413" y="592088"/>
                  <a:pt x="520039" y="593874"/>
                </a:cubicBezTo>
                <a:cubicBezTo>
                  <a:pt x="512666" y="595660"/>
                  <a:pt x="508266" y="592761"/>
                  <a:pt x="506840" y="585177"/>
                </a:cubicBezTo>
                <a:cubicBezTo>
                  <a:pt x="505414" y="577592"/>
                  <a:pt x="506483" y="571990"/>
                  <a:pt x="510049" y="568368"/>
                </a:cubicBezTo>
                <a:cubicBezTo>
                  <a:pt x="513615" y="564747"/>
                  <a:pt x="516161" y="560077"/>
                  <a:pt x="517686" y="554360"/>
                </a:cubicBezTo>
                <a:cubicBezTo>
                  <a:pt x="519211" y="548642"/>
                  <a:pt x="521704" y="543520"/>
                  <a:pt x="525165" y="538993"/>
                </a:cubicBezTo>
                <a:cubicBezTo>
                  <a:pt x="528625" y="534466"/>
                  <a:pt x="532470" y="537654"/>
                  <a:pt x="536699" y="548556"/>
                </a:cubicBezTo>
                <a:cubicBezTo>
                  <a:pt x="622982" y="534615"/>
                  <a:pt x="670222" y="527255"/>
                  <a:pt x="678420" y="526473"/>
                </a:cubicBezTo>
                <a:cubicBezTo>
                  <a:pt x="686618" y="525692"/>
                  <a:pt x="693052" y="524507"/>
                  <a:pt x="697722" y="522920"/>
                </a:cubicBezTo>
                <a:cubicBezTo>
                  <a:pt x="700057" y="522126"/>
                  <a:pt x="702910" y="522042"/>
                  <a:pt x="706284" y="522669"/>
                </a:cubicBezTo>
                <a:close/>
                <a:moveTo>
                  <a:pt x="2106649" y="516551"/>
                </a:moveTo>
                <a:cubicBezTo>
                  <a:pt x="2108922" y="516158"/>
                  <a:pt x="2111369" y="516384"/>
                  <a:pt x="2113988" y="517227"/>
                </a:cubicBezTo>
                <a:cubicBezTo>
                  <a:pt x="2119228" y="518914"/>
                  <a:pt x="2124276" y="521460"/>
                  <a:pt x="2129132" y="524864"/>
                </a:cubicBezTo>
                <a:cubicBezTo>
                  <a:pt x="2133987" y="528268"/>
                  <a:pt x="2134592" y="532042"/>
                  <a:pt x="2130946" y="536184"/>
                </a:cubicBezTo>
                <a:cubicBezTo>
                  <a:pt x="2127299" y="540327"/>
                  <a:pt x="2123746" y="548735"/>
                  <a:pt x="2120286" y="561411"/>
                </a:cubicBezTo>
                <a:cubicBezTo>
                  <a:pt x="2116825" y="574086"/>
                  <a:pt x="2112478" y="585322"/>
                  <a:pt x="2107245" y="595120"/>
                </a:cubicBezTo>
                <a:cubicBezTo>
                  <a:pt x="2114698" y="601545"/>
                  <a:pt x="2121424" y="608589"/>
                  <a:pt x="2127420" y="616254"/>
                </a:cubicBezTo>
                <a:cubicBezTo>
                  <a:pt x="2133417" y="623918"/>
                  <a:pt x="2135122" y="632278"/>
                  <a:pt x="2132536" y="641331"/>
                </a:cubicBezTo>
                <a:cubicBezTo>
                  <a:pt x="2129950" y="650385"/>
                  <a:pt x="2124285" y="649777"/>
                  <a:pt x="2115542" y="639508"/>
                </a:cubicBezTo>
                <a:cubicBezTo>
                  <a:pt x="2106798" y="629239"/>
                  <a:pt x="2100634" y="621146"/>
                  <a:pt x="2097050" y="615231"/>
                </a:cubicBezTo>
                <a:cubicBezTo>
                  <a:pt x="2090067" y="628402"/>
                  <a:pt x="2081975" y="639592"/>
                  <a:pt x="2072772" y="648801"/>
                </a:cubicBezTo>
                <a:cubicBezTo>
                  <a:pt x="2063570" y="658009"/>
                  <a:pt x="2053760" y="664443"/>
                  <a:pt x="2043342" y="668102"/>
                </a:cubicBezTo>
                <a:cubicBezTo>
                  <a:pt x="2032924" y="671760"/>
                  <a:pt x="2031299" y="669881"/>
                  <a:pt x="2038467" y="662465"/>
                </a:cubicBezTo>
                <a:cubicBezTo>
                  <a:pt x="2045636" y="655048"/>
                  <a:pt x="2053077" y="646137"/>
                  <a:pt x="2060792" y="635732"/>
                </a:cubicBezTo>
                <a:cubicBezTo>
                  <a:pt x="2068506" y="625326"/>
                  <a:pt x="2075383" y="614071"/>
                  <a:pt x="2081423" y="601966"/>
                </a:cubicBezTo>
                <a:cubicBezTo>
                  <a:pt x="2068078" y="587530"/>
                  <a:pt x="2058516" y="576768"/>
                  <a:pt x="2052736" y="569680"/>
                </a:cubicBezTo>
                <a:cubicBezTo>
                  <a:pt x="2046957" y="562592"/>
                  <a:pt x="2048535" y="560704"/>
                  <a:pt x="2057471" y="564015"/>
                </a:cubicBezTo>
                <a:cubicBezTo>
                  <a:pt x="2066407" y="567326"/>
                  <a:pt x="2077250" y="574235"/>
                  <a:pt x="2089999" y="584739"/>
                </a:cubicBezTo>
                <a:cubicBezTo>
                  <a:pt x="2092132" y="577385"/>
                  <a:pt x="2094154" y="570089"/>
                  <a:pt x="2096064" y="562852"/>
                </a:cubicBezTo>
                <a:cubicBezTo>
                  <a:pt x="2097974" y="555616"/>
                  <a:pt x="2099316" y="549306"/>
                  <a:pt x="2100092" y="543923"/>
                </a:cubicBezTo>
                <a:cubicBezTo>
                  <a:pt x="2100867" y="538541"/>
                  <a:pt x="2098160" y="537179"/>
                  <a:pt x="2091971" y="539840"/>
                </a:cubicBezTo>
                <a:cubicBezTo>
                  <a:pt x="2085782" y="542500"/>
                  <a:pt x="2078936" y="544835"/>
                  <a:pt x="2071433" y="546844"/>
                </a:cubicBezTo>
                <a:cubicBezTo>
                  <a:pt x="2063929" y="548853"/>
                  <a:pt x="2056128" y="547489"/>
                  <a:pt x="2048030" y="542751"/>
                </a:cubicBezTo>
                <a:cubicBezTo>
                  <a:pt x="2039931" y="538014"/>
                  <a:pt x="2040619" y="535087"/>
                  <a:pt x="2050095" y="533970"/>
                </a:cubicBezTo>
                <a:cubicBezTo>
                  <a:pt x="2059570" y="532854"/>
                  <a:pt x="2069352" y="530991"/>
                  <a:pt x="2079442" y="528380"/>
                </a:cubicBezTo>
                <a:cubicBezTo>
                  <a:pt x="2089531" y="525769"/>
                  <a:pt x="2096501" y="522836"/>
                  <a:pt x="2100352" y="519581"/>
                </a:cubicBezTo>
                <a:cubicBezTo>
                  <a:pt x="2102277" y="517953"/>
                  <a:pt x="2104377" y="516943"/>
                  <a:pt x="2106649" y="516551"/>
                </a:cubicBezTo>
                <a:close/>
                <a:moveTo>
                  <a:pt x="5235819" y="506398"/>
                </a:moveTo>
                <a:cubicBezTo>
                  <a:pt x="5238496" y="506536"/>
                  <a:pt x="5241683" y="507411"/>
                  <a:pt x="5245378" y="509023"/>
                </a:cubicBezTo>
                <a:cubicBezTo>
                  <a:pt x="5253638" y="511789"/>
                  <a:pt x="5258835" y="515776"/>
                  <a:pt x="5260968" y="520985"/>
                </a:cubicBezTo>
                <a:cubicBezTo>
                  <a:pt x="5263102" y="526194"/>
                  <a:pt x="5263344" y="531726"/>
                  <a:pt x="5261694" y="537579"/>
                </a:cubicBezTo>
                <a:cubicBezTo>
                  <a:pt x="5260044" y="543433"/>
                  <a:pt x="5255719" y="544057"/>
                  <a:pt x="5248718" y="539449"/>
                </a:cubicBezTo>
                <a:cubicBezTo>
                  <a:pt x="5241717" y="534842"/>
                  <a:pt x="5235903" y="529149"/>
                  <a:pt x="5231277" y="522371"/>
                </a:cubicBezTo>
                <a:cubicBezTo>
                  <a:pt x="5226651" y="515593"/>
                  <a:pt x="5225997" y="510868"/>
                  <a:pt x="5229314" y="508195"/>
                </a:cubicBezTo>
                <a:cubicBezTo>
                  <a:pt x="5230974" y="506859"/>
                  <a:pt x="5233141" y="506260"/>
                  <a:pt x="5235819" y="506398"/>
                </a:cubicBezTo>
                <a:close/>
                <a:moveTo>
                  <a:pt x="4523904" y="505709"/>
                </a:moveTo>
                <a:cubicBezTo>
                  <a:pt x="4527341" y="505165"/>
                  <a:pt x="4533571" y="506685"/>
                  <a:pt x="4542594" y="510270"/>
                </a:cubicBezTo>
                <a:cubicBezTo>
                  <a:pt x="4553434" y="514003"/>
                  <a:pt x="4557880" y="519075"/>
                  <a:pt x="4555932" y="525487"/>
                </a:cubicBezTo>
                <a:cubicBezTo>
                  <a:pt x="4553985" y="531899"/>
                  <a:pt x="4553012" y="547756"/>
                  <a:pt x="4553012" y="573056"/>
                </a:cubicBezTo>
                <a:cubicBezTo>
                  <a:pt x="4558221" y="570886"/>
                  <a:pt x="4562921" y="568787"/>
                  <a:pt x="4567113" y="566759"/>
                </a:cubicBezTo>
                <a:cubicBezTo>
                  <a:pt x="4571305" y="564731"/>
                  <a:pt x="4575841" y="566027"/>
                  <a:pt x="4580722" y="570647"/>
                </a:cubicBezTo>
                <a:cubicBezTo>
                  <a:pt x="4585602" y="575267"/>
                  <a:pt x="4584173" y="579918"/>
                  <a:pt x="4576434" y="584600"/>
                </a:cubicBezTo>
                <a:cubicBezTo>
                  <a:pt x="4568695" y="589282"/>
                  <a:pt x="4560850" y="592950"/>
                  <a:pt x="4552900" y="595604"/>
                </a:cubicBezTo>
                <a:lnTo>
                  <a:pt x="4551840" y="637276"/>
                </a:lnTo>
                <a:cubicBezTo>
                  <a:pt x="4555287" y="635192"/>
                  <a:pt x="4560819" y="632724"/>
                  <a:pt x="4568434" y="629872"/>
                </a:cubicBezTo>
                <a:cubicBezTo>
                  <a:pt x="4576049" y="627019"/>
                  <a:pt x="4579354" y="627555"/>
                  <a:pt x="4578350" y="631481"/>
                </a:cubicBezTo>
                <a:cubicBezTo>
                  <a:pt x="4577345" y="635406"/>
                  <a:pt x="4573584" y="639607"/>
                  <a:pt x="4567067" y="644085"/>
                </a:cubicBezTo>
                <a:cubicBezTo>
                  <a:pt x="4560549" y="648562"/>
                  <a:pt x="4550742" y="655420"/>
                  <a:pt x="4537645" y="664660"/>
                </a:cubicBezTo>
                <a:cubicBezTo>
                  <a:pt x="4524548" y="673900"/>
                  <a:pt x="4515374" y="681202"/>
                  <a:pt x="4510121" y="686566"/>
                </a:cubicBezTo>
                <a:cubicBezTo>
                  <a:pt x="4504869" y="691930"/>
                  <a:pt x="4499403" y="693127"/>
                  <a:pt x="4493722" y="690156"/>
                </a:cubicBezTo>
                <a:cubicBezTo>
                  <a:pt x="4488042" y="687186"/>
                  <a:pt x="4483252" y="682805"/>
                  <a:pt x="4479351" y="677013"/>
                </a:cubicBezTo>
                <a:cubicBezTo>
                  <a:pt x="4475450" y="671221"/>
                  <a:pt x="4477156" y="667847"/>
                  <a:pt x="4484467" y="666892"/>
                </a:cubicBezTo>
                <a:cubicBezTo>
                  <a:pt x="4491778" y="665937"/>
                  <a:pt x="4507576" y="658837"/>
                  <a:pt x="4531860" y="645591"/>
                </a:cubicBezTo>
                <a:lnTo>
                  <a:pt x="4531860" y="601222"/>
                </a:lnTo>
                <a:cubicBezTo>
                  <a:pt x="4518664" y="605116"/>
                  <a:pt x="4507973" y="605622"/>
                  <a:pt x="4499787" y="602738"/>
                </a:cubicBezTo>
                <a:cubicBezTo>
                  <a:pt x="4491602" y="599855"/>
                  <a:pt x="4491524" y="596767"/>
                  <a:pt x="4499555" y="593474"/>
                </a:cubicBezTo>
                <a:cubicBezTo>
                  <a:pt x="4507585" y="590181"/>
                  <a:pt x="4517963" y="585707"/>
                  <a:pt x="4530688" y="580051"/>
                </a:cubicBezTo>
                <a:cubicBezTo>
                  <a:pt x="4530688" y="568616"/>
                  <a:pt x="4530309" y="557008"/>
                  <a:pt x="4529553" y="545226"/>
                </a:cubicBezTo>
                <a:cubicBezTo>
                  <a:pt x="4528796" y="533443"/>
                  <a:pt x="4526269" y="522880"/>
                  <a:pt x="4521972" y="513534"/>
                </a:cubicBezTo>
                <a:cubicBezTo>
                  <a:pt x="4519823" y="508862"/>
                  <a:pt x="4520467" y="506253"/>
                  <a:pt x="4523904" y="505709"/>
                </a:cubicBezTo>
                <a:close/>
                <a:moveTo>
                  <a:pt x="1892262" y="500819"/>
                </a:moveTo>
                <a:cubicBezTo>
                  <a:pt x="1888579" y="500819"/>
                  <a:pt x="1873423" y="503318"/>
                  <a:pt x="1846795" y="508316"/>
                </a:cubicBezTo>
                <a:cubicBezTo>
                  <a:pt x="1849090" y="526498"/>
                  <a:pt x="1850547" y="539130"/>
                  <a:pt x="1851167" y="546211"/>
                </a:cubicBezTo>
                <a:cubicBezTo>
                  <a:pt x="1866211" y="543967"/>
                  <a:pt x="1879953" y="541114"/>
                  <a:pt x="1892393" y="537654"/>
                </a:cubicBezTo>
                <a:cubicBezTo>
                  <a:pt x="1893819" y="528352"/>
                  <a:pt x="1894724" y="519888"/>
                  <a:pt x="1895109" y="512260"/>
                </a:cubicBezTo>
                <a:cubicBezTo>
                  <a:pt x="1895493" y="504633"/>
                  <a:pt x="1894544" y="500819"/>
                  <a:pt x="1892262" y="500819"/>
                </a:cubicBezTo>
                <a:close/>
                <a:moveTo>
                  <a:pt x="4961847" y="499698"/>
                </a:moveTo>
                <a:cubicBezTo>
                  <a:pt x="4965949" y="499416"/>
                  <a:pt x="4969823" y="499585"/>
                  <a:pt x="4973470" y="500205"/>
                </a:cubicBezTo>
                <a:cubicBezTo>
                  <a:pt x="4980762" y="501445"/>
                  <a:pt x="4987240" y="504676"/>
                  <a:pt x="4992901" y="509897"/>
                </a:cubicBezTo>
                <a:cubicBezTo>
                  <a:pt x="4998563" y="515119"/>
                  <a:pt x="4996616" y="519190"/>
                  <a:pt x="4987059" y="522111"/>
                </a:cubicBezTo>
                <a:cubicBezTo>
                  <a:pt x="4977504" y="525031"/>
                  <a:pt x="4963951" y="527661"/>
                  <a:pt x="4946401" y="529999"/>
                </a:cubicBezTo>
                <a:cubicBezTo>
                  <a:pt x="4928852" y="532336"/>
                  <a:pt x="4911991" y="534665"/>
                  <a:pt x="4895818" y="536984"/>
                </a:cubicBezTo>
                <a:cubicBezTo>
                  <a:pt x="4878517" y="538559"/>
                  <a:pt x="4863749" y="535542"/>
                  <a:pt x="4851514" y="527934"/>
                </a:cubicBezTo>
                <a:cubicBezTo>
                  <a:pt x="4839279" y="520325"/>
                  <a:pt x="4840830" y="516037"/>
                  <a:pt x="4856165" y="515069"/>
                </a:cubicBezTo>
                <a:cubicBezTo>
                  <a:pt x="4871501" y="514102"/>
                  <a:pt x="4888504" y="512257"/>
                  <a:pt x="4907176" y="509535"/>
                </a:cubicBezTo>
                <a:cubicBezTo>
                  <a:pt x="4925848" y="506812"/>
                  <a:pt x="4939741" y="504267"/>
                  <a:pt x="4948857" y="501898"/>
                </a:cubicBezTo>
                <a:cubicBezTo>
                  <a:pt x="4953415" y="500713"/>
                  <a:pt x="4957745" y="499980"/>
                  <a:pt x="4961847" y="499698"/>
                </a:cubicBezTo>
                <a:close/>
                <a:moveTo>
                  <a:pt x="1625097" y="499005"/>
                </a:moveTo>
                <a:cubicBezTo>
                  <a:pt x="1629934" y="497014"/>
                  <a:pt x="1637007" y="499095"/>
                  <a:pt x="1646315" y="505247"/>
                </a:cubicBezTo>
                <a:cubicBezTo>
                  <a:pt x="1655623" y="511398"/>
                  <a:pt x="1662937" y="518346"/>
                  <a:pt x="1668258" y="526092"/>
                </a:cubicBezTo>
                <a:cubicBezTo>
                  <a:pt x="1673579" y="533837"/>
                  <a:pt x="1670595" y="538165"/>
                  <a:pt x="1659309" y="539077"/>
                </a:cubicBezTo>
                <a:cubicBezTo>
                  <a:pt x="1648024" y="539989"/>
                  <a:pt x="1635745" y="544348"/>
                  <a:pt x="1622474" y="552155"/>
                </a:cubicBezTo>
                <a:cubicBezTo>
                  <a:pt x="1609204" y="559963"/>
                  <a:pt x="1605874" y="557956"/>
                  <a:pt x="1612484" y="546137"/>
                </a:cubicBezTo>
                <a:cubicBezTo>
                  <a:pt x="1619095" y="534318"/>
                  <a:pt x="1622261" y="526923"/>
                  <a:pt x="1621982" y="523952"/>
                </a:cubicBezTo>
                <a:cubicBezTo>
                  <a:pt x="1621702" y="520982"/>
                  <a:pt x="1615464" y="520070"/>
                  <a:pt x="1603266" y="521218"/>
                </a:cubicBezTo>
                <a:cubicBezTo>
                  <a:pt x="1591068" y="522365"/>
                  <a:pt x="1569768" y="524690"/>
                  <a:pt x="1539364" y="528194"/>
                </a:cubicBezTo>
                <a:cubicBezTo>
                  <a:pt x="1508959" y="531698"/>
                  <a:pt x="1491246" y="533654"/>
                  <a:pt x="1486222" y="534063"/>
                </a:cubicBezTo>
                <a:cubicBezTo>
                  <a:pt x="1481199" y="534473"/>
                  <a:pt x="1475866" y="533902"/>
                  <a:pt x="1470223" y="532352"/>
                </a:cubicBezTo>
                <a:cubicBezTo>
                  <a:pt x="1468946" y="542460"/>
                  <a:pt x="1464388" y="553352"/>
                  <a:pt x="1456550" y="565029"/>
                </a:cubicBezTo>
                <a:cubicBezTo>
                  <a:pt x="1448711" y="576706"/>
                  <a:pt x="1442293" y="578275"/>
                  <a:pt x="1437295" y="569736"/>
                </a:cubicBezTo>
                <a:cubicBezTo>
                  <a:pt x="1432297" y="561197"/>
                  <a:pt x="1432539" y="552912"/>
                  <a:pt x="1438020" y="544881"/>
                </a:cubicBezTo>
                <a:cubicBezTo>
                  <a:pt x="1443502" y="536851"/>
                  <a:pt x="1447201" y="530157"/>
                  <a:pt x="1449118" y="524799"/>
                </a:cubicBezTo>
                <a:cubicBezTo>
                  <a:pt x="1451034" y="519441"/>
                  <a:pt x="1452265" y="513110"/>
                  <a:pt x="1452810" y="505805"/>
                </a:cubicBezTo>
                <a:cubicBezTo>
                  <a:pt x="1453356" y="498500"/>
                  <a:pt x="1456267" y="497083"/>
                  <a:pt x="1461545" y="501554"/>
                </a:cubicBezTo>
                <a:cubicBezTo>
                  <a:pt x="1466822" y="506025"/>
                  <a:pt x="1470137" y="511969"/>
                  <a:pt x="1471488" y="519385"/>
                </a:cubicBezTo>
                <a:cubicBezTo>
                  <a:pt x="1484114" y="519385"/>
                  <a:pt x="1503313" y="517847"/>
                  <a:pt x="1529085" y="514772"/>
                </a:cubicBezTo>
                <a:cubicBezTo>
                  <a:pt x="1554857" y="511696"/>
                  <a:pt x="1576093" y="508797"/>
                  <a:pt x="1592793" y="506074"/>
                </a:cubicBezTo>
                <a:cubicBezTo>
                  <a:pt x="1609492" y="503352"/>
                  <a:pt x="1620261" y="500996"/>
                  <a:pt x="1625097" y="499005"/>
                </a:cubicBezTo>
                <a:close/>
                <a:moveTo>
                  <a:pt x="2560517" y="492845"/>
                </a:moveTo>
                <a:cubicBezTo>
                  <a:pt x="2567110" y="493246"/>
                  <a:pt x="2572785" y="494928"/>
                  <a:pt x="2577541" y="497889"/>
                </a:cubicBezTo>
                <a:cubicBezTo>
                  <a:pt x="2587054" y="503811"/>
                  <a:pt x="2591810" y="508657"/>
                  <a:pt x="2591810" y="512428"/>
                </a:cubicBezTo>
                <a:cubicBezTo>
                  <a:pt x="2591810" y="517922"/>
                  <a:pt x="2586167" y="520474"/>
                  <a:pt x="2574881" y="520083"/>
                </a:cubicBezTo>
                <a:cubicBezTo>
                  <a:pt x="2563595" y="519692"/>
                  <a:pt x="2545332" y="520470"/>
                  <a:pt x="2520094" y="522418"/>
                </a:cubicBezTo>
                <a:cubicBezTo>
                  <a:pt x="2494855" y="524365"/>
                  <a:pt x="2477517" y="525537"/>
                  <a:pt x="2468078" y="525934"/>
                </a:cubicBezTo>
                <a:cubicBezTo>
                  <a:pt x="2473833" y="527707"/>
                  <a:pt x="2477799" y="529912"/>
                  <a:pt x="2479975" y="532547"/>
                </a:cubicBezTo>
                <a:cubicBezTo>
                  <a:pt x="2482152" y="535183"/>
                  <a:pt x="2482651" y="542636"/>
                  <a:pt x="2481473" y="554909"/>
                </a:cubicBezTo>
                <a:cubicBezTo>
                  <a:pt x="2480295" y="567181"/>
                  <a:pt x="2480093" y="581834"/>
                  <a:pt x="2480868" y="598869"/>
                </a:cubicBezTo>
                <a:cubicBezTo>
                  <a:pt x="2481643" y="615903"/>
                  <a:pt x="2482425" y="633868"/>
                  <a:pt x="2483212" y="652763"/>
                </a:cubicBezTo>
                <a:cubicBezTo>
                  <a:pt x="2484000" y="671658"/>
                  <a:pt x="2482971" y="685372"/>
                  <a:pt x="2480124" y="693905"/>
                </a:cubicBezTo>
                <a:cubicBezTo>
                  <a:pt x="2477278" y="702438"/>
                  <a:pt x="2472487" y="710719"/>
                  <a:pt x="2465753" y="718750"/>
                </a:cubicBezTo>
                <a:cubicBezTo>
                  <a:pt x="2459019" y="726780"/>
                  <a:pt x="2452957" y="725732"/>
                  <a:pt x="2447568" y="715606"/>
                </a:cubicBezTo>
                <a:cubicBezTo>
                  <a:pt x="2442179" y="705479"/>
                  <a:pt x="2433721" y="695340"/>
                  <a:pt x="2422193" y="685189"/>
                </a:cubicBezTo>
                <a:cubicBezTo>
                  <a:pt x="2410665" y="675038"/>
                  <a:pt x="2409896" y="671339"/>
                  <a:pt x="2419886" y="674092"/>
                </a:cubicBezTo>
                <a:cubicBezTo>
                  <a:pt x="2429876" y="676845"/>
                  <a:pt x="2437159" y="678594"/>
                  <a:pt x="2441736" y="679338"/>
                </a:cubicBezTo>
                <a:cubicBezTo>
                  <a:pt x="2446312" y="680082"/>
                  <a:pt x="2450070" y="678448"/>
                  <a:pt x="2453010" y="674436"/>
                </a:cubicBezTo>
                <a:cubicBezTo>
                  <a:pt x="2455949" y="670424"/>
                  <a:pt x="2457226" y="650859"/>
                  <a:pt x="2456842" y="615742"/>
                </a:cubicBezTo>
                <a:cubicBezTo>
                  <a:pt x="2456457" y="580625"/>
                  <a:pt x="2455707" y="558440"/>
                  <a:pt x="2454591" y="549188"/>
                </a:cubicBezTo>
                <a:cubicBezTo>
                  <a:pt x="2453475" y="539936"/>
                  <a:pt x="2450535" y="533152"/>
                  <a:pt x="2445773" y="528836"/>
                </a:cubicBezTo>
                <a:cubicBezTo>
                  <a:pt x="2414457" y="532693"/>
                  <a:pt x="2392905" y="535992"/>
                  <a:pt x="2381116" y="538733"/>
                </a:cubicBezTo>
                <a:cubicBezTo>
                  <a:pt x="2369328" y="541474"/>
                  <a:pt x="2357893" y="538348"/>
                  <a:pt x="2346811" y="529357"/>
                </a:cubicBezTo>
                <a:cubicBezTo>
                  <a:pt x="2335730" y="520365"/>
                  <a:pt x="2336958" y="516263"/>
                  <a:pt x="2350495" y="517050"/>
                </a:cubicBezTo>
                <a:cubicBezTo>
                  <a:pt x="2364032" y="517838"/>
                  <a:pt x="2394449" y="515519"/>
                  <a:pt x="2441745" y="510093"/>
                </a:cubicBezTo>
                <a:cubicBezTo>
                  <a:pt x="2489041" y="504667"/>
                  <a:pt x="2521120" y="499796"/>
                  <a:pt x="2537981" y="495480"/>
                </a:cubicBezTo>
                <a:cubicBezTo>
                  <a:pt x="2546412" y="493322"/>
                  <a:pt x="2553923" y="492443"/>
                  <a:pt x="2560517" y="492845"/>
                </a:cubicBezTo>
                <a:close/>
                <a:moveTo>
                  <a:pt x="4627962" y="477787"/>
                </a:moveTo>
                <a:cubicBezTo>
                  <a:pt x="4629310" y="477760"/>
                  <a:pt x="4631029" y="478051"/>
                  <a:pt x="4633118" y="478662"/>
                </a:cubicBezTo>
                <a:cubicBezTo>
                  <a:pt x="4641478" y="481105"/>
                  <a:pt x="4648699" y="483914"/>
                  <a:pt x="4654782" y="487090"/>
                </a:cubicBezTo>
                <a:cubicBezTo>
                  <a:pt x="4660866" y="490264"/>
                  <a:pt x="4662723" y="494478"/>
                  <a:pt x="4660354" y="499731"/>
                </a:cubicBezTo>
                <a:cubicBezTo>
                  <a:pt x="4657985" y="504983"/>
                  <a:pt x="4656429" y="513758"/>
                  <a:pt x="4655685" y="526055"/>
                </a:cubicBezTo>
                <a:cubicBezTo>
                  <a:pt x="4654940" y="538352"/>
                  <a:pt x="4654568" y="551296"/>
                  <a:pt x="4654568" y="564889"/>
                </a:cubicBezTo>
                <a:cubicBezTo>
                  <a:pt x="4665048" y="556989"/>
                  <a:pt x="4671823" y="550735"/>
                  <a:pt x="4674893" y="546128"/>
                </a:cubicBezTo>
                <a:cubicBezTo>
                  <a:pt x="4677962" y="541520"/>
                  <a:pt x="4683398" y="540240"/>
                  <a:pt x="4691199" y="542286"/>
                </a:cubicBezTo>
                <a:cubicBezTo>
                  <a:pt x="4699000" y="544333"/>
                  <a:pt x="4705741" y="547259"/>
                  <a:pt x="4711421" y="551067"/>
                </a:cubicBezTo>
                <a:cubicBezTo>
                  <a:pt x="4717101" y="554874"/>
                  <a:pt x="4718475" y="558499"/>
                  <a:pt x="4715541" y="561941"/>
                </a:cubicBezTo>
                <a:cubicBezTo>
                  <a:pt x="4712608" y="565382"/>
                  <a:pt x="4709867" y="570021"/>
                  <a:pt x="4707319" y="575856"/>
                </a:cubicBezTo>
                <a:cubicBezTo>
                  <a:pt x="4704770" y="581691"/>
                  <a:pt x="4702910" y="589663"/>
                  <a:pt x="4701738" y="599771"/>
                </a:cubicBezTo>
                <a:cubicBezTo>
                  <a:pt x="4700566" y="609879"/>
                  <a:pt x="4698736" y="618040"/>
                  <a:pt x="4696250" y="624253"/>
                </a:cubicBezTo>
                <a:cubicBezTo>
                  <a:pt x="4693763" y="630467"/>
                  <a:pt x="4688948" y="636352"/>
                  <a:pt x="4681804" y="641908"/>
                </a:cubicBezTo>
                <a:cubicBezTo>
                  <a:pt x="4674660" y="647464"/>
                  <a:pt x="4670105" y="646612"/>
                  <a:pt x="4668140" y="639350"/>
                </a:cubicBezTo>
                <a:cubicBezTo>
                  <a:pt x="4666174" y="632088"/>
                  <a:pt x="4662425" y="624089"/>
                  <a:pt x="4656894" y="615351"/>
                </a:cubicBezTo>
                <a:cubicBezTo>
                  <a:pt x="4655511" y="613167"/>
                  <a:pt x="4654509" y="611331"/>
                  <a:pt x="4653888" y="609843"/>
                </a:cubicBezTo>
                <a:lnTo>
                  <a:pt x="4653183" y="606493"/>
                </a:lnTo>
                <a:lnTo>
                  <a:pt x="4652950" y="610963"/>
                </a:lnTo>
                <a:cubicBezTo>
                  <a:pt x="4652317" y="619752"/>
                  <a:pt x="4651555" y="627695"/>
                  <a:pt x="4650662" y="634792"/>
                </a:cubicBezTo>
                <a:cubicBezTo>
                  <a:pt x="4648876" y="648987"/>
                  <a:pt x="4645589" y="654859"/>
                  <a:pt x="4640802" y="652410"/>
                </a:cubicBezTo>
                <a:cubicBezTo>
                  <a:pt x="4636015" y="649960"/>
                  <a:pt x="4633199" y="645545"/>
                  <a:pt x="4632356" y="639164"/>
                </a:cubicBezTo>
                <a:cubicBezTo>
                  <a:pt x="4631512" y="632783"/>
                  <a:pt x="4631481" y="617798"/>
                  <a:pt x="4632263" y="594209"/>
                </a:cubicBezTo>
                <a:cubicBezTo>
                  <a:pt x="4626310" y="598686"/>
                  <a:pt x="4618539" y="604000"/>
                  <a:pt x="4608953" y="610152"/>
                </a:cubicBezTo>
                <a:cubicBezTo>
                  <a:pt x="4608208" y="642683"/>
                  <a:pt x="4611464" y="663122"/>
                  <a:pt x="4618719" y="671469"/>
                </a:cubicBezTo>
                <a:cubicBezTo>
                  <a:pt x="4625975" y="679816"/>
                  <a:pt x="4640765" y="683803"/>
                  <a:pt x="4663089" y="683431"/>
                </a:cubicBezTo>
                <a:cubicBezTo>
                  <a:pt x="4685413" y="683059"/>
                  <a:pt x="4700758" y="680873"/>
                  <a:pt x="4709123" y="676873"/>
                </a:cubicBezTo>
                <a:cubicBezTo>
                  <a:pt x="4717489" y="672874"/>
                  <a:pt x="4723116" y="668700"/>
                  <a:pt x="4726006" y="664353"/>
                </a:cubicBezTo>
                <a:cubicBezTo>
                  <a:pt x="4728895" y="660006"/>
                  <a:pt x="4732303" y="649542"/>
                  <a:pt x="4736228" y="632960"/>
                </a:cubicBezTo>
                <a:cubicBezTo>
                  <a:pt x="4740154" y="616378"/>
                  <a:pt x="4743078" y="616775"/>
                  <a:pt x="4745000" y="634150"/>
                </a:cubicBezTo>
                <a:cubicBezTo>
                  <a:pt x="4746922" y="651526"/>
                  <a:pt x="4749843" y="663801"/>
                  <a:pt x="4753762" y="670976"/>
                </a:cubicBezTo>
                <a:cubicBezTo>
                  <a:pt x="4757682" y="678151"/>
                  <a:pt x="4755979" y="684429"/>
                  <a:pt x="4748656" y="689812"/>
                </a:cubicBezTo>
                <a:cubicBezTo>
                  <a:pt x="4741332" y="695195"/>
                  <a:pt x="4729903" y="699480"/>
                  <a:pt x="4714369" y="702667"/>
                </a:cubicBezTo>
                <a:cubicBezTo>
                  <a:pt x="4698835" y="705854"/>
                  <a:pt x="4681900" y="707250"/>
                  <a:pt x="4663563" y="706853"/>
                </a:cubicBezTo>
                <a:cubicBezTo>
                  <a:pt x="4645226" y="706456"/>
                  <a:pt x="4630071" y="703576"/>
                  <a:pt x="4618096" y="698212"/>
                </a:cubicBezTo>
                <a:cubicBezTo>
                  <a:pt x="4606122" y="692847"/>
                  <a:pt x="4598290" y="683602"/>
                  <a:pt x="4594600" y="670474"/>
                </a:cubicBezTo>
                <a:cubicBezTo>
                  <a:pt x="4590910" y="657346"/>
                  <a:pt x="4589065" y="640097"/>
                  <a:pt x="4589065" y="618728"/>
                </a:cubicBezTo>
                <a:cubicBezTo>
                  <a:pt x="4588656" y="621593"/>
                  <a:pt x="4587168" y="623478"/>
                  <a:pt x="4584601" y="624383"/>
                </a:cubicBezTo>
                <a:cubicBezTo>
                  <a:pt x="4582033" y="625289"/>
                  <a:pt x="4577466" y="623770"/>
                  <a:pt x="4570899" y="619826"/>
                </a:cubicBezTo>
                <a:cubicBezTo>
                  <a:pt x="4564332" y="615882"/>
                  <a:pt x="4563889" y="612800"/>
                  <a:pt x="4569569" y="610580"/>
                </a:cubicBezTo>
                <a:cubicBezTo>
                  <a:pt x="4575249" y="608360"/>
                  <a:pt x="4581357" y="605613"/>
                  <a:pt x="4587893" y="602338"/>
                </a:cubicBezTo>
                <a:cubicBezTo>
                  <a:pt x="4587893" y="591536"/>
                  <a:pt x="4587707" y="582002"/>
                  <a:pt x="4587335" y="573735"/>
                </a:cubicBezTo>
                <a:cubicBezTo>
                  <a:pt x="4586963" y="565469"/>
                  <a:pt x="4585211" y="557454"/>
                  <a:pt x="4582080" y="549690"/>
                </a:cubicBezTo>
                <a:cubicBezTo>
                  <a:pt x="4578948" y="541926"/>
                  <a:pt x="4581593" y="539077"/>
                  <a:pt x="4590014" y="541142"/>
                </a:cubicBezTo>
                <a:cubicBezTo>
                  <a:pt x="4598435" y="543207"/>
                  <a:pt x="4604882" y="545905"/>
                  <a:pt x="4609352" y="549235"/>
                </a:cubicBezTo>
                <a:cubicBezTo>
                  <a:pt x="4613823" y="552565"/>
                  <a:pt x="4614890" y="556198"/>
                  <a:pt x="4612552" y="560136"/>
                </a:cubicBezTo>
                <a:cubicBezTo>
                  <a:pt x="4610214" y="564074"/>
                  <a:pt x="4609046" y="574997"/>
                  <a:pt x="4609046" y="592906"/>
                </a:cubicBezTo>
                <a:cubicBezTo>
                  <a:pt x="4616723" y="587921"/>
                  <a:pt x="4624462" y="582234"/>
                  <a:pt x="4632263" y="575847"/>
                </a:cubicBezTo>
                <a:cubicBezTo>
                  <a:pt x="4632263" y="551538"/>
                  <a:pt x="4632073" y="532538"/>
                  <a:pt x="4631695" y="518846"/>
                </a:cubicBezTo>
                <a:cubicBezTo>
                  <a:pt x="4631317" y="505154"/>
                  <a:pt x="4629370" y="494422"/>
                  <a:pt x="4625854" y="486652"/>
                </a:cubicBezTo>
                <a:cubicBezTo>
                  <a:pt x="4623217" y="480825"/>
                  <a:pt x="4623920" y="477870"/>
                  <a:pt x="4627962" y="477787"/>
                </a:cubicBezTo>
                <a:close/>
                <a:moveTo>
                  <a:pt x="5301468" y="476188"/>
                </a:moveTo>
                <a:cubicBezTo>
                  <a:pt x="5306355" y="476188"/>
                  <a:pt x="5312525" y="479090"/>
                  <a:pt x="5319979" y="484894"/>
                </a:cubicBezTo>
                <a:cubicBezTo>
                  <a:pt x="5327916" y="492373"/>
                  <a:pt x="5329504" y="497387"/>
                  <a:pt x="5324741" y="499935"/>
                </a:cubicBezTo>
                <a:cubicBezTo>
                  <a:pt x="5319979" y="502484"/>
                  <a:pt x="5313741" y="508189"/>
                  <a:pt x="5306026" y="517050"/>
                </a:cubicBezTo>
                <a:cubicBezTo>
                  <a:pt x="5298312" y="525912"/>
                  <a:pt x="5289773" y="533012"/>
                  <a:pt x="5280409" y="538352"/>
                </a:cubicBezTo>
                <a:cubicBezTo>
                  <a:pt x="5271046" y="543691"/>
                  <a:pt x="5267331" y="543564"/>
                  <a:pt x="5269265" y="537970"/>
                </a:cubicBezTo>
                <a:lnTo>
                  <a:pt x="5276260" y="527478"/>
                </a:lnTo>
                <a:cubicBezTo>
                  <a:pt x="5279150" y="523125"/>
                  <a:pt x="5283088" y="516384"/>
                  <a:pt x="5288074" y="507256"/>
                </a:cubicBezTo>
                <a:cubicBezTo>
                  <a:pt x="5293059" y="498128"/>
                  <a:pt x="5295165" y="490668"/>
                  <a:pt x="5294389" y="484876"/>
                </a:cubicBezTo>
                <a:cubicBezTo>
                  <a:pt x="5293615" y="479084"/>
                  <a:pt x="5295974" y="476188"/>
                  <a:pt x="5301468" y="476188"/>
                </a:cubicBezTo>
                <a:close/>
                <a:moveTo>
                  <a:pt x="1784835" y="473553"/>
                </a:moveTo>
                <a:cubicBezTo>
                  <a:pt x="1786306" y="473616"/>
                  <a:pt x="1788070" y="474018"/>
                  <a:pt x="1790129" y="474756"/>
                </a:cubicBezTo>
                <a:cubicBezTo>
                  <a:pt x="1798364" y="477707"/>
                  <a:pt x="1804810" y="481719"/>
                  <a:pt x="1809468" y="486792"/>
                </a:cubicBezTo>
                <a:cubicBezTo>
                  <a:pt x="1814125" y="491864"/>
                  <a:pt x="1814385" y="496224"/>
                  <a:pt x="1810249" y="499870"/>
                </a:cubicBezTo>
                <a:cubicBezTo>
                  <a:pt x="1806113" y="503516"/>
                  <a:pt x="1801350" y="510924"/>
                  <a:pt x="1795961" y="522092"/>
                </a:cubicBezTo>
                <a:cubicBezTo>
                  <a:pt x="1790573" y="533260"/>
                  <a:pt x="1783779" y="545083"/>
                  <a:pt x="1775581" y="557560"/>
                </a:cubicBezTo>
                <a:cubicBezTo>
                  <a:pt x="1788033" y="565175"/>
                  <a:pt x="1793093" y="572495"/>
                  <a:pt x="1790762" y="579521"/>
                </a:cubicBezTo>
                <a:cubicBezTo>
                  <a:pt x="1789596" y="583034"/>
                  <a:pt x="1788721" y="589025"/>
                  <a:pt x="1788139" y="597494"/>
                </a:cubicBezTo>
                <a:lnTo>
                  <a:pt x="1788118" y="597952"/>
                </a:lnTo>
                <a:lnTo>
                  <a:pt x="1797840" y="596050"/>
                </a:lnTo>
                <a:cubicBezTo>
                  <a:pt x="1808103" y="595567"/>
                  <a:pt x="1829823" y="592379"/>
                  <a:pt x="1862999" y="586488"/>
                </a:cubicBezTo>
                <a:cubicBezTo>
                  <a:pt x="1862999" y="577199"/>
                  <a:pt x="1862106" y="568492"/>
                  <a:pt x="1860320" y="560369"/>
                </a:cubicBezTo>
                <a:cubicBezTo>
                  <a:pt x="1858373" y="561138"/>
                  <a:pt x="1855539" y="561807"/>
                  <a:pt x="1851818" y="562378"/>
                </a:cubicBezTo>
                <a:cubicBezTo>
                  <a:pt x="1848681" y="570377"/>
                  <a:pt x="1844938" y="572520"/>
                  <a:pt x="1840591" y="568805"/>
                </a:cubicBezTo>
                <a:cubicBezTo>
                  <a:pt x="1836244" y="565091"/>
                  <a:pt x="1832871" y="558015"/>
                  <a:pt x="1830471" y="547579"/>
                </a:cubicBezTo>
                <a:cubicBezTo>
                  <a:pt x="1828071" y="537142"/>
                  <a:pt x="1826111" y="528504"/>
                  <a:pt x="1824592" y="521664"/>
                </a:cubicBezTo>
                <a:cubicBezTo>
                  <a:pt x="1823073" y="514824"/>
                  <a:pt x="1820729" y="507867"/>
                  <a:pt x="1817560" y="500791"/>
                </a:cubicBezTo>
                <a:cubicBezTo>
                  <a:pt x="1814391" y="493715"/>
                  <a:pt x="1815839" y="490584"/>
                  <a:pt x="1821904" y="491396"/>
                </a:cubicBezTo>
                <a:cubicBezTo>
                  <a:pt x="1827969" y="492209"/>
                  <a:pt x="1833026" y="492791"/>
                  <a:pt x="1837075" y="493145"/>
                </a:cubicBezTo>
                <a:cubicBezTo>
                  <a:pt x="1841124" y="493498"/>
                  <a:pt x="1846489" y="493309"/>
                  <a:pt x="1853167" y="492578"/>
                </a:cubicBezTo>
                <a:cubicBezTo>
                  <a:pt x="1859846" y="491846"/>
                  <a:pt x="1867535" y="490156"/>
                  <a:pt x="1876236" y="487508"/>
                </a:cubicBezTo>
                <a:cubicBezTo>
                  <a:pt x="1884936" y="484860"/>
                  <a:pt x="1891611" y="482113"/>
                  <a:pt x="1896262" y="479267"/>
                </a:cubicBezTo>
                <a:cubicBezTo>
                  <a:pt x="1900913" y="476421"/>
                  <a:pt x="1906969" y="476030"/>
                  <a:pt x="1914429" y="478095"/>
                </a:cubicBezTo>
                <a:cubicBezTo>
                  <a:pt x="1921889" y="480160"/>
                  <a:pt x="1929020" y="483747"/>
                  <a:pt x="1935823" y="488857"/>
                </a:cubicBezTo>
                <a:cubicBezTo>
                  <a:pt x="1942625" y="493967"/>
                  <a:pt x="1942247" y="499532"/>
                  <a:pt x="1934688" y="505554"/>
                </a:cubicBezTo>
                <a:cubicBezTo>
                  <a:pt x="1927129" y="511575"/>
                  <a:pt x="1921179" y="521940"/>
                  <a:pt x="1916838" y="536649"/>
                </a:cubicBezTo>
                <a:cubicBezTo>
                  <a:pt x="1923845" y="546596"/>
                  <a:pt x="1922763" y="552059"/>
                  <a:pt x="1913591" y="553039"/>
                </a:cubicBezTo>
                <a:cubicBezTo>
                  <a:pt x="1904420" y="554019"/>
                  <a:pt x="1891884" y="555805"/>
                  <a:pt x="1875984" y="558397"/>
                </a:cubicBezTo>
                <a:cubicBezTo>
                  <a:pt x="1886105" y="561435"/>
                  <a:pt x="1890191" y="565364"/>
                  <a:pt x="1888244" y="570182"/>
                </a:cubicBezTo>
                <a:cubicBezTo>
                  <a:pt x="1886297" y="575000"/>
                  <a:pt x="1885323" y="579071"/>
                  <a:pt x="1885323" y="582395"/>
                </a:cubicBezTo>
                <a:cubicBezTo>
                  <a:pt x="1903356" y="579382"/>
                  <a:pt x="1919486" y="575906"/>
                  <a:pt x="1933711" y="571968"/>
                </a:cubicBezTo>
                <a:cubicBezTo>
                  <a:pt x="1947937" y="568030"/>
                  <a:pt x="1959576" y="570064"/>
                  <a:pt x="1968630" y="578070"/>
                </a:cubicBezTo>
                <a:cubicBezTo>
                  <a:pt x="1977683" y="586076"/>
                  <a:pt x="1976223" y="590575"/>
                  <a:pt x="1964249" y="591567"/>
                </a:cubicBezTo>
                <a:cubicBezTo>
                  <a:pt x="1952274" y="592559"/>
                  <a:pt x="1940266" y="593638"/>
                  <a:pt x="1928223" y="594804"/>
                </a:cubicBezTo>
                <a:cubicBezTo>
                  <a:pt x="1916180" y="595970"/>
                  <a:pt x="1901880" y="597477"/>
                  <a:pt x="1885323" y="599325"/>
                </a:cubicBezTo>
                <a:cubicBezTo>
                  <a:pt x="1891078" y="604372"/>
                  <a:pt x="1900702" y="613448"/>
                  <a:pt x="1914196" y="626551"/>
                </a:cubicBezTo>
                <a:cubicBezTo>
                  <a:pt x="1927690" y="639654"/>
                  <a:pt x="1940322" y="649052"/>
                  <a:pt x="1952091" y="654744"/>
                </a:cubicBezTo>
                <a:cubicBezTo>
                  <a:pt x="1963861" y="660437"/>
                  <a:pt x="1975327" y="665708"/>
                  <a:pt x="1986489" y="670557"/>
                </a:cubicBezTo>
                <a:cubicBezTo>
                  <a:pt x="1997651" y="675407"/>
                  <a:pt x="1997850" y="678681"/>
                  <a:pt x="1987085" y="680380"/>
                </a:cubicBezTo>
                <a:cubicBezTo>
                  <a:pt x="1976319" y="682079"/>
                  <a:pt x="1964165" y="682929"/>
                  <a:pt x="1950622" y="682929"/>
                </a:cubicBezTo>
                <a:cubicBezTo>
                  <a:pt x="1936930" y="682929"/>
                  <a:pt x="1925829" y="677258"/>
                  <a:pt x="1917321" y="665916"/>
                </a:cubicBezTo>
                <a:cubicBezTo>
                  <a:pt x="1908813" y="654574"/>
                  <a:pt x="1898147" y="636513"/>
                  <a:pt x="1885323" y="611733"/>
                </a:cubicBezTo>
                <a:lnTo>
                  <a:pt x="1885323" y="671190"/>
                </a:lnTo>
                <a:cubicBezTo>
                  <a:pt x="1885323" y="682451"/>
                  <a:pt x="1884858" y="695005"/>
                  <a:pt x="1883928" y="708853"/>
                </a:cubicBezTo>
                <a:cubicBezTo>
                  <a:pt x="1882998" y="722700"/>
                  <a:pt x="1879563" y="728048"/>
                  <a:pt x="1873622" y="724898"/>
                </a:cubicBezTo>
                <a:cubicBezTo>
                  <a:pt x="1867681" y="721748"/>
                  <a:pt x="1863452" y="716548"/>
                  <a:pt x="1860934" y="709299"/>
                </a:cubicBezTo>
                <a:cubicBezTo>
                  <a:pt x="1858416" y="702050"/>
                  <a:pt x="1858131" y="693849"/>
                  <a:pt x="1860078" y="684696"/>
                </a:cubicBezTo>
                <a:cubicBezTo>
                  <a:pt x="1862025" y="675543"/>
                  <a:pt x="1863390" y="655110"/>
                  <a:pt x="1864171" y="623397"/>
                </a:cubicBezTo>
                <a:cubicBezTo>
                  <a:pt x="1863725" y="630293"/>
                  <a:pt x="1857356" y="640280"/>
                  <a:pt x="1845065" y="653358"/>
                </a:cubicBezTo>
                <a:cubicBezTo>
                  <a:pt x="1832775" y="666437"/>
                  <a:pt x="1818878" y="676777"/>
                  <a:pt x="1803375" y="684380"/>
                </a:cubicBezTo>
                <a:cubicBezTo>
                  <a:pt x="1787872" y="691982"/>
                  <a:pt x="1786225" y="689561"/>
                  <a:pt x="1798436" y="677115"/>
                </a:cubicBezTo>
                <a:cubicBezTo>
                  <a:pt x="1810646" y="664669"/>
                  <a:pt x="1822729" y="650729"/>
                  <a:pt x="1834685" y="635294"/>
                </a:cubicBezTo>
                <a:cubicBezTo>
                  <a:pt x="1846640" y="619860"/>
                  <a:pt x="1854132" y="609277"/>
                  <a:pt x="1857158" y="603548"/>
                </a:cubicBezTo>
                <a:cubicBezTo>
                  <a:pt x="1839162" y="608149"/>
                  <a:pt x="1826446" y="611442"/>
                  <a:pt x="1819011" y="613426"/>
                </a:cubicBezTo>
                <a:cubicBezTo>
                  <a:pt x="1811576" y="615410"/>
                  <a:pt x="1805034" y="615141"/>
                  <a:pt x="1799384" y="612617"/>
                </a:cubicBezTo>
                <a:lnTo>
                  <a:pt x="1787859" y="603715"/>
                </a:lnTo>
                <a:lnTo>
                  <a:pt x="1787483" y="612057"/>
                </a:lnTo>
                <a:cubicBezTo>
                  <a:pt x="1787337" y="617531"/>
                  <a:pt x="1787264" y="623624"/>
                  <a:pt x="1787264" y="630337"/>
                </a:cubicBezTo>
                <a:cubicBezTo>
                  <a:pt x="1787264" y="656679"/>
                  <a:pt x="1787057" y="675478"/>
                  <a:pt x="1786641" y="686733"/>
                </a:cubicBezTo>
                <a:cubicBezTo>
                  <a:pt x="1786225" y="697988"/>
                  <a:pt x="1784557" y="706394"/>
                  <a:pt x="1781637" y="711950"/>
                </a:cubicBezTo>
                <a:cubicBezTo>
                  <a:pt x="1778716" y="717506"/>
                  <a:pt x="1773842" y="715299"/>
                  <a:pt x="1767015" y="705327"/>
                </a:cubicBezTo>
                <a:cubicBezTo>
                  <a:pt x="1760187" y="695356"/>
                  <a:pt x="1758525" y="686147"/>
                  <a:pt x="1762029" y="677701"/>
                </a:cubicBezTo>
                <a:cubicBezTo>
                  <a:pt x="1765533" y="669255"/>
                  <a:pt x="1767476" y="655554"/>
                  <a:pt x="1767861" y="636597"/>
                </a:cubicBezTo>
                <a:cubicBezTo>
                  <a:pt x="1768245" y="617640"/>
                  <a:pt x="1768438" y="602320"/>
                  <a:pt x="1768438" y="590637"/>
                </a:cubicBezTo>
                <a:cubicBezTo>
                  <a:pt x="1768438" y="579425"/>
                  <a:pt x="1768165" y="571667"/>
                  <a:pt x="1767619" y="567364"/>
                </a:cubicBezTo>
                <a:cubicBezTo>
                  <a:pt x="1763923" y="575710"/>
                  <a:pt x="1758280" y="584082"/>
                  <a:pt x="1750690" y="592478"/>
                </a:cubicBezTo>
                <a:cubicBezTo>
                  <a:pt x="1743099" y="600875"/>
                  <a:pt x="1733851" y="608127"/>
                  <a:pt x="1722943" y="614235"/>
                </a:cubicBezTo>
                <a:cubicBezTo>
                  <a:pt x="1712035" y="620343"/>
                  <a:pt x="1711304" y="617199"/>
                  <a:pt x="1720747" y="604803"/>
                </a:cubicBezTo>
                <a:cubicBezTo>
                  <a:pt x="1730192" y="592407"/>
                  <a:pt x="1739946" y="577890"/>
                  <a:pt x="1750011" y="561252"/>
                </a:cubicBezTo>
                <a:cubicBezTo>
                  <a:pt x="1760075" y="544615"/>
                  <a:pt x="1767806" y="529217"/>
                  <a:pt x="1773200" y="515060"/>
                </a:cubicBezTo>
                <a:cubicBezTo>
                  <a:pt x="1778595" y="500903"/>
                  <a:pt x="1780706" y="489908"/>
                  <a:pt x="1779534" y="482076"/>
                </a:cubicBezTo>
                <a:cubicBezTo>
                  <a:pt x="1778656" y="476202"/>
                  <a:pt x="1780422" y="473361"/>
                  <a:pt x="1784835" y="473553"/>
                </a:cubicBezTo>
                <a:close/>
                <a:moveTo>
                  <a:pt x="5157033" y="471391"/>
                </a:moveTo>
                <a:cubicBezTo>
                  <a:pt x="5158467" y="470381"/>
                  <a:pt x="5160813" y="470502"/>
                  <a:pt x="5164072" y="471751"/>
                </a:cubicBezTo>
                <a:cubicBezTo>
                  <a:pt x="5170589" y="474250"/>
                  <a:pt x="5176645" y="477186"/>
                  <a:pt x="5182238" y="480560"/>
                </a:cubicBezTo>
                <a:cubicBezTo>
                  <a:pt x="5187832" y="483933"/>
                  <a:pt x="5187547" y="488358"/>
                  <a:pt x="5181382" y="493833"/>
                </a:cubicBezTo>
                <a:cubicBezTo>
                  <a:pt x="5175219" y="499309"/>
                  <a:pt x="5168571" y="504707"/>
                  <a:pt x="5161439" y="510028"/>
                </a:cubicBezTo>
                <a:cubicBezTo>
                  <a:pt x="5172093" y="509358"/>
                  <a:pt x="5179563" y="507634"/>
                  <a:pt x="5183847" y="504856"/>
                </a:cubicBezTo>
                <a:cubicBezTo>
                  <a:pt x="5188133" y="502078"/>
                  <a:pt x="5192889" y="501982"/>
                  <a:pt x="5198116" y="504568"/>
                </a:cubicBezTo>
                <a:cubicBezTo>
                  <a:pt x="5203344" y="507153"/>
                  <a:pt x="5207685" y="510725"/>
                  <a:pt x="5211139" y="515283"/>
                </a:cubicBezTo>
                <a:cubicBezTo>
                  <a:pt x="5214593" y="519841"/>
                  <a:pt x="5214240" y="523177"/>
                  <a:pt x="5210078" y="525292"/>
                </a:cubicBezTo>
                <a:cubicBezTo>
                  <a:pt x="5205918" y="527406"/>
                  <a:pt x="5201822" y="529750"/>
                  <a:pt x="5197791" y="532324"/>
                </a:cubicBezTo>
                <a:cubicBezTo>
                  <a:pt x="5193760" y="534897"/>
                  <a:pt x="5180868" y="544977"/>
                  <a:pt x="5159114" y="562564"/>
                </a:cubicBezTo>
                <a:cubicBezTo>
                  <a:pt x="5175957" y="560369"/>
                  <a:pt x="5186322" y="558068"/>
                  <a:pt x="5190210" y="555662"/>
                </a:cubicBezTo>
                <a:cubicBezTo>
                  <a:pt x="5194098" y="553256"/>
                  <a:pt x="5199419" y="553523"/>
                  <a:pt x="5206172" y="556462"/>
                </a:cubicBezTo>
                <a:cubicBezTo>
                  <a:pt x="5212925" y="559401"/>
                  <a:pt x="5218639" y="563187"/>
                  <a:pt x="5223315" y="567819"/>
                </a:cubicBezTo>
                <a:cubicBezTo>
                  <a:pt x="5227991" y="572452"/>
                  <a:pt x="5228465" y="576610"/>
                  <a:pt x="5224738" y="580293"/>
                </a:cubicBezTo>
                <a:cubicBezTo>
                  <a:pt x="5221011" y="583977"/>
                  <a:pt x="5214562" y="595195"/>
                  <a:pt x="5205390" y="613947"/>
                </a:cubicBezTo>
                <a:cubicBezTo>
                  <a:pt x="5196219" y="632699"/>
                  <a:pt x="5189717" y="642075"/>
                  <a:pt x="5185884" y="642075"/>
                </a:cubicBezTo>
                <a:cubicBezTo>
                  <a:pt x="5182288" y="642075"/>
                  <a:pt x="5180117" y="639744"/>
                  <a:pt x="5179373" y="635080"/>
                </a:cubicBezTo>
                <a:cubicBezTo>
                  <a:pt x="5164602" y="636618"/>
                  <a:pt x="5152243" y="638373"/>
                  <a:pt x="5142296" y="640345"/>
                </a:cubicBezTo>
                <a:cubicBezTo>
                  <a:pt x="5138663" y="654732"/>
                  <a:pt x="5132617" y="651107"/>
                  <a:pt x="5124158" y="629472"/>
                </a:cubicBezTo>
                <a:cubicBezTo>
                  <a:pt x="5115700" y="607836"/>
                  <a:pt x="5109077" y="592441"/>
                  <a:pt x="5104289" y="583288"/>
                </a:cubicBezTo>
                <a:cubicBezTo>
                  <a:pt x="5099503" y="574135"/>
                  <a:pt x="5101130" y="569953"/>
                  <a:pt x="5109173" y="570740"/>
                </a:cubicBezTo>
                <a:cubicBezTo>
                  <a:pt x="5117216" y="571528"/>
                  <a:pt x="5127575" y="570514"/>
                  <a:pt x="5140250" y="567699"/>
                </a:cubicBezTo>
                <a:cubicBezTo>
                  <a:pt x="5159747" y="542199"/>
                  <a:pt x="5169687" y="528377"/>
                  <a:pt x="5170071" y="526231"/>
                </a:cubicBezTo>
                <a:cubicBezTo>
                  <a:pt x="5170456" y="524086"/>
                  <a:pt x="5169433" y="523400"/>
                  <a:pt x="5167002" y="524176"/>
                </a:cubicBezTo>
                <a:cubicBezTo>
                  <a:pt x="5164571" y="524951"/>
                  <a:pt x="5161006" y="524173"/>
                  <a:pt x="5156305" y="521841"/>
                </a:cubicBezTo>
                <a:cubicBezTo>
                  <a:pt x="5140852" y="537009"/>
                  <a:pt x="5128679" y="546444"/>
                  <a:pt x="5119786" y="550146"/>
                </a:cubicBezTo>
                <a:cubicBezTo>
                  <a:pt x="5110894" y="553848"/>
                  <a:pt x="5110016" y="551420"/>
                  <a:pt x="5117154" y="542863"/>
                </a:cubicBezTo>
                <a:cubicBezTo>
                  <a:pt x="5124292" y="534305"/>
                  <a:pt x="5132657" y="522957"/>
                  <a:pt x="5142250" y="508818"/>
                </a:cubicBezTo>
                <a:cubicBezTo>
                  <a:pt x="5151844" y="494680"/>
                  <a:pt x="5156249" y="484342"/>
                  <a:pt x="5155468" y="477807"/>
                </a:cubicBezTo>
                <a:cubicBezTo>
                  <a:pt x="5155077" y="474539"/>
                  <a:pt x="5155599" y="472400"/>
                  <a:pt x="5157033" y="471391"/>
                </a:cubicBezTo>
                <a:close/>
                <a:moveTo>
                  <a:pt x="1525994" y="465308"/>
                </a:moveTo>
                <a:cubicBezTo>
                  <a:pt x="1527903" y="465368"/>
                  <a:pt x="1530266" y="465757"/>
                  <a:pt x="1533085" y="466477"/>
                </a:cubicBezTo>
                <a:cubicBezTo>
                  <a:pt x="1544358" y="469354"/>
                  <a:pt x="1552166" y="472967"/>
                  <a:pt x="1556506" y="477314"/>
                </a:cubicBezTo>
                <a:cubicBezTo>
                  <a:pt x="1560847" y="481660"/>
                  <a:pt x="1562518" y="488221"/>
                  <a:pt x="1561520" y="496996"/>
                </a:cubicBezTo>
                <a:cubicBezTo>
                  <a:pt x="1560522" y="505771"/>
                  <a:pt x="1557033" y="508682"/>
                  <a:pt x="1551056" y="505730"/>
                </a:cubicBezTo>
                <a:cubicBezTo>
                  <a:pt x="1545078" y="502778"/>
                  <a:pt x="1539242" y="498859"/>
                  <a:pt x="1533550" y="493973"/>
                </a:cubicBezTo>
                <a:cubicBezTo>
                  <a:pt x="1528539" y="488119"/>
                  <a:pt x="1524390" y="481353"/>
                  <a:pt x="1521104" y="473677"/>
                </a:cubicBezTo>
                <a:cubicBezTo>
                  <a:pt x="1518639" y="467919"/>
                  <a:pt x="1520270" y="465129"/>
                  <a:pt x="1525994" y="465308"/>
                </a:cubicBezTo>
                <a:close/>
                <a:moveTo>
                  <a:pt x="2183175" y="462291"/>
                </a:moveTo>
                <a:cubicBezTo>
                  <a:pt x="2189531" y="463928"/>
                  <a:pt x="2196365" y="466936"/>
                  <a:pt x="2203676" y="471314"/>
                </a:cubicBezTo>
                <a:cubicBezTo>
                  <a:pt x="2210987" y="475692"/>
                  <a:pt x="2211310" y="480024"/>
                  <a:pt x="2204643" y="484308"/>
                </a:cubicBezTo>
                <a:cubicBezTo>
                  <a:pt x="2197977" y="488593"/>
                  <a:pt x="2185745" y="497942"/>
                  <a:pt x="2167948" y="512353"/>
                </a:cubicBezTo>
                <a:cubicBezTo>
                  <a:pt x="2190210" y="509389"/>
                  <a:pt x="2204048" y="506313"/>
                  <a:pt x="2209462" y="503126"/>
                </a:cubicBezTo>
                <a:cubicBezTo>
                  <a:pt x="2214875" y="499938"/>
                  <a:pt x="2220307" y="499386"/>
                  <a:pt x="2225758" y="501470"/>
                </a:cubicBezTo>
                <a:cubicBezTo>
                  <a:pt x="2231209" y="503554"/>
                  <a:pt x="2236750" y="506226"/>
                  <a:pt x="2242381" y="509488"/>
                </a:cubicBezTo>
                <a:cubicBezTo>
                  <a:pt x="2248011" y="512750"/>
                  <a:pt x="2249441" y="516427"/>
                  <a:pt x="2246669" y="520520"/>
                </a:cubicBezTo>
                <a:cubicBezTo>
                  <a:pt x="2243897" y="524613"/>
                  <a:pt x="2242136" y="531329"/>
                  <a:pt x="2241385" y="540668"/>
                </a:cubicBezTo>
                <a:cubicBezTo>
                  <a:pt x="2240635" y="550007"/>
                  <a:pt x="2240061" y="558465"/>
                  <a:pt x="2239664" y="566043"/>
                </a:cubicBezTo>
                <a:cubicBezTo>
                  <a:pt x="2239268" y="573621"/>
                  <a:pt x="2237398" y="581381"/>
                  <a:pt x="2234055" y="589325"/>
                </a:cubicBezTo>
                <a:cubicBezTo>
                  <a:pt x="2230713" y="597269"/>
                  <a:pt x="2225479" y="603377"/>
                  <a:pt x="2218354" y="607650"/>
                </a:cubicBezTo>
                <a:cubicBezTo>
                  <a:pt x="2211229" y="611922"/>
                  <a:pt x="2206724" y="610704"/>
                  <a:pt x="2204839" y="603994"/>
                </a:cubicBezTo>
                <a:cubicBezTo>
                  <a:pt x="2202953" y="597284"/>
                  <a:pt x="2198448" y="590451"/>
                  <a:pt x="2191323" y="583493"/>
                </a:cubicBezTo>
                <a:cubicBezTo>
                  <a:pt x="2184198" y="576535"/>
                  <a:pt x="2185048" y="574421"/>
                  <a:pt x="2193872" y="577149"/>
                </a:cubicBezTo>
                <a:cubicBezTo>
                  <a:pt x="2202696" y="579878"/>
                  <a:pt x="2207998" y="580861"/>
                  <a:pt x="2209778" y="580098"/>
                </a:cubicBezTo>
                <a:cubicBezTo>
                  <a:pt x="2211558" y="579335"/>
                  <a:pt x="2213179" y="576386"/>
                  <a:pt x="2214643" y="571252"/>
                </a:cubicBezTo>
                <a:cubicBezTo>
                  <a:pt x="2216106" y="566117"/>
                  <a:pt x="2217226" y="557736"/>
                  <a:pt x="2218001" y="546109"/>
                </a:cubicBezTo>
                <a:cubicBezTo>
                  <a:pt x="2218776" y="534482"/>
                  <a:pt x="2218100" y="527140"/>
                  <a:pt x="2215973" y="524083"/>
                </a:cubicBezTo>
                <a:cubicBezTo>
                  <a:pt x="2213846" y="521025"/>
                  <a:pt x="2210817" y="519689"/>
                  <a:pt x="2206885" y="520074"/>
                </a:cubicBezTo>
                <a:cubicBezTo>
                  <a:pt x="2202953" y="520458"/>
                  <a:pt x="2189584" y="522790"/>
                  <a:pt x="2166776" y="527068"/>
                </a:cubicBezTo>
                <a:lnTo>
                  <a:pt x="2166776" y="619751"/>
                </a:lnTo>
                <a:cubicBezTo>
                  <a:pt x="2204057" y="615968"/>
                  <a:pt x="2226276" y="612496"/>
                  <a:pt x="2233432" y="609333"/>
                </a:cubicBezTo>
                <a:cubicBezTo>
                  <a:pt x="2240588" y="606171"/>
                  <a:pt x="2246842" y="605002"/>
                  <a:pt x="2252194" y="605826"/>
                </a:cubicBezTo>
                <a:cubicBezTo>
                  <a:pt x="2257545" y="606651"/>
                  <a:pt x="2264491" y="609299"/>
                  <a:pt x="2273030" y="613770"/>
                </a:cubicBezTo>
                <a:cubicBezTo>
                  <a:pt x="2281569" y="618241"/>
                  <a:pt x="2284263" y="622914"/>
                  <a:pt x="2281113" y="627788"/>
                </a:cubicBezTo>
                <a:cubicBezTo>
                  <a:pt x="2277963" y="632662"/>
                  <a:pt x="2276205" y="638652"/>
                  <a:pt x="2275839" y="645759"/>
                </a:cubicBezTo>
                <a:cubicBezTo>
                  <a:pt x="2275473" y="652865"/>
                  <a:pt x="2273697" y="664778"/>
                  <a:pt x="2270509" y="681496"/>
                </a:cubicBezTo>
                <a:cubicBezTo>
                  <a:pt x="2267322" y="698215"/>
                  <a:pt x="2263201" y="709730"/>
                  <a:pt x="2258147" y="716043"/>
                </a:cubicBezTo>
                <a:cubicBezTo>
                  <a:pt x="2253093" y="722356"/>
                  <a:pt x="2246312" y="727171"/>
                  <a:pt x="2237804" y="730489"/>
                </a:cubicBezTo>
                <a:cubicBezTo>
                  <a:pt x="2229296" y="733806"/>
                  <a:pt x="2223929" y="731698"/>
                  <a:pt x="2221703" y="724163"/>
                </a:cubicBezTo>
                <a:cubicBezTo>
                  <a:pt x="2219477" y="716629"/>
                  <a:pt x="2214801" y="708825"/>
                  <a:pt x="2207676" y="700751"/>
                </a:cubicBezTo>
                <a:cubicBezTo>
                  <a:pt x="2200551" y="692677"/>
                  <a:pt x="2202274" y="690429"/>
                  <a:pt x="2212847" y="694007"/>
                </a:cubicBezTo>
                <a:cubicBezTo>
                  <a:pt x="2223421" y="697585"/>
                  <a:pt x="2230053" y="699529"/>
                  <a:pt x="2232744" y="699839"/>
                </a:cubicBezTo>
                <a:cubicBezTo>
                  <a:pt x="2235435" y="700149"/>
                  <a:pt x="2238127" y="697725"/>
                  <a:pt x="2240818" y="692565"/>
                </a:cubicBezTo>
                <a:cubicBezTo>
                  <a:pt x="2243509" y="687406"/>
                  <a:pt x="2245825" y="679217"/>
                  <a:pt x="2247766" y="667999"/>
                </a:cubicBezTo>
                <a:cubicBezTo>
                  <a:pt x="2249707" y="656781"/>
                  <a:pt x="2250331" y="647089"/>
                  <a:pt x="2249636" y="638922"/>
                </a:cubicBezTo>
                <a:cubicBezTo>
                  <a:pt x="2248941" y="630755"/>
                  <a:pt x="2246650" y="626517"/>
                  <a:pt x="2242762" y="626207"/>
                </a:cubicBezTo>
                <a:cubicBezTo>
                  <a:pt x="2238874" y="625897"/>
                  <a:pt x="2225439" y="627279"/>
                  <a:pt x="2202457" y="630355"/>
                </a:cubicBezTo>
                <a:cubicBezTo>
                  <a:pt x="2179476" y="633431"/>
                  <a:pt x="2164934" y="636736"/>
                  <a:pt x="2158832" y="640271"/>
                </a:cubicBezTo>
                <a:cubicBezTo>
                  <a:pt x="2152730" y="643806"/>
                  <a:pt x="2148420" y="642240"/>
                  <a:pt x="2145903" y="635573"/>
                </a:cubicBezTo>
                <a:cubicBezTo>
                  <a:pt x="2143385" y="628907"/>
                  <a:pt x="2143097" y="624142"/>
                  <a:pt x="2145038" y="621277"/>
                </a:cubicBezTo>
                <a:cubicBezTo>
                  <a:pt x="2146979" y="618412"/>
                  <a:pt x="2147949" y="602754"/>
                  <a:pt x="2147949" y="574303"/>
                </a:cubicBezTo>
                <a:cubicBezTo>
                  <a:pt x="2147949" y="545505"/>
                  <a:pt x="2146005" y="527596"/>
                  <a:pt x="2142117" y="520576"/>
                </a:cubicBezTo>
                <a:cubicBezTo>
                  <a:pt x="2138229" y="513556"/>
                  <a:pt x="2139422" y="510046"/>
                  <a:pt x="2145698" y="510046"/>
                </a:cubicBezTo>
                <a:cubicBezTo>
                  <a:pt x="2150026" y="510046"/>
                  <a:pt x="2153741" y="510431"/>
                  <a:pt x="2156842" y="511200"/>
                </a:cubicBezTo>
                <a:cubicBezTo>
                  <a:pt x="2171154" y="490885"/>
                  <a:pt x="2177532" y="477245"/>
                  <a:pt x="2175975" y="470281"/>
                </a:cubicBezTo>
                <a:cubicBezTo>
                  <a:pt x="2174419" y="463317"/>
                  <a:pt x="2176819" y="460654"/>
                  <a:pt x="2183175" y="462291"/>
                </a:cubicBezTo>
                <a:close/>
                <a:moveTo>
                  <a:pt x="4030769" y="460357"/>
                </a:moveTo>
                <a:cubicBezTo>
                  <a:pt x="4032282" y="459479"/>
                  <a:pt x="4034941" y="459556"/>
                  <a:pt x="4038745" y="460589"/>
                </a:cubicBezTo>
                <a:cubicBezTo>
                  <a:pt x="4046354" y="462654"/>
                  <a:pt x="4052602" y="465196"/>
                  <a:pt x="4057488" y="468217"/>
                </a:cubicBezTo>
                <a:cubicBezTo>
                  <a:pt x="4062375" y="471236"/>
                  <a:pt x="4063339" y="474284"/>
                  <a:pt x="4060381" y="477360"/>
                </a:cubicBezTo>
                <a:cubicBezTo>
                  <a:pt x="4057423" y="480436"/>
                  <a:pt x="4053842" y="484708"/>
                  <a:pt x="4049638" y="490178"/>
                </a:cubicBezTo>
                <a:cubicBezTo>
                  <a:pt x="4062524" y="489446"/>
                  <a:pt x="4073553" y="488097"/>
                  <a:pt x="4082724" y="486131"/>
                </a:cubicBezTo>
                <a:cubicBezTo>
                  <a:pt x="4091896" y="484166"/>
                  <a:pt x="4100156" y="487486"/>
                  <a:pt x="4107504" y="496094"/>
                </a:cubicBezTo>
                <a:cubicBezTo>
                  <a:pt x="4114852" y="504701"/>
                  <a:pt x="4110574" y="508809"/>
                  <a:pt x="4094668" y="508418"/>
                </a:cubicBezTo>
                <a:cubicBezTo>
                  <a:pt x="4078762" y="508028"/>
                  <a:pt x="4061339" y="508558"/>
                  <a:pt x="4042401" y="510009"/>
                </a:cubicBezTo>
                <a:cubicBezTo>
                  <a:pt x="4035766" y="521804"/>
                  <a:pt x="4029648" y="529254"/>
                  <a:pt x="4024049" y="532361"/>
                </a:cubicBezTo>
                <a:lnTo>
                  <a:pt x="4023271" y="532600"/>
                </a:lnTo>
                <a:lnTo>
                  <a:pt x="4033155" y="538621"/>
                </a:lnTo>
                <a:cubicBezTo>
                  <a:pt x="4038699" y="545443"/>
                  <a:pt x="4038249" y="549408"/>
                  <a:pt x="4031806" y="550518"/>
                </a:cubicBezTo>
                <a:cubicBezTo>
                  <a:pt x="4025363" y="551628"/>
                  <a:pt x="4011435" y="554713"/>
                  <a:pt x="3990023" y="559773"/>
                </a:cubicBezTo>
                <a:lnTo>
                  <a:pt x="3982844" y="561263"/>
                </a:lnTo>
                <a:lnTo>
                  <a:pt x="4003027" y="572284"/>
                </a:lnTo>
                <a:cubicBezTo>
                  <a:pt x="4006084" y="576830"/>
                  <a:pt x="4005839" y="582398"/>
                  <a:pt x="4002292" y="588990"/>
                </a:cubicBezTo>
                <a:cubicBezTo>
                  <a:pt x="4001405" y="590638"/>
                  <a:pt x="4000329" y="591860"/>
                  <a:pt x="3999063" y="592655"/>
                </a:cubicBezTo>
                <a:lnTo>
                  <a:pt x="3995291" y="593609"/>
                </a:lnTo>
                <a:lnTo>
                  <a:pt x="4000171" y="595111"/>
                </a:lnTo>
                <a:cubicBezTo>
                  <a:pt x="4003581" y="597201"/>
                  <a:pt x="4004704" y="599644"/>
                  <a:pt x="4003538" y="602441"/>
                </a:cubicBezTo>
                <a:cubicBezTo>
                  <a:pt x="4002372" y="605237"/>
                  <a:pt x="4001789" y="607119"/>
                  <a:pt x="4001789" y="608087"/>
                </a:cubicBezTo>
                <a:cubicBezTo>
                  <a:pt x="4023829" y="606599"/>
                  <a:pt x="4041204" y="604475"/>
                  <a:pt x="4053916" y="601715"/>
                </a:cubicBezTo>
                <a:cubicBezTo>
                  <a:pt x="4066629" y="598956"/>
                  <a:pt x="4077267" y="602075"/>
                  <a:pt x="4085831" y="611073"/>
                </a:cubicBezTo>
                <a:cubicBezTo>
                  <a:pt x="4094395" y="620071"/>
                  <a:pt x="4091483" y="624374"/>
                  <a:pt x="4077097" y="623983"/>
                </a:cubicBezTo>
                <a:cubicBezTo>
                  <a:pt x="4062710" y="623593"/>
                  <a:pt x="4037992" y="624073"/>
                  <a:pt x="4002943" y="625425"/>
                </a:cubicBezTo>
                <a:cubicBezTo>
                  <a:pt x="4023245" y="641610"/>
                  <a:pt x="4043719" y="655054"/>
                  <a:pt x="4064362" y="665758"/>
                </a:cubicBezTo>
                <a:cubicBezTo>
                  <a:pt x="4085006" y="676461"/>
                  <a:pt x="4105225" y="683865"/>
                  <a:pt x="4125019" y="687970"/>
                </a:cubicBezTo>
                <a:cubicBezTo>
                  <a:pt x="4144813" y="692075"/>
                  <a:pt x="4147629" y="695561"/>
                  <a:pt x="4133465" y="698425"/>
                </a:cubicBezTo>
                <a:cubicBezTo>
                  <a:pt x="4119302" y="701290"/>
                  <a:pt x="4104441" y="703510"/>
                  <a:pt x="4088882" y="705086"/>
                </a:cubicBezTo>
                <a:cubicBezTo>
                  <a:pt x="4073323" y="706661"/>
                  <a:pt x="4060961" y="702273"/>
                  <a:pt x="4051796" y="691924"/>
                </a:cubicBezTo>
                <a:cubicBezTo>
                  <a:pt x="4042630" y="681574"/>
                  <a:pt x="4025962" y="662235"/>
                  <a:pt x="4001789" y="633908"/>
                </a:cubicBezTo>
                <a:cubicBezTo>
                  <a:pt x="4002534" y="683084"/>
                  <a:pt x="4001439" y="714443"/>
                  <a:pt x="3998506" y="727986"/>
                </a:cubicBezTo>
                <a:cubicBezTo>
                  <a:pt x="3995573" y="741530"/>
                  <a:pt x="3990305" y="742931"/>
                  <a:pt x="3982702" y="732191"/>
                </a:cubicBezTo>
                <a:cubicBezTo>
                  <a:pt x="3975100" y="721450"/>
                  <a:pt x="3972855" y="711866"/>
                  <a:pt x="3975968" y="703439"/>
                </a:cubicBezTo>
                <a:cubicBezTo>
                  <a:pt x="3979081" y="695012"/>
                  <a:pt x="3980637" y="671835"/>
                  <a:pt x="3980637" y="633908"/>
                </a:cubicBezTo>
                <a:cubicBezTo>
                  <a:pt x="3972204" y="650416"/>
                  <a:pt x="3959866" y="664809"/>
                  <a:pt x="3943626" y="677087"/>
                </a:cubicBezTo>
                <a:cubicBezTo>
                  <a:pt x="3927385" y="689366"/>
                  <a:pt x="3909063" y="698469"/>
                  <a:pt x="3888661" y="704397"/>
                </a:cubicBezTo>
                <a:cubicBezTo>
                  <a:pt x="3868260" y="710325"/>
                  <a:pt x="3866610" y="707938"/>
                  <a:pt x="3883713" y="697235"/>
                </a:cubicBezTo>
                <a:cubicBezTo>
                  <a:pt x="3900816" y="686532"/>
                  <a:pt x="3916272" y="675233"/>
                  <a:pt x="3930082" y="663339"/>
                </a:cubicBezTo>
                <a:cubicBezTo>
                  <a:pt x="3943892" y="651445"/>
                  <a:pt x="3955684" y="640079"/>
                  <a:pt x="3965457" y="629239"/>
                </a:cubicBezTo>
                <a:cubicBezTo>
                  <a:pt x="3946370" y="632352"/>
                  <a:pt x="3932144" y="634882"/>
                  <a:pt x="3922780" y="636829"/>
                </a:cubicBezTo>
                <a:cubicBezTo>
                  <a:pt x="3913417" y="638776"/>
                  <a:pt x="3904567" y="636228"/>
                  <a:pt x="3896233" y="629183"/>
                </a:cubicBezTo>
                <a:cubicBezTo>
                  <a:pt x="3887899" y="622139"/>
                  <a:pt x="3889592" y="618616"/>
                  <a:pt x="3901312" y="618616"/>
                </a:cubicBezTo>
                <a:cubicBezTo>
                  <a:pt x="3910626" y="618616"/>
                  <a:pt x="3936286" y="616403"/>
                  <a:pt x="3978293" y="611975"/>
                </a:cubicBezTo>
                <a:cubicBezTo>
                  <a:pt x="3978293" y="607113"/>
                  <a:pt x="3976737" y="601746"/>
                  <a:pt x="3973624" y="595874"/>
                </a:cubicBezTo>
                <a:cubicBezTo>
                  <a:pt x="3970511" y="590001"/>
                  <a:pt x="3973304" y="587883"/>
                  <a:pt x="3982005" y="589520"/>
                </a:cubicBezTo>
                <a:lnTo>
                  <a:pt x="3987262" y="591138"/>
                </a:lnTo>
                <a:lnTo>
                  <a:pt x="3982553" y="588293"/>
                </a:lnTo>
                <a:cubicBezTo>
                  <a:pt x="3977692" y="581000"/>
                  <a:pt x="3973822" y="573915"/>
                  <a:pt x="3970945" y="567038"/>
                </a:cubicBezTo>
                <a:lnTo>
                  <a:pt x="3970277" y="563870"/>
                </a:lnTo>
                <a:lnTo>
                  <a:pt x="3962585" y="565466"/>
                </a:lnTo>
                <a:cubicBezTo>
                  <a:pt x="3954999" y="566731"/>
                  <a:pt x="3948974" y="567364"/>
                  <a:pt x="3944509" y="567364"/>
                </a:cubicBezTo>
                <a:cubicBezTo>
                  <a:pt x="3934352" y="567364"/>
                  <a:pt x="3934863" y="565054"/>
                  <a:pt x="3946044" y="560434"/>
                </a:cubicBezTo>
                <a:cubicBezTo>
                  <a:pt x="3957225" y="555814"/>
                  <a:pt x="3969174" y="550701"/>
                  <a:pt x="3981893" y="545095"/>
                </a:cubicBezTo>
                <a:cubicBezTo>
                  <a:pt x="3994612" y="539489"/>
                  <a:pt x="4001920" y="534578"/>
                  <a:pt x="4003817" y="530361"/>
                </a:cubicBezTo>
                <a:cubicBezTo>
                  <a:pt x="4005715" y="526144"/>
                  <a:pt x="4009916" y="525500"/>
                  <a:pt x="4016421" y="528427"/>
                </a:cubicBezTo>
                <a:lnTo>
                  <a:pt x="4017360" y="528998"/>
                </a:lnTo>
                <a:lnTo>
                  <a:pt x="4019100" y="522273"/>
                </a:lnTo>
                <a:cubicBezTo>
                  <a:pt x="4020043" y="519102"/>
                  <a:pt x="4021230" y="515454"/>
                  <a:pt x="4022663" y="511330"/>
                </a:cubicBezTo>
                <a:lnTo>
                  <a:pt x="3980767" y="516762"/>
                </a:lnTo>
                <a:cubicBezTo>
                  <a:pt x="3981536" y="523236"/>
                  <a:pt x="3981574" y="529202"/>
                  <a:pt x="3980879" y="534659"/>
                </a:cubicBezTo>
                <a:cubicBezTo>
                  <a:pt x="3980185" y="540116"/>
                  <a:pt x="3977881" y="541170"/>
                  <a:pt x="3973968" y="537821"/>
                </a:cubicBezTo>
                <a:cubicBezTo>
                  <a:pt x="3970055" y="534473"/>
                  <a:pt x="3966772" y="528364"/>
                  <a:pt x="3964117" y="519497"/>
                </a:cubicBezTo>
                <a:cubicBezTo>
                  <a:pt x="3940491" y="522597"/>
                  <a:pt x="3925512" y="524929"/>
                  <a:pt x="3919181" y="526492"/>
                </a:cubicBezTo>
                <a:cubicBezTo>
                  <a:pt x="3912849" y="528054"/>
                  <a:pt x="3905944" y="524727"/>
                  <a:pt x="3898466" y="516511"/>
                </a:cubicBezTo>
                <a:cubicBezTo>
                  <a:pt x="3890987" y="508294"/>
                  <a:pt x="3893043" y="504583"/>
                  <a:pt x="3904633" y="505377"/>
                </a:cubicBezTo>
                <a:cubicBezTo>
                  <a:pt x="3916223" y="506170"/>
                  <a:pt x="3934550" y="505166"/>
                  <a:pt x="3959615" y="502363"/>
                </a:cubicBezTo>
                <a:cubicBezTo>
                  <a:pt x="3955932" y="490767"/>
                  <a:pt x="3951898" y="481558"/>
                  <a:pt x="3947514" y="474737"/>
                </a:cubicBezTo>
                <a:cubicBezTo>
                  <a:pt x="3943129" y="467916"/>
                  <a:pt x="3945176" y="464908"/>
                  <a:pt x="3953653" y="465714"/>
                </a:cubicBezTo>
                <a:cubicBezTo>
                  <a:pt x="3962130" y="466521"/>
                  <a:pt x="3969159" y="467643"/>
                  <a:pt x="3974740" y="469082"/>
                </a:cubicBezTo>
                <a:cubicBezTo>
                  <a:pt x="3980321" y="470520"/>
                  <a:pt x="3982522" y="473906"/>
                  <a:pt x="3981344" y="479239"/>
                </a:cubicBezTo>
                <a:cubicBezTo>
                  <a:pt x="3980166" y="484572"/>
                  <a:pt x="3979893" y="491331"/>
                  <a:pt x="3980526" y="499517"/>
                </a:cubicBezTo>
                <a:lnTo>
                  <a:pt x="4026588" y="495201"/>
                </a:lnTo>
                <a:cubicBezTo>
                  <a:pt x="4030197" y="481211"/>
                  <a:pt x="4031223" y="471429"/>
                  <a:pt x="4029667" y="465854"/>
                </a:cubicBezTo>
                <a:cubicBezTo>
                  <a:pt x="4028889" y="463066"/>
                  <a:pt x="4029256" y="461234"/>
                  <a:pt x="4030769" y="460357"/>
                </a:cubicBezTo>
                <a:close/>
                <a:moveTo>
                  <a:pt x="954194" y="460357"/>
                </a:moveTo>
                <a:cubicBezTo>
                  <a:pt x="955707" y="459479"/>
                  <a:pt x="958366" y="459556"/>
                  <a:pt x="962171" y="460589"/>
                </a:cubicBezTo>
                <a:cubicBezTo>
                  <a:pt x="969780" y="462654"/>
                  <a:pt x="976027" y="465196"/>
                  <a:pt x="980914" y="468217"/>
                </a:cubicBezTo>
                <a:cubicBezTo>
                  <a:pt x="985800" y="471236"/>
                  <a:pt x="986765" y="474284"/>
                  <a:pt x="983807" y="477360"/>
                </a:cubicBezTo>
                <a:cubicBezTo>
                  <a:pt x="980848" y="480436"/>
                  <a:pt x="977268" y="484708"/>
                  <a:pt x="973063" y="490178"/>
                </a:cubicBezTo>
                <a:cubicBezTo>
                  <a:pt x="985949" y="489446"/>
                  <a:pt x="996978" y="488097"/>
                  <a:pt x="1006149" y="486131"/>
                </a:cubicBezTo>
                <a:cubicBezTo>
                  <a:pt x="1015321" y="484166"/>
                  <a:pt x="1023581" y="487486"/>
                  <a:pt x="1030929" y="496094"/>
                </a:cubicBezTo>
                <a:cubicBezTo>
                  <a:pt x="1038278" y="504701"/>
                  <a:pt x="1033999" y="508809"/>
                  <a:pt x="1018093" y="508418"/>
                </a:cubicBezTo>
                <a:cubicBezTo>
                  <a:pt x="1002187" y="508028"/>
                  <a:pt x="984764" y="508558"/>
                  <a:pt x="965826" y="510009"/>
                </a:cubicBezTo>
                <a:cubicBezTo>
                  <a:pt x="959191" y="521804"/>
                  <a:pt x="953073" y="529254"/>
                  <a:pt x="947474" y="532361"/>
                </a:cubicBezTo>
                <a:lnTo>
                  <a:pt x="946696" y="532600"/>
                </a:lnTo>
                <a:lnTo>
                  <a:pt x="956580" y="538621"/>
                </a:lnTo>
                <a:cubicBezTo>
                  <a:pt x="962124" y="545443"/>
                  <a:pt x="961674" y="549408"/>
                  <a:pt x="955231" y="550518"/>
                </a:cubicBezTo>
                <a:cubicBezTo>
                  <a:pt x="948789" y="551628"/>
                  <a:pt x="934861" y="554713"/>
                  <a:pt x="913448" y="559773"/>
                </a:cubicBezTo>
                <a:lnTo>
                  <a:pt x="906269" y="561263"/>
                </a:lnTo>
                <a:lnTo>
                  <a:pt x="926452" y="572284"/>
                </a:lnTo>
                <a:cubicBezTo>
                  <a:pt x="929509" y="576830"/>
                  <a:pt x="929264" y="582398"/>
                  <a:pt x="925717" y="588990"/>
                </a:cubicBezTo>
                <a:cubicBezTo>
                  <a:pt x="924831" y="590638"/>
                  <a:pt x="923754" y="591860"/>
                  <a:pt x="922488" y="592655"/>
                </a:cubicBezTo>
                <a:lnTo>
                  <a:pt x="918717" y="593609"/>
                </a:lnTo>
                <a:lnTo>
                  <a:pt x="923596" y="595111"/>
                </a:lnTo>
                <a:cubicBezTo>
                  <a:pt x="927007" y="597201"/>
                  <a:pt x="928130" y="599644"/>
                  <a:pt x="926964" y="602441"/>
                </a:cubicBezTo>
                <a:cubicBezTo>
                  <a:pt x="925798" y="605237"/>
                  <a:pt x="925215" y="607119"/>
                  <a:pt x="925215" y="608087"/>
                </a:cubicBezTo>
                <a:cubicBezTo>
                  <a:pt x="947254" y="606599"/>
                  <a:pt x="964629" y="604475"/>
                  <a:pt x="977342" y="601715"/>
                </a:cubicBezTo>
                <a:cubicBezTo>
                  <a:pt x="990054" y="598956"/>
                  <a:pt x="1000693" y="602075"/>
                  <a:pt x="1009256" y="611073"/>
                </a:cubicBezTo>
                <a:cubicBezTo>
                  <a:pt x="1017820" y="620071"/>
                  <a:pt x="1014908" y="624374"/>
                  <a:pt x="1000522" y="623983"/>
                </a:cubicBezTo>
                <a:cubicBezTo>
                  <a:pt x="986135" y="623593"/>
                  <a:pt x="961417" y="624073"/>
                  <a:pt x="926368" y="625425"/>
                </a:cubicBezTo>
                <a:cubicBezTo>
                  <a:pt x="946671" y="641610"/>
                  <a:pt x="967144" y="655054"/>
                  <a:pt x="987788" y="665758"/>
                </a:cubicBezTo>
                <a:cubicBezTo>
                  <a:pt x="1008431" y="676461"/>
                  <a:pt x="1028650" y="683865"/>
                  <a:pt x="1048445" y="687970"/>
                </a:cubicBezTo>
                <a:cubicBezTo>
                  <a:pt x="1068238" y="692075"/>
                  <a:pt x="1071054" y="695561"/>
                  <a:pt x="1056890" y="698425"/>
                </a:cubicBezTo>
                <a:cubicBezTo>
                  <a:pt x="1042727" y="701290"/>
                  <a:pt x="1027866" y="703510"/>
                  <a:pt x="1012307" y="705086"/>
                </a:cubicBezTo>
                <a:cubicBezTo>
                  <a:pt x="996748" y="706661"/>
                  <a:pt x="984386" y="702273"/>
                  <a:pt x="975221" y="691924"/>
                </a:cubicBezTo>
                <a:cubicBezTo>
                  <a:pt x="966056" y="681574"/>
                  <a:pt x="949387" y="662235"/>
                  <a:pt x="925215" y="633908"/>
                </a:cubicBezTo>
                <a:cubicBezTo>
                  <a:pt x="925959" y="683084"/>
                  <a:pt x="924864" y="714443"/>
                  <a:pt x="921931" y="727986"/>
                </a:cubicBezTo>
                <a:cubicBezTo>
                  <a:pt x="918998" y="741530"/>
                  <a:pt x="913730" y="742931"/>
                  <a:pt x="906127" y="732191"/>
                </a:cubicBezTo>
                <a:cubicBezTo>
                  <a:pt x="898525" y="721450"/>
                  <a:pt x="896280" y="711866"/>
                  <a:pt x="899393" y="703439"/>
                </a:cubicBezTo>
                <a:cubicBezTo>
                  <a:pt x="902506" y="695012"/>
                  <a:pt x="904062" y="671835"/>
                  <a:pt x="904062" y="633908"/>
                </a:cubicBezTo>
                <a:cubicBezTo>
                  <a:pt x="895629" y="650416"/>
                  <a:pt x="883292" y="664809"/>
                  <a:pt x="867051" y="677087"/>
                </a:cubicBezTo>
                <a:cubicBezTo>
                  <a:pt x="850810" y="689366"/>
                  <a:pt x="832488" y="698469"/>
                  <a:pt x="812087" y="704397"/>
                </a:cubicBezTo>
                <a:cubicBezTo>
                  <a:pt x="791685" y="710325"/>
                  <a:pt x="790035" y="707938"/>
                  <a:pt x="807138" y="697235"/>
                </a:cubicBezTo>
                <a:cubicBezTo>
                  <a:pt x="824241" y="686532"/>
                  <a:pt x="839697" y="675233"/>
                  <a:pt x="853507" y="663339"/>
                </a:cubicBezTo>
                <a:cubicBezTo>
                  <a:pt x="867318" y="651445"/>
                  <a:pt x="879109" y="640079"/>
                  <a:pt x="888882" y="629239"/>
                </a:cubicBezTo>
                <a:cubicBezTo>
                  <a:pt x="869795" y="632352"/>
                  <a:pt x="855570" y="634882"/>
                  <a:pt x="846206" y="636829"/>
                </a:cubicBezTo>
                <a:cubicBezTo>
                  <a:pt x="836842" y="638776"/>
                  <a:pt x="827993" y="636228"/>
                  <a:pt x="819658" y="629183"/>
                </a:cubicBezTo>
                <a:cubicBezTo>
                  <a:pt x="811324" y="622139"/>
                  <a:pt x="813017" y="618616"/>
                  <a:pt x="824737" y="618616"/>
                </a:cubicBezTo>
                <a:cubicBezTo>
                  <a:pt x="834051" y="618616"/>
                  <a:pt x="859712" y="616403"/>
                  <a:pt x="901718" y="611975"/>
                </a:cubicBezTo>
                <a:cubicBezTo>
                  <a:pt x="901718" y="607113"/>
                  <a:pt x="900162" y="601746"/>
                  <a:pt x="897049" y="595874"/>
                </a:cubicBezTo>
                <a:cubicBezTo>
                  <a:pt x="893936" y="590001"/>
                  <a:pt x="896730" y="587883"/>
                  <a:pt x="905430" y="589520"/>
                </a:cubicBezTo>
                <a:lnTo>
                  <a:pt x="910687" y="591138"/>
                </a:lnTo>
                <a:lnTo>
                  <a:pt x="905979" y="588293"/>
                </a:lnTo>
                <a:cubicBezTo>
                  <a:pt x="901117" y="581000"/>
                  <a:pt x="897247" y="573915"/>
                  <a:pt x="894370" y="567038"/>
                </a:cubicBezTo>
                <a:lnTo>
                  <a:pt x="893702" y="563870"/>
                </a:lnTo>
                <a:lnTo>
                  <a:pt x="886010" y="565466"/>
                </a:lnTo>
                <a:cubicBezTo>
                  <a:pt x="878424" y="566731"/>
                  <a:pt x="872399" y="567364"/>
                  <a:pt x="867934" y="567364"/>
                </a:cubicBezTo>
                <a:cubicBezTo>
                  <a:pt x="857777" y="567364"/>
                  <a:pt x="858289" y="565054"/>
                  <a:pt x="869469" y="560434"/>
                </a:cubicBezTo>
                <a:cubicBezTo>
                  <a:pt x="880650" y="555814"/>
                  <a:pt x="892600" y="550701"/>
                  <a:pt x="905319" y="545095"/>
                </a:cubicBezTo>
                <a:cubicBezTo>
                  <a:pt x="918037" y="539489"/>
                  <a:pt x="925345" y="534578"/>
                  <a:pt x="927242" y="530361"/>
                </a:cubicBezTo>
                <a:cubicBezTo>
                  <a:pt x="929140" y="526144"/>
                  <a:pt x="933342" y="525500"/>
                  <a:pt x="939847" y="528427"/>
                </a:cubicBezTo>
                <a:lnTo>
                  <a:pt x="940785" y="528998"/>
                </a:lnTo>
                <a:lnTo>
                  <a:pt x="942525" y="522273"/>
                </a:lnTo>
                <a:cubicBezTo>
                  <a:pt x="943468" y="519102"/>
                  <a:pt x="944655" y="515454"/>
                  <a:pt x="946088" y="511330"/>
                </a:cubicBezTo>
                <a:lnTo>
                  <a:pt x="904192" y="516762"/>
                </a:lnTo>
                <a:cubicBezTo>
                  <a:pt x="904962" y="523236"/>
                  <a:pt x="904999" y="529202"/>
                  <a:pt x="904304" y="534659"/>
                </a:cubicBezTo>
                <a:cubicBezTo>
                  <a:pt x="903610" y="540116"/>
                  <a:pt x="901306" y="541170"/>
                  <a:pt x="897393" y="537821"/>
                </a:cubicBezTo>
                <a:cubicBezTo>
                  <a:pt x="893480" y="534473"/>
                  <a:pt x="890196" y="528364"/>
                  <a:pt x="887543" y="519497"/>
                </a:cubicBezTo>
                <a:cubicBezTo>
                  <a:pt x="863916" y="522597"/>
                  <a:pt x="848937" y="524929"/>
                  <a:pt x="842606" y="526492"/>
                </a:cubicBezTo>
                <a:cubicBezTo>
                  <a:pt x="836274" y="528054"/>
                  <a:pt x="829369" y="524727"/>
                  <a:pt x="821891" y="516511"/>
                </a:cubicBezTo>
                <a:cubicBezTo>
                  <a:pt x="814412" y="508294"/>
                  <a:pt x="816468" y="504583"/>
                  <a:pt x="828058" y="505377"/>
                </a:cubicBezTo>
                <a:cubicBezTo>
                  <a:pt x="839648" y="506170"/>
                  <a:pt x="857976" y="505166"/>
                  <a:pt x="883040" y="502363"/>
                </a:cubicBezTo>
                <a:cubicBezTo>
                  <a:pt x="879357" y="490767"/>
                  <a:pt x="875323" y="481558"/>
                  <a:pt x="870939" y="474737"/>
                </a:cubicBezTo>
                <a:cubicBezTo>
                  <a:pt x="866555" y="467916"/>
                  <a:pt x="868601" y="464908"/>
                  <a:pt x="877079" y="465714"/>
                </a:cubicBezTo>
                <a:cubicBezTo>
                  <a:pt x="885555" y="466521"/>
                  <a:pt x="892584" y="467643"/>
                  <a:pt x="898165" y="469082"/>
                </a:cubicBezTo>
                <a:cubicBezTo>
                  <a:pt x="903746" y="470520"/>
                  <a:pt x="905948" y="473906"/>
                  <a:pt x="904769" y="479239"/>
                </a:cubicBezTo>
                <a:cubicBezTo>
                  <a:pt x="903591" y="484572"/>
                  <a:pt x="903318" y="491331"/>
                  <a:pt x="903951" y="499517"/>
                </a:cubicBezTo>
                <a:lnTo>
                  <a:pt x="950013" y="495201"/>
                </a:lnTo>
                <a:cubicBezTo>
                  <a:pt x="953622" y="481211"/>
                  <a:pt x="954649" y="471429"/>
                  <a:pt x="953092" y="465854"/>
                </a:cubicBezTo>
                <a:cubicBezTo>
                  <a:pt x="952314" y="463066"/>
                  <a:pt x="952681" y="461234"/>
                  <a:pt x="954194" y="460357"/>
                </a:cubicBezTo>
                <a:close/>
                <a:moveTo>
                  <a:pt x="3681390" y="458903"/>
                </a:moveTo>
                <a:cubicBezTo>
                  <a:pt x="3684516" y="459292"/>
                  <a:pt x="3688308" y="460152"/>
                  <a:pt x="3692766" y="461482"/>
                </a:cubicBezTo>
                <a:cubicBezTo>
                  <a:pt x="3701684" y="464142"/>
                  <a:pt x="3705364" y="467953"/>
                  <a:pt x="3703808" y="472914"/>
                </a:cubicBezTo>
                <a:cubicBezTo>
                  <a:pt x="3702251" y="477875"/>
                  <a:pt x="3701473" y="484020"/>
                  <a:pt x="3701473" y="491350"/>
                </a:cubicBezTo>
                <a:cubicBezTo>
                  <a:pt x="3708641" y="490630"/>
                  <a:pt x="3717354" y="488894"/>
                  <a:pt x="3727611" y="486141"/>
                </a:cubicBezTo>
                <a:cubicBezTo>
                  <a:pt x="3737867" y="483387"/>
                  <a:pt x="3746580" y="484897"/>
                  <a:pt x="3753749" y="490671"/>
                </a:cubicBezTo>
                <a:cubicBezTo>
                  <a:pt x="3760917" y="496444"/>
                  <a:pt x="3758679" y="500552"/>
                  <a:pt x="3747033" y="502996"/>
                </a:cubicBezTo>
                <a:cubicBezTo>
                  <a:pt x="3735387" y="505439"/>
                  <a:pt x="3720120" y="507715"/>
                  <a:pt x="3701231" y="509823"/>
                </a:cubicBezTo>
                <a:lnTo>
                  <a:pt x="3700301" y="521692"/>
                </a:lnTo>
                <a:cubicBezTo>
                  <a:pt x="3704989" y="521791"/>
                  <a:pt x="3711482" y="520455"/>
                  <a:pt x="3719779" y="517683"/>
                </a:cubicBezTo>
                <a:cubicBezTo>
                  <a:pt x="3728076" y="514911"/>
                  <a:pt x="3736243" y="516418"/>
                  <a:pt x="3744280" y="522204"/>
                </a:cubicBezTo>
                <a:cubicBezTo>
                  <a:pt x="3752316" y="527989"/>
                  <a:pt x="3749067" y="532287"/>
                  <a:pt x="3734531" y="535096"/>
                </a:cubicBezTo>
                <a:cubicBezTo>
                  <a:pt x="3719996" y="537905"/>
                  <a:pt x="3708511" y="539632"/>
                  <a:pt x="3700078" y="540277"/>
                </a:cubicBezTo>
                <a:lnTo>
                  <a:pt x="3699129" y="554378"/>
                </a:lnTo>
                <a:cubicBezTo>
                  <a:pt x="3714942" y="552890"/>
                  <a:pt x="3728907" y="550974"/>
                  <a:pt x="3741024" y="548630"/>
                </a:cubicBezTo>
                <a:cubicBezTo>
                  <a:pt x="3753141" y="546286"/>
                  <a:pt x="3763376" y="544323"/>
                  <a:pt x="3771729" y="542742"/>
                </a:cubicBezTo>
                <a:cubicBezTo>
                  <a:pt x="3780082" y="541161"/>
                  <a:pt x="3787356" y="541006"/>
                  <a:pt x="3793551" y="542277"/>
                </a:cubicBezTo>
                <a:cubicBezTo>
                  <a:pt x="3799746" y="543548"/>
                  <a:pt x="3805987" y="548438"/>
                  <a:pt x="3812275" y="556946"/>
                </a:cubicBezTo>
                <a:cubicBezTo>
                  <a:pt x="3818563" y="565454"/>
                  <a:pt x="3810610" y="568734"/>
                  <a:pt x="3788416" y="566787"/>
                </a:cubicBezTo>
                <a:cubicBezTo>
                  <a:pt x="3777319" y="565813"/>
                  <a:pt x="3763261" y="565685"/>
                  <a:pt x="3746240" y="566401"/>
                </a:cubicBezTo>
                <a:lnTo>
                  <a:pt x="3712741" y="569018"/>
                </a:lnTo>
                <a:lnTo>
                  <a:pt x="3715362" y="570273"/>
                </a:lnTo>
                <a:cubicBezTo>
                  <a:pt x="3717334" y="571418"/>
                  <a:pt x="3719610" y="572911"/>
                  <a:pt x="3722188" y="574749"/>
                </a:cubicBezTo>
                <a:cubicBezTo>
                  <a:pt x="3732500" y="582104"/>
                  <a:pt x="3733121" y="588258"/>
                  <a:pt x="3724048" y="593213"/>
                </a:cubicBezTo>
                <a:cubicBezTo>
                  <a:pt x="3714976" y="598168"/>
                  <a:pt x="3705637" y="604871"/>
                  <a:pt x="3696031" y="613324"/>
                </a:cubicBezTo>
                <a:cubicBezTo>
                  <a:pt x="3686426" y="621776"/>
                  <a:pt x="3679288" y="626712"/>
                  <a:pt x="3674619" y="628132"/>
                </a:cubicBezTo>
                <a:cubicBezTo>
                  <a:pt x="3669949" y="629552"/>
                  <a:pt x="3670504" y="630095"/>
                  <a:pt x="3676284" y="629760"/>
                </a:cubicBezTo>
                <a:cubicBezTo>
                  <a:pt x="3682063" y="629425"/>
                  <a:pt x="3696245" y="627893"/>
                  <a:pt x="3718830" y="625165"/>
                </a:cubicBezTo>
                <a:cubicBezTo>
                  <a:pt x="3711054" y="615565"/>
                  <a:pt x="3708973" y="609929"/>
                  <a:pt x="3712588" y="608254"/>
                </a:cubicBezTo>
                <a:cubicBezTo>
                  <a:pt x="3716204" y="606580"/>
                  <a:pt x="3724594" y="609101"/>
                  <a:pt x="3737759" y="615817"/>
                </a:cubicBezTo>
                <a:cubicBezTo>
                  <a:pt x="3750924" y="622532"/>
                  <a:pt x="3756056" y="631313"/>
                  <a:pt x="3753153" y="642159"/>
                </a:cubicBezTo>
                <a:cubicBezTo>
                  <a:pt x="3750251" y="653005"/>
                  <a:pt x="3741129" y="651421"/>
                  <a:pt x="3725788" y="637406"/>
                </a:cubicBezTo>
                <a:lnTo>
                  <a:pt x="3695631" y="642206"/>
                </a:lnTo>
                <a:cubicBezTo>
                  <a:pt x="3700295" y="644835"/>
                  <a:pt x="3702232" y="648422"/>
                  <a:pt x="3701445" y="652968"/>
                </a:cubicBezTo>
                <a:cubicBezTo>
                  <a:pt x="3700658" y="657513"/>
                  <a:pt x="3700465" y="665457"/>
                  <a:pt x="3700868" y="676799"/>
                </a:cubicBezTo>
                <a:cubicBezTo>
                  <a:pt x="3701271" y="688141"/>
                  <a:pt x="3701473" y="697167"/>
                  <a:pt x="3701473" y="703876"/>
                </a:cubicBezTo>
                <a:cubicBezTo>
                  <a:pt x="3701473" y="711677"/>
                  <a:pt x="3697740" y="720061"/>
                  <a:pt x="3690274" y="729028"/>
                </a:cubicBezTo>
                <a:cubicBezTo>
                  <a:pt x="3682807" y="737995"/>
                  <a:pt x="3677781" y="739077"/>
                  <a:pt x="3675195" y="732275"/>
                </a:cubicBezTo>
                <a:cubicBezTo>
                  <a:pt x="3672610" y="725472"/>
                  <a:pt x="3666979" y="716499"/>
                  <a:pt x="3658303" y="705355"/>
                </a:cubicBezTo>
                <a:cubicBezTo>
                  <a:pt x="3649628" y="694212"/>
                  <a:pt x="3650496" y="690779"/>
                  <a:pt x="3660908" y="695058"/>
                </a:cubicBezTo>
                <a:cubicBezTo>
                  <a:pt x="3671320" y="699337"/>
                  <a:pt x="3676619" y="701024"/>
                  <a:pt x="3676805" y="700118"/>
                </a:cubicBezTo>
                <a:cubicBezTo>
                  <a:pt x="3679918" y="693161"/>
                  <a:pt x="3680910" y="683183"/>
                  <a:pt x="3679781" y="670185"/>
                </a:cubicBezTo>
                <a:cubicBezTo>
                  <a:pt x="3678652" y="657188"/>
                  <a:pt x="3677679" y="650156"/>
                  <a:pt x="3676860" y="649089"/>
                </a:cubicBezTo>
                <a:cubicBezTo>
                  <a:pt x="3664223" y="652152"/>
                  <a:pt x="3653829" y="655253"/>
                  <a:pt x="3645681" y="658391"/>
                </a:cubicBezTo>
                <a:cubicBezTo>
                  <a:pt x="3637533" y="661528"/>
                  <a:pt x="3632318" y="661504"/>
                  <a:pt x="3630035" y="658316"/>
                </a:cubicBezTo>
                <a:cubicBezTo>
                  <a:pt x="3627753" y="655129"/>
                  <a:pt x="3626826" y="650980"/>
                  <a:pt x="3627254" y="645871"/>
                </a:cubicBezTo>
                <a:cubicBezTo>
                  <a:pt x="3627682" y="640761"/>
                  <a:pt x="3629955" y="637521"/>
                  <a:pt x="3634072" y="636150"/>
                </a:cubicBezTo>
                <a:cubicBezTo>
                  <a:pt x="3638190" y="634780"/>
                  <a:pt x="3642081" y="633360"/>
                  <a:pt x="3645746" y="631890"/>
                </a:cubicBezTo>
                <a:cubicBezTo>
                  <a:pt x="3649411" y="630420"/>
                  <a:pt x="3659379" y="624476"/>
                  <a:pt x="3675651" y="614059"/>
                </a:cubicBezTo>
                <a:cubicBezTo>
                  <a:pt x="3658424" y="617878"/>
                  <a:pt x="3646611" y="620585"/>
                  <a:pt x="3640212" y="622179"/>
                </a:cubicBezTo>
                <a:cubicBezTo>
                  <a:pt x="3633812" y="623773"/>
                  <a:pt x="3629750" y="622932"/>
                  <a:pt x="3628026" y="619658"/>
                </a:cubicBezTo>
                <a:cubicBezTo>
                  <a:pt x="3626302" y="616384"/>
                  <a:pt x="3625654" y="612452"/>
                  <a:pt x="3626082" y="607864"/>
                </a:cubicBezTo>
                <a:cubicBezTo>
                  <a:pt x="3626510" y="603275"/>
                  <a:pt x="3629800" y="599746"/>
                  <a:pt x="3635951" y="597278"/>
                </a:cubicBezTo>
                <a:cubicBezTo>
                  <a:pt x="3642103" y="594810"/>
                  <a:pt x="3648329" y="590429"/>
                  <a:pt x="3654629" y="584135"/>
                </a:cubicBezTo>
                <a:cubicBezTo>
                  <a:pt x="3660930" y="577841"/>
                  <a:pt x="3664433" y="574588"/>
                  <a:pt x="3665140" y="574377"/>
                </a:cubicBezTo>
                <a:cubicBezTo>
                  <a:pt x="3628231" y="579809"/>
                  <a:pt x="3605476" y="583502"/>
                  <a:pt x="3596875" y="585456"/>
                </a:cubicBezTo>
                <a:cubicBezTo>
                  <a:pt x="3588274" y="587409"/>
                  <a:pt x="3579797" y="585282"/>
                  <a:pt x="3571444" y="579075"/>
                </a:cubicBezTo>
                <a:cubicBezTo>
                  <a:pt x="3563091" y="572867"/>
                  <a:pt x="3562176" y="568951"/>
                  <a:pt x="3568700" y="567326"/>
                </a:cubicBezTo>
                <a:cubicBezTo>
                  <a:pt x="3585852" y="566545"/>
                  <a:pt x="3602452" y="565370"/>
                  <a:pt x="3618501" y="563801"/>
                </a:cubicBezTo>
                <a:cubicBezTo>
                  <a:pt x="3634550" y="562232"/>
                  <a:pt x="3655156" y="560009"/>
                  <a:pt x="3680321" y="557132"/>
                </a:cubicBezTo>
                <a:lnTo>
                  <a:pt x="3680321" y="542844"/>
                </a:lnTo>
                <a:cubicBezTo>
                  <a:pt x="3675174" y="543613"/>
                  <a:pt x="3669335" y="544584"/>
                  <a:pt x="3662805" y="545756"/>
                </a:cubicBezTo>
                <a:cubicBezTo>
                  <a:pt x="3656276" y="546928"/>
                  <a:pt x="3648806" y="544934"/>
                  <a:pt x="3640398" y="539775"/>
                </a:cubicBezTo>
                <a:cubicBezTo>
                  <a:pt x="3631989" y="534615"/>
                  <a:pt x="3632904" y="531496"/>
                  <a:pt x="3643142" y="530417"/>
                </a:cubicBezTo>
                <a:cubicBezTo>
                  <a:pt x="3653380" y="529338"/>
                  <a:pt x="3665773" y="527763"/>
                  <a:pt x="3680321" y="525692"/>
                </a:cubicBezTo>
                <a:lnTo>
                  <a:pt x="3680321" y="512502"/>
                </a:lnTo>
                <a:cubicBezTo>
                  <a:pt x="3666542" y="514052"/>
                  <a:pt x="3656933" y="515023"/>
                  <a:pt x="3651495" y="515413"/>
                </a:cubicBezTo>
                <a:cubicBezTo>
                  <a:pt x="3646056" y="515804"/>
                  <a:pt x="3639771" y="513333"/>
                  <a:pt x="3632640" y="508000"/>
                </a:cubicBezTo>
                <a:cubicBezTo>
                  <a:pt x="3625509" y="502667"/>
                  <a:pt x="3627291" y="499740"/>
                  <a:pt x="3637988" y="499219"/>
                </a:cubicBezTo>
                <a:cubicBezTo>
                  <a:pt x="3648685" y="498698"/>
                  <a:pt x="3662796" y="497383"/>
                  <a:pt x="3680321" y="495275"/>
                </a:cubicBezTo>
                <a:cubicBezTo>
                  <a:pt x="3680321" y="493154"/>
                  <a:pt x="3679763" y="488944"/>
                  <a:pt x="3678646" y="482643"/>
                </a:cubicBezTo>
                <a:cubicBezTo>
                  <a:pt x="3677530" y="476343"/>
                  <a:pt x="3675583" y="471128"/>
                  <a:pt x="3672805" y="466998"/>
                </a:cubicBezTo>
                <a:cubicBezTo>
                  <a:pt x="3670027" y="462868"/>
                  <a:pt x="3670430" y="460251"/>
                  <a:pt x="3674014" y="459147"/>
                </a:cubicBezTo>
                <a:cubicBezTo>
                  <a:pt x="3675806" y="458595"/>
                  <a:pt x="3678265" y="458514"/>
                  <a:pt x="3681390" y="458903"/>
                </a:cubicBezTo>
                <a:close/>
                <a:moveTo>
                  <a:pt x="652515" y="457622"/>
                </a:moveTo>
                <a:cubicBezTo>
                  <a:pt x="659231" y="459259"/>
                  <a:pt x="665677" y="461569"/>
                  <a:pt x="671854" y="464551"/>
                </a:cubicBezTo>
                <a:cubicBezTo>
                  <a:pt x="678030" y="467534"/>
                  <a:pt x="679053" y="470988"/>
                  <a:pt x="674923" y="474914"/>
                </a:cubicBezTo>
                <a:cubicBezTo>
                  <a:pt x="670793" y="478839"/>
                  <a:pt x="667016" y="482761"/>
                  <a:pt x="663594" y="486680"/>
                </a:cubicBezTo>
                <a:cubicBezTo>
                  <a:pt x="678501" y="484423"/>
                  <a:pt x="690792" y="482498"/>
                  <a:pt x="700466" y="480904"/>
                </a:cubicBezTo>
                <a:cubicBezTo>
                  <a:pt x="710139" y="479311"/>
                  <a:pt x="718864" y="482386"/>
                  <a:pt x="726641" y="490131"/>
                </a:cubicBezTo>
                <a:cubicBezTo>
                  <a:pt x="734417" y="497876"/>
                  <a:pt x="730526" y="501985"/>
                  <a:pt x="714967" y="502456"/>
                </a:cubicBezTo>
                <a:cubicBezTo>
                  <a:pt x="699408" y="502927"/>
                  <a:pt x="680281" y="503535"/>
                  <a:pt x="657584" y="504279"/>
                </a:cubicBezTo>
                <a:cubicBezTo>
                  <a:pt x="654248" y="510989"/>
                  <a:pt x="648556" y="518316"/>
                  <a:pt x="640507" y="526259"/>
                </a:cubicBezTo>
                <a:cubicBezTo>
                  <a:pt x="632457" y="534203"/>
                  <a:pt x="629022" y="534804"/>
                  <a:pt x="630200" y="528064"/>
                </a:cubicBezTo>
                <a:cubicBezTo>
                  <a:pt x="631378" y="521323"/>
                  <a:pt x="634293" y="513798"/>
                  <a:pt x="638944" y="505488"/>
                </a:cubicBezTo>
                <a:lnTo>
                  <a:pt x="599393" y="510939"/>
                </a:lnTo>
                <a:cubicBezTo>
                  <a:pt x="599393" y="529096"/>
                  <a:pt x="596891" y="535902"/>
                  <a:pt x="591886" y="531357"/>
                </a:cubicBezTo>
                <a:cubicBezTo>
                  <a:pt x="586882" y="526811"/>
                  <a:pt x="583418" y="520917"/>
                  <a:pt x="581496" y="513674"/>
                </a:cubicBezTo>
                <a:cubicBezTo>
                  <a:pt x="563389" y="515993"/>
                  <a:pt x="551427" y="517739"/>
                  <a:pt x="545610" y="518911"/>
                </a:cubicBezTo>
                <a:cubicBezTo>
                  <a:pt x="539793" y="520083"/>
                  <a:pt x="532882" y="517733"/>
                  <a:pt x="524877" y="511860"/>
                </a:cubicBezTo>
                <a:cubicBezTo>
                  <a:pt x="516871" y="505988"/>
                  <a:pt x="518337" y="503051"/>
                  <a:pt x="529276" y="503051"/>
                </a:cubicBezTo>
                <a:cubicBezTo>
                  <a:pt x="537760" y="503051"/>
                  <a:pt x="554081" y="501650"/>
                  <a:pt x="578240" y="498847"/>
                </a:cubicBezTo>
                <a:cubicBezTo>
                  <a:pt x="576144" y="490661"/>
                  <a:pt x="572507" y="484060"/>
                  <a:pt x="567330" y="479044"/>
                </a:cubicBezTo>
                <a:cubicBezTo>
                  <a:pt x="562152" y="474027"/>
                  <a:pt x="563475" y="471519"/>
                  <a:pt x="571302" y="471519"/>
                </a:cubicBezTo>
                <a:cubicBezTo>
                  <a:pt x="577701" y="471519"/>
                  <a:pt x="583983" y="471999"/>
                  <a:pt x="590147" y="472960"/>
                </a:cubicBezTo>
                <a:cubicBezTo>
                  <a:pt x="596311" y="473921"/>
                  <a:pt x="599194" y="476668"/>
                  <a:pt x="598797" y="481202"/>
                </a:cubicBezTo>
                <a:cubicBezTo>
                  <a:pt x="598401" y="485735"/>
                  <a:pt x="598487" y="490283"/>
                  <a:pt x="599058" y="494847"/>
                </a:cubicBezTo>
                <a:lnTo>
                  <a:pt x="641976" y="490531"/>
                </a:lnTo>
                <a:cubicBezTo>
                  <a:pt x="643849" y="485496"/>
                  <a:pt x="644980" y="480963"/>
                  <a:pt x="645371" y="476932"/>
                </a:cubicBezTo>
                <a:cubicBezTo>
                  <a:pt x="645762" y="472901"/>
                  <a:pt x="645371" y="468266"/>
                  <a:pt x="644199" y="463026"/>
                </a:cubicBezTo>
                <a:cubicBezTo>
                  <a:pt x="643027" y="457786"/>
                  <a:pt x="645799" y="455985"/>
                  <a:pt x="652515" y="457622"/>
                </a:cubicBezTo>
                <a:close/>
                <a:moveTo>
                  <a:pt x="152732" y="207860"/>
                </a:moveTo>
                <a:cubicBezTo>
                  <a:pt x="150357" y="207321"/>
                  <a:pt x="125134" y="210021"/>
                  <a:pt x="77062" y="215962"/>
                </a:cubicBezTo>
                <a:lnTo>
                  <a:pt x="80261" y="244276"/>
                </a:lnTo>
                <a:lnTo>
                  <a:pt x="152015" y="238732"/>
                </a:lnTo>
                <a:cubicBezTo>
                  <a:pt x="154099" y="228364"/>
                  <a:pt x="155333" y="220762"/>
                  <a:pt x="155717" y="215925"/>
                </a:cubicBezTo>
                <a:cubicBezTo>
                  <a:pt x="156102" y="211088"/>
                  <a:pt x="155107" y="208400"/>
                  <a:pt x="152732" y="207860"/>
                </a:cubicBezTo>
                <a:close/>
                <a:moveTo>
                  <a:pt x="1271200" y="198214"/>
                </a:moveTo>
                <a:cubicBezTo>
                  <a:pt x="1268284" y="198379"/>
                  <a:pt x="1265448" y="199485"/>
                  <a:pt x="1262692" y="201535"/>
                </a:cubicBezTo>
                <a:cubicBezTo>
                  <a:pt x="1257179" y="205634"/>
                  <a:pt x="1254422" y="211097"/>
                  <a:pt x="1254422" y="217925"/>
                </a:cubicBezTo>
                <a:cubicBezTo>
                  <a:pt x="1254422" y="224752"/>
                  <a:pt x="1257492" y="229877"/>
                  <a:pt x="1263631" y="233301"/>
                </a:cubicBezTo>
                <a:cubicBezTo>
                  <a:pt x="1269770" y="236724"/>
                  <a:pt x="1275779" y="236550"/>
                  <a:pt x="1281658" y="232780"/>
                </a:cubicBezTo>
                <a:cubicBezTo>
                  <a:pt x="1287537" y="228997"/>
                  <a:pt x="1290299" y="223540"/>
                  <a:pt x="1289946" y="216409"/>
                </a:cubicBezTo>
                <a:cubicBezTo>
                  <a:pt x="1289592" y="209277"/>
                  <a:pt x="1286340" y="203990"/>
                  <a:pt x="1280188" y="200549"/>
                </a:cubicBezTo>
                <a:cubicBezTo>
                  <a:pt x="1277112" y="198828"/>
                  <a:pt x="1274116" y="198050"/>
                  <a:pt x="1271200" y="198214"/>
                </a:cubicBezTo>
                <a:close/>
                <a:moveTo>
                  <a:pt x="160066" y="186906"/>
                </a:moveTo>
                <a:cubicBezTo>
                  <a:pt x="165438" y="186428"/>
                  <a:pt x="173126" y="188805"/>
                  <a:pt x="183130" y="194038"/>
                </a:cubicBezTo>
                <a:cubicBezTo>
                  <a:pt x="196469" y="201014"/>
                  <a:pt x="199694" y="207829"/>
                  <a:pt x="192804" y="214483"/>
                </a:cubicBezTo>
                <a:cubicBezTo>
                  <a:pt x="185914" y="221137"/>
                  <a:pt x="178854" y="229927"/>
                  <a:pt x="171624" y="240854"/>
                </a:cubicBezTo>
                <a:cubicBezTo>
                  <a:pt x="179400" y="250403"/>
                  <a:pt x="180057" y="255718"/>
                  <a:pt x="173595" y="256797"/>
                </a:cubicBezTo>
                <a:cubicBezTo>
                  <a:pt x="167134" y="257876"/>
                  <a:pt x="155166" y="258415"/>
                  <a:pt x="137690" y="258415"/>
                </a:cubicBezTo>
                <a:cubicBezTo>
                  <a:pt x="120799" y="258415"/>
                  <a:pt x="101997" y="259488"/>
                  <a:pt x="81285" y="261633"/>
                </a:cubicBezTo>
                <a:cubicBezTo>
                  <a:pt x="80578" y="266570"/>
                  <a:pt x="77933" y="269798"/>
                  <a:pt x="73350" y="271317"/>
                </a:cubicBezTo>
                <a:cubicBezTo>
                  <a:pt x="68767" y="272836"/>
                  <a:pt x="65112" y="269053"/>
                  <a:pt x="62384" y="259969"/>
                </a:cubicBezTo>
                <a:cubicBezTo>
                  <a:pt x="59655" y="250884"/>
                  <a:pt x="57336" y="242131"/>
                  <a:pt x="55426" y="233710"/>
                </a:cubicBezTo>
                <a:cubicBezTo>
                  <a:pt x="53516" y="225288"/>
                  <a:pt x="50784" y="217556"/>
                  <a:pt x="47231" y="210511"/>
                </a:cubicBezTo>
                <a:cubicBezTo>
                  <a:pt x="43678" y="203467"/>
                  <a:pt x="44649" y="199944"/>
                  <a:pt x="50142" y="199944"/>
                </a:cubicBezTo>
                <a:cubicBezTo>
                  <a:pt x="52834" y="199944"/>
                  <a:pt x="58334" y="200140"/>
                  <a:pt x="66644" y="200530"/>
                </a:cubicBezTo>
                <a:cubicBezTo>
                  <a:pt x="74953" y="200921"/>
                  <a:pt x="90558" y="199780"/>
                  <a:pt x="113460" y="197107"/>
                </a:cubicBezTo>
                <a:cubicBezTo>
                  <a:pt x="136360" y="194435"/>
                  <a:pt x="150363" y="191511"/>
                  <a:pt x="155467" y="188336"/>
                </a:cubicBezTo>
                <a:cubicBezTo>
                  <a:pt x="156742" y="187542"/>
                  <a:pt x="158275" y="187065"/>
                  <a:pt x="160066" y="186906"/>
                </a:cubicBezTo>
                <a:close/>
                <a:moveTo>
                  <a:pt x="1081861" y="184343"/>
                </a:moveTo>
                <a:cubicBezTo>
                  <a:pt x="1083337" y="183548"/>
                  <a:pt x="1085744" y="183791"/>
                  <a:pt x="1089084" y="185071"/>
                </a:cubicBezTo>
                <a:cubicBezTo>
                  <a:pt x="1095762" y="187632"/>
                  <a:pt x="1101037" y="191328"/>
                  <a:pt x="1104906" y="196159"/>
                </a:cubicBezTo>
                <a:cubicBezTo>
                  <a:pt x="1108775" y="200989"/>
                  <a:pt x="1108623" y="203975"/>
                  <a:pt x="1104450" y="205116"/>
                </a:cubicBezTo>
                <a:cubicBezTo>
                  <a:pt x="1100277" y="206257"/>
                  <a:pt x="1090302" y="212012"/>
                  <a:pt x="1074526" y="222380"/>
                </a:cubicBezTo>
                <a:cubicBezTo>
                  <a:pt x="1095065" y="226287"/>
                  <a:pt x="1109299" y="230538"/>
                  <a:pt x="1117231" y="235133"/>
                </a:cubicBezTo>
                <a:cubicBezTo>
                  <a:pt x="1125162" y="239728"/>
                  <a:pt x="1129949" y="246509"/>
                  <a:pt x="1131593" y="255476"/>
                </a:cubicBezTo>
                <a:cubicBezTo>
                  <a:pt x="1133236" y="264443"/>
                  <a:pt x="1126235" y="265193"/>
                  <a:pt x="1110589" y="257727"/>
                </a:cubicBezTo>
                <a:cubicBezTo>
                  <a:pt x="1094944" y="250261"/>
                  <a:pt x="1079804" y="243641"/>
                  <a:pt x="1065169" y="237868"/>
                </a:cubicBezTo>
                <a:cubicBezTo>
                  <a:pt x="1050534" y="232094"/>
                  <a:pt x="1037322" y="225689"/>
                  <a:pt x="1025534" y="218650"/>
                </a:cubicBezTo>
                <a:cubicBezTo>
                  <a:pt x="1013746" y="211612"/>
                  <a:pt x="1013442" y="209082"/>
                  <a:pt x="1024623" y="211060"/>
                </a:cubicBezTo>
                <a:cubicBezTo>
                  <a:pt x="1035803" y="213038"/>
                  <a:pt x="1048773" y="215546"/>
                  <a:pt x="1063532" y="218585"/>
                </a:cubicBezTo>
                <a:cubicBezTo>
                  <a:pt x="1075438" y="205166"/>
                  <a:pt x="1081004" y="195585"/>
                  <a:pt x="1080228" y="189842"/>
                </a:cubicBezTo>
                <a:cubicBezTo>
                  <a:pt x="1079841" y="186971"/>
                  <a:pt x="1080385" y="185138"/>
                  <a:pt x="1081861" y="184343"/>
                </a:cubicBezTo>
                <a:close/>
                <a:moveTo>
                  <a:pt x="1273347" y="178392"/>
                </a:moveTo>
                <a:cubicBezTo>
                  <a:pt x="1278122" y="178498"/>
                  <a:pt x="1283004" y="179598"/>
                  <a:pt x="1287993" y="181694"/>
                </a:cubicBezTo>
                <a:cubicBezTo>
                  <a:pt x="1297971" y="185886"/>
                  <a:pt x="1304596" y="192528"/>
                  <a:pt x="1307870" y="201619"/>
                </a:cubicBezTo>
                <a:cubicBezTo>
                  <a:pt x="1311145" y="210710"/>
                  <a:pt x="1311529" y="219701"/>
                  <a:pt x="1309024" y="228594"/>
                </a:cubicBezTo>
                <a:cubicBezTo>
                  <a:pt x="1306519" y="237486"/>
                  <a:pt x="1301830" y="244292"/>
                  <a:pt x="1294959" y="249011"/>
                </a:cubicBezTo>
                <a:cubicBezTo>
                  <a:pt x="1288089" y="253730"/>
                  <a:pt x="1279925" y="256090"/>
                  <a:pt x="1270468" y="256090"/>
                </a:cubicBezTo>
                <a:cubicBezTo>
                  <a:pt x="1261012" y="256090"/>
                  <a:pt x="1252448" y="252251"/>
                  <a:pt x="1244777" y="244574"/>
                </a:cubicBezTo>
                <a:cubicBezTo>
                  <a:pt x="1237106" y="236897"/>
                  <a:pt x="1233271" y="228643"/>
                  <a:pt x="1233271" y="219813"/>
                </a:cubicBezTo>
                <a:cubicBezTo>
                  <a:pt x="1233271" y="210982"/>
                  <a:pt x="1235335" y="203259"/>
                  <a:pt x="1239465" y="196642"/>
                </a:cubicBezTo>
                <a:cubicBezTo>
                  <a:pt x="1243595" y="190025"/>
                  <a:pt x="1250221" y="184832"/>
                  <a:pt x="1259343" y="181062"/>
                </a:cubicBezTo>
                <a:cubicBezTo>
                  <a:pt x="1263905" y="179177"/>
                  <a:pt x="1268572" y="178287"/>
                  <a:pt x="1273347" y="178392"/>
                </a:cubicBezTo>
                <a:close/>
                <a:moveTo>
                  <a:pt x="426929" y="162952"/>
                </a:moveTo>
                <a:cubicBezTo>
                  <a:pt x="430606" y="161916"/>
                  <a:pt x="436674" y="163444"/>
                  <a:pt x="445132" y="167537"/>
                </a:cubicBezTo>
                <a:cubicBezTo>
                  <a:pt x="455092" y="170452"/>
                  <a:pt x="458905" y="174408"/>
                  <a:pt x="456573" y="179406"/>
                </a:cubicBezTo>
                <a:cubicBezTo>
                  <a:pt x="454242" y="184404"/>
                  <a:pt x="453076" y="196323"/>
                  <a:pt x="453076" y="215162"/>
                </a:cubicBezTo>
                <a:cubicBezTo>
                  <a:pt x="453076" y="234584"/>
                  <a:pt x="452456" y="249842"/>
                  <a:pt x="451216" y="260936"/>
                </a:cubicBezTo>
                <a:cubicBezTo>
                  <a:pt x="449976" y="272030"/>
                  <a:pt x="447380" y="279053"/>
                  <a:pt x="443430" y="282005"/>
                </a:cubicBezTo>
                <a:cubicBezTo>
                  <a:pt x="439480" y="284956"/>
                  <a:pt x="436184" y="283245"/>
                  <a:pt x="433542" y="276870"/>
                </a:cubicBezTo>
                <a:cubicBezTo>
                  <a:pt x="430901" y="270495"/>
                  <a:pt x="429580" y="261597"/>
                  <a:pt x="429580" y="250174"/>
                </a:cubicBezTo>
                <a:lnTo>
                  <a:pt x="429580" y="208149"/>
                </a:lnTo>
                <a:cubicBezTo>
                  <a:pt x="429580" y="190922"/>
                  <a:pt x="428218" y="179341"/>
                  <a:pt x="425496" y="173406"/>
                </a:cubicBezTo>
                <a:cubicBezTo>
                  <a:pt x="422774" y="167472"/>
                  <a:pt x="423251" y="163987"/>
                  <a:pt x="426929" y="162952"/>
                </a:cubicBezTo>
                <a:close/>
                <a:moveTo>
                  <a:pt x="1058174" y="159193"/>
                </a:moveTo>
                <a:cubicBezTo>
                  <a:pt x="1055929" y="159968"/>
                  <a:pt x="1042212" y="162539"/>
                  <a:pt x="1017023" y="166905"/>
                </a:cubicBezTo>
                <a:lnTo>
                  <a:pt x="1016167" y="173062"/>
                </a:lnTo>
                <a:cubicBezTo>
                  <a:pt x="1023050" y="173149"/>
                  <a:pt x="1029255" y="171810"/>
                  <a:pt x="1034780" y="169044"/>
                </a:cubicBezTo>
                <a:cubicBezTo>
                  <a:pt x="1040305" y="166278"/>
                  <a:pt x="1045781" y="166830"/>
                  <a:pt x="1051207" y="170700"/>
                </a:cubicBezTo>
                <a:cubicBezTo>
                  <a:pt x="1056633" y="174569"/>
                  <a:pt x="1055749" y="178091"/>
                  <a:pt x="1048556" y="181267"/>
                </a:cubicBezTo>
                <a:cubicBezTo>
                  <a:pt x="1041362" y="184441"/>
                  <a:pt x="1030566" y="186370"/>
                  <a:pt x="1016167" y="187052"/>
                </a:cubicBezTo>
                <a:lnTo>
                  <a:pt x="1016167" y="196410"/>
                </a:lnTo>
                <a:cubicBezTo>
                  <a:pt x="1033196" y="194190"/>
                  <a:pt x="1046497" y="191368"/>
                  <a:pt x="1056072" y="187945"/>
                </a:cubicBezTo>
                <a:cubicBezTo>
                  <a:pt x="1058949" y="177192"/>
                  <a:pt x="1060580" y="169518"/>
                  <a:pt x="1060965" y="164924"/>
                </a:cubicBezTo>
                <a:cubicBezTo>
                  <a:pt x="1061349" y="160328"/>
                  <a:pt x="1060419" y="158418"/>
                  <a:pt x="1058174" y="159193"/>
                </a:cubicBezTo>
                <a:close/>
                <a:moveTo>
                  <a:pt x="136844" y="138748"/>
                </a:moveTo>
                <a:cubicBezTo>
                  <a:pt x="131654" y="139126"/>
                  <a:pt x="115230" y="141120"/>
                  <a:pt x="87573" y="144729"/>
                </a:cubicBezTo>
                <a:cubicBezTo>
                  <a:pt x="89036" y="152965"/>
                  <a:pt x="90096" y="159686"/>
                  <a:pt x="90754" y="164895"/>
                </a:cubicBezTo>
                <a:lnTo>
                  <a:pt x="140574" y="160561"/>
                </a:lnTo>
                <a:cubicBezTo>
                  <a:pt x="141715" y="157100"/>
                  <a:pt x="142676" y="152505"/>
                  <a:pt x="143458" y="146776"/>
                </a:cubicBezTo>
                <a:cubicBezTo>
                  <a:pt x="144239" y="141046"/>
                  <a:pt x="142035" y="138370"/>
                  <a:pt x="136844" y="138748"/>
                </a:cubicBezTo>
                <a:close/>
                <a:moveTo>
                  <a:pt x="1023050" y="128842"/>
                </a:moveTo>
                <a:cubicBezTo>
                  <a:pt x="1016924" y="138342"/>
                  <a:pt x="1009569" y="146924"/>
                  <a:pt x="1000987" y="154589"/>
                </a:cubicBezTo>
                <a:cubicBezTo>
                  <a:pt x="1004732" y="156016"/>
                  <a:pt x="1011829" y="155798"/>
                  <a:pt x="1022278" y="153938"/>
                </a:cubicBezTo>
                <a:lnTo>
                  <a:pt x="1041925" y="149140"/>
                </a:lnTo>
                <a:lnTo>
                  <a:pt x="1039733" y="148415"/>
                </a:lnTo>
                <a:cubicBezTo>
                  <a:pt x="1038118" y="147449"/>
                  <a:pt x="1036346" y="146001"/>
                  <a:pt x="1034417" y="144069"/>
                </a:cubicBezTo>
                <a:cubicBezTo>
                  <a:pt x="1030560" y="140205"/>
                  <a:pt x="1026771" y="135130"/>
                  <a:pt x="1023050" y="128842"/>
                </a:cubicBezTo>
                <a:close/>
                <a:moveTo>
                  <a:pt x="148888" y="117408"/>
                </a:moveTo>
                <a:cubicBezTo>
                  <a:pt x="153859" y="117392"/>
                  <a:pt x="160861" y="120066"/>
                  <a:pt x="169893" y="125428"/>
                </a:cubicBezTo>
                <a:cubicBezTo>
                  <a:pt x="181936" y="132578"/>
                  <a:pt x="184878" y="138270"/>
                  <a:pt x="178721" y="142506"/>
                </a:cubicBezTo>
                <a:cubicBezTo>
                  <a:pt x="172563" y="146741"/>
                  <a:pt x="166694" y="152995"/>
                  <a:pt x="161113" y="161268"/>
                </a:cubicBezTo>
                <a:cubicBezTo>
                  <a:pt x="168889" y="169763"/>
                  <a:pt x="167620" y="174259"/>
                  <a:pt x="157308" y="174755"/>
                </a:cubicBezTo>
                <a:cubicBezTo>
                  <a:pt x="146995" y="175251"/>
                  <a:pt x="125065" y="177372"/>
                  <a:pt x="91517" y="181117"/>
                </a:cubicBezTo>
                <a:cubicBezTo>
                  <a:pt x="87932" y="190630"/>
                  <a:pt x="84299" y="192596"/>
                  <a:pt x="80615" y="187015"/>
                </a:cubicBezTo>
                <a:cubicBezTo>
                  <a:pt x="76932" y="181434"/>
                  <a:pt x="73136" y="173571"/>
                  <a:pt x="69230" y="163426"/>
                </a:cubicBezTo>
                <a:cubicBezTo>
                  <a:pt x="65323" y="153281"/>
                  <a:pt x="61348" y="144959"/>
                  <a:pt x="57305" y="138460"/>
                </a:cubicBezTo>
                <a:cubicBezTo>
                  <a:pt x="53261" y="131961"/>
                  <a:pt x="56266" y="129298"/>
                  <a:pt x="66319" y="130470"/>
                </a:cubicBezTo>
                <a:cubicBezTo>
                  <a:pt x="76370" y="131642"/>
                  <a:pt x="90723" y="130513"/>
                  <a:pt x="109376" y="127084"/>
                </a:cubicBezTo>
                <a:cubicBezTo>
                  <a:pt x="128029" y="123655"/>
                  <a:pt x="139768" y="120734"/>
                  <a:pt x="144593" y="118321"/>
                </a:cubicBezTo>
                <a:cubicBezTo>
                  <a:pt x="145799" y="117718"/>
                  <a:pt x="147230" y="117414"/>
                  <a:pt x="148888" y="117408"/>
                </a:cubicBezTo>
                <a:close/>
                <a:moveTo>
                  <a:pt x="208328" y="81763"/>
                </a:moveTo>
                <a:cubicBezTo>
                  <a:pt x="215430" y="82930"/>
                  <a:pt x="224555" y="88528"/>
                  <a:pt x="235703" y="98555"/>
                </a:cubicBezTo>
                <a:cubicBezTo>
                  <a:pt x="250567" y="111925"/>
                  <a:pt x="251175" y="119521"/>
                  <a:pt x="237527" y="121345"/>
                </a:cubicBezTo>
                <a:cubicBezTo>
                  <a:pt x="223878" y="123168"/>
                  <a:pt x="211792" y="126820"/>
                  <a:pt x="201268" y="132302"/>
                </a:cubicBezTo>
                <a:cubicBezTo>
                  <a:pt x="190745" y="137784"/>
                  <a:pt x="188791" y="134950"/>
                  <a:pt x="195408" y="123800"/>
                </a:cubicBezTo>
                <a:cubicBezTo>
                  <a:pt x="202024" y="112650"/>
                  <a:pt x="204474" y="106034"/>
                  <a:pt x="202756" y="103950"/>
                </a:cubicBezTo>
                <a:cubicBezTo>
                  <a:pt x="201039" y="101867"/>
                  <a:pt x="190211" y="101798"/>
                  <a:pt x="170275" y="103746"/>
                </a:cubicBezTo>
                <a:cubicBezTo>
                  <a:pt x="150338" y="105693"/>
                  <a:pt x="126758" y="108028"/>
                  <a:pt x="99535" y="110750"/>
                </a:cubicBezTo>
                <a:cubicBezTo>
                  <a:pt x="72312" y="113472"/>
                  <a:pt x="50266" y="115887"/>
                  <a:pt x="33399" y="117996"/>
                </a:cubicBezTo>
                <a:cubicBezTo>
                  <a:pt x="30435" y="137244"/>
                  <a:pt x="24929" y="150090"/>
                  <a:pt x="16880" y="156533"/>
                </a:cubicBezTo>
                <a:cubicBezTo>
                  <a:pt x="8830" y="162976"/>
                  <a:pt x="3593" y="161265"/>
                  <a:pt x="1168" y="151399"/>
                </a:cubicBezTo>
                <a:cubicBezTo>
                  <a:pt x="-1256" y="141533"/>
                  <a:pt x="96" y="133799"/>
                  <a:pt x="5224" y="128200"/>
                </a:cubicBezTo>
                <a:cubicBezTo>
                  <a:pt x="10353" y="122600"/>
                  <a:pt x="15379" y="113891"/>
                  <a:pt x="20302" y="102071"/>
                </a:cubicBezTo>
                <a:cubicBezTo>
                  <a:pt x="25226" y="90252"/>
                  <a:pt x="29567" y="90568"/>
                  <a:pt x="33325" y="103020"/>
                </a:cubicBezTo>
                <a:cubicBezTo>
                  <a:pt x="79263" y="98394"/>
                  <a:pt x="116926" y="94341"/>
                  <a:pt x="146313" y="90863"/>
                </a:cubicBezTo>
                <a:cubicBezTo>
                  <a:pt x="175701" y="87384"/>
                  <a:pt x="194230" y="84454"/>
                  <a:pt x="201901" y="82073"/>
                </a:cubicBezTo>
                <a:cubicBezTo>
                  <a:pt x="203818" y="81477"/>
                  <a:pt x="205961" y="81374"/>
                  <a:pt x="208328" y="81763"/>
                </a:cubicBezTo>
                <a:close/>
                <a:moveTo>
                  <a:pt x="984430" y="66966"/>
                </a:moveTo>
                <a:cubicBezTo>
                  <a:pt x="983494" y="69205"/>
                  <a:pt x="981978" y="71799"/>
                  <a:pt x="979883" y="74747"/>
                </a:cubicBezTo>
                <a:lnTo>
                  <a:pt x="977021" y="78284"/>
                </a:lnTo>
                <a:lnTo>
                  <a:pt x="979184" y="78110"/>
                </a:lnTo>
                <a:cubicBezTo>
                  <a:pt x="988870" y="79400"/>
                  <a:pt x="993893" y="83033"/>
                  <a:pt x="994253" y="89011"/>
                </a:cubicBezTo>
                <a:cubicBezTo>
                  <a:pt x="995728" y="84547"/>
                  <a:pt x="998364" y="79756"/>
                  <a:pt x="1002159" y="74641"/>
                </a:cubicBezTo>
                <a:cubicBezTo>
                  <a:pt x="1005954" y="69524"/>
                  <a:pt x="1006977" y="67162"/>
                  <a:pt x="1005228" y="67552"/>
                </a:cubicBezTo>
                <a:cubicBezTo>
                  <a:pt x="1003480" y="67943"/>
                  <a:pt x="1000243" y="68721"/>
                  <a:pt x="995518" y="69887"/>
                </a:cubicBezTo>
                <a:cubicBezTo>
                  <a:pt x="990792" y="71053"/>
                  <a:pt x="987096" y="70079"/>
                  <a:pt x="984430" y="66966"/>
                </a:cubicBezTo>
                <a:close/>
                <a:moveTo>
                  <a:pt x="1104718" y="21995"/>
                </a:moveTo>
                <a:cubicBezTo>
                  <a:pt x="1107088" y="21835"/>
                  <a:pt x="1109581" y="22293"/>
                  <a:pt x="1112199" y="23369"/>
                </a:cubicBezTo>
                <a:cubicBezTo>
                  <a:pt x="1117433" y="25521"/>
                  <a:pt x="1121997" y="28860"/>
                  <a:pt x="1125891" y="33387"/>
                </a:cubicBezTo>
                <a:cubicBezTo>
                  <a:pt x="1129785" y="37914"/>
                  <a:pt x="1129590" y="41402"/>
                  <a:pt x="1125305" y="43852"/>
                </a:cubicBezTo>
                <a:cubicBezTo>
                  <a:pt x="1121020" y="46301"/>
                  <a:pt x="1116995" y="50167"/>
                  <a:pt x="1113231" y="55451"/>
                </a:cubicBezTo>
                <a:cubicBezTo>
                  <a:pt x="1109467" y="60734"/>
                  <a:pt x="1105904" y="64505"/>
                  <a:pt x="1102544" y="66762"/>
                </a:cubicBezTo>
                <a:cubicBezTo>
                  <a:pt x="1110146" y="70309"/>
                  <a:pt x="1117671" y="73738"/>
                  <a:pt x="1125119" y="77050"/>
                </a:cubicBezTo>
                <a:cubicBezTo>
                  <a:pt x="1132566" y="80361"/>
                  <a:pt x="1136504" y="86708"/>
                  <a:pt x="1136932" y="96090"/>
                </a:cubicBezTo>
                <a:cubicBezTo>
                  <a:pt x="1137360" y="105473"/>
                  <a:pt x="1131416" y="106589"/>
                  <a:pt x="1119100" y="99439"/>
                </a:cubicBezTo>
                <a:cubicBezTo>
                  <a:pt x="1106785" y="92289"/>
                  <a:pt x="1095995" y="86525"/>
                  <a:pt x="1086730" y="82147"/>
                </a:cubicBezTo>
                <a:cubicBezTo>
                  <a:pt x="1077367" y="90469"/>
                  <a:pt x="1067327" y="96245"/>
                  <a:pt x="1056611" y="99476"/>
                </a:cubicBezTo>
                <a:cubicBezTo>
                  <a:pt x="1053932" y="100284"/>
                  <a:pt x="1051800" y="100771"/>
                  <a:pt x="1050214" y="100938"/>
                </a:cubicBezTo>
                <a:lnTo>
                  <a:pt x="1047889" y="100594"/>
                </a:lnTo>
                <a:lnTo>
                  <a:pt x="1079710" y="119298"/>
                </a:lnTo>
                <a:cubicBezTo>
                  <a:pt x="1089850" y="124960"/>
                  <a:pt x="1099455" y="130008"/>
                  <a:pt x="1108525" y="134442"/>
                </a:cubicBezTo>
                <a:cubicBezTo>
                  <a:pt x="1126663" y="143309"/>
                  <a:pt x="1144792" y="150536"/>
                  <a:pt x="1162912" y="156124"/>
                </a:cubicBezTo>
                <a:cubicBezTo>
                  <a:pt x="1181031" y="161711"/>
                  <a:pt x="1187295" y="165559"/>
                  <a:pt x="1181702" y="167667"/>
                </a:cubicBezTo>
                <a:cubicBezTo>
                  <a:pt x="1176108" y="169776"/>
                  <a:pt x="1166006" y="171614"/>
                  <a:pt x="1151396" y="173183"/>
                </a:cubicBezTo>
                <a:cubicBezTo>
                  <a:pt x="1136786" y="174752"/>
                  <a:pt x="1123355" y="171069"/>
                  <a:pt x="1111101" y="162133"/>
                </a:cubicBezTo>
                <a:cubicBezTo>
                  <a:pt x="1098847" y="153197"/>
                  <a:pt x="1087617" y="144807"/>
                  <a:pt x="1077410" y="136962"/>
                </a:cubicBezTo>
                <a:cubicBezTo>
                  <a:pt x="1067203" y="129118"/>
                  <a:pt x="1054869" y="119410"/>
                  <a:pt x="1040407" y="107838"/>
                </a:cubicBezTo>
                <a:cubicBezTo>
                  <a:pt x="1037704" y="113233"/>
                  <a:pt x="1033902" y="117823"/>
                  <a:pt x="1029004" y="121605"/>
                </a:cubicBezTo>
                <a:cubicBezTo>
                  <a:pt x="1036359" y="122647"/>
                  <a:pt x="1042088" y="124544"/>
                  <a:pt x="1046194" y="127298"/>
                </a:cubicBezTo>
                <a:cubicBezTo>
                  <a:pt x="1050298" y="130051"/>
                  <a:pt x="1052100" y="134500"/>
                  <a:pt x="1051598" y="140646"/>
                </a:cubicBezTo>
                <a:lnTo>
                  <a:pt x="1049630" y="146695"/>
                </a:lnTo>
                <a:lnTo>
                  <a:pt x="1062583" y="140051"/>
                </a:lnTo>
                <a:cubicBezTo>
                  <a:pt x="1066229" y="137155"/>
                  <a:pt x="1070586" y="136940"/>
                  <a:pt x="1075652" y="139409"/>
                </a:cubicBezTo>
                <a:cubicBezTo>
                  <a:pt x="1080719" y="141876"/>
                  <a:pt x="1085493" y="144605"/>
                  <a:pt x="1089977" y="147594"/>
                </a:cubicBezTo>
                <a:cubicBezTo>
                  <a:pt x="1094460" y="150583"/>
                  <a:pt x="1094879" y="154161"/>
                  <a:pt x="1091232" y="158328"/>
                </a:cubicBezTo>
                <a:cubicBezTo>
                  <a:pt x="1087586" y="162496"/>
                  <a:pt x="1084027" y="170166"/>
                  <a:pt x="1080554" y="181341"/>
                </a:cubicBezTo>
                <a:cubicBezTo>
                  <a:pt x="1077081" y="192515"/>
                  <a:pt x="1073162" y="200372"/>
                  <a:pt x="1068796" y="204911"/>
                </a:cubicBezTo>
                <a:cubicBezTo>
                  <a:pt x="1064431" y="209451"/>
                  <a:pt x="1060239" y="208998"/>
                  <a:pt x="1056221" y="203553"/>
                </a:cubicBezTo>
                <a:cubicBezTo>
                  <a:pt x="1035472" y="206667"/>
                  <a:pt x="1022120" y="208806"/>
                  <a:pt x="1016167" y="209972"/>
                </a:cubicBezTo>
                <a:cubicBezTo>
                  <a:pt x="1016167" y="222659"/>
                  <a:pt x="1015777" y="232327"/>
                  <a:pt x="1014996" y="238975"/>
                </a:cubicBezTo>
                <a:cubicBezTo>
                  <a:pt x="1014214" y="245622"/>
                  <a:pt x="1015020" y="247864"/>
                  <a:pt x="1017414" y="245700"/>
                </a:cubicBezTo>
                <a:cubicBezTo>
                  <a:pt x="1019808" y="243536"/>
                  <a:pt x="1027394" y="239840"/>
                  <a:pt x="1040175" y="234612"/>
                </a:cubicBezTo>
                <a:cubicBezTo>
                  <a:pt x="1052955" y="229384"/>
                  <a:pt x="1051923" y="233288"/>
                  <a:pt x="1037078" y="246323"/>
                </a:cubicBezTo>
                <a:cubicBezTo>
                  <a:pt x="1022232" y="259358"/>
                  <a:pt x="1011302" y="269109"/>
                  <a:pt x="1004289" y="275577"/>
                </a:cubicBezTo>
                <a:cubicBezTo>
                  <a:pt x="997275" y="282045"/>
                  <a:pt x="992029" y="281164"/>
                  <a:pt x="988550" y="272935"/>
                </a:cubicBezTo>
                <a:cubicBezTo>
                  <a:pt x="985071" y="264706"/>
                  <a:pt x="984699" y="258759"/>
                  <a:pt x="987434" y="255094"/>
                </a:cubicBezTo>
                <a:cubicBezTo>
                  <a:pt x="990169" y="251429"/>
                  <a:pt x="992699" y="242267"/>
                  <a:pt x="995024" y="227608"/>
                </a:cubicBezTo>
                <a:cubicBezTo>
                  <a:pt x="997350" y="212949"/>
                  <a:pt x="998137" y="198955"/>
                  <a:pt x="997387" y="185629"/>
                </a:cubicBezTo>
                <a:cubicBezTo>
                  <a:pt x="996637" y="172303"/>
                  <a:pt x="995561" y="164660"/>
                  <a:pt x="994159" y="162700"/>
                </a:cubicBezTo>
                <a:cubicBezTo>
                  <a:pt x="975952" y="181750"/>
                  <a:pt x="954422" y="196239"/>
                  <a:pt x="929568" y="206167"/>
                </a:cubicBezTo>
                <a:cubicBezTo>
                  <a:pt x="904713" y="216095"/>
                  <a:pt x="900977" y="214775"/>
                  <a:pt x="918359" y="202205"/>
                </a:cubicBezTo>
                <a:cubicBezTo>
                  <a:pt x="935741" y="189635"/>
                  <a:pt x="950835" y="177725"/>
                  <a:pt x="963640" y="166477"/>
                </a:cubicBezTo>
                <a:cubicBezTo>
                  <a:pt x="976445" y="155228"/>
                  <a:pt x="988960" y="141610"/>
                  <a:pt x="1001182" y="125623"/>
                </a:cubicBezTo>
                <a:cubicBezTo>
                  <a:pt x="1013405" y="109637"/>
                  <a:pt x="1018933" y="98177"/>
                  <a:pt x="1017767" y="91244"/>
                </a:cubicBezTo>
                <a:cubicBezTo>
                  <a:pt x="1016601" y="84311"/>
                  <a:pt x="1022765" y="82885"/>
                  <a:pt x="1036259" y="86965"/>
                </a:cubicBezTo>
                <a:lnTo>
                  <a:pt x="1049258" y="95584"/>
                </a:lnTo>
                <a:lnTo>
                  <a:pt x="1050696" y="93783"/>
                </a:lnTo>
                <a:cubicBezTo>
                  <a:pt x="1057467" y="86757"/>
                  <a:pt x="1064976" y="80138"/>
                  <a:pt x="1073224" y="73924"/>
                </a:cubicBezTo>
                <a:cubicBezTo>
                  <a:pt x="1067928" y="71977"/>
                  <a:pt x="1061739" y="68731"/>
                  <a:pt x="1054658" y="64185"/>
                </a:cubicBezTo>
                <a:cubicBezTo>
                  <a:pt x="1047576" y="59640"/>
                  <a:pt x="1046835" y="56806"/>
                  <a:pt x="1052435" y="55683"/>
                </a:cubicBezTo>
                <a:cubicBezTo>
                  <a:pt x="1058034" y="54561"/>
                  <a:pt x="1067965" y="55941"/>
                  <a:pt x="1082228" y="59823"/>
                </a:cubicBezTo>
                <a:cubicBezTo>
                  <a:pt x="1086681" y="55184"/>
                  <a:pt x="1090572" y="50936"/>
                  <a:pt x="1093902" y="47079"/>
                </a:cubicBezTo>
                <a:cubicBezTo>
                  <a:pt x="1097233" y="43222"/>
                  <a:pt x="1096116" y="42063"/>
                  <a:pt x="1090554" y="43600"/>
                </a:cubicBezTo>
                <a:cubicBezTo>
                  <a:pt x="1084991" y="45138"/>
                  <a:pt x="1079457" y="46499"/>
                  <a:pt x="1073950" y="47684"/>
                </a:cubicBezTo>
                <a:cubicBezTo>
                  <a:pt x="1068443" y="48868"/>
                  <a:pt x="1062276" y="46800"/>
                  <a:pt x="1055448" y="41480"/>
                </a:cubicBezTo>
                <a:cubicBezTo>
                  <a:pt x="1048621" y="36159"/>
                  <a:pt x="1049753" y="33232"/>
                  <a:pt x="1058844" y="32699"/>
                </a:cubicBezTo>
                <a:cubicBezTo>
                  <a:pt x="1067935" y="32165"/>
                  <a:pt x="1075667" y="31335"/>
                  <a:pt x="1082042" y="30206"/>
                </a:cubicBezTo>
                <a:cubicBezTo>
                  <a:pt x="1088417" y="29077"/>
                  <a:pt x="1093728" y="27118"/>
                  <a:pt x="1097976" y="24327"/>
                </a:cubicBezTo>
                <a:cubicBezTo>
                  <a:pt x="1100100" y="22932"/>
                  <a:pt x="1102347" y="22154"/>
                  <a:pt x="1104718" y="21995"/>
                </a:cubicBezTo>
                <a:close/>
                <a:moveTo>
                  <a:pt x="374923" y="21472"/>
                </a:moveTo>
                <a:cubicBezTo>
                  <a:pt x="385961" y="23139"/>
                  <a:pt x="393185" y="27487"/>
                  <a:pt x="396596" y="34512"/>
                </a:cubicBezTo>
                <a:cubicBezTo>
                  <a:pt x="400006" y="41539"/>
                  <a:pt x="400136" y="47734"/>
                  <a:pt x="396986" y="53097"/>
                </a:cubicBezTo>
                <a:cubicBezTo>
                  <a:pt x="393836" y="58462"/>
                  <a:pt x="390112" y="59832"/>
                  <a:pt x="385815" y="57209"/>
                </a:cubicBezTo>
                <a:cubicBezTo>
                  <a:pt x="381517" y="54586"/>
                  <a:pt x="377006" y="50911"/>
                  <a:pt x="372281" y="46186"/>
                </a:cubicBezTo>
                <a:cubicBezTo>
                  <a:pt x="368015" y="41064"/>
                  <a:pt x="364628" y="35247"/>
                  <a:pt x="362123" y="28736"/>
                </a:cubicBezTo>
                <a:cubicBezTo>
                  <a:pt x="359618" y="22225"/>
                  <a:pt x="363885" y="19804"/>
                  <a:pt x="374923" y="21472"/>
                </a:cubicBezTo>
                <a:close/>
                <a:moveTo>
                  <a:pt x="690782" y="12654"/>
                </a:moveTo>
                <a:cubicBezTo>
                  <a:pt x="697511" y="13888"/>
                  <a:pt x="704732" y="16784"/>
                  <a:pt x="712446" y="21341"/>
                </a:cubicBezTo>
                <a:cubicBezTo>
                  <a:pt x="720160" y="25899"/>
                  <a:pt x="721962" y="30705"/>
                  <a:pt x="717851" y="35759"/>
                </a:cubicBezTo>
                <a:cubicBezTo>
                  <a:pt x="713739" y="40813"/>
                  <a:pt x="710161" y="46193"/>
                  <a:pt x="707116" y="51898"/>
                </a:cubicBezTo>
                <a:cubicBezTo>
                  <a:pt x="704071" y="57603"/>
                  <a:pt x="699976" y="64709"/>
                  <a:pt x="694828" y="73217"/>
                </a:cubicBezTo>
                <a:cubicBezTo>
                  <a:pt x="694382" y="72076"/>
                  <a:pt x="699706" y="70368"/>
                  <a:pt x="710800" y="68092"/>
                </a:cubicBezTo>
                <a:cubicBezTo>
                  <a:pt x="721894" y="65816"/>
                  <a:pt x="731537" y="63311"/>
                  <a:pt x="739728" y="60576"/>
                </a:cubicBezTo>
                <a:cubicBezTo>
                  <a:pt x="747920" y="57841"/>
                  <a:pt x="757039" y="55088"/>
                  <a:pt x="767085" y="52316"/>
                </a:cubicBezTo>
                <a:cubicBezTo>
                  <a:pt x="777131" y="49544"/>
                  <a:pt x="785304" y="51163"/>
                  <a:pt x="791604" y="57172"/>
                </a:cubicBezTo>
                <a:cubicBezTo>
                  <a:pt x="797904" y="63180"/>
                  <a:pt x="795157" y="68244"/>
                  <a:pt x="783363" y="72362"/>
                </a:cubicBezTo>
                <a:cubicBezTo>
                  <a:pt x="771568" y="76479"/>
                  <a:pt x="758012" y="79828"/>
                  <a:pt x="742696" y="82407"/>
                </a:cubicBezTo>
                <a:cubicBezTo>
                  <a:pt x="747359" y="88497"/>
                  <a:pt x="749095" y="93024"/>
                  <a:pt x="747905" y="95988"/>
                </a:cubicBezTo>
                <a:cubicBezTo>
                  <a:pt x="746714" y="98952"/>
                  <a:pt x="745753" y="108688"/>
                  <a:pt x="745021" y="125195"/>
                </a:cubicBezTo>
                <a:lnTo>
                  <a:pt x="791753" y="120675"/>
                </a:lnTo>
                <a:cubicBezTo>
                  <a:pt x="807454" y="118306"/>
                  <a:pt x="818635" y="116719"/>
                  <a:pt x="825295" y="115912"/>
                </a:cubicBezTo>
                <a:cubicBezTo>
                  <a:pt x="831955" y="115106"/>
                  <a:pt x="837756" y="115571"/>
                  <a:pt x="842699" y="117308"/>
                </a:cubicBezTo>
                <a:cubicBezTo>
                  <a:pt x="847641" y="119044"/>
                  <a:pt x="853027" y="123931"/>
                  <a:pt x="858856" y="131967"/>
                </a:cubicBezTo>
                <a:cubicBezTo>
                  <a:pt x="864685" y="140004"/>
                  <a:pt x="857293" y="143244"/>
                  <a:pt x="836681" y="141687"/>
                </a:cubicBezTo>
                <a:cubicBezTo>
                  <a:pt x="816068" y="140131"/>
                  <a:pt x="785905" y="141566"/>
                  <a:pt x="746193" y="145994"/>
                </a:cubicBezTo>
                <a:cubicBezTo>
                  <a:pt x="746193" y="171506"/>
                  <a:pt x="745793" y="197331"/>
                  <a:pt x="744993" y="223469"/>
                </a:cubicBezTo>
                <a:cubicBezTo>
                  <a:pt x="744193" y="249606"/>
                  <a:pt x="741871" y="267025"/>
                  <a:pt x="738026" y="275726"/>
                </a:cubicBezTo>
                <a:cubicBezTo>
                  <a:pt x="734182" y="284426"/>
                  <a:pt x="730669" y="285766"/>
                  <a:pt x="727487" y="279744"/>
                </a:cubicBezTo>
                <a:cubicBezTo>
                  <a:pt x="724306" y="273723"/>
                  <a:pt x="722715" y="263091"/>
                  <a:pt x="722715" y="247849"/>
                </a:cubicBezTo>
                <a:lnTo>
                  <a:pt x="722715" y="147520"/>
                </a:lnTo>
                <a:cubicBezTo>
                  <a:pt x="696893" y="150595"/>
                  <a:pt x="676582" y="153311"/>
                  <a:pt x="661779" y="155668"/>
                </a:cubicBezTo>
                <a:cubicBezTo>
                  <a:pt x="646977" y="158024"/>
                  <a:pt x="635533" y="159981"/>
                  <a:pt x="627447" y="161537"/>
                </a:cubicBezTo>
                <a:cubicBezTo>
                  <a:pt x="619360" y="163094"/>
                  <a:pt x="611619" y="159374"/>
                  <a:pt x="604220" y="150375"/>
                </a:cubicBezTo>
                <a:cubicBezTo>
                  <a:pt x="596822" y="141378"/>
                  <a:pt x="596835" y="137464"/>
                  <a:pt x="604257" y="138637"/>
                </a:cubicBezTo>
                <a:cubicBezTo>
                  <a:pt x="611680" y="139808"/>
                  <a:pt x="626796" y="139235"/>
                  <a:pt x="649603" y="136916"/>
                </a:cubicBezTo>
                <a:cubicBezTo>
                  <a:pt x="672411" y="134597"/>
                  <a:pt x="696782" y="131998"/>
                  <a:pt x="722715" y="129121"/>
                </a:cubicBezTo>
                <a:cubicBezTo>
                  <a:pt x="722715" y="118145"/>
                  <a:pt x="722526" y="109286"/>
                  <a:pt x="722148" y="102546"/>
                </a:cubicBezTo>
                <a:cubicBezTo>
                  <a:pt x="721770" y="95805"/>
                  <a:pt x="720873" y="90953"/>
                  <a:pt x="719460" y="87988"/>
                </a:cubicBezTo>
                <a:cubicBezTo>
                  <a:pt x="712527" y="88770"/>
                  <a:pt x="706973" y="89353"/>
                  <a:pt x="702800" y="89737"/>
                </a:cubicBezTo>
                <a:cubicBezTo>
                  <a:pt x="698627" y="90122"/>
                  <a:pt x="693216" y="88757"/>
                  <a:pt x="686569" y="85644"/>
                </a:cubicBezTo>
                <a:cubicBezTo>
                  <a:pt x="676461" y="99163"/>
                  <a:pt x="664781" y="109159"/>
                  <a:pt x="651529" y="115633"/>
                </a:cubicBezTo>
                <a:cubicBezTo>
                  <a:pt x="638277" y="122108"/>
                  <a:pt x="636938" y="118970"/>
                  <a:pt x="647511" y="106220"/>
                </a:cubicBezTo>
                <a:cubicBezTo>
                  <a:pt x="658084" y="93470"/>
                  <a:pt x="667423" y="78110"/>
                  <a:pt x="675528" y="60139"/>
                </a:cubicBezTo>
                <a:cubicBezTo>
                  <a:pt x="683632" y="42168"/>
                  <a:pt x="686519" y="29452"/>
                  <a:pt x="684187" y="21993"/>
                </a:cubicBezTo>
                <a:cubicBezTo>
                  <a:pt x="681856" y="14533"/>
                  <a:pt x="684054" y="11419"/>
                  <a:pt x="690782" y="12654"/>
                </a:cubicBezTo>
                <a:close/>
                <a:moveTo>
                  <a:pt x="152453" y="8607"/>
                </a:moveTo>
                <a:cubicBezTo>
                  <a:pt x="159230" y="10257"/>
                  <a:pt x="165869" y="12703"/>
                  <a:pt x="172368" y="15946"/>
                </a:cubicBezTo>
                <a:cubicBezTo>
                  <a:pt x="178867" y="19190"/>
                  <a:pt x="180668" y="22972"/>
                  <a:pt x="177772" y="27294"/>
                </a:cubicBezTo>
                <a:cubicBezTo>
                  <a:pt x="174876" y="31617"/>
                  <a:pt x="171654" y="37015"/>
                  <a:pt x="168107" y="43489"/>
                </a:cubicBezTo>
                <a:cubicBezTo>
                  <a:pt x="183821" y="42782"/>
                  <a:pt x="194803" y="41827"/>
                  <a:pt x="201054" y="40624"/>
                </a:cubicBezTo>
                <a:cubicBezTo>
                  <a:pt x="207305" y="39421"/>
                  <a:pt x="212725" y="39690"/>
                  <a:pt x="217314" y="41433"/>
                </a:cubicBezTo>
                <a:cubicBezTo>
                  <a:pt x="221903" y="43176"/>
                  <a:pt x="226135" y="47088"/>
                  <a:pt x="230010" y="53172"/>
                </a:cubicBezTo>
                <a:cubicBezTo>
                  <a:pt x="233886" y="59255"/>
                  <a:pt x="230739" y="62297"/>
                  <a:pt x="220569" y="62297"/>
                </a:cubicBezTo>
                <a:cubicBezTo>
                  <a:pt x="212682" y="62297"/>
                  <a:pt x="203711" y="62105"/>
                  <a:pt x="193659" y="61720"/>
                </a:cubicBezTo>
                <a:cubicBezTo>
                  <a:pt x="183607" y="61336"/>
                  <a:pt x="173521" y="61478"/>
                  <a:pt x="163401" y="62148"/>
                </a:cubicBezTo>
                <a:cubicBezTo>
                  <a:pt x="155910" y="78680"/>
                  <a:pt x="149740" y="87899"/>
                  <a:pt x="144890" y="89802"/>
                </a:cubicBezTo>
                <a:cubicBezTo>
                  <a:pt x="140041" y="91706"/>
                  <a:pt x="137811" y="89892"/>
                  <a:pt x="138202" y="84361"/>
                </a:cubicBezTo>
                <a:cubicBezTo>
                  <a:pt x="138593" y="78829"/>
                  <a:pt x="139954" y="71865"/>
                  <a:pt x="142286" y="63469"/>
                </a:cubicBezTo>
                <a:cubicBezTo>
                  <a:pt x="128941" y="64994"/>
                  <a:pt x="114591" y="66799"/>
                  <a:pt x="99237" y="68883"/>
                </a:cubicBezTo>
                <a:cubicBezTo>
                  <a:pt x="99237" y="80752"/>
                  <a:pt x="97786" y="88264"/>
                  <a:pt x="94884" y="91421"/>
                </a:cubicBezTo>
                <a:cubicBezTo>
                  <a:pt x="91982" y="94577"/>
                  <a:pt x="89458" y="94608"/>
                  <a:pt x="87313" y="91514"/>
                </a:cubicBezTo>
                <a:cubicBezTo>
                  <a:pt x="85167" y="88420"/>
                  <a:pt x="83120" y="81793"/>
                  <a:pt x="81173" y="71636"/>
                </a:cubicBezTo>
                <a:cubicBezTo>
                  <a:pt x="58749" y="75530"/>
                  <a:pt x="45597" y="77868"/>
                  <a:pt x="41715" y="78649"/>
                </a:cubicBezTo>
                <a:cubicBezTo>
                  <a:pt x="37833" y="79431"/>
                  <a:pt x="33700" y="79183"/>
                  <a:pt x="29316" y="77905"/>
                </a:cubicBezTo>
                <a:cubicBezTo>
                  <a:pt x="24932" y="76628"/>
                  <a:pt x="20290" y="73428"/>
                  <a:pt x="15391" y="68306"/>
                </a:cubicBezTo>
                <a:cubicBezTo>
                  <a:pt x="10492" y="63184"/>
                  <a:pt x="10585" y="60300"/>
                  <a:pt x="15670" y="59655"/>
                </a:cubicBezTo>
                <a:cubicBezTo>
                  <a:pt x="20755" y="59010"/>
                  <a:pt x="26410" y="58688"/>
                  <a:pt x="32637" y="58688"/>
                </a:cubicBezTo>
                <a:cubicBezTo>
                  <a:pt x="38925" y="58688"/>
                  <a:pt x="54074" y="57652"/>
                  <a:pt x="78085" y="55581"/>
                </a:cubicBezTo>
                <a:cubicBezTo>
                  <a:pt x="76684" y="52381"/>
                  <a:pt x="75049" y="48732"/>
                  <a:pt x="73183" y="44633"/>
                </a:cubicBezTo>
                <a:cubicBezTo>
                  <a:pt x="71316" y="40534"/>
                  <a:pt x="68749" y="36119"/>
                  <a:pt x="65481" y="31387"/>
                </a:cubicBezTo>
                <a:cubicBezTo>
                  <a:pt x="62213" y="26656"/>
                  <a:pt x="63174" y="23794"/>
                  <a:pt x="68365" y="22802"/>
                </a:cubicBezTo>
                <a:cubicBezTo>
                  <a:pt x="73555" y="21810"/>
                  <a:pt x="79579" y="22420"/>
                  <a:pt x="86438" y="24634"/>
                </a:cubicBezTo>
                <a:cubicBezTo>
                  <a:pt x="93296" y="26848"/>
                  <a:pt x="96949" y="30227"/>
                  <a:pt x="97395" y="34773"/>
                </a:cubicBezTo>
                <a:cubicBezTo>
                  <a:pt x="97842" y="39319"/>
                  <a:pt x="98065" y="44946"/>
                  <a:pt x="98065" y="51656"/>
                </a:cubicBezTo>
                <a:lnTo>
                  <a:pt x="144983" y="47340"/>
                </a:lnTo>
                <a:cubicBezTo>
                  <a:pt x="146298" y="40146"/>
                  <a:pt x="147151" y="34333"/>
                  <a:pt x="147541" y="29899"/>
                </a:cubicBezTo>
                <a:cubicBezTo>
                  <a:pt x="147932" y="25465"/>
                  <a:pt x="147153" y="20396"/>
                  <a:pt x="145206" y="14690"/>
                </a:cubicBezTo>
                <a:cubicBezTo>
                  <a:pt x="143260" y="8985"/>
                  <a:pt x="145674" y="6958"/>
                  <a:pt x="152453" y="8607"/>
                </a:cubicBezTo>
                <a:close/>
                <a:moveTo>
                  <a:pt x="981255" y="5917"/>
                </a:moveTo>
                <a:cubicBezTo>
                  <a:pt x="983167" y="4982"/>
                  <a:pt x="986718" y="5141"/>
                  <a:pt x="991908" y="6394"/>
                </a:cubicBezTo>
                <a:cubicBezTo>
                  <a:pt x="1002624" y="9172"/>
                  <a:pt x="1007566" y="12458"/>
                  <a:pt x="1006736" y="16253"/>
                </a:cubicBezTo>
                <a:lnTo>
                  <a:pt x="1005656" y="22467"/>
                </a:lnTo>
                <a:cubicBezTo>
                  <a:pt x="1010183" y="21834"/>
                  <a:pt x="1015005" y="20510"/>
                  <a:pt x="1020120" y="18495"/>
                </a:cubicBezTo>
                <a:cubicBezTo>
                  <a:pt x="1025236" y="16480"/>
                  <a:pt x="1029850" y="16399"/>
                  <a:pt x="1033961" y="18253"/>
                </a:cubicBezTo>
                <a:cubicBezTo>
                  <a:pt x="1038073" y="20107"/>
                  <a:pt x="1040609" y="22706"/>
                  <a:pt x="1041571" y="26048"/>
                </a:cubicBezTo>
                <a:cubicBezTo>
                  <a:pt x="1042531" y="29390"/>
                  <a:pt x="1038827" y="31983"/>
                  <a:pt x="1030455" y="33824"/>
                </a:cubicBezTo>
                <a:cubicBezTo>
                  <a:pt x="1022083" y="35666"/>
                  <a:pt x="1013743" y="36909"/>
                  <a:pt x="1005433" y="37554"/>
                </a:cubicBezTo>
                <a:lnTo>
                  <a:pt x="1004484" y="54018"/>
                </a:lnTo>
                <a:cubicBezTo>
                  <a:pt x="1005191" y="54018"/>
                  <a:pt x="1007045" y="53042"/>
                  <a:pt x="1010047" y="51089"/>
                </a:cubicBezTo>
                <a:cubicBezTo>
                  <a:pt x="1013048" y="49135"/>
                  <a:pt x="1017017" y="49265"/>
                  <a:pt x="1021953" y="51479"/>
                </a:cubicBezTo>
                <a:cubicBezTo>
                  <a:pt x="1026889" y="53693"/>
                  <a:pt x="1030659" y="57159"/>
                  <a:pt x="1033264" y="61878"/>
                </a:cubicBezTo>
                <a:cubicBezTo>
                  <a:pt x="1035869" y="66597"/>
                  <a:pt x="1035189" y="69707"/>
                  <a:pt x="1031227" y="71208"/>
                </a:cubicBezTo>
                <a:cubicBezTo>
                  <a:pt x="1027264" y="72709"/>
                  <a:pt x="1021274" y="78808"/>
                  <a:pt x="1013256" y="89505"/>
                </a:cubicBezTo>
                <a:cubicBezTo>
                  <a:pt x="1005238" y="100201"/>
                  <a:pt x="996032" y="110347"/>
                  <a:pt x="985639" y="119940"/>
                </a:cubicBezTo>
                <a:cubicBezTo>
                  <a:pt x="975246" y="129533"/>
                  <a:pt x="963315" y="135945"/>
                  <a:pt x="949846" y="139176"/>
                </a:cubicBezTo>
                <a:cubicBezTo>
                  <a:pt x="936377" y="142407"/>
                  <a:pt x="934644" y="140450"/>
                  <a:pt x="944646" y="133307"/>
                </a:cubicBezTo>
                <a:cubicBezTo>
                  <a:pt x="954649" y="126163"/>
                  <a:pt x="965361" y="116886"/>
                  <a:pt x="976784" y="105475"/>
                </a:cubicBezTo>
                <a:lnTo>
                  <a:pt x="984504" y="98872"/>
                </a:lnTo>
                <a:cubicBezTo>
                  <a:pt x="980151" y="97333"/>
                  <a:pt x="976603" y="95427"/>
                  <a:pt x="973861" y="93151"/>
                </a:cubicBezTo>
                <a:lnTo>
                  <a:pt x="969304" y="86929"/>
                </a:lnTo>
                <a:lnTo>
                  <a:pt x="961361" y="93977"/>
                </a:lnTo>
                <a:cubicBezTo>
                  <a:pt x="957613" y="96530"/>
                  <a:pt x="953616" y="98530"/>
                  <a:pt x="949371" y="99979"/>
                </a:cubicBezTo>
                <a:cubicBezTo>
                  <a:pt x="940882" y="102874"/>
                  <a:pt x="939602" y="100279"/>
                  <a:pt x="945529" y="92193"/>
                </a:cubicBezTo>
                <a:cubicBezTo>
                  <a:pt x="951458" y="84106"/>
                  <a:pt x="956710" y="76101"/>
                  <a:pt x="961287" y="68176"/>
                </a:cubicBezTo>
                <a:cubicBezTo>
                  <a:pt x="965863" y="60251"/>
                  <a:pt x="967764" y="53959"/>
                  <a:pt x="966989" y="49302"/>
                </a:cubicBezTo>
                <a:cubicBezTo>
                  <a:pt x="966213" y="44645"/>
                  <a:pt x="967832" y="42742"/>
                  <a:pt x="971844" y="43591"/>
                </a:cubicBezTo>
                <a:cubicBezTo>
                  <a:pt x="975856" y="44441"/>
                  <a:pt x="980355" y="46372"/>
                  <a:pt x="985341" y="49386"/>
                </a:cubicBezTo>
                <a:lnTo>
                  <a:pt x="985513" y="49810"/>
                </a:lnTo>
                <a:lnTo>
                  <a:pt x="985108" y="33713"/>
                </a:lnTo>
                <a:cubicBezTo>
                  <a:pt x="984731" y="25484"/>
                  <a:pt x="983174" y="18247"/>
                  <a:pt x="980439" y="12002"/>
                </a:cubicBezTo>
                <a:cubicBezTo>
                  <a:pt x="979072" y="8880"/>
                  <a:pt x="979344" y="6852"/>
                  <a:pt x="981255" y="5917"/>
                </a:cubicBezTo>
                <a:close/>
                <a:moveTo>
                  <a:pt x="440158" y="343"/>
                </a:moveTo>
                <a:cubicBezTo>
                  <a:pt x="442147" y="-392"/>
                  <a:pt x="445324" y="56"/>
                  <a:pt x="449690" y="1687"/>
                </a:cubicBezTo>
                <a:cubicBezTo>
                  <a:pt x="456437" y="3386"/>
                  <a:pt x="462384" y="6945"/>
                  <a:pt x="467531" y="12365"/>
                </a:cubicBezTo>
                <a:cubicBezTo>
                  <a:pt x="472678" y="17785"/>
                  <a:pt x="472653" y="21738"/>
                  <a:pt x="467457" y="24225"/>
                </a:cubicBezTo>
                <a:cubicBezTo>
                  <a:pt x="462260" y="26711"/>
                  <a:pt x="456397" y="31409"/>
                  <a:pt x="449867" y="38317"/>
                </a:cubicBezTo>
                <a:lnTo>
                  <a:pt x="431541" y="51664"/>
                </a:lnTo>
                <a:lnTo>
                  <a:pt x="446555" y="48809"/>
                </a:lnTo>
                <a:cubicBezTo>
                  <a:pt x="460105" y="45262"/>
                  <a:pt x="470414" y="47042"/>
                  <a:pt x="477484" y="54149"/>
                </a:cubicBezTo>
                <a:cubicBezTo>
                  <a:pt x="484553" y="61255"/>
                  <a:pt x="480563" y="65946"/>
                  <a:pt x="465512" y="68222"/>
                </a:cubicBezTo>
                <a:cubicBezTo>
                  <a:pt x="450462" y="70498"/>
                  <a:pt x="435421" y="72517"/>
                  <a:pt x="420390" y="74278"/>
                </a:cubicBezTo>
                <a:cubicBezTo>
                  <a:pt x="423503" y="75704"/>
                  <a:pt x="424427" y="77434"/>
                  <a:pt x="423162" y="79468"/>
                </a:cubicBezTo>
                <a:cubicBezTo>
                  <a:pt x="421896" y="81502"/>
                  <a:pt x="420972" y="82352"/>
                  <a:pt x="420390" y="82017"/>
                </a:cubicBezTo>
                <a:cubicBezTo>
                  <a:pt x="423428" y="82128"/>
                  <a:pt x="428336" y="80987"/>
                  <a:pt x="435114" y="78594"/>
                </a:cubicBezTo>
                <a:cubicBezTo>
                  <a:pt x="441892" y="76200"/>
                  <a:pt x="449303" y="77819"/>
                  <a:pt x="457346" y="83449"/>
                </a:cubicBezTo>
                <a:cubicBezTo>
                  <a:pt x="465388" y="89080"/>
                  <a:pt x="465060" y="93179"/>
                  <a:pt x="456359" y="95746"/>
                </a:cubicBezTo>
                <a:cubicBezTo>
                  <a:pt x="447659" y="98313"/>
                  <a:pt x="434150" y="100701"/>
                  <a:pt x="415832" y="102908"/>
                </a:cubicBezTo>
                <a:cubicBezTo>
                  <a:pt x="414009" y="107807"/>
                  <a:pt x="412415" y="110567"/>
                  <a:pt x="411051" y="111187"/>
                </a:cubicBezTo>
                <a:cubicBezTo>
                  <a:pt x="438051" y="108099"/>
                  <a:pt x="459203" y="104992"/>
                  <a:pt x="474507" y="101867"/>
                </a:cubicBezTo>
                <a:cubicBezTo>
                  <a:pt x="489812" y="98741"/>
                  <a:pt x="500552" y="98031"/>
                  <a:pt x="506728" y="99737"/>
                </a:cubicBezTo>
                <a:cubicBezTo>
                  <a:pt x="512905" y="101442"/>
                  <a:pt x="518346" y="105475"/>
                  <a:pt x="523053" y="111838"/>
                </a:cubicBezTo>
                <a:cubicBezTo>
                  <a:pt x="527760" y="118200"/>
                  <a:pt x="526839" y="121651"/>
                  <a:pt x="520290" y="122191"/>
                </a:cubicBezTo>
                <a:cubicBezTo>
                  <a:pt x="513742" y="122731"/>
                  <a:pt x="506878" y="123000"/>
                  <a:pt x="499696" y="123000"/>
                </a:cubicBezTo>
                <a:cubicBezTo>
                  <a:pt x="492763" y="123000"/>
                  <a:pt x="484714" y="123189"/>
                  <a:pt x="475549" y="123568"/>
                </a:cubicBezTo>
                <a:cubicBezTo>
                  <a:pt x="466384" y="123946"/>
                  <a:pt x="453051" y="124997"/>
                  <a:pt x="435551" y="126721"/>
                </a:cubicBezTo>
                <a:cubicBezTo>
                  <a:pt x="446156" y="132228"/>
                  <a:pt x="460434" y="141033"/>
                  <a:pt x="478386" y="153138"/>
                </a:cubicBezTo>
                <a:cubicBezTo>
                  <a:pt x="496339" y="165242"/>
                  <a:pt x="510238" y="173183"/>
                  <a:pt x="520086" y="176960"/>
                </a:cubicBezTo>
                <a:cubicBezTo>
                  <a:pt x="529933" y="180736"/>
                  <a:pt x="540097" y="184547"/>
                  <a:pt x="550577" y="188392"/>
                </a:cubicBezTo>
                <a:cubicBezTo>
                  <a:pt x="561057" y="192236"/>
                  <a:pt x="560477" y="195529"/>
                  <a:pt x="548838" y="198270"/>
                </a:cubicBezTo>
                <a:cubicBezTo>
                  <a:pt x="537198" y="201011"/>
                  <a:pt x="524445" y="201979"/>
                  <a:pt x="510579" y="201172"/>
                </a:cubicBezTo>
                <a:cubicBezTo>
                  <a:pt x="496714" y="200366"/>
                  <a:pt x="487058" y="196825"/>
                  <a:pt x="481614" y="190550"/>
                </a:cubicBezTo>
                <a:cubicBezTo>
                  <a:pt x="476169" y="184274"/>
                  <a:pt x="468505" y="175816"/>
                  <a:pt x="458620" y="165174"/>
                </a:cubicBezTo>
                <a:cubicBezTo>
                  <a:pt x="448735" y="154533"/>
                  <a:pt x="436302" y="142031"/>
                  <a:pt x="421320" y="127670"/>
                </a:cubicBezTo>
                <a:cubicBezTo>
                  <a:pt x="415044" y="128414"/>
                  <a:pt x="409630" y="129114"/>
                  <a:pt x="405079" y="129772"/>
                </a:cubicBezTo>
                <a:cubicBezTo>
                  <a:pt x="399814" y="139911"/>
                  <a:pt x="393782" y="149402"/>
                  <a:pt x="386982" y="158245"/>
                </a:cubicBezTo>
                <a:lnTo>
                  <a:pt x="379947" y="165863"/>
                </a:lnTo>
                <a:lnTo>
                  <a:pt x="381713" y="165556"/>
                </a:lnTo>
                <a:cubicBezTo>
                  <a:pt x="388708" y="166778"/>
                  <a:pt x="395151" y="168582"/>
                  <a:pt x="401042" y="170969"/>
                </a:cubicBezTo>
                <a:cubicBezTo>
                  <a:pt x="406933" y="173357"/>
                  <a:pt x="408685" y="177047"/>
                  <a:pt x="406297" y="182038"/>
                </a:cubicBezTo>
                <a:cubicBezTo>
                  <a:pt x="403910" y="187030"/>
                  <a:pt x="402146" y="192955"/>
                  <a:pt x="401005" y="199814"/>
                </a:cubicBezTo>
                <a:cubicBezTo>
                  <a:pt x="399864" y="206673"/>
                  <a:pt x="397479" y="216148"/>
                  <a:pt x="393852" y="228240"/>
                </a:cubicBezTo>
                <a:cubicBezTo>
                  <a:pt x="390224" y="240332"/>
                  <a:pt x="383719" y="250660"/>
                  <a:pt x="374336" y="259224"/>
                </a:cubicBezTo>
                <a:cubicBezTo>
                  <a:pt x="364954" y="267789"/>
                  <a:pt x="354307" y="273493"/>
                  <a:pt x="342394" y="276340"/>
                </a:cubicBezTo>
                <a:cubicBezTo>
                  <a:pt x="330482" y="279186"/>
                  <a:pt x="329666" y="276492"/>
                  <a:pt x="339948" y="268257"/>
                </a:cubicBezTo>
                <a:cubicBezTo>
                  <a:pt x="350229" y="260021"/>
                  <a:pt x="358402" y="250785"/>
                  <a:pt x="364467" y="240547"/>
                </a:cubicBezTo>
                <a:cubicBezTo>
                  <a:pt x="370532" y="230309"/>
                  <a:pt x="374358" y="218108"/>
                  <a:pt x="375946" y="203944"/>
                </a:cubicBezTo>
                <a:cubicBezTo>
                  <a:pt x="378240" y="190822"/>
                  <a:pt x="378026" y="180838"/>
                  <a:pt x="375304" y="173992"/>
                </a:cubicBezTo>
                <a:lnTo>
                  <a:pt x="375128" y="171083"/>
                </a:lnTo>
                <a:lnTo>
                  <a:pt x="364281" y="182829"/>
                </a:lnTo>
                <a:cubicBezTo>
                  <a:pt x="347612" y="197923"/>
                  <a:pt x="331372" y="208458"/>
                  <a:pt x="315559" y="214436"/>
                </a:cubicBezTo>
                <a:cubicBezTo>
                  <a:pt x="299746" y="220414"/>
                  <a:pt x="297994" y="218287"/>
                  <a:pt x="310303" y="208056"/>
                </a:cubicBezTo>
                <a:cubicBezTo>
                  <a:pt x="322612" y="197823"/>
                  <a:pt x="335120" y="185775"/>
                  <a:pt x="347827" y="171909"/>
                </a:cubicBezTo>
                <a:cubicBezTo>
                  <a:pt x="360533" y="158043"/>
                  <a:pt x="371444" y="145244"/>
                  <a:pt x="380559" y="133511"/>
                </a:cubicBezTo>
                <a:cubicBezTo>
                  <a:pt x="360678" y="137406"/>
                  <a:pt x="345470" y="140131"/>
                  <a:pt x="334934" y="141687"/>
                </a:cubicBezTo>
                <a:cubicBezTo>
                  <a:pt x="324399" y="143244"/>
                  <a:pt x="314774" y="140568"/>
                  <a:pt x="306062" y="133660"/>
                </a:cubicBezTo>
                <a:cubicBezTo>
                  <a:pt x="297349" y="126752"/>
                  <a:pt x="298397" y="123041"/>
                  <a:pt x="309206" y="122526"/>
                </a:cubicBezTo>
                <a:cubicBezTo>
                  <a:pt x="320014" y="122011"/>
                  <a:pt x="331949" y="121177"/>
                  <a:pt x="345008" y="120024"/>
                </a:cubicBezTo>
                <a:cubicBezTo>
                  <a:pt x="358068" y="118870"/>
                  <a:pt x="371816" y="117215"/>
                  <a:pt x="386252" y="115057"/>
                </a:cubicBezTo>
                <a:cubicBezTo>
                  <a:pt x="387902" y="112291"/>
                  <a:pt x="389502" y="109103"/>
                  <a:pt x="391052" y="105494"/>
                </a:cubicBezTo>
                <a:cubicBezTo>
                  <a:pt x="383648" y="107057"/>
                  <a:pt x="377837" y="107838"/>
                  <a:pt x="373620" y="107838"/>
                </a:cubicBezTo>
                <a:cubicBezTo>
                  <a:pt x="368747" y="107838"/>
                  <a:pt x="363819" y="104973"/>
                  <a:pt x="358840" y="99243"/>
                </a:cubicBezTo>
                <a:cubicBezTo>
                  <a:pt x="353860" y="93514"/>
                  <a:pt x="355336" y="90391"/>
                  <a:pt x="363268" y="89877"/>
                </a:cubicBezTo>
                <a:cubicBezTo>
                  <a:pt x="371199" y="89362"/>
                  <a:pt x="381527" y="88404"/>
                  <a:pt x="394252" y="87002"/>
                </a:cubicBezTo>
                <a:cubicBezTo>
                  <a:pt x="396013" y="83604"/>
                  <a:pt x="396664" y="80429"/>
                  <a:pt x="396205" y="77477"/>
                </a:cubicBezTo>
                <a:cubicBezTo>
                  <a:pt x="386494" y="78991"/>
                  <a:pt x="377806" y="80342"/>
                  <a:pt x="370141" y="81533"/>
                </a:cubicBezTo>
                <a:cubicBezTo>
                  <a:pt x="362477" y="82723"/>
                  <a:pt x="355098" y="80057"/>
                  <a:pt x="348003" y="73533"/>
                </a:cubicBezTo>
                <a:cubicBezTo>
                  <a:pt x="340909" y="67010"/>
                  <a:pt x="342512" y="63497"/>
                  <a:pt x="352813" y="62994"/>
                </a:cubicBezTo>
                <a:cubicBezTo>
                  <a:pt x="363113" y="62492"/>
                  <a:pt x="377924" y="60889"/>
                  <a:pt x="397247" y="58186"/>
                </a:cubicBezTo>
                <a:lnTo>
                  <a:pt x="417234" y="54385"/>
                </a:lnTo>
                <a:lnTo>
                  <a:pt x="419766" y="49600"/>
                </a:lnTo>
                <a:cubicBezTo>
                  <a:pt x="425676" y="40354"/>
                  <a:pt x="430346" y="32342"/>
                  <a:pt x="433775" y="25564"/>
                </a:cubicBezTo>
                <a:cubicBezTo>
                  <a:pt x="437204" y="18786"/>
                  <a:pt x="438531" y="12297"/>
                  <a:pt x="437756" y="6096"/>
                </a:cubicBezTo>
                <a:cubicBezTo>
                  <a:pt x="437368" y="2995"/>
                  <a:pt x="438169" y="1078"/>
                  <a:pt x="440158" y="3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357505" marR="0" lvl="0" indent="-35750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62" y="1797351"/>
            <a:ext cx="261620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34"/>
          <p:cNvSpPr>
            <a:spLocks noChangeArrowheads="1"/>
          </p:cNvSpPr>
          <p:nvPr/>
        </p:nvSpPr>
        <p:spPr bwMode="auto">
          <a:xfrm>
            <a:off x="2712586" y="3666512"/>
            <a:ext cx="364202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34"/>
          <p:cNvSpPr>
            <a:spLocks noChangeArrowheads="1"/>
          </p:cNvSpPr>
          <p:nvPr/>
        </p:nvSpPr>
        <p:spPr bwMode="auto">
          <a:xfrm>
            <a:off x="5164100" y="3666511"/>
            <a:ext cx="364202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34"/>
          <p:cNvSpPr>
            <a:spLocks noChangeArrowheads="1"/>
          </p:cNvSpPr>
          <p:nvPr/>
        </p:nvSpPr>
        <p:spPr bwMode="auto">
          <a:xfrm>
            <a:off x="1713603" y="4214998"/>
            <a:ext cx="364202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34"/>
          <p:cNvSpPr>
            <a:spLocks noChangeArrowheads="1"/>
          </p:cNvSpPr>
          <p:nvPr/>
        </p:nvSpPr>
        <p:spPr bwMode="auto">
          <a:xfrm>
            <a:off x="5468756" y="4214997"/>
            <a:ext cx="364202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34"/>
          <p:cNvSpPr>
            <a:spLocks noChangeArrowheads="1"/>
          </p:cNvSpPr>
          <p:nvPr/>
        </p:nvSpPr>
        <p:spPr bwMode="auto">
          <a:xfrm>
            <a:off x="6711462" y="4208977"/>
            <a:ext cx="364202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34"/>
          <p:cNvSpPr>
            <a:spLocks noChangeArrowheads="1"/>
          </p:cNvSpPr>
          <p:nvPr/>
        </p:nvSpPr>
        <p:spPr bwMode="auto">
          <a:xfrm>
            <a:off x="1714132" y="4751422"/>
            <a:ext cx="364202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78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5638800" y="2931795"/>
            <a:ext cx="559054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457323" y="1539986"/>
            <a:ext cx="7795732" cy="730980"/>
          </a:xfrm>
          <a:custGeom>
            <a:avLst/>
            <a:gdLst/>
            <a:ahLst/>
            <a:cxnLst/>
            <a:rect l="l" t="t" r="r" b="b"/>
            <a:pathLst>
              <a:path w="7795732" h="730980">
                <a:moveTo>
                  <a:pt x="7715015" y="650224"/>
                </a:moveTo>
                <a:lnTo>
                  <a:pt x="7754845" y="650224"/>
                </a:lnTo>
                <a:lnTo>
                  <a:pt x="7754845" y="690035"/>
                </a:lnTo>
                <a:lnTo>
                  <a:pt x="7715015" y="690035"/>
                </a:lnTo>
                <a:close/>
                <a:moveTo>
                  <a:pt x="1590441" y="650224"/>
                </a:moveTo>
                <a:lnTo>
                  <a:pt x="1630271" y="650224"/>
                </a:lnTo>
                <a:lnTo>
                  <a:pt x="1630271" y="690035"/>
                </a:lnTo>
                <a:lnTo>
                  <a:pt x="1590441" y="690035"/>
                </a:lnTo>
                <a:close/>
                <a:moveTo>
                  <a:pt x="6485369" y="645636"/>
                </a:moveTo>
                <a:cubicBezTo>
                  <a:pt x="6488813" y="645079"/>
                  <a:pt x="6492621" y="645337"/>
                  <a:pt x="6496791" y="646410"/>
                </a:cubicBezTo>
                <a:cubicBezTo>
                  <a:pt x="6505133" y="648556"/>
                  <a:pt x="6510580" y="653067"/>
                  <a:pt x="6513135" y="659944"/>
                </a:cubicBezTo>
                <a:cubicBezTo>
                  <a:pt x="6515690" y="666821"/>
                  <a:pt x="6515330" y="675425"/>
                  <a:pt x="6512056" y="685756"/>
                </a:cubicBezTo>
                <a:cubicBezTo>
                  <a:pt x="6508781" y="696088"/>
                  <a:pt x="6502835" y="705969"/>
                  <a:pt x="6494215" y="715401"/>
                </a:cubicBezTo>
                <a:cubicBezTo>
                  <a:pt x="6485595" y="724833"/>
                  <a:pt x="6477286" y="729968"/>
                  <a:pt x="6469287" y="730805"/>
                </a:cubicBezTo>
                <a:cubicBezTo>
                  <a:pt x="6461287" y="731642"/>
                  <a:pt x="6459724" y="729493"/>
                  <a:pt x="6464599" y="724359"/>
                </a:cubicBezTo>
                <a:cubicBezTo>
                  <a:pt x="6469473" y="719224"/>
                  <a:pt x="6473965" y="714043"/>
                  <a:pt x="6478077" y="708815"/>
                </a:cubicBezTo>
                <a:cubicBezTo>
                  <a:pt x="6482188" y="703588"/>
                  <a:pt x="6485763" y="697328"/>
                  <a:pt x="6488801" y="690035"/>
                </a:cubicBezTo>
                <a:cubicBezTo>
                  <a:pt x="6483332" y="690035"/>
                  <a:pt x="6478734" y="688637"/>
                  <a:pt x="6475007" y="685840"/>
                </a:cubicBezTo>
                <a:cubicBezTo>
                  <a:pt x="6471280" y="683043"/>
                  <a:pt x="6468756" y="679385"/>
                  <a:pt x="6467435" y="674864"/>
                </a:cubicBezTo>
                <a:cubicBezTo>
                  <a:pt x="6466115" y="670343"/>
                  <a:pt x="6465873" y="666120"/>
                  <a:pt x="6466710" y="662195"/>
                </a:cubicBezTo>
                <a:cubicBezTo>
                  <a:pt x="6467547" y="658270"/>
                  <a:pt x="6470685" y="654121"/>
                  <a:pt x="6476123" y="649749"/>
                </a:cubicBezTo>
                <a:cubicBezTo>
                  <a:pt x="6478842" y="647563"/>
                  <a:pt x="6481925" y="646192"/>
                  <a:pt x="6485369" y="645636"/>
                </a:cubicBezTo>
                <a:close/>
                <a:moveTo>
                  <a:pt x="2222888" y="630169"/>
                </a:moveTo>
                <a:cubicBezTo>
                  <a:pt x="2225367" y="630011"/>
                  <a:pt x="2229806" y="634178"/>
                  <a:pt x="2236206" y="642671"/>
                </a:cubicBezTo>
                <a:cubicBezTo>
                  <a:pt x="2242109" y="650782"/>
                  <a:pt x="2249520" y="658369"/>
                  <a:pt x="2258437" y="665432"/>
                </a:cubicBezTo>
                <a:cubicBezTo>
                  <a:pt x="2267354" y="672495"/>
                  <a:pt x="2280585" y="676399"/>
                  <a:pt x="2298128" y="677143"/>
                </a:cubicBezTo>
                <a:cubicBezTo>
                  <a:pt x="2315671" y="677887"/>
                  <a:pt x="2328030" y="677447"/>
                  <a:pt x="2335204" y="675822"/>
                </a:cubicBezTo>
                <a:cubicBezTo>
                  <a:pt x="2342379" y="674197"/>
                  <a:pt x="2344457" y="670554"/>
                  <a:pt x="2341436" y="664893"/>
                </a:cubicBezTo>
                <a:cubicBezTo>
                  <a:pt x="2338417" y="659231"/>
                  <a:pt x="2335496" y="652450"/>
                  <a:pt x="2332674" y="644550"/>
                </a:cubicBezTo>
                <a:cubicBezTo>
                  <a:pt x="2329853" y="636649"/>
                  <a:pt x="2332789" y="636544"/>
                  <a:pt x="2341483" y="644233"/>
                </a:cubicBezTo>
                <a:cubicBezTo>
                  <a:pt x="2350177" y="651923"/>
                  <a:pt x="2359346" y="658834"/>
                  <a:pt x="2368988" y="664967"/>
                </a:cubicBezTo>
                <a:cubicBezTo>
                  <a:pt x="2378631" y="671100"/>
                  <a:pt x="2382519" y="676709"/>
                  <a:pt x="2380653" y="681794"/>
                </a:cubicBezTo>
                <a:cubicBezTo>
                  <a:pt x="2378786" y="686879"/>
                  <a:pt x="2371884" y="691272"/>
                  <a:pt x="2359947" y="694974"/>
                </a:cubicBezTo>
                <a:cubicBezTo>
                  <a:pt x="2348010" y="698677"/>
                  <a:pt x="2330857" y="700723"/>
                  <a:pt x="2308490" y="701114"/>
                </a:cubicBezTo>
                <a:cubicBezTo>
                  <a:pt x="2286122" y="701504"/>
                  <a:pt x="2268204" y="697418"/>
                  <a:pt x="2254735" y="688854"/>
                </a:cubicBezTo>
                <a:cubicBezTo>
                  <a:pt x="2241266" y="680290"/>
                  <a:pt x="2231896" y="669649"/>
                  <a:pt x="2226625" y="656930"/>
                </a:cubicBezTo>
                <a:cubicBezTo>
                  <a:pt x="2221354" y="644212"/>
                  <a:pt x="2219500" y="635825"/>
                  <a:pt x="2221063" y="631769"/>
                </a:cubicBezTo>
                <a:cubicBezTo>
                  <a:pt x="2221453" y="630755"/>
                  <a:pt x="2222062" y="630222"/>
                  <a:pt x="2222888" y="630169"/>
                </a:cubicBezTo>
                <a:close/>
                <a:moveTo>
                  <a:pt x="2358226" y="619649"/>
                </a:moveTo>
                <a:cubicBezTo>
                  <a:pt x="2364068" y="619022"/>
                  <a:pt x="2371757" y="619112"/>
                  <a:pt x="2381294" y="619919"/>
                </a:cubicBezTo>
                <a:cubicBezTo>
                  <a:pt x="2392655" y="620787"/>
                  <a:pt x="2401107" y="624492"/>
                  <a:pt x="2406651" y="631034"/>
                </a:cubicBezTo>
                <a:cubicBezTo>
                  <a:pt x="2412195" y="637576"/>
                  <a:pt x="2413720" y="643793"/>
                  <a:pt x="2411228" y="649684"/>
                </a:cubicBezTo>
                <a:cubicBezTo>
                  <a:pt x="2408735" y="655575"/>
                  <a:pt x="2403563" y="657095"/>
                  <a:pt x="2395712" y="654242"/>
                </a:cubicBezTo>
                <a:cubicBezTo>
                  <a:pt x="2387862" y="651389"/>
                  <a:pt x="2378191" y="645067"/>
                  <a:pt x="2366700" y="635276"/>
                </a:cubicBezTo>
                <a:cubicBezTo>
                  <a:pt x="2355209" y="625484"/>
                  <a:pt x="2352385" y="620275"/>
                  <a:pt x="2358226" y="619649"/>
                </a:cubicBezTo>
                <a:close/>
                <a:moveTo>
                  <a:pt x="2206587" y="618500"/>
                </a:moveTo>
                <a:cubicBezTo>
                  <a:pt x="2208228" y="618912"/>
                  <a:pt x="2209491" y="621599"/>
                  <a:pt x="2210375" y="626560"/>
                </a:cubicBezTo>
                <a:cubicBezTo>
                  <a:pt x="2212142" y="636482"/>
                  <a:pt x="2211361" y="645412"/>
                  <a:pt x="2208031" y="653349"/>
                </a:cubicBezTo>
                <a:cubicBezTo>
                  <a:pt x="2204701" y="661287"/>
                  <a:pt x="2199442" y="668216"/>
                  <a:pt x="2192255" y="674138"/>
                </a:cubicBezTo>
                <a:cubicBezTo>
                  <a:pt x="2185068" y="680061"/>
                  <a:pt x="2180095" y="680560"/>
                  <a:pt x="2177335" y="675636"/>
                </a:cubicBezTo>
                <a:cubicBezTo>
                  <a:pt x="2174575" y="670712"/>
                  <a:pt x="2173800" y="666099"/>
                  <a:pt x="2175010" y="661795"/>
                </a:cubicBezTo>
                <a:cubicBezTo>
                  <a:pt x="2176219" y="657491"/>
                  <a:pt x="2179781" y="651960"/>
                  <a:pt x="2185697" y="645201"/>
                </a:cubicBezTo>
                <a:cubicBezTo>
                  <a:pt x="2190782" y="639396"/>
                  <a:pt x="2195725" y="632358"/>
                  <a:pt x="2200524" y="624086"/>
                </a:cubicBezTo>
                <a:cubicBezTo>
                  <a:pt x="2202924" y="619949"/>
                  <a:pt x="2204945" y="618088"/>
                  <a:pt x="2206587" y="618500"/>
                </a:cubicBezTo>
                <a:close/>
                <a:moveTo>
                  <a:pt x="5321357" y="616430"/>
                </a:moveTo>
                <a:cubicBezTo>
                  <a:pt x="5326516" y="615593"/>
                  <a:pt x="5325257" y="618846"/>
                  <a:pt x="5317580" y="626188"/>
                </a:cubicBezTo>
                <a:cubicBezTo>
                  <a:pt x="5309903" y="633530"/>
                  <a:pt x="5298230" y="642553"/>
                  <a:pt x="5282559" y="653256"/>
                </a:cubicBezTo>
                <a:cubicBezTo>
                  <a:pt x="5266889" y="663959"/>
                  <a:pt x="5257075" y="670625"/>
                  <a:pt x="5253119" y="673255"/>
                </a:cubicBezTo>
                <a:cubicBezTo>
                  <a:pt x="5249163" y="675884"/>
                  <a:pt x="5243107" y="673490"/>
                  <a:pt x="5234953" y="666074"/>
                </a:cubicBezTo>
                <a:cubicBezTo>
                  <a:pt x="5226798" y="658657"/>
                  <a:pt x="5225242" y="654388"/>
                  <a:pt x="5230283" y="653265"/>
                </a:cubicBezTo>
                <a:cubicBezTo>
                  <a:pt x="5235325" y="652143"/>
                  <a:pt x="5240680" y="650636"/>
                  <a:pt x="5246347" y="648745"/>
                </a:cubicBezTo>
                <a:cubicBezTo>
                  <a:pt x="5252015" y="646853"/>
                  <a:pt x="5259854" y="643598"/>
                  <a:pt x="5269862" y="638978"/>
                </a:cubicBezTo>
                <a:cubicBezTo>
                  <a:pt x="5279871" y="634358"/>
                  <a:pt x="5289712" y="629636"/>
                  <a:pt x="5299386" y="624811"/>
                </a:cubicBezTo>
                <a:cubicBezTo>
                  <a:pt x="5308874" y="620061"/>
                  <a:pt x="5316197" y="617268"/>
                  <a:pt x="5321357" y="616430"/>
                </a:cubicBezTo>
                <a:close/>
                <a:moveTo>
                  <a:pt x="6816307" y="614817"/>
                </a:moveTo>
                <a:cubicBezTo>
                  <a:pt x="6818335" y="614596"/>
                  <a:pt x="6822871" y="619701"/>
                  <a:pt x="6829915" y="630132"/>
                </a:cubicBezTo>
                <a:cubicBezTo>
                  <a:pt x="6839627" y="647309"/>
                  <a:pt x="6849849" y="658859"/>
                  <a:pt x="6860583" y="664781"/>
                </a:cubicBezTo>
                <a:cubicBezTo>
                  <a:pt x="6871317" y="670703"/>
                  <a:pt x="6885667" y="674039"/>
                  <a:pt x="6903632" y="674790"/>
                </a:cubicBezTo>
                <a:cubicBezTo>
                  <a:pt x="6921597" y="675540"/>
                  <a:pt x="6932653" y="675171"/>
                  <a:pt x="6936802" y="673683"/>
                </a:cubicBezTo>
                <a:cubicBezTo>
                  <a:pt x="6940951" y="672194"/>
                  <a:pt x="6942101" y="669729"/>
                  <a:pt x="6940253" y="666288"/>
                </a:cubicBezTo>
                <a:cubicBezTo>
                  <a:pt x="6938405" y="662846"/>
                  <a:pt x="6935293" y="655609"/>
                  <a:pt x="6930914" y="644577"/>
                </a:cubicBezTo>
                <a:cubicBezTo>
                  <a:pt x="6926536" y="633546"/>
                  <a:pt x="6930784" y="634160"/>
                  <a:pt x="6943657" y="646419"/>
                </a:cubicBezTo>
                <a:cubicBezTo>
                  <a:pt x="6956531" y="658679"/>
                  <a:pt x="6968425" y="667128"/>
                  <a:pt x="6979339" y="671767"/>
                </a:cubicBezTo>
                <a:cubicBezTo>
                  <a:pt x="6990253" y="676405"/>
                  <a:pt x="6987633" y="682361"/>
                  <a:pt x="6971479" y="689635"/>
                </a:cubicBezTo>
                <a:cubicBezTo>
                  <a:pt x="6955325" y="696909"/>
                  <a:pt x="6933465" y="699756"/>
                  <a:pt x="6905901" y="698174"/>
                </a:cubicBezTo>
                <a:cubicBezTo>
                  <a:pt x="6878337" y="696593"/>
                  <a:pt x="6858249" y="690513"/>
                  <a:pt x="6845635" y="679933"/>
                </a:cubicBezTo>
                <a:cubicBezTo>
                  <a:pt x="6833023" y="669354"/>
                  <a:pt x="6823727" y="653194"/>
                  <a:pt x="6817749" y="631453"/>
                </a:cubicBezTo>
                <a:cubicBezTo>
                  <a:pt x="6814760" y="620582"/>
                  <a:pt x="6814279" y="615037"/>
                  <a:pt x="6816307" y="614817"/>
                </a:cubicBezTo>
                <a:close/>
                <a:moveTo>
                  <a:pt x="2271822" y="607277"/>
                </a:moveTo>
                <a:cubicBezTo>
                  <a:pt x="2277658" y="606316"/>
                  <a:pt x="2285623" y="609159"/>
                  <a:pt x="2295718" y="615807"/>
                </a:cubicBezTo>
                <a:cubicBezTo>
                  <a:pt x="2305963" y="621128"/>
                  <a:pt x="2308673" y="629186"/>
                  <a:pt x="2303848" y="639982"/>
                </a:cubicBezTo>
                <a:cubicBezTo>
                  <a:pt x="2299024" y="650779"/>
                  <a:pt x="2291021" y="648267"/>
                  <a:pt x="2279840" y="632448"/>
                </a:cubicBezTo>
                <a:cubicBezTo>
                  <a:pt x="2268660" y="616629"/>
                  <a:pt x="2265987" y="608239"/>
                  <a:pt x="2271822" y="607277"/>
                </a:cubicBezTo>
                <a:close/>
                <a:moveTo>
                  <a:pt x="1419519" y="604963"/>
                </a:moveTo>
                <a:cubicBezTo>
                  <a:pt x="1427067" y="604506"/>
                  <a:pt x="1433632" y="607389"/>
                  <a:pt x="1439213" y="613612"/>
                </a:cubicBezTo>
                <a:cubicBezTo>
                  <a:pt x="1446655" y="621909"/>
                  <a:pt x="1445864" y="626786"/>
                  <a:pt x="1436841" y="628244"/>
                </a:cubicBezTo>
                <a:cubicBezTo>
                  <a:pt x="1427818" y="629701"/>
                  <a:pt x="1414839" y="631217"/>
                  <a:pt x="1397904" y="632792"/>
                </a:cubicBezTo>
                <a:cubicBezTo>
                  <a:pt x="1380968" y="634367"/>
                  <a:pt x="1366207" y="636296"/>
                  <a:pt x="1353618" y="638578"/>
                </a:cubicBezTo>
                <a:cubicBezTo>
                  <a:pt x="1341030" y="640860"/>
                  <a:pt x="1331111" y="643002"/>
                  <a:pt x="1323862" y="645005"/>
                </a:cubicBezTo>
                <a:cubicBezTo>
                  <a:pt x="1316612" y="647008"/>
                  <a:pt x="1308625" y="644100"/>
                  <a:pt x="1299900" y="636280"/>
                </a:cubicBezTo>
                <a:cubicBezTo>
                  <a:pt x="1291176" y="628461"/>
                  <a:pt x="1293057" y="624551"/>
                  <a:pt x="1305546" y="624551"/>
                </a:cubicBezTo>
                <a:cubicBezTo>
                  <a:pt x="1316238" y="624551"/>
                  <a:pt x="1334115" y="622207"/>
                  <a:pt x="1359180" y="617519"/>
                </a:cubicBezTo>
                <a:cubicBezTo>
                  <a:pt x="1383217" y="613773"/>
                  <a:pt x="1400704" y="610111"/>
                  <a:pt x="1411642" y="606533"/>
                </a:cubicBezTo>
                <a:cubicBezTo>
                  <a:pt x="1414377" y="605639"/>
                  <a:pt x="1417002" y="605115"/>
                  <a:pt x="1419519" y="604963"/>
                </a:cubicBezTo>
                <a:close/>
                <a:moveTo>
                  <a:pt x="6946951" y="603010"/>
                </a:moveTo>
                <a:cubicBezTo>
                  <a:pt x="6951043" y="602568"/>
                  <a:pt x="6957040" y="602741"/>
                  <a:pt x="6964940" y="603529"/>
                </a:cubicBezTo>
                <a:cubicBezTo>
                  <a:pt x="6980381" y="603529"/>
                  <a:pt x="6991118" y="606546"/>
                  <a:pt x="6997152" y="612579"/>
                </a:cubicBezTo>
                <a:cubicBezTo>
                  <a:pt x="7003186" y="618613"/>
                  <a:pt x="7005945" y="625831"/>
                  <a:pt x="7005431" y="634234"/>
                </a:cubicBezTo>
                <a:cubicBezTo>
                  <a:pt x="7004916" y="642636"/>
                  <a:pt x="6999155" y="644041"/>
                  <a:pt x="6988148" y="638448"/>
                </a:cubicBezTo>
                <a:cubicBezTo>
                  <a:pt x="6977141" y="632854"/>
                  <a:pt x="6966285" y="626913"/>
                  <a:pt x="6955583" y="620625"/>
                </a:cubicBezTo>
                <a:cubicBezTo>
                  <a:pt x="6944879" y="614337"/>
                  <a:pt x="6939813" y="609522"/>
                  <a:pt x="6940383" y="606180"/>
                </a:cubicBezTo>
                <a:cubicBezTo>
                  <a:pt x="6940668" y="604509"/>
                  <a:pt x="6942857" y="603452"/>
                  <a:pt x="6946951" y="603010"/>
                </a:cubicBezTo>
                <a:close/>
                <a:moveTo>
                  <a:pt x="6796201" y="602176"/>
                </a:moveTo>
                <a:cubicBezTo>
                  <a:pt x="6798949" y="602066"/>
                  <a:pt x="6800885" y="607524"/>
                  <a:pt x="6802011" y="618551"/>
                </a:cubicBezTo>
                <a:cubicBezTo>
                  <a:pt x="6803511" y="633254"/>
                  <a:pt x="6798845" y="648844"/>
                  <a:pt x="6788011" y="665320"/>
                </a:cubicBezTo>
                <a:cubicBezTo>
                  <a:pt x="6777177" y="681797"/>
                  <a:pt x="6769761" y="684956"/>
                  <a:pt x="6765761" y="674799"/>
                </a:cubicBezTo>
                <a:cubicBezTo>
                  <a:pt x="6761761" y="664641"/>
                  <a:pt x="6761731" y="656536"/>
                  <a:pt x="6765669" y="650484"/>
                </a:cubicBezTo>
                <a:cubicBezTo>
                  <a:pt x="6769606" y="644432"/>
                  <a:pt x="6773907" y="636370"/>
                  <a:pt x="6778570" y="626300"/>
                </a:cubicBezTo>
                <a:cubicBezTo>
                  <a:pt x="6783927" y="616626"/>
                  <a:pt x="6788799" y="609240"/>
                  <a:pt x="6793183" y="604143"/>
                </a:cubicBezTo>
                <a:cubicBezTo>
                  <a:pt x="6794279" y="602868"/>
                  <a:pt x="6795285" y="602213"/>
                  <a:pt x="6796201" y="602176"/>
                </a:cubicBezTo>
                <a:close/>
                <a:moveTo>
                  <a:pt x="3820109" y="584386"/>
                </a:moveTo>
                <a:cubicBezTo>
                  <a:pt x="3814789" y="585552"/>
                  <a:pt x="3804277" y="586823"/>
                  <a:pt x="3788576" y="588200"/>
                </a:cubicBezTo>
                <a:lnTo>
                  <a:pt x="3788576" y="602338"/>
                </a:lnTo>
                <a:cubicBezTo>
                  <a:pt x="3793450" y="602400"/>
                  <a:pt x="3799785" y="601442"/>
                  <a:pt x="3807580" y="599464"/>
                </a:cubicBezTo>
                <a:cubicBezTo>
                  <a:pt x="3815375" y="597486"/>
                  <a:pt x="3820965" y="599052"/>
                  <a:pt x="3824351" y="604161"/>
                </a:cubicBezTo>
                <a:cubicBezTo>
                  <a:pt x="3827736" y="609271"/>
                  <a:pt x="3824977" y="612796"/>
                  <a:pt x="3816072" y="614737"/>
                </a:cubicBezTo>
                <a:cubicBezTo>
                  <a:pt x="3807167" y="616678"/>
                  <a:pt x="3797921" y="617264"/>
                  <a:pt x="3788334" y="616495"/>
                </a:cubicBezTo>
                <a:lnTo>
                  <a:pt x="3787404" y="632699"/>
                </a:lnTo>
                <a:cubicBezTo>
                  <a:pt x="3797896" y="631967"/>
                  <a:pt x="3806674" y="631198"/>
                  <a:pt x="3813737" y="630392"/>
                </a:cubicBezTo>
                <a:cubicBezTo>
                  <a:pt x="3820801" y="629586"/>
                  <a:pt x="3825703" y="630355"/>
                  <a:pt x="3828443" y="632699"/>
                </a:cubicBezTo>
                <a:cubicBezTo>
                  <a:pt x="3830564" y="606617"/>
                  <a:pt x="3831036" y="591753"/>
                  <a:pt x="3829857" y="588107"/>
                </a:cubicBezTo>
                <a:cubicBezTo>
                  <a:pt x="3828679" y="584460"/>
                  <a:pt x="3825430" y="583220"/>
                  <a:pt x="3820109" y="584386"/>
                </a:cubicBezTo>
                <a:close/>
                <a:moveTo>
                  <a:pt x="1067840" y="576461"/>
                </a:moveTo>
                <a:cubicBezTo>
                  <a:pt x="1065142" y="575903"/>
                  <a:pt x="1051367" y="577775"/>
                  <a:pt x="1026512" y="582079"/>
                </a:cubicBezTo>
                <a:lnTo>
                  <a:pt x="1029694" y="614021"/>
                </a:lnTo>
                <a:cubicBezTo>
                  <a:pt x="1045407" y="610908"/>
                  <a:pt x="1058020" y="608769"/>
                  <a:pt x="1067533" y="607603"/>
                </a:cubicBezTo>
                <a:cubicBezTo>
                  <a:pt x="1069666" y="596255"/>
                  <a:pt x="1070925" y="588367"/>
                  <a:pt x="1071309" y="583939"/>
                </a:cubicBezTo>
                <a:cubicBezTo>
                  <a:pt x="1071694" y="579512"/>
                  <a:pt x="1070538" y="577019"/>
                  <a:pt x="1067840" y="576461"/>
                </a:cubicBezTo>
                <a:close/>
                <a:moveTo>
                  <a:pt x="4429918" y="575358"/>
                </a:moveTo>
                <a:cubicBezTo>
                  <a:pt x="4432247" y="574776"/>
                  <a:pt x="4436258" y="575313"/>
                  <a:pt x="4441950" y="576972"/>
                </a:cubicBezTo>
                <a:cubicBezTo>
                  <a:pt x="4453336" y="580290"/>
                  <a:pt x="4461530" y="585316"/>
                  <a:pt x="4466535" y="592050"/>
                </a:cubicBezTo>
                <a:cubicBezTo>
                  <a:pt x="4471539" y="598785"/>
                  <a:pt x="4472773" y="607070"/>
                  <a:pt x="4470237" y="616905"/>
                </a:cubicBezTo>
                <a:cubicBezTo>
                  <a:pt x="4467701" y="626740"/>
                  <a:pt x="4459704" y="624421"/>
                  <a:pt x="4446248" y="609947"/>
                </a:cubicBezTo>
                <a:cubicBezTo>
                  <a:pt x="4436140" y="595945"/>
                  <a:pt x="4430050" y="586119"/>
                  <a:pt x="4427979" y="580470"/>
                </a:cubicBezTo>
                <a:cubicBezTo>
                  <a:pt x="4426944" y="577645"/>
                  <a:pt x="4427590" y="575941"/>
                  <a:pt x="4429918" y="575358"/>
                </a:cubicBezTo>
                <a:close/>
                <a:moveTo>
                  <a:pt x="4989179" y="575287"/>
                </a:moveTo>
                <a:cubicBezTo>
                  <a:pt x="4991398" y="575902"/>
                  <a:pt x="4987817" y="586984"/>
                  <a:pt x="4978438" y="608533"/>
                </a:cubicBezTo>
                <a:cubicBezTo>
                  <a:pt x="4967685" y="633102"/>
                  <a:pt x="4961149" y="652050"/>
                  <a:pt x="4958830" y="665376"/>
                </a:cubicBezTo>
                <a:cubicBezTo>
                  <a:pt x="4956511" y="678703"/>
                  <a:pt x="4951708" y="681974"/>
                  <a:pt x="4944422" y="675190"/>
                </a:cubicBezTo>
                <a:cubicBezTo>
                  <a:pt x="4937135" y="668405"/>
                  <a:pt x="4932066" y="660803"/>
                  <a:pt x="4929213" y="652382"/>
                </a:cubicBezTo>
                <a:cubicBezTo>
                  <a:pt x="4926360" y="643960"/>
                  <a:pt x="4927439" y="638876"/>
                  <a:pt x="4932450" y="637127"/>
                </a:cubicBezTo>
                <a:cubicBezTo>
                  <a:pt x="4937461" y="635378"/>
                  <a:pt x="4942787" y="631112"/>
                  <a:pt x="4948431" y="624328"/>
                </a:cubicBezTo>
                <a:cubicBezTo>
                  <a:pt x="4954074" y="617543"/>
                  <a:pt x="4964237" y="604595"/>
                  <a:pt x="4978922" y="585483"/>
                </a:cubicBezTo>
                <a:cubicBezTo>
                  <a:pt x="4984428" y="578316"/>
                  <a:pt x="4987847" y="574918"/>
                  <a:pt x="4989179" y="575287"/>
                </a:cubicBezTo>
                <a:close/>
                <a:moveTo>
                  <a:pt x="3567978" y="572956"/>
                </a:moveTo>
                <a:cubicBezTo>
                  <a:pt x="3570968" y="573730"/>
                  <a:pt x="3574412" y="575605"/>
                  <a:pt x="3578310" y="578582"/>
                </a:cubicBezTo>
                <a:cubicBezTo>
                  <a:pt x="3586105" y="584535"/>
                  <a:pt x="3588508" y="589021"/>
                  <a:pt x="3585519" y="592041"/>
                </a:cubicBezTo>
                <a:cubicBezTo>
                  <a:pt x="3582530" y="595061"/>
                  <a:pt x="3580161" y="598143"/>
                  <a:pt x="3578412" y="601287"/>
                </a:cubicBezTo>
                <a:cubicBezTo>
                  <a:pt x="3576663" y="604431"/>
                  <a:pt x="3574642" y="610583"/>
                  <a:pt x="3572347" y="619742"/>
                </a:cubicBezTo>
                <a:cubicBezTo>
                  <a:pt x="3570053" y="628901"/>
                  <a:pt x="3567765" y="636649"/>
                  <a:pt x="3565483" y="642987"/>
                </a:cubicBezTo>
                <a:cubicBezTo>
                  <a:pt x="3574214" y="652251"/>
                  <a:pt x="3585156" y="660080"/>
                  <a:pt x="3598309" y="666474"/>
                </a:cubicBezTo>
                <a:cubicBezTo>
                  <a:pt x="3611462" y="672867"/>
                  <a:pt x="3623678" y="677016"/>
                  <a:pt x="3634958" y="678920"/>
                </a:cubicBezTo>
                <a:cubicBezTo>
                  <a:pt x="3646237" y="680823"/>
                  <a:pt x="3649735" y="683722"/>
                  <a:pt x="3645450" y="687617"/>
                </a:cubicBezTo>
                <a:cubicBezTo>
                  <a:pt x="3641165" y="691511"/>
                  <a:pt x="3630437" y="694054"/>
                  <a:pt x="3613266" y="695244"/>
                </a:cubicBezTo>
                <a:cubicBezTo>
                  <a:pt x="3596095" y="696435"/>
                  <a:pt x="3584542" y="694503"/>
                  <a:pt x="3578607" y="689449"/>
                </a:cubicBezTo>
                <a:cubicBezTo>
                  <a:pt x="3572673" y="684395"/>
                  <a:pt x="3563616" y="674861"/>
                  <a:pt x="3551437" y="660846"/>
                </a:cubicBezTo>
                <a:cubicBezTo>
                  <a:pt x="3546563" y="667481"/>
                  <a:pt x="3540439" y="672439"/>
                  <a:pt x="3533066" y="675720"/>
                </a:cubicBezTo>
                <a:cubicBezTo>
                  <a:pt x="3525693" y="679000"/>
                  <a:pt x="3517749" y="681037"/>
                  <a:pt x="3509235" y="681831"/>
                </a:cubicBezTo>
                <a:cubicBezTo>
                  <a:pt x="3500721" y="682625"/>
                  <a:pt x="3499806" y="680563"/>
                  <a:pt x="3506491" y="675645"/>
                </a:cubicBezTo>
                <a:cubicBezTo>
                  <a:pt x="3513176" y="670728"/>
                  <a:pt x="3519275" y="666251"/>
                  <a:pt x="3524788" y="662214"/>
                </a:cubicBezTo>
                <a:cubicBezTo>
                  <a:pt x="3530300" y="658177"/>
                  <a:pt x="3535258" y="652444"/>
                  <a:pt x="3539661" y="645015"/>
                </a:cubicBezTo>
                <a:cubicBezTo>
                  <a:pt x="3535444" y="639843"/>
                  <a:pt x="3530682" y="633648"/>
                  <a:pt x="3525374" y="626430"/>
                </a:cubicBezTo>
                <a:cubicBezTo>
                  <a:pt x="3520065" y="619212"/>
                  <a:pt x="3515284" y="613590"/>
                  <a:pt x="3511030" y="609566"/>
                </a:cubicBezTo>
                <a:cubicBezTo>
                  <a:pt x="3506776" y="605541"/>
                  <a:pt x="3508562" y="603529"/>
                  <a:pt x="3516388" y="603529"/>
                </a:cubicBezTo>
                <a:cubicBezTo>
                  <a:pt x="3523941" y="603529"/>
                  <a:pt x="3529913" y="606164"/>
                  <a:pt x="3534303" y="611435"/>
                </a:cubicBezTo>
                <a:lnTo>
                  <a:pt x="3547474" y="630355"/>
                </a:lnTo>
                <a:cubicBezTo>
                  <a:pt x="3550067" y="620024"/>
                  <a:pt x="3551747" y="611628"/>
                  <a:pt x="3552516" y="605166"/>
                </a:cubicBezTo>
                <a:cubicBezTo>
                  <a:pt x="3553285" y="598704"/>
                  <a:pt x="3553304" y="595474"/>
                  <a:pt x="3552572" y="595474"/>
                </a:cubicBezTo>
                <a:cubicBezTo>
                  <a:pt x="3549980" y="595474"/>
                  <a:pt x="3544985" y="596835"/>
                  <a:pt x="3537587" y="599557"/>
                </a:cubicBezTo>
                <a:cubicBezTo>
                  <a:pt x="3530189" y="602279"/>
                  <a:pt x="3524679" y="603640"/>
                  <a:pt x="3521057" y="603640"/>
                </a:cubicBezTo>
                <a:cubicBezTo>
                  <a:pt x="3517895" y="603640"/>
                  <a:pt x="3513979" y="601182"/>
                  <a:pt x="3509309" y="596264"/>
                </a:cubicBezTo>
                <a:cubicBezTo>
                  <a:pt x="3504640" y="591347"/>
                  <a:pt x="3505666" y="588621"/>
                  <a:pt x="3512389" y="588088"/>
                </a:cubicBezTo>
                <a:cubicBezTo>
                  <a:pt x="3519110" y="587555"/>
                  <a:pt x="3527745" y="585778"/>
                  <a:pt x="3538294" y="582758"/>
                </a:cubicBezTo>
                <a:cubicBezTo>
                  <a:pt x="3548842" y="579738"/>
                  <a:pt x="3556200" y="576799"/>
                  <a:pt x="3560367" y="573940"/>
                </a:cubicBezTo>
                <a:cubicBezTo>
                  <a:pt x="3562450" y="572511"/>
                  <a:pt x="3564987" y="572183"/>
                  <a:pt x="3567978" y="572956"/>
                </a:cubicBezTo>
                <a:close/>
                <a:moveTo>
                  <a:pt x="3476595" y="570954"/>
                </a:moveTo>
                <a:cubicBezTo>
                  <a:pt x="3464962" y="573236"/>
                  <a:pt x="3453347" y="574867"/>
                  <a:pt x="3441751" y="575847"/>
                </a:cubicBezTo>
                <a:cubicBezTo>
                  <a:pt x="3449527" y="579146"/>
                  <a:pt x="3453028" y="582147"/>
                  <a:pt x="3452253" y="584851"/>
                </a:cubicBezTo>
                <a:cubicBezTo>
                  <a:pt x="3451477" y="587555"/>
                  <a:pt x="3451090" y="590271"/>
                  <a:pt x="3451090" y="592999"/>
                </a:cubicBezTo>
                <a:cubicBezTo>
                  <a:pt x="3454054" y="591585"/>
                  <a:pt x="3457843" y="589871"/>
                  <a:pt x="3462457" y="587855"/>
                </a:cubicBezTo>
                <a:cubicBezTo>
                  <a:pt x="3467070" y="585840"/>
                  <a:pt x="3471581" y="587214"/>
                  <a:pt x="3475990" y="591976"/>
                </a:cubicBezTo>
                <a:cubicBezTo>
                  <a:pt x="3480399" y="596739"/>
                  <a:pt x="3479408" y="600651"/>
                  <a:pt x="3473014" y="603715"/>
                </a:cubicBezTo>
                <a:cubicBezTo>
                  <a:pt x="3466621" y="606778"/>
                  <a:pt x="3459312" y="608310"/>
                  <a:pt x="3451090" y="608310"/>
                </a:cubicBezTo>
                <a:lnTo>
                  <a:pt x="3451090" y="619844"/>
                </a:lnTo>
                <a:lnTo>
                  <a:pt x="3460354" y="616514"/>
                </a:lnTo>
                <a:cubicBezTo>
                  <a:pt x="3466332" y="614071"/>
                  <a:pt x="3471340" y="614762"/>
                  <a:pt x="3475377" y="618588"/>
                </a:cubicBezTo>
                <a:cubicBezTo>
                  <a:pt x="3479414" y="622414"/>
                  <a:pt x="3478468" y="626135"/>
                  <a:pt x="3472540" y="629750"/>
                </a:cubicBezTo>
                <a:cubicBezTo>
                  <a:pt x="3466611" y="633366"/>
                  <a:pt x="3459461" y="635173"/>
                  <a:pt x="3451090" y="635173"/>
                </a:cubicBezTo>
                <a:lnTo>
                  <a:pt x="3451090" y="656047"/>
                </a:lnTo>
                <a:cubicBezTo>
                  <a:pt x="3457155" y="654620"/>
                  <a:pt x="3466444" y="651476"/>
                  <a:pt x="3478958" y="646615"/>
                </a:cubicBezTo>
                <a:lnTo>
                  <a:pt x="3478958" y="595399"/>
                </a:lnTo>
                <a:cubicBezTo>
                  <a:pt x="3478958" y="584175"/>
                  <a:pt x="3478170" y="576027"/>
                  <a:pt x="3476595" y="570954"/>
                </a:cubicBezTo>
                <a:close/>
                <a:moveTo>
                  <a:pt x="7564280" y="569849"/>
                </a:moveTo>
                <a:cubicBezTo>
                  <a:pt x="7568094" y="569857"/>
                  <a:pt x="7574237" y="571487"/>
                  <a:pt x="7582707" y="574740"/>
                </a:cubicBezTo>
                <a:cubicBezTo>
                  <a:pt x="7599648" y="581245"/>
                  <a:pt x="7610569" y="589130"/>
                  <a:pt x="7615467" y="598394"/>
                </a:cubicBezTo>
                <a:cubicBezTo>
                  <a:pt x="7620367" y="607659"/>
                  <a:pt x="7620335" y="615519"/>
                  <a:pt x="7615375" y="621974"/>
                </a:cubicBezTo>
                <a:cubicBezTo>
                  <a:pt x="7610414" y="628430"/>
                  <a:pt x="7599829" y="623825"/>
                  <a:pt x="7583619" y="608161"/>
                </a:cubicBezTo>
                <a:cubicBezTo>
                  <a:pt x="7569443" y="592323"/>
                  <a:pt x="7561511" y="581167"/>
                  <a:pt x="7559825" y="574693"/>
                </a:cubicBezTo>
                <a:cubicBezTo>
                  <a:pt x="7558981" y="571456"/>
                  <a:pt x="7560467" y="569842"/>
                  <a:pt x="7564280" y="569849"/>
                </a:cubicBezTo>
                <a:close/>
                <a:moveTo>
                  <a:pt x="159644" y="567457"/>
                </a:moveTo>
                <a:cubicBezTo>
                  <a:pt x="146684" y="568238"/>
                  <a:pt x="133575" y="569323"/>
                  <a:pt x="120316" y="570712"/>
                </a:cubicBezTo>
                <a:cubicBezTo>
                  <a:pt x="114723" y="586674"/>
                  <a:pt x="112063" y="595303"/>
                  <a:pt x="112336" y="596599"/>
                </a:cubicBezTo>
                <a:cubicBezTo>
                  <a:pt x="112608" y="597895"/>
                  <a:pt x="114264" y="599052"/>
                  <a:pt x="117303" y="600069"/>
                </a:cubicBezTo>
                <a:cubicBezTo>
                  <a:pt x="120341" y="601086"/>
                  <a:pt x="129296" y="604564"/>
                  <a:pt x="144166" y="610505"/>
                </a:cubicBezTo>
                <a:cubicBezTo>
                  <a:pt x="149859" y="602406"/>
                  <a:pt x="155018" y="588057"/>
                  <a:pt x="159644" y="567457"/>
                </a:cubicBezTo>
                <a:close/>
                <a:moveTo>
                  <a:pt x="3829190" y="564796"/>
                </a:moveTo>
                <a:cubicBezTo>
                  <a:pt x="3831554" y="564629"/>
                  <a:pt x="3834024" y="565175"/>
                  <a:pt x="3836601" y="566433"/>
                </a:cubicBezTo>
                <a:cubicBezTo>
                  <a:pt x="3841754" y="568951"/>
                  <a:pt x="3846712" y="572052"/>
                  <a:pt x="3851475" y="575735"/>
                </a:cubicBezTo>
                <a:cubicBezTo>
                  <a:pt x="3856237" y="579419"/>
                  <a:pt x="3857645" y="582842"/>
                  <a:pt x="3855698" y="586004"/>
                </a:cubicBezTo>
                <a:cubicBezTo>
                  <a:pt x="3853750" y="589167"/>
                  <a:pt x="3852777" y="592689"/>
                  <a:pt x="3852777" y="596571"/>
                </a:cubicBezTo>
                <a:cubicBezTo>
                  <a:pt x="3852777" y="600168"/>
                  <a:pt x="3852569" y="608586"/>
                  <a:pt x="3852154" y="621825"/>
                </a:cubicBezTo>
                <a:cubicBezTo>
                  <a:pt x="3851738" y="635065"/>
                  <a:pt x="3849555" y="646239"/>
                  <a:pt x="3845605" y="655349"/>
                </a:cubicBezTo>
                <a:cubicBezTo>
                  <a:pt x="3841655" y="664458"/>
                  <a:pt x="3837804" y="667144"/>
                  <a:pt x="3834052" y="663404"/>
                </a:cubicBezTo>
                <a:cubicBezTo>
                  <a:pt x="3830301" y="659665"/>
                  <a:pt x="3827092" y="653368"/>
                  <a:pt x="3824425" y="644512"/>
                </a:cubicBezTo>
                <a:cubicBezTo>
                  <a:pt x="3816116" y="645281"/>
                  <a:pt x="3803595" y="646013"/>
                  <a:pt x="3786865" y="646708"/>
                </a:cubicBezTo>
                <a:cubicBezTo>
                  <a:pt x="3783764" y="660028"/>
                  <a:pt x="3779749" y="663702"/>
                  <a:pt x="3774819" y="657730"/>
                </a:cubicBezTo>
                <a:cubicBezTo>
                  <a:pt x="3769889" y="651758"/>
                  <a:pt x="3768007" y="643914"/>
                  <a:pt x="3769173" y="634197"/>
                </a:cubicBezTo>
                <a:cubicBezTo>
                  <a:pt x="3770338" y="624479"/>
                  <a:pt x="3770921" y="614660"/>
                  <a:pt x="3770921" y="604738"/>
                </a:cubicBezTo>
                <a:cubicBezTo>
                  <a:pt x="3770921" y="594742"/>
                  <a:pt x="3769169" y="586786"/>
                  <a:pt x="3765666" y="580870"/>
                </a:cubicBezTo>
                <a:cubicBezTo>
                  <a:pt x="3762162" y="574954"/>
                  <a:pt x="3763288" y="572402"/>
                  <a:pt x="3769042" y="573214"/>
                </a:cubicBezTo>
                <a:cubicBezTo>
                  <a:pt x="3774797" y="574027"/>
                  <a:pt x="3778940" y="574610"/>
                  <a:pt x="3781470" y="574963"/>
                </a:cubicBezTo>
                <a:cubicBezTo>
                  <a:pt x="3784000" y="575317"/>
                  <a:pt x="3790381" y="574948"/>
                  <a:pt x="3800613" y="573856"/>
                </a:cubicBezTo>
                <a:cubicBezTo>
                  <a:pt x="3810844" y="572765"/>
                  <a:pt x="3818113" y="570625"/>
                  <a:pt x="3822416" y="567438"/>
                </a:cubicBezTo>
                <a:cubicBezTo>
                  <a:pt x="3824568" y="565844"/>
                  <a:pt x="3826826" y="564964"/>
                  <a:pt x="3829190" y="564796"/>
                </a:cubicBezTo>
                <a:close/>
                <a:moveTo>
                  <a:pt x="7422573" y="556529"/>
                </a:moveTo>
                <a:cubicBezTo>
                  <a:pt x="7424579" y="557073"/>
                  <a:pt x="7425935" y="560245"/>
                  <a:pt x="7426642" y="566043"/>
                </a:cubicBezTo>
                <a:cubicBezTo>
                  <a:pt x="7427461" y="576051"/>
                  <a:pt x="7424809" y="586569"/>
                  <a:pt x="7418689" y="597594"/>
                </a:cubicBezTo>
                <a:cubicBezTo>
                  <a:pt x="7412569" y="608620"/>
                  <a:pt x="7405545" y="616861"/>
                  <a:pt x="7397621" y="622318"/>
                </a:cubicBezTo>
                <a:cubicBezTo>
                  <a:pt x="7389695" y="627775"/>
                  <a:pt x="7384753" y="625940"/>
                  <a:pt x="7382793" y="616812"/>
                </a:cubicBezTo>
                <a:cubicBezTo>
                  <a:pt x="7380833" y="607684"/>
                  <a:pt x="7383993" y="598751"/>
                  <a:pt x="7392272" y="590013"/>
                </a:cubicBezTo>
                <a:cubicBezTo>
                  <a:pt x="7400551" y="581276"/>
                  <a:pt x="7407995" y="572197"/>
                  <a:pt x="7414605" y="562778"/>
                </a:cubicBezTo>
                <a:cubicBezTo>
                  <a:pt x="7417911" y="558068"/>
                  <a:pt x="7420566" y="555985"/>
                  <a:pt x="7422573" y="556529"/>
                </a:cubicBezTo>
                <a:close/>
                <a:moveTo>
                  <a:pt x="2983427" y="552575"/>
                </a:moveTo>
                <a:cubicBezTo>
                  <a:pt x="2997420" y="551638"/>
                  <a:pt x="3009158" y="553690"/>
                  <a:pt x="3018642" y="558732"/>
                </a:cubicBezTo>
                <a:cubicBezTo>
                  <a:pt x="3031286" y="565454"/>
                  <a:pt x="3036854" y="571506"/>
                  <a:pt x="3035348" y="576889"/>
                </a:cubicBezTo>
                <a:cubicBezTo>
                  <a:pt x="3033841" y="582271"/>
                  <a:pt x="3027757" y="584575"/>
                  <a:pt x="3017098" y="583800"/>
                </a:cubicBezTo>
                <a:cubicBezTo>
                  <a:pt x="3006438" y="583025"/>
                  <a:pt x="2991459" y="582637"/>
                  <a:pt x="2972161" y="582637"/>
                </a:cubicBezTo>
                <a:cubicBezTo>
                  <a:pt x="2952888" y="582637"/>
                  <a:pt x="2932182" y="583608"/>
                  <a:pt x="2910044" y="585549"/>
                </a:cubicBezTo>
                <a:cubicBezTo>
                  <a:pt x="2887905" y="587489"/>
                  <a:pt x="2869376" y="589799"/>
                  <a:pt x="2854456" y="592478"/>
                </a:cubicBezTo>
                <a:cubicBezTo>
                  <a:pt x="2839536" y="595157"/>
                  <a:pt x="2826514" y="597687"/>
                  <a:pt x="2815389" y="600069"/>
                </a:cubicBezTo>
                <a:cubicBezTo>
                  <a:pt x="2804264" y="602450"/>
                  <a:pt x="2792687" y="599864"/>
                  <a:pt x="2780656" y="592311"/>
                </a:cubicBezTo>
                <a:cubicBezTo>
                  <a:pt x="2769755" y="580318"/>
                  <a:pt x="2768979" y="574914"/>
                  <a:pt x="2778331" y="576098"/>
                </a:cubicBezTo>
                <a:cubicBezTo>
                  <a:pt x="2787682" y="577282"/>
                  <a:pt x="2803703" y="576910"/>
                  <a:pt x="2826393" y="574982"/>
                </a:cubicBezTo>
                <a:cubicBezTo>
                  <a:pt x="2849083" y="573053"/>
                  <a:pt x="2873305" y="570136"/>
                  <a:pt x="2899058" y="566229"/>
                </a:cubicBezTo>
                <a:cubicBezTo>
                  <a:pt x="2924812" y="562322"/>
                  <a:pt x="2948019" y="558415"/>
                  <a:pt x="2968682" y="554509"/>
                </a:cubicBezTo>
                <a:cubicBezTo>
                  <a:pt x="2973848" y="553532"/>
                  <a:pt x="2978763" y="552887"/>
                  <a:pt x="2983427" y="552575"/>
                </a:cubicBezTo>
                <a:close/>
                <a:moveTo>
                  <a:pt x="4368829" y="551690"/>
                </a:moveTo>
                <a:cubicBezTo>
                  <a:pt x="4364569" y="552068"/>
                  <a:pt x="4353726" y="553994"/>
                  <a:pt x="4336301" y="557467"/>
                </a:cubicBezTo>
                <a:lnTo>
                  <a:pt x="4337324" y="590674"/>
                </a:lnTo>
                <a:cubicBezTo>
                  <a:pt x="4344183" y="590029"/>
                  <a:pt x="4349891" y="588503"/>
                  <a:pt x="4354449" y="586097"/>
                </a:cubicBezTo>
                <a:cubicBezTo>
                  <a:pt x="4359006" y="583691"/>
                  <a:pt x="4363930" y="585090"/>
                  <a:pt x="4369220" y="590292"/>
                </a:cubicBezTo>
                <a:cubicBezTo>
                  <a:pt x="4374509" y="595495"/>
                  <a:pt x="4372990" y="599799"/>
                  <a:pt x="4364662" y="603203"/>
                </a:cubicBezTo>
                <a:cubicBezTo>
                  <a:pt x="4356334" y="606608"/>
                  <a:pt x="4347271" y="608310"/>
                  <a:pt x="4337473" y="608310"/>
                </a:cubicBezTo>
                <a:lnTo>
                  <a:pt x="4338477" y="638522"/>
                </a:lnTo>
                <a:cubicBezTo>
                  <a:pt x="4342397" y="638634"/>
                  <a:pt x="4348238" y="637105"/>
                  <a:pt x="4356002" y="633936"/>
                </a:cubicBezTo>
                <a:cubicBezTo>
                  <a:pt x="4363766" y="630767"/>
                  <a:pt x="4368972" y="630935"/>
                  <a:pt x="4371620" y="634439"/>
                </a:cubicBezTo>
                <a:cubicBezTo>
                  <a:pt x="4374267" y="637942"/>
                  <a:pt x="4376218" y="637719"/>
                  <a:pt x="4377470" y="633769"/>
                </a:cubicBezTo>
                <a:cubicBezTo>
                  <a:pt x="4378723" y="629819"/>
                  <a:pt x="4379545" y="616399"/>
                  <a:pt x="4379935" y="593511"/>
                </a:cubicBezTo>
                <a:cubicBezTo>
                  <a:pt x="4380326" y="570622"/>
                  <a:pt x="4379638" y="557835"/>
                  <a:pt x="4377870" y="555150"/>
                </a:cubicBezTo>
                <a:cubicBezTo>
                  <a:pt x="4376103" y="552465"/>
                  <a:pt x="4373089" y="551312"/>
                  <a:pt x="4368829" y="551690"/>
                </a:cubicBezTo>
                <a:close/>
                <a:moveTo>
                  <a:pt x="1077163" y="551248"/>
                </a:moveTo>
                <a:cubicBezTo>
                  <a:pt x="1080054" y="551168"/>
                  <a:pt x="1083414" y="551954"/>
                  <a:pt x="1087244" y="553606"/>
                </a:cubicBezTo>
                <a:cubicBezTo>
                  <a:pt x="1094902" y="556911"/>
                  <a:pt x="1101481" y="561125"/>
                  <a:pt x="1106982" y="566247"/>
                </a:cubicBezTo>
                <a:cubicBezTo>
                  <a:pt x="1112482" y="571370"/>
                  <a:pt x="1112390" y="576157"/>
                  <a:pt x="1106703" y="580609"/>
                </a:cubicBezTo>
                <a:cubicBezTo>
                  <a:pt x="1101016" y="585062"/>
                  <a:pt x="1095296" y="594500"/>
                  <a:pt x="1089541" y="608924"/>
                </a:cubicBezTo>
                <a:cubicBezTo>
                  <a:pt x="1099662" y="619205"/>
                  <a:pt x="1098790" y="624591"/>
                  <a:pt x="1086927" y="625081"/>
                </a:cubicBezTo>
                <a:cubicBezTo>
                  <a:pt x="1075064" y="625571"/>
                  <a:pt x="1056644" y="627645"/>
                  <a:pt x="1031666" y="631304"/>
                </a:cubicBezTo>
                <a:cubicBezTo>
                  <a:pt x="1027411" y="644773"/>
                  <a:pt x="1022755" y="647591"/>
                  <a:pt x="1017694" y="639759"/>
                </a:cubicBezTo>
                <a:cubicBezTo>
                  <a:pt x="1012634" y="631927"/>
                  <a:pt x="1009137" y="621438"/>
                  <a:pt x="1007202" y="608291"/>
                </a:cubicBezTo>
                <a:cubicBezTo>
                  <a:pt x="1005267" y="595145"/>
                  <a:pt x="1002142" y="584838"/>
                  <a:pt x="997826" y="577372"/>
                </a:cubicBezTo>
                <a:cubicBezTo>
                  <a:pt x="993509" y="569906"/>
                  <a:pt x="994483" y="566173"/>
                  <a:pt x="1000747" y="566173"/>
                </a:cubicBezTo>
                <a:cubicBezTo>
                  <a:pt x="1005745" y="566173"/>
                  <a:pt x="1010306" y="566557"/>
                  <a:pt x="1014429" y="567326"/>
                </a:cubicBezTo>
                <a:cubicBezTo>
                  <a:pt x="1018553" y="568095"/>
                  <a:pt x="1027852" y="566988"/>
                  <a:pt x="1042325" y="564006"/>
                </a:cubicBezTo>
                <a:cubicBezTo>
                  <a:pt x="1056799" y="561023"/>
                  <a:pt x="1065989" y="557718"/>
                  <a:pt x="1069896" y="554090"/>
                </a:cubicBezTo>
                <a:cubicBezTo>
                  <a:pt x="1071849" y="552276"/>
                  <a:pt x="1074271" y="551329"/>
                  <a:pt x="1077163" y="551248"/>
                </a:cubicBezTo>
                <a:close/>
                <a:moveTo>
                  <a:pt x="3251213" y="544109"/>
                </a:moveTo>
                <a:lnTo>
                  <a:pt x="3219829" y="547272"/>
                </a:lnTo>
                <a:cubicBezTo>
                  <a:pt x="3222124" y="568306"/>
                  <a:pt x="3223556" y="580826"/>
                  <a:pt x="3224127" y="584832"/>
                </a:cubicBezTo>
                <a:lnTo>
                  <a:pt x="3251213" y="581819"/>
                </a:lnTo>
                <a:close/>
                <a:moveTo>
                  <a:pt x="3723059" y="543246"/>
                </a:moveTo>
                <a:cubicBezTo>
                  <a:pt x="3724551" y="543246"/>
                  <a:pt x="3726453" y="543556"/>
                  <a:pt x="3728766" y="544174"/>
                </a:cubicBezTo>
                <a:cubicBezTo>
                  <a:pt x="3738018" y="546649"/>
                  <a:pt x="3744355" y="549175"/>
                  <a:pt x="3747779" y="551755"/>
                </a:cubicBezTo>
                <a:cubicBezTo>
                  <a:pt x="3752405" y="554806"/>
                  <a:pt x="3753729" y="558539"/>
                  <a:pt x="3751751" y="562955"/>
                </a:cubicBezTo>
                <a:cubicBezTo>
                  <a:pt x="3749772" y="567370"/>
                  <a:pt x="3748405" y="578222"/>
                  <a:pt x="3747648" y="595511"/>
                </a:cubicBezTo>
                <a:lnTo>
                  <a:pt x="3746551" y="644364"/>
                </a:lnTo>
                <a:cubicBezTo>
                  <a:pt x="3746551" y="664331"/>
                  <a:pt x="3743763" y="679657"/>
                  <a:pt x="3738189" y="690342"/>
                </a:cubicBezTo>
                <a:cubicBezTo>
                  <a:pt x="3732613" y="701027"/>
                  <a:pt x="3727532" y="701138"/>
                  <a:pt x="3722943" y="690677"/>
                </a:cubicBezTo>
                <a:cubicBezTo>
                  <a:pt x="3718354" y="680216"/>
                  <a:pt x="3717030" y="672380"/>
                  <a:pt x="3718971" y="667171"/>
                </a:cubicBezTo>
                <a:cubicBezTo>
                  <a:pt x="3720912" y="661962"/>
                  <a:pt x="3722661" y="653126"/>
                  <a:pt x="3724217" y="640661"/>
                </a:cubicBezTo>
                <a:cubicBezTo>
                  <a:pt x="3725774" y="628197"/>
                  <a:pt x="3726552" y="611944"/>
                  <a:pt x="3726552" y="591902"/>
                </a:cubicBezTo>
                <a:cubicBezTo>
                  <a:pt x="3726552" y="572455"/>
                  <a:pt x="3724608" y="559020"/>
                  <a:pt x="3720720" y="551597"/>
                </a:cubicBezTo>
                <a:cubicBezTo>
                  <a:pt x="3717804" y="546030"/>
                  <a:pt x="3718584" y="543246"/>
                  <a:pt x="3723059" y="543246"/>
                </a:cubicBezTo>
                <a:close/>
                <a:moveTo>
                  <a:pt x="3292941" y="535942"/>
                </a:moveTo>
                <a:cubicBezTo>
                  <a:pt x="3288960" y="536724"/>
                  <a:pt x="3282486" y="538069"/>
                  <a:pt x="3273519" y="539979"/>
                </a:cubicBezTo>
                <a:lnTo>
                  <a:pt x="3273519" y="577819"/>
                </a:lnTo>
                <a:cubicBezTo>
                  <a:pt x="3281482" y="577112"/>
                  <a:pt x="3289667" y="575791"/>
                  <a:pt x="3298076" y="573856"/>
                </a:cubicBezTo>
                <a:cubicBezTo>
                  <a:pt x="3300296" y="553516"/>
                  <a:pt x="3300990" y="541917"/>
                  <a:pt x="3300159" y="539058"/>
                </a:cubicBezTo>
                <a:cubicBezTo>
                  <a:pt x="3299328" y="536200"/>
                  <a:pt x="3296923" y="535161"/>
                  <a:pt x="3292941" y="535942"/>
                </a:cubicBezTo>
                <a:close/>
                <a:moveTo>
                  <a:pt x="4936267" y="534233"/>
                </a:moveTo>
                <a:cubicBezTo>
                  <a:pt x="4938349" y="534346"/>
                  <a:pt x="4940865" y="534767"/>
                  <a:pt x="4943817" y="535496"/>
                </a:cubicBezTo>
                <a:cubicBezTo>
                  <a:pt x="4955624" y="538410"/>
                  <a:pt x="4963233" y="542937"/>
                  <a:pt x="4966643" y="549076"/>
                </a:cubicBezTo>
                <a:cubicBezTo>
                  <a:pt x="4970054" y="555215"/>
                  <a:pt x="4969976" y="561565"/>
                  <a:pt x="4966411" y="568126"/>
                </a:cubicBezTo>
                <a:cubicBezTo>
                  <a:pt x="4962845" y="574687"/>
                  <a:pt x="4954303" y="572449"/>
                  <a:pt x="4940785" y="561410"/>
                </a:cubicBezTo>
                <a:cubicBezTo>
                  <a:pt x="4935229" y="555085"/>
                  <a:pt x="4931393" y="548456"/>
                  <a:pt x="4929278" y="541523"/>
                </a:cubicBezTo>
                <a:cubicBezTo>
                  <a:pt x="4927692" y="536324"/>
                  <a:pt x="4930022" y="533893"/>
                  <a:pt x="4936267" y="534233"/>
                </a:cubicBezTo>
                <a:close/>
                <a:moveTo>
                  <a:pt x="3598304" y="531794"/>
                </a:moveTo>
                <a:cubicBezTo>
                  <a:pt x="3602226" y="532581"/>
                  <a:pt x="3605983" y="534367"/>
                  <a:pt x="3609573" y="537151"/>
                </a:cubicBezTo>
                <a:cubicBezTo>
                  <a:pt x="3616754" y="542720"/>
                  <a:pt x="3616776" y="546819"/>
                  <a:pt x="3609638" y="549448"/>
                </a:cubicBezTo>
                <a:cubicBezTo>
                  <a:pt x="3602500" y="552078"/>
                  <a:pt x="3593422" y="554180"/>
                  <a:pt x="3582403" y="555755"/>
                </a:cubicBezTo>
                <a:cubicBezTo>
                  <a:pt x="3571383" y="557330"/>
                  <a:pt x="3557499" y="559287"/>
                  <a:pt x="3540749" y="561624"/>
                </a:cubicBezTo>
                <a:cubicBezTo>
                  <a:pt x="3524000" y="563962"/>
                  <a:pt x="3510454" y="565739"/>
                  <a:pt x="3500110" y="566954"/>
                </a:cubicBezTo>
                <a:cubicBezTo>
                  <a:pt x="3502441" y="573577"/>
                  <a:pt x="3503025" y="579443"/>
                  <a:pt x="3501859" y="584553"/>
                </a:cubicBezTo>
                <a:cubicBezTo>
                  <a:pt x="3500693" y="589663"/>
                  <a:pt x="3500110" y="607653"/>
                  <a:pt x="3500110" y="638522"/>
                </a:cubicBezTo>
                <a:cubicBezTo>
                  <a:pt x="3506113" y="635409"/>
                  <a:pt x="3512088" y="634984"/>
                  <a:pt x="3518034" y="637248"/>
                </a:cubicBezTo>
                <a:cubicBezTo>
                  <a:pt x="3523982" y="639511"/>
                  <a:pt x="3518007" y="645771"/>
                  <a:pt x="3500110" y="656028"/>
                </a:cubicBezTo>
                <a:cubicBezTo>
                  <a:pt x="3500110" y="669199"/>
                  <a:pt x="3500299" y="679608"/>
                  <a:pt x="3500677" y="687254"/>
                </a:cubicBezTo>
                <a:cubicBezTo>
                  <a:pt x="3501056" y="694900"/>
                  <a:pt x="3499044" y="703889"/>
                  <a:pt x="3494640" y="714220"/>
                </a:cubicBezTo>
                <a:cubicBezTo>
                  <a:pt x="3490238" y="724551"/>
                  <a:pt x="3486136" y="724315"/>
                  <a:pt x="3482334" y="713513"/>
                </a:cubicBezTo>
                <a:cubicBezTo>
                  <a:pt x="3478533" y="702710"/>
                  <a:pt x="3477020" y="694091"/>
                  <a:pt x="3477795" y="687654"/>
                </a:cubicBezTo>
                <a:cubicBezTo>
                  <a:pt x="3478571" y="681217"/>
                  <a:pt x="3478958" y="673063"/>
                  <a:pt x="3478958" y="663190"/>
                </a:cubicBezTo>
                <a:cubicBezTo>
                  <a:pt x="3466320" y="669391"/>
                  <a:pt x="3455632" y="674008"/>
                  <a:pt x="3446895" y="677041"/>
                </a:cubicBezTo>
                <a:cubicBezTo>
                  <a:pt x="3438157" y="680073"/>
                  <a:pt x="3430846" y="683384"/>
                  <a:pt x="3424961" y="686975"/>
                </a:cubicBezTo>
                <a:cubicBezTo>
                  <a:pt x="3419076" y="690565"/>
                  <a:pt x="3414158" y="691465"/>
                  <a:pt x="3410209" y="689672"/>
                </a:cubicBezTo>
                <a:cubicBezTo>
                  <a:pt x="3406258" y="687880"/>
                  <a:pt x="3402138" y="683642"/>
                  <a:pt x="3397846" y="676957"/>
                </a:cubicBezTo>
                <a:cubicBezTo>
                  <a:pt x="3393555" y="670272"/>
                  <a:pt x="3395571" y="666688"/>
                  <a:pt x="3403893" y="666204"/>
                </a:cubicBezTo>
                <a:cubicBezTo>
                  <a:pt x="3412214" y="665720"/>
                  <a:pt x="3421281" y="664170"/>
                  <a:pt x="3431091" y="661553"/>
                </a:cubicBezTo>
                <a:cubicBezTo>
                  <a:pt x="3431091" y="648729"/>
                  <a:pt x="3430518" y="632736"/>
                  <a:pt x="3429370" y="613575"/>
                </a:cubicBezTo>
                <a:cubicBezTo>
                  <a:pt x="3428223" y="594413"/>
                  <a:pt x="3426608" y="582935"/>
                  <a:pt x="3424524" y="579140"/>
                </a:cubicBezTo>
                <a:cubicBezTo>
                  <a:pt x="3418496" y="579896"/>
                  <a:pt x="3413898" y="580668"/>
                  <a:pt x="3410730" y="581456"/>
                </a:cubicBezTo>
                <a:cubicBezTo>
                  <a:pt x="3407561" y="582243"/>
                  <a:pt x="3402380" y="579505"/>
                  <a:pt x="3395186" y="573242"/>
                </a:cubicBezTo>
                <a:cubicBezTo>
                  <a:pt x="3387993" y="566979"/>
                  <a:pt x="3386759" y="563848"/>
                  <a:pt x="3391484" y="563848"/>
                </a:cubicBezTo>
                <a:cubicBezTo>
                  <a:pt x="3394522" y="563848"/>
                  <a:pt x="3401121" y="563283"/>
                  <a:pt x="3411278" y="562155"/>
                </a:cubicBezTo>
                <a:cubicBezTo>
                  <a:pt x="3421436" y="561026"/>
                  <a:pt x="3437562" y="558883"/>
                  <a:pt x="3459657" y="555727"/>
                </a:cubicBezTo>
                <a:cubicBezTo>
                  <a:pt x="3481751" y="552571"/>
                  <a:pt x="3506212" y="548503"/>
                  <a:pt x="3533038" y="543523"/>
                </a:cubicBezTo>
                <a:cubicBezTo>
                  <a:pt x="3559865" y="538544"/>
                  <a:pt x="3577532" y="534845"/>
                  <a:pt x="3586040" y="532426"/>
                </a:cubicBezTo>
                <a:cubicBezTo>
                  <a:pt x="3590294" y="531217"/>
                  <a:pt x="3594382" y="531006"/>
                  <a:pt x="3598304" y="531794"/>
                </a:cubicBezTo>
                <a:close/>
                <a:moveTo>
                  <a:pt x="5586557" y="530550"/>
                </a:moveTo>
                <a:cubicBezTo>
                  <a:pt x="5589498" y="530238"/>
                  <a:pt x="5593247" y="530901"/>
                  <a:pt x="5597805" y="532538"/>
                </a:cubicBezTo>
                <a:cubicBezTo>
                  <a:pt x="5610195" y="536568"/>
                  <a:pt x="5614176" y="540999"/>
                  <a:pt x="5609748" y="545830"/>
                </a:cubicBezTo>
                <a:cubicBezTo>
                  <a:pt x="5605321" y="550661"/>
                  <a:pt x="5602189" y="556192"/>
                  <a:pt x="5600354" y="562424"/>
                </a:cubicBezTo>
                <a:cubicBezTo>
                  <a:pt x="5598518" y="568657"/>
                  <a:pt x="5595691" y="589353"/>
                  <a:pt x="5591870" y="624514"/>
                </a:cubicBezTo>
                <a:cubicBezTo>
                  <a:pt x="5601904" y="618759"/>
                  <a:pt x="5611999" y="613624"/>
                  <a:pt x="5622157" y="609110"/>
                </a:cubicBezTo>
                <a:cubicBezTo>
                  <a:pt x="5632314" y="604595"/>
                  <a:pt x="5635254" y="604499"/>
                  <a:pt x="5630975" y="608822"/>
                </a:cubicBezTo>
                <a:cubicBezTo>
                  <a:pt x="5626696" y="613144"/>
                  <a:pt x="5618585" y="621326"/>
                  <a:pt x="5606642" y="633369"/>
                </a:cubicBezTo>
                <a:cubicBezTo>
                  <a:pt x="5594698" y="645412"/>
                  <a:pt x="5585688" y="655727"/>
                  <a:pt x="5579611" y="664316"/>
                </a:cubicBezTo>
                <a:cubicBezTo>
                  <a:pt x="5573534" y="672904"/>
                  <a:pt x="5567614" y="672092"/>
                  <a:pt x="5561854" y="661879"/>
                </a:cubicBezTo>
                <a:cubicBezTo>
                  <a:pt x="5556093" y="651665"/>
                  <a:pt x="5555392" y="644488"/>
                  <a:pt x="5559751" y="640345"/>
                </a:cubicBezTo>
                <a:cubicBezTo>
                  <a:pt x="5564111" y="636203"/>
                  <a:pt x="5567611" y="629980"/>
                  <a:pt x="5570253" y="621677"/>
                </a:cubicBezTo>
                <a:cubicBezTo>
                  <a:pt x="5572895" y="613373"/>
                  <a:pt x="5574802" y="602809"/>
                  <a:pt x="5575974" y="589985"/>
                </a:cubicBezTo>
                <a:cubicBezTo>
                  <a:pt x="5577146" y="577161"/>
                  <a:pt x="5577924" y="568449"/>
                  <a:pt x="5578308" y="563848"/>
                </a:cubicBezTo>
                <a:cubicBezTo>
                  <a:pt x="5578693" y="559246"/>
                  <a:pt x="5575803" y="558084"/>
                  <a:pt x="5569639" y="560359"/>
                </a:cubicBezTo>
                <a:cubicBezTo>
                  <a:pt x="5563475" y="562635"/>
                  <a:pt x="5557451" y="565165"/>
                  <a:pt x="5551566" y="567950"/>
                </a:cubicBezTo>
                <a:cubicBezTo>
                  <a:pt x="5545681" y="570734"/>
                  <a:pt x="5538453" y="569407"/>
                  <a:pt x="5529884" y="563968"/>
                </a:cubicBezTo>
                <a:cubicBezTo>
                  <a:pt x="5521314" y="558530"/>
                  <a:pt x="5521732" y="555026"/>
                  <a:pt x="5531139" y="553457"/>
                </a:cubicBezTo>
                <a:cubicBezTo>
                  <a:pt x="5540546" y="551888"/>
                  <a:pt x="5550406" y="549451"/>
                  <a:pt x="5560719" y="546146"/>
                </a:cubicBezTo>
                <a:cubicBezTo>
                  <a:pt x="5571032" y="542841"/>
                  <a:pt x="5577511" y="538928"/>
                  <a:pt x="5580160" y="534407"/>
                </a:cubicBezTo>
                <a:cubicBezTo>
                  <a:pt x="5581484" y="532147"/>
                  <a:pt x="5583616" y="530861"/>
                  <a:pt x="5586557" y="530550"/>
                </a:cubicBezTo>
                <a:close/>
                <a:moveTo>
                  <a:pt x="6202023" y="527985"/>
                </a:moveTo>
                <a:cubicBezTo>
                  <a:pt x="6203780" y="527777"/>
                  <a:pt x="6205937" y="527936"/>
                  <a:pt x="6208493" y="528464"/>
                </a:cubicBezTo>
                <a:cubicBezTo>
                  <a:pt x="6218719" y="530572"/>
                  <a:pt x="6225553" y="534562"/>
                  <a:pt x="6228994" y="540435"/>
                </a:cubicBezTo>
                <a:cubicBezTo>
                  <a:pt x="6232436" y="546307"/>
                  <a:pt x="6232312" y="551501"/>
                  <a:pt x="6228622" y="556015"/>
                </a:cubicBezTo>
                <a:cubicBezTo>
                  <a:pt x="6224932" y="560530"/>
                  <a:pt x="6219599" y="560455"/>
                  <a:pt x="6212623" y="555792"/>
                </a:cubicBezTo>
                <a:cubicBezTo>
                  <a:pt x="6205647" y="551129"/>
                  <a:pt x="6200441" y="545790"/>
                  <a:pt x="6197005" y="539775"/>
                </a:cubicBezTo>
                <a:cubicBezTo>
                  <a:pt x="6195080" y="532538"/>
                  <a:pt x="6196753" y="528608"/>
                  <a:pt x="6202023" y="527985"/>
                </a:cubicBezTo>
                <a:close/>
                <a:moveTo>
                  <a:pt x="1289501" y="526017"/>
                </a:moveTo>
                <a:cubicBezTo>
                  <a:pt x="1284174" y="527189"/>
                  <a:pt x="1275930" y="529065"/>
                  <a:pt x="1264768" y="531645"/>
                </a:cubicBezTo>
                <a:cubicBezTo>
                  <a:pt x="1267050" y="548140"/>
                  <a:pt x="1268519" y="560809"/>
                  <a:pt x="1269177" y="569652"/>
                </a:cubicBezTo>
                <a:cubicBezTo>
                  <a:pt x="1281120" y="567407"/>
                  <a:pt x="1290528" y="565348"/>
                  <a:pt x="1297398" y="563475"/>
                </a:cubicBezTo>
                <a:cubicBezTo>
                  <a:pt x="1298117" y="552078"/>
                  <a:pt x="1298313" y="542692"/>
                  <a:pt x="1297984" y="535319"/>
                </a:cubicBezTo>
                <a:cubicBezTo>
                  <a:pt x="1297656" y="527946"/>
                  <a:pt x="1294828" y="524845"/>
                  <a:pt x="1289501" y="526017"/>
                </a:cubicBezTo>
                <a:close/>
                <a:moveTo>
                  <a:pt x="3749992" y="524203"/>
                </a:moveTo>
                <a:cubicBezTo>
                  <a:pt x="3756281" y="525034"/>
                  <a:pt x="3761886" y="526678"/>
                  <a:pt x="3766810" y="529133"/>
                </a:cubicBezTo>
                <a:cubicBezTo>
                  <a:pt x="3773284" y="530994"/>
                  <a:pt x="3777166" y="534643"/>
                  <a:pt x="3778456" y="540081"/>
                </a:cubicBezTo>
                <a:cubicBezTo>
                  <a:pt x="3779746" y="545520"/>
                  <a:pt x="3778946" y="550276"/>
                  <a:pt x="3776056" y="554350"/>
                </a:cubicBezTo>
                <a:cubicBezTo>
                  <a:pt x="3773167" y="558425"/>
                  <a:pt x="3768413" y="557724"/>
                  <a:pt x="3761796" y="552248"/>
                </a:cubicBezTo>
                <a:cubicBezTo>
                  <a:pt x="3755180" y="546773"/>
                  <a:pt x="3749986" y="540522"/>
                  <a:pt x="3746216" y="533496"/>
                </a:cubicBezTo>
                <a:cubicBezTo>
                  <a:pt x="3742445" y="526470"/>
                  <a:pt x="3743704" y="523372"/>
                  <a:pt x="3749992" y="524203"/>
                </a:cubicBezTo>
                <a:close/>
                <a:moveTo>
                  <a:pt x="3876273" y="520280"/>
                </a:moveTo>
                <a:cubicBezTo>
                  <a:pt x="3879020" y="520211"/>
                  <a:pt x="3881978" y="520805"/>
                  <a:pt x="3885147" y="522064"/>
                </a:cubicBezTo>
                <a:cubicBezTo>
                  <a:pt x="3891485" y="524582"/>
                  <a:pt x="3896985" y="527800"/>
                  <a:pt x="3901648" y="531719"/>
                </a:cubicBezTo>
                <a:cubicBezTo>
                  <a:pt x="3907205" y="536804"/>
                  <a:pt x="3908423" y="541681"/>
                  <a:pt x="3905304" y="546351"/>
                </a:cubicBezTo>
                <a:cubicBezTo>
                  <a:pt x="3902185" y="551020"/>
                  <a:pt x="3901006" y="563451"/>
                  <a:pt x="3901769" y="583642"/>
                </a:cubicBezTo>
                <a:cubicBezTo>
                  <a:pt x="3902532" y="603833"/>
                  <a:pt x="3903701" y="624169"/>
                  <a:pt x="3905276" y="644652"/>
                </a:cubicBezTo>
                <a:cubicBezTo>
                  <a:pt x="3906851" y="665134"/>
                  <a:pt x="3906401" y="679298"/>
                  <a:pt x="3903927" y="687142"/>
                </a:cubicBezTo>
                <a:cubicBezTo>
                  <a:pt x="3901453" y="694987"/>
                  <a:pt x="3896281" y="702295"/>
                  <a:pt x="3888412" y="709067"/>
                </a:cubicBezTo>
                <a:cubicBezTo>
                  <a:pt x="3880543" y="715838"/>
                  <a:pt x="3875210" y="714886"/>
                  <a:pt x="3872413" y="706211"/>
                </a:cubicBezTo>
                <a:cubicBezTo>
                  <a:pt x="3869616" y="697535"/>
                  <a:pt x="3863675" y="688562"/>
                  <a:pt x="3854591" y="679292"/>
                </a:cubicBezTo>
                <a:cubicBezTo>
                  <a:pt x="3845506" y="670021"/>
                  <a:pt x="3846597" y="666942"/>
                  <a:pt x="3857865" y="670055"/>
                </a:cubicBezTo>
                <a:cubicBezTo>
                  <a:pt x="3869132" y="673168"/>
                  <a:pt x="3875746" y="673844"/>
                  <a:pt x="3877706" y="672083"/>
                </a:cubicBezTo>
                <a:cubicBezTo>
                  <a:pt x="3879665" y="670322"/>
                  <a:pt x="3880645" y="657212"/>
                  <a:pt x="3880645" y="632755"/>
                </a:cubicBezTo>
                <a:cubicBezTo>
                  <a:pt x="3880645" y="607268"/>
                  <a:pt x="3880087" y="586479"/>
                  <a:pt x="3878971" y="570387"/>
                </a:cubicBezTo>
                <a:cubicBezTo>
                  <a:pt x="3877854" y="554295"/>
                  <a:pt x="3876013" y="545504"/>
                  <a:pt x="3873446" y="544016"/>
                </a:cubicBezTo>
                <a:cubicBezTo>
                  <a:pt x="3870878" y="542528"/>
                  <a:pt x="3861917" y="543129"/>
                  <a:pt x="3846563" y="545821"/>
                </a:cubicBezTo>
                <a:cubicBezTo>
                  <a:pt x="3831209" y="548512"/>
                  <a:pt x="3819049" y="550456"/>
                  <a:pt x="3810082" y="551653"/>
                </a:cubicBezTo>
                <a:cubicBezTo>
                  <a:pt x="3801115" y="552850"/>
                  <a:pt x="3793708" y="549923"/>
                  <a:pt x="3787860" y="542872"/>
                </a:cubicBezTo>
                <a:cubicBezTo>
                  <a:pt x="3782012" y="535821"/>
                  <a:pt x="3784102" y="532687"/>
                  <a:pt x="3794129" y="533468"/>
                </a:cubicBezTo>
                <a:cubicBezTo>
                  <a:pt x="3804156" y="534249"/>
                  <a:pt x="3817923" y="533313"/>
                  <a:pt x="3835429" y="530659"/>
                </a:cubicBezTo>
                <a:cubicBezTo>
                  <a:pt x="3852935" y="528005"/>
                  <a:pt x="3864014" y="525279"/>
                  <a:pt x="3868664" y="522483"/>
                </a:cubicBezTo>
                <a:cubicBezTo>
                  <a:pt x="3870990" y="521084"/>
                  <a:pt x="3873526" y="520350"/>
                  <a:pt x="3876273" y="520280"/>
                </a:cubicBezTo>
                <a:close/>
                <a:moveTo>
                  <a:pt x="829799" y="520171"/>
                </a:moveTo>
                <a:cubicBezTo>
                  <a:pt x="827433" y="519597"/>
                  <a:pt x="824416" y="519602"/>
                  <a:pt x="820748" y="520185"/>
                </a:cubicBezTo>
                <a:cubicBezTo>
                  <a:pt x="813412" y="521351"/>
                  <a:pt x="800572" y="523682"/>
                  <a:pt x="782230" y="527180"/>
                </a:cubicBezTo>
                <a:lnTo>
                  <a:pt x="782230" y="556815"/>
                </a:lnTo>
                <a:cubicBezTo>
                  <a:pt x="793069" y="555364"/>
                  <a:pt x="801726" y="553250"/>
                  <a:pt x="808200" y="550472"/>
                </a:cubicBezTo>
                <a:cubicBezTo>
                  <a:pt x="814674" y="547693"/>
                  <a:pt x="820525" y="548989"/>
                  <a:pt x="825753" y="554360"/>
                </a:cubicBezTo>
                <a:cubicBezTo>
                  <a:pt x="830980" y="559730"/>
                  <a:pt x="828223" y="563838"/>
                  <a:pt x="817484" y="566685"/>
                </a:cubicBezTo>
                <a:cubicBezTo>
                  <a:pt x="806743" y="569531"/>
                  <a:pt x="794992" y="570954"/>
                  <a:pt x="782230" y="570954"/>
                </a:cubicBezTo>
                <a:lnTo>
                  <a:pt x="782230" y="596497"/>
                </a:lnTo>
                <a:cubicBezTo>
                  <a:pt x="793813" y="595058"/>
                  <a:pt x="802672" y="593142"/>
                  <a:pt x="808805" y="590748"/>
                </a:cubicBezTo>
                <a:cubicBezTo>
                  <a:pt x="814938" y="588355"/>
                  <a:pt x="820794" y="590140"/>
                  <a:pt x="826376" y="596106"/>
                </a:cubicBezTo>
                <a:cubicBezTo>
                  <a:pt x="831957" y="602072"/>
                  <a:pt x="826711" y="606183"/>
                  <a:pt x="810637" y="608440"/>
                </a:cubicBezTo>
                <a:cubicBezTo>
                  <a:pt x="794563" y="610697"/>
                  <a:pt x="785001" y="611045"/>
                  <a:pt x="781950" y="609482"/>
                </a:cubicBezTo>
                <a:cubicBezTo>
                  <a:pt x="781318" y="622814"/>
                  <a:pt x="780630" y="634832"/>
                  <a:pt x="779886" y="645536"/>
                </a:cubicBezTo>
                <a:cubicBezTo>
                  <a:pt x="793925" y="644072"/>
                  <a:pt x="804281" y="642345"/>
                  <a:pt x="810954" y="640354"/>
                </a:cubicBezTo>
                <a:cubicBezTo>
                  <a:pt x="817626" y="638364"/>
                  <a:pt x="823322" y="638476"/>
                  <a:pt x="828041" y="640689"/>
                </a:cubicBezTo>
                <a:cubicBezTo>
                  <a:pt x="832760" y="642903"/>
                  <a:pt x="835293" y="644652"/>
                  <a:pt x="835640" y="645936"/>
                </a:cubicBezTo>
                <a:cubicBezTo>
                  <a:pt x="835988" y="647219"/>
                  <a:pt x="836682" y="646813"/>
                  <a:pt x="837724" y="644717"/>
                </a:cubicBezTo>
                <a:cubicBezTo>
                  <a:pt x="838765" y="642621"/>
                  <a:pt x="839287" y="632798"/>
                  <a:pt x="839287" y="615249"/>
                </a:cubicBezTo>
                <a:cubicBezTo>
                  <a:pt x="839287" y="596646"/>
                  <a:pt x="839094" y="577589"/>
                  <a:pt x="838710" y="558080"/>
                </a:cubicBezTo>
                <a:cubicBezTo>
                  <a:pt x="838325" y="538571"/>
                  <a:pt x="837070" y="527087"/>
                  <a:pt x="834942" y="523627"/>
                </a:cubicBezTo>
                <a:cubicBezTo>
                  <a:pt x="833879" y="521897"/>
                  <a:pt x="832164" y="520745"/>
                  <a:pt x="829799" y="520171"/>
                </a:cubicBezTo>
                <a:close/>
                <a:moveTo>
                  <a:pt x="4104482" y="516092"/>
                </a:moveTo>
                <a:cubicBezTo>
                  <a:pt x="4090282" y="517655"/>
                  <a:pt x="4078016" y="519063"/>
                  <a:pt x="4067685" y="520315"/>
                </a:cubicBezTo>
                <a:cubicBezTo>
                  <a:pt x="4070797" y="542515"/>
                  <a:pt x="4073346" y="558570"/>
                  <a:pt x="4075331" y="568480"/>
                </a:cubicBezTo>
                <a:cubicBezTo>
                  <a:pt x="4090945" y="567748"/>
                  <a:pt x="4101190" y="567109"/>
                  <a:pt x="4106064" y="566564"/>
                </a:cubicBezTo>
                <a:lnTo>
                  <a:pt x="4106064" y="552276"/>
                </a:lnTo>
                <a:cubicBezTo>
                  <a:pt x="4097060" y="553057"/>
                  <a:pt x="4089556" y="551712"/>
                  <a:pt x="4083553" y="548239"/>
                </a:cubicBezTo>
                <a:cubicBezTo>
                  <a:pt x="4077551" y="544766"/>
                  <a:pt x="4077885" y="541653"/>
                  <a:pt x="4084558" y="538900"/>
                </a:cubicBezTo>
                <a:cubicBezTo>
                  <a:pt x="4091231" y="536147"/>
                  <a:pt x="4098399" y="534131"/>
                  <a:pt x="4106064" y="532854"/>
                </a:cubicBezTo>
                <a:cubicBezTo>
                  <a:pt x="4106064" y="526653"/>
                  <a:pt x="4105537" y="521066"/>
                  <a:pt x="4104482" y="516092"/>
                </a:cubicBezTo>
                <a:close/>
                <a:moveTo>
                  <a:pt x="1087741" y="510876"/>
                </a:moveTo>
                <a:cubicBezTo>
                  <a:pt x="1092482" y="511368"/>
                  <a:pt x="1096338" y="512892"/>
                  <a:pt x="1099308" y="515450"/>
                </a:cubicBezTo>
                <a:cubicBezTo>
                  <a:pt x="1105249" y="520566"/>
                  <a:pt x="1104259" y="524861"/>
                  <a:pt x="1096341" y="528333"/>
                </a:cubicBezTo>
                <a:cubicBezTo>
                  <a:pt x="1088422" y="531806"/>
                  <a:pt x="1074509" y="534916"/>
                  <a:pt x="1054604" y="537663"/>
                </a:cubicBezTo>
                <a:cubicBezTo>
                  <a:pt x="1034698" y="540410"/>
                  <a:pt x="1019958" y="539347"/>
                  <a:pt x="1010383" y="534473"/>
                </a:cubicBezTo>
                <a:cubicBezTo>
                  <a:pt x="1000808" y="529598"/>
                  <a:pt x="999736" y="526290"/>
                  <a:pt x="1007165" y="524548"/>
                </a:cubicBezTo>
                <a:cubicBezTo>
                  <a:pt x="1014594" y="522805"/>
                  <a:pt x="1023945" y="521128"/>
                  <a:pt x="1035219" y="519515"/>
                </a:cubicBezTo>
                <a:cubicBezTo>
                  <a:pt x="1045959" y="517990"/>
                  <a:pt x="1057841" y="515652"/>
                  <a:pt x="1070863" y="512502"/>
                </a:cubicBezTo>
                <a:cubicBezTo>
                  <a:pt x="1077374" y="510927"/>
                  <a:pt x="1083000" y="510385"/>
                  <a:pt x="1087741" y="510876"/>
                </a:cubicBezTo>
                <a:close/>
                <a:moveTo>
                  <a:pt x="4152600" y="510260"/>
                </a:moveTo>
                <a:cubicBezTo>
                  <a:pt x="4146790" y="511035"/>
                  <a:pt x="4137944" y="511931"/>
                  <a:pt x="4126063" y="512948"/>
                </a:cubicBezTo>
                <a:cubicBezTo>
                  <a:pt x="4130726" y="514697"/>
                  <a:pt x="4132447" y="517565"/>
                  <a:pt x="4131225" y="521552"/>
                </a:cubicBezTo>
                <a:cubicBezTo>
                  <a:pt x="4130003" y="525540"/>
                  <a:pt x="4129058" y="527955"/>
                  <a:pt x="4128388" y="528798"/>
                </a:cubicBezTo>
                <a:cubicBezTo>
                  <a:pt x="4133349" y="528079"/>
                  <a:pt x="4138480" y="527316"/>
                  <a:pt x="4143782" y="526510"/>
                </a:cubicBezTo>
                <a:cubicBezTo>
                  <a:pt x="4149084" y="525704"/>
                  <a:pt x="4152709" y="527809"/>
                  <a:pt x="4154656" y="532826"/>
                </a:cubicBezTo>
                <a:cubicBezTo>
                  <a:pt x="4156603" y="537843"/>
                  <a:pt x="4153819" y="541746"/>
                  <a:pt x="4146303" y="544537"/>
                </a:cubicBezTo>
                <a:cubicBezTo>
                  <a:pt x="4138787" y="547328"/>
                  <a:pt x="4132816" y="549002"/>
                  <a:pt x="4128388" y="549560"/>
                </a:cubicBezTo>
                <a:lnTo>
                  <a:pt x="4128388" y="562657"/>
                </a:lnTo>
                <a:cubicBezTo>
                  <a:pt x="4139910" y="561888"/>
                  <a:pt x="4148461" y="561503"/>
                  <a:pt x="4154042" y="561503"/>
                </a:cubicBezTo>
                <a:cubicBezTo>
                  <a:pt x="4156349" y="558056"/>
                  <a:pt x="4159242" y="549123"/>
                  <a:pt x="4162721" y="534705"/>
                </a:cubicBezTo>
                <a:cubicBezTo>
                  <a:pt x="4166200" y="520287"/>
                  <a:pt x="4166835" y="512415"/>
                  <a:pt x="4164628" y="511088"/>
                </a:cubicBezTo>
                <a:cubicBezTo>
                  <a:pt x="4162420" y="509761"/>
                  <a:pt x="4158411" y="509485"/>
                  <a:pt x="4152600" y="510260"/>
                </a:cubicBezTo>
                <a:close/>
                <a:moveTo>
                  <a:pt x="6294367" y="507607"/>
                </a:moveTo>
                <a:cubicBezTo>
                  <a:pt x="6298410" y="507490"/>
                  <a:pt x="6304671" y="508874"/>
                  <a:pt x="6313147" y="511758"/>
                </a:cubicBezTo>
                <a:cubicBezTo>
                  <a:pt x="6324309" y="520898"/>
                  <a:pt x="6327075" y="526746"/>
                  <a:pt x="6321445" y="529301"/>
                </a:cubicBezTo>
                <a:cubicBezTo>
                  <a:pt x="6315814" y="531856"/>
                  <a:pt x="6310710" y="535040"/>
                  <a:pt x="6306133" y="538854"/>
                </a:cubicBezTo>
                <a:cubicBezTo>
                  <a:pt x="6301557" y="542667"/>
                  <a:pt x="6293257" y="548193"/>
                  <a:pt x="6281233" y="555429"/>
                </a:cubicBezTo>
                <a:cubicBezTo>
                  <a:pt x="6269209" y="562666"/>
                  <a:pt x="6266543" y="561476"/>
                  <a:pt x="6273233" y="551858"/>
                </a:cubicBezTo>
                <a:cubicBezTo>
                  <a:pt x="6279924" y="542239"/>
                  <a:pt x="6284402" y="534826"/>
                  <a:pt x="6286665" y="529617"/>
                </a:cubicBezTo>
                <a:cubicBezTo>
                  <a:pt x="6288928" y="524408"/>
                  <a:pt x="6289669" y="518687"/>
                  <a:pt x="6288888" y="512455"/>
                </a:cubicBezTo>
                <a:cubicBezTo>
                  <a:pt x="6288497" y="509339"/>
                  <a:pt x="6290323" y="507723"/>
                  <a:pt x="6294367" y="507607"/>
                </a:cubicBezTo>
                <a:close/>
                <a:moveTo>
                  <a:pt x="5428420" y="503295"/>
                </a:moveTo>
                <a:cubicBezTo>
                  <a:pt x="5432352" y="503700"/>
                  <a:pt x="5436246" y="504942"/>
                  <a:pt x="5440103" y="507023"/>
                </a:cubicBezTo>
                <a:cubicBezTo>
                  <a:pt x="5447817" y="511184"/>
                  <a:pt x="5447575" y="515075"/>
                  <a:pt x="5439377" y="518697"/>
                </a:cubicBezTo>
                <a:cubicBezTo>
                  <a:pt x="5431180" y="522318"/>
                  <a:pt x="5413878" y="526988"/>
                  <a:pt x="5387474" y="532705"/>
                </a:cubicBezTo>
                <a:cubicBezTo>
                  <a:pt x="5395250" y="535359"/>
                  <a:pt x="5397597" y="538739"/>
                  <a:pt x="5394515" y="542844"/>
                </a:cubicBezTo>
                <a:cubicBezTo>
                  <a:pt x="5391433" y="546949"/>
                  <a:pt x="5388578" y="550695"/>
                  <a:pt x="5385948" y="554081"/>
                </a:cubicBezTo>
                <a:cubicBezTo>
                  <a:pt x="5383319" y="557467"/>
                  <a:pt x="5379607" y="561882"/>
                  <a:pt x="5374814" y="567326"/>
                </a:cubicBezTo>
                <a:cubicBezTo>
                  <a:pt x="5370021" y="572771"/>
                  <a:pt x="5370808" y="575313"/>
                  <a:pt x="5377177" y="574954"/>
                </a:cubicBezTo>
                <a:cubicBezTo>
                  <a:pt x="5383545" y="574594"/>
                  <a:pt x="5394320" y="573205"/>
                  <a:pt x="5409500" y="570787"/>
                </a:cubicBezTo>
                <a:cubicBezTo>
                  <a:pt x="5406177" y="569348"/>
                  <a:pt x="5402623" y="564713"/>
                  <a:pt x="5398840" y="556880"/>
                </a:cubicBezTo>
                <a:cubicBezTo>
                  <a:pt x="5395057" y="549048"/>
                  <a:pt x="5396152" y="545762"/>
                  <a:pt x="5402124" y="547021"/>
                </a:cubicBezTo>
                <a:cubicBezTo>
                  <a:pt x="5408096" y="548279"/>
                  <a:pt x="5414610" y="550775"/>
                  <a:pt x="5421667" y="554509"/>
                </a:cubicBezTo>
                <a:cubicBezTo>
                  <a:pt x="5428724" y="558242"/>
                  <a:pt x="5434128" y="562660"/>
                  <a:pt x="5437880" y="567764"/>
                </a:cubicBezTo>
                <a:cubicBezTo>
                  <a:pt x="5441631" y="572867"/>
                  <a:pt x="5442221" y="578957"/>
                  <a:pt x="5439647" y="586032"/>
                </a:cubicBezTo>
                <a:cubicBezTo>
                  <a:pt x="5437074" y="593108"/>
                  <a:pt x="5432485" y="594283"/>
                  <a:pt x="5425881" y="589558"/>
                </a:cubicBezTo>
                <a:cubicBezTo>
                  <a:pt x="5419276" y="584832"/>
                  <a:pt x="5415918" y="582135"/>
                  <a:pt x="5415807" y="581465"/>
                </a:cubicBezTo>
                <a:lnTo>
                  <a:pt x="5397966" y="585483"/>
                </a:lnTo>
                <a:cubicBezTo>
                  <a:pt x="5410418" y="591995"/>
                  <a:pt x="5415447" y="596890"/>
                  <a:pt x="5413053" y="600171"/>
                </a:cubicBezTo>
                <a:cubicBezTo>
                  <a:pt x="5410660" y="603451"/>
                  <a:pt x="5408521" y="612781"/>
                  <a:pt x="5406635" y="628160"/>
                </a:cubicBezTo>
                <a:cubicBezTo>
                  <a:pt x="5404750" y="643539"/>
                  <a:pt x="5405392" y="654388"/>
                  <a:pt x="5408561" y="660707"/>
                </a:cubicBezTo>
                <a:cubicBezTo>
                  <a:pt x="5411730" y="667026"/>
                  <a:pt x="5419809" y="670362"/>
                  <a:pt x="5432801" y="670715"/>
                </a:cubicBezTo>
                <a:cubicBezTo>
                  <a:pt x="5445793" y="671069"/>
                  <a:pt x="5454896" y="668982"/>
                  <a:pt x="5460111" y="664455"/>
                </a:cubicBezTo>
                <a:cubicBezTo>
                  <a:pt x="5465326" y="659928"/>
                  <a:pt x="5469562" y="649805"/>
                  <a:pt x="5472817" y="634085"/>
                </a:cubicBezTo>
                <a:cubicBezTo>
                  <a:pt x="5476073" y="618365"/>
                  <a:pt x="5478991" y="618595"/>
                  <a:pt x="5481570" y="634773"/>
                </a:cubicBezTo>
                <a:cubicBezTo>
                  <a:pt x="5484150" y="650952"/>
                  <a:pt x="5487204" y="661476"/>
                  <a:pt x="5490732" y="666344"/>
                </a:cubicBezTo>
                <a:cubicBezTo>
                  <a:pt x="5494261" y="671211"/>
                  <a:pt x="5492729" y="675760"/>
                  <a:pt x="5486137" y="679989"/>
                </a:cubicBezTo>
                <a:cubicBezTo>
                  <a:pt x="5479545" y="684218"/>
                  <a:pt x="5471220" y="687728"/>
                  <a:pt x="5461162" y="690519"/>
                </a:cubicBezTo>
                <a:cubicBezTo>
                  <a:pt x="5451104" y="693309"/>
                  <a:pt x="5439514" y="694100"/>
                  <a:pt x="5426392" y="692891"/>
                </a:cubicBezTo>
                <a:cubicBezTo>
                  <a:pt x="5413270" y="691682"/>
                  <a:pt x="5403479" y="687843"/>
                  <a:pt x="5397017" y="681375"/>
                </a:cubicBezTo>
                <a:cubicBezTo>
                  <a:pt x="5390555" y="674907"/>
                  <a:pt x="5387325" y="664151"/>
                  <a:pt x="5387325" y="649107"/>
                </a:cubicBezTo>
                <a:cubicBezTo>
                  <a:pt x="5387325" y="634175"/>
                  <a:pt x="5387715" y="622880"/>
                  <a:pt x="5388497" y="615221"/>
                </a:cubicBezTo>
                <a:cubicBezTo>
                  <a:pt x="5389278" y="607563"/>
                  <a:pt x="5389182" y="601191"/>
                  <a:pt x="5388208" y="596106"/>
                </a:cubicBezTo>
                <a:cubicBezTo>
                  <a:pt x="5387235" y="591021"/>
                  <a:pt x="5387560" y="588479"/>
                  <a:pt x="5389185" y="588479"/>
                </a:cubicBezTo>
                <a:lnTo>
                  <a:pt x="5373465" y="591567"/>
                </a:lnTo>
                <a:cubicBezTo>
                  <a:pt x="5382023" y="597098"/>
                  <a:pt x="5385449" y="601544"/>
                  <a:pt x="5383744" y="604905"/>
                </a:cubicBezTo>
                <a:cubicBezTo>
                  <a:pt x="5382038" y="608266"/>
                  <a:pt x="5377992" y="614933"/>
                  <a:pt x="5371605" y="624904"/>
                </a:cubicBezTo>
                <a:cubicBezTo>
                  <a:pt x="5365217" y="634876"/>
                  <a:pt x="5357057" y="644630"/>
                  <a:pt x="5347123" y="654168"/>
                </a:cubicBezTo>
                <a:cubicBezTo>
                  <a:pt x="5337188" y="663705"/>
                  <a:pt x="5323896" y="671872"/>
                  <a:pt x="5307246" y="678668"/>
                </a:cubicBezTo>
                <a:cubicBezTo>
                  <a:pt x="5290596" y="685465"/>
                  <a:pt x="5284819" y="686020"/>
                  <a:pt x="5289917" y="680333"/>
                </a:cubicBezTo>
                <a:cubicBezTo>
                  <a:pt x="5295014" y="674647"/>
                  <a:pt x="5303467" y="667041"/>
                  <a:pt x="5315273" y="657516"/>
                </a:cubicBezTo>
                <a:cubicBezTo>
                  <a:pt x="5327080" y="647991"/>
                  <a:pt x="5337567" y="636798"/>
                  <a:pt x="5346732" y="623937"/>
                </a:cubicBezTo>
                <a:cubicBezTo>
                  <a:pt x="5355897" y="611076"/>
                  <a:pt x="5359785" y="602369"/>
                  <a:pt x="5358396" y="597818"/>
                </a:cubicBezTo>
                <a:cubicBezTo>
                  <a:pt x="5352505" y="601389"/>
                  <a:pt x="5347603" y="604226"/>
                  <a:pt x="5343690" y="606329"/>
                </a:cubicBezTo>
                <a:cubicBezTo>
                  <a:pt x="5339777" y="608431"/>
                  <a:pt x="5336345" y="605619"/>
                  <a:pt x="5333393" y="597892"/>
                </a:cubicBezTo>
                <a:cubicBezTo>
                  <a:pt x="5330442" y="590165"/>
                  <a:pt x="5332044" y="584817"/>
                  <a:pt x="5338202" y="581846"/>
                </a:cubicBezTo>
                <a:cubicBezTo>
                  <a:pt x="5344360" y="578876"/>
                  <a:pt x="5349451" y="575010"/>
                  <a:pt x="5353476" y="570247"/>
                </a:cubicBezTo>
                <a:cubicBezTo>
                  <a:pt x="5357500" y="565485"/>
                  <a:pt x="5361426" y="558772"/>
                  <a:pt x="5365252" y="550109"/>
                </a:cubicBezTo>
                <a:cubicBezTo>
                  <a:pt x="5369078" y="541446"/>
                  <a:pt x="5371121" y="537114"/>
                  <a:pt x="5371382" y="537114"/>
                </a:cubicBezTo>
                <a:cubicBezTo>
                  <a:pt x="5363630" y="537883"/>
                  <a:pt x="5357683" y="538268"/>
                  <a:pt x="5353541" y="538268"/>
                </a:cubicBezTo>
                <a:cubicBezTo>
                  <a:pt x="5348977" y="538268"/>
                  <a:pt x="5343544" y="535920"/>
                  <a:pt x="5337244" y="531226"/>
                </a:cubicBezTo>
                <a:cubicBezTo>
                  <a:pt x="5330944" y="526532"/>
                  <a:pt x="5334100" y="523217"/>
                  <a:pt x="5346713" y="521283"/>
                </a:cubicBezTo>
                <a:cubicBezTo>
                  <a:pt x="5359327" y="519348"/>
                  <a:pt x="5372110" y="516719"/>
                  <a:pt x="5385064" y="513395"/>
                </a:cubicBezTo>
                <a:cubicBezTo>
                  <a:pt x="5398019" y="510071"/>
                  <a:pt x="5408502" y="507138"/>
                  <a:pt x="5416514" y="504595"/>
                </a:cubicBezTo>
                <a:cubicBezTo>
                  <a:pt x="5420519" y="503324"/>
                  <a:pt x="5424488" y="502891"/>
                  <a:pt x="5428420" y="503295"/>
                </a:cubicBezTo>
                <a:close/>
                <a:moveTo>
                  <a:pt x="1303800" y="502779"/>
                </a:moveTo>
                <a:cubicBezTo>
                  <a:pt x="1306654" y="502684"/>
                  <a:pt x="1309962" y="503256"/>
                  <a:pt x="1313723" y="504493"/>
                </a:cubicBezTo>
                <a:cubicBezTo>
                  <a:pt x="1321245" y="506967"/>
                  <a:pt x="1327418" y="510108"/>
                  <a:pt x="1332243" y="513916"/>
                </a:cubicBezTo>
                <a:cubicBezTo>
                  <a:pt x="1337067" y="517723"/>
                  <a:pt x="1337061" y="522467"/>
                  <a:pt x="1332224" y="528147"/>
                </a:cubicBezTo>
                <a:cubicBezTo>
                  <a:pt x="1327387" y="533828"/>
                  <a:pt x="1322414" y="544456"/>
                  <a:pt x="1317304" y="560034"/>
                </a:cubicBezTo>
                <a:cubicBezTo>
                  <a:pt x="1326643" y="571593"/>
                  <a:pt x="1326379" y="577850"/>
                  <a:pt x="1316513" y="578805"/>
                </a:cubicBezTo>
                <a:cubicBezTo>
                  <a:pt x="1306647" y="579760"/>
                  <a:pt x="1291619" y="581682"/>
                  <a:pt x="1271428" y="584572"/>
                </a:cubicBezTo>
                <a:cubicBezTo>
                  <a:pt x="1270783" y="591170"/>
                  <a:pt x="1268699" y="596193"/>
                  <a:pt x="1265177" y="599641"/>
                </a:cubicBezTo>
                <a:cubicBezTo>
                  <a:pt x="1261654" y="603089"/>
                  <a:pt x="1258570" y="601324"/>
                  <a:pt x="1255922" y="594348"/>
                </a:cubicBezTo>
                <a:cubicBezTo>
                  <a:pt x="1253274" y="587372"/>
                  <a:pt x="1250399" y="576520"/>
                  <a:pt x="1247299" y="561792"/>
                </a:cubicBezTo>
                <a:cubicBezTo>
                  <a:pt x="1244199" y="547064"/>
                  <a:pt x="1240474" y="536212"/>
                  <a:pt x="1236128" y="529236"/>
                </a:cubicBezTo>
                <a:cubicBezTo>
                  <a:pt x="1231781" y="522259"/>
                  <a:pt x="1232751" y="518501"/>
                  <a:pt x="1239039" y="517962"/>
                </a:cubicBezTo>
                <a:cubicBezTo>
                  <a:pt x="1245327" y="517422"/>
                  <a:pt x="1249953" y="517146"/>
                  <a:pt x="1252917" y="517134"/>
                </a:cubicBezTo>
                <a:cubicBezTo>
                  <a:pt x="1255881" y="517122"/>
                  <a:pt x="1262929" y="515819"/>
                  <a:pt x="1274060" y="513227"/>
                </a:cubicBezTo>
                <a:cubicBezTo>
                  <a:pt x="1285191" y="510635"/>
                  <a:pt x="1292704" y="507913"/>
                  <a:pt x="1296598" y="505060"/>
                </a:cubicBezTo>
                <a:cubicBezTo>
                  <a:pt x="1298545" y="503634"/>
                  <a:pt x="1300946" y="502874"/>
                  <a:pt x="1303800" y="502779"/>
                </a:cubicBezTo>
                <a:close/>
                <a:moveTo>
                  <a:pt x="4839876" y="502529"/>
                </a:moveTo>
                <a:cubicBezTo>
                  <a:pt x="4850649" y="501879"/>
                  <a:pt x="4859878" y="504670"/>
                  <a:pt x="4867561" y="510902"/>
                </a:cubicBezTo>
                <a:cubicBezTo>
                  <a:pt x="4877805" y="519211"/>
                  <a:pt x="4876758" y="524098"/>
                  <a:pt x="4864417" y="525561"/>
                </a:cubicBezTo>
                <a:cubicBezTo>
                  <a:pt x="4852077" y="527025"/>
                  <a:pt x="4836230" y="528144"/>
                  <a:pt x="4816876" y="528919"/>
                </a:cubicBezTo>
                <a:cubicBezTo>
                  <a:pt x="4797522" y="529694"/>
                  <a:pt x="4774792" y="531930"/>
                  <a:pt x="4748685" y="535626"/>
                </a:cubicBezTo>
                <a:cubicBezTo>
                  <a:pt x="4758805" y="539421"/>
                  <a:pt x="4762427" y="543436"/>
                  <a:pt x="4759549" y="547672"/>
                </a:cubicBezTo>
                <a:cubicBezTo>
                  <a:pt x="4756672" y="551907"/>
                  <a:pt x="4753441" y="557708"/>
                  <a:pt x="4749857" y="565075"/>
                </a:cubicBezTo>
                <a:cubicBezTo>
                  <a:pt x="4752474" y="565013"/>
                  <a:pt x="4757181" y="564815"/>
                  <a:pt x="4763977" y="564480"/>
                </a:cubicBezTo>
                <a:cubicBezTo>
                  <a:pt x="4770773" y="564145"/>
                  <a:pt x="4776708" y="562784"/>
                  <a:pt x="4781780" y="560397"/>
                </a:cubicBezTo>
                <a:cubicBezTo>
                  <a:pt x="4786853" y="558009"/>
                  <a:pt x="4792651" y="558257"/>
                  <a:pt x="4799175" y="561141"/>
                </a:cubicBezTo>
                <a:cubicBezTo>
                  <a:pt x="4805699" y="564024"/>
                  <a:pt x="4811949" y="567525"/>
                  <a:pt x="4817927" y="571642"/>
                </a:cubicBezTo>
                <a:cubicBezTo>
                  <a:pt x="4823905" y="575760"/>
                  <a:pt x="4825077" y="580073"/>
                  <a:pt x="4821443" y="584581"/>
                </a:cubicBezTo>
                <a:cubicBezTo>
                  <a:pt x="4817810" y="589089"/>
                  <a:pt x="4813871" y="599256"/>
                  <a:pt x="4809630" y="615082"/>
                </a:cubicBezTo>
                <a:cubicBezTo>
                  <a:pt x="4805388" y="630907"/>
                  <a:pt x="4801299" y="643554"/>
                  <a:pt x="4797361" y="653023"/>
                </a:cubicBezTo>
                <a:cubicBezTo>
                  <a:pt x="4793423" y="662493"/>
                  <a:pt x="4788372" y="671329"/>
                  <a:pt x="4782208" y="679534"/>
                </a:cubicBezTo>
                <a:cubicBezTo>
                  <a:pt x="4776045" y="687738"/>
                  <a:pt x="4768423" y="693291"/>
                  <a:pt x="4759345" y="696193"/>
                </a:cubicBezTo>
                <a:cubicBezTo>
                  <a:pt x="4750266" y="699095"/>
                  <a:pt x="4745063" y="696553"/>
                  <a:pt x="4743736" y="688566"/>
                </a:cubicBezTo>
                <a:cubicBezTo>
                  <a:pt x="4742410" y="680578"/>
                  <a:pt x="4736459" y="671019"/>
                  <a:pt x="4725886" y="659888"/>
                </a:cubicBezTo>
                <a:cubicBezTo>
                  <a:pt x="4715313" y="648757"/>
                  <a:pt x="4717006" y="646311"/>
                  <a:pt x="4730965" y="652549"/>
                </a:cubicBezTo>
                <a:cubicBezTo>
                  <a:pt x="4744924" y="658787"/>
                  <a:pt x="4753919" y="661907"/>
                  <a:pt x="4757950" y="661907"/>
                </a:cubicBezTo>
                <a:cubicBezTo>
                  <a:pt x="4761732" y="661907"/>
                  <a:pt x="4765586" y="658174"/>
                  <a:pt x="4769512" y="650707"/>
                </a:cubicBezTo>
                <a:cubicBezTo>
                  <a:pt x="4773437" y="643241"/>
                  <a:pt x="4777539" y="632684"/>
                  <a:pt x="4781818" y="619035"/>
                </a:cubicBezTo>
                <a:cubicBezTo>
                  <a:pt x="4786096" y="605386"/>
                  <a:pt x="4788236" y="595567"/>
                  <a:pt x="4788236" y="589576"/>
                </a:cubicBezTo>
                <a:cubicBezTo>
                  <a:pt x="4788236" y="584776"/>
                  <a:pt x="4786943" y="581642"/>
                  <a:pt x="4784357" y="580172"/>
                </a:cubicBezTo>
                <a:cubicBezTo>
                  <a:pt x="4781771" y="578702"/>
                  <a:pt x="4778317" y="578163"/>
                  <a:pt x="4773995" y="578554"/>
                </a:cubicBezTo>
                <a:cubicBezTo>
                  <a:pt x="4769673" y="578944"/>
                  <a:pt x="4764715" y="579140"/>
                  <a:pt x="4759122" y="579140"/>
                </a:cubicBezTo>
                <a:cubicBezTo>
                  <a:pt x="4753987" y="579140"/>
                  <a:pt x="4749175" y="577968"/>
                  <a:pt x="4744685" y="575624"/>
                </a:cubicBezTo>
                <a:cubicBezTo>
                  <a:pt x="4738484" y="590754"/>
                  <a:pt x="4730432" y="605057"/>
                  <a:pt x="4720529" y="618533"/>
                </a:cubicBezTo>
                <a:cubicBezTo>
                  <a:pt x="4710625" y="632008"/>
                  <a:pt x="4698942" y="644484"/>
                  <a:pt x="4685480" y="655963"/>
                </a:cubicBezTo>
                <a:cubicBezTo>
                  <a:pt x="4672017" y="667441"/>
                  <a:pt x="4656008" y="676963"/>
                  <a:pt x="4637455" y="684529"/>
                </a:cubicBezTo>
                <a:cubicBezTo>
                  <a:pt x="4618901" y="692094"/>
                  <a:pt x="4617115" y="689626"/>
                  <a:pt x="4632097" y="677124"/>
                </a:cubicBezTo>
                <a:cubicBezTo>
                  <a:pt x="4647079" y="664623"/>
                  <a:pt x="4659788" y="653151"/>
                  <a:pt x="4670225" y="642708"/>
                </a:cubicBezTo>
                <a:cubicBezTo>
                  <a:pt x="4680661" y="632265"/>
                  <a:pt x="4690720" y="620272"/>
                  <a:pt x="4700400" y="606729"/>
                </a:cubicBezTo>
                <a:cubicBezTo>
                  <a:pt x="4710080" y="593185"/>
                  <a:pt x="4717409" y="579896"/>
                  <a:pt x="4722389" y="566861"/>
                </a:cubicBezTo>
                <a:cubicBezTo>
                  <a:pt x="4727369" y="553826"/>
                  <a:pt x="4730249" y="544295"/>
                  <a:pt x="4731030" y="538268"/>
                </a:cubicBezTo>
                <a:cubicBezTo>
                  <a:pt x="4711993" y="540599"/>
                  <a:pt x="4695274" y="543322"/>
                  <a:pt x="4680875" y="546435"/>
                </a:cubicBezTo>
                <a:cubicBezTo>
                  <a:pt x="4666476" y="549548"/>
                  <a:pt x="4656725" y="551299"/>
                  <a:pt x="4651621" y="551690"/>
                </a:cubicBezTo>
                <a:cubicBezTo>
                  <a:pt x="4646518" y="552081"/>
                  <a:pt x="4639020" y="548949"/>
                  <a:pt x="4629130" y="542295"/>
                </a:cubicBezTo>
                <a:cubicBezTo>
                  <a:pt x="4619239" y="535641"/>
                  <a:pt x="4620544" y="532315"/>
                  <a:pt x="4633046" y="532315"/>
                </a:cubicBezTo>
                <a:cubicBezTo>
                  <a:pt x="4643724" y="532315"/>
                  <a:pt x="4656622" y="531155"/>
                  <a:pt x="4671741" y="528836"/>
                </a:cubicBezTo>
                <a:cubicBezTo>
                  <a:pt x="4686859" y="526516"/>
                  <a:pt x="4712845" y="522833"/>
                  <a:pt x="4749699" y="517785"/>
                </a:cubicBezTo>
                <a:cubicBezTo>
                  <a:pt x="4786552" y="512737"/>
                  <a:pt x="4812848" y="508251"/>
                  <a:pt x="4828587" y="504326"/>
                </a:cubicBezTo>
                <a:cubicBezTo>
                  <a:pt x="4832521" y="503344"/>
                  <a:pt x="4836285" y="502745"/>
                  <a:pt x="4839876" y="502529"/>
                </a:cubicBezTo>
                <a:close/>
                <a:moveTo>
                  <a:pt x="832699" y="498138"/>
                </a:moveTo>
                <a:cubicBezTo>
                  <a:pt x="834833" y="498229"/>
                  <a:pt x="837668" y="498996"/>
                  <a:pt x="841203" y="500437"/>
                </a:cubicBezTo>
                <a:cubicBezTo>
                  <a:pt x="848272" y="503321"/>
                  <a:pt x="855189" y="506763"/>
                  <a:pt x="861955" y="510762"/>
                </a:cubicBezTo>
                <a:cubicBezTo>
                  <a:pt x="868720" y="514762"/>
                  <a:pt x="869964" y="520123"/>
                  <a:pt x="865685" y="526845"/>
                </a:cubicBezTo>
                <a:cubicBezTo>
                  <a:pt x="861406" y="533567"/>
                  <a:pt x="859840" y="545294"/>
                  <a:pt x="860988" y="562024"/>
                </a:cubicBezTo>
                <a:cubicBezTo>
                  <a:pt x="862135" y="578755"/>
                  <a:pt x="863300" y="597935"/>
                  <a:pt x="864485" y="619565"/>
                </a:cubicBezTo>
                <a:cubicBezTo>
                  <a:pt x="865670" y="641195"/>
                  <a:pt x="864426" y="657312"/>
                  <a:pt x="860755" y="667916"/>
                </a:cubicBezTo>
                <a:cubicBezTo>
                  <a:pt x="857084" y="678520"/>
                  <a:pt x="852235" y="686218"/>
                  <a:pt x="846207" y="691012"/>
                </a:cubicBezTo>
                <a:cubicBezTo>
                  <a:pt x="840179" y="695805"/>
                  <a:pt x="835671" y="691359"/>
                  <a:pt x="832682" y="677673"/>
                </a:cubicBezTo>
                <a:cubicBezTo>
                  <a:pt x="829693" y="663987"/>
                  <a:pt x="826211" y="656983"/>
                  <a:pt x="822236" y="656660"/>
                </a:cubicBezTo>
                <a:cubicBezTo>
                  <a:pt x="818261" y="656338"/>
                  <a:pt x="804002" y="657994"/>
                  <a:pt x="779458" y="661628"/>
                </a:cubicBezTo>
                <a:cubicBezTo>
                  <a:pt x="775513" y="683679"/>
                  <a:pt x="770100" y="689145"/>
                  <a:pt x="763217" y="678027"/>
                </a:cubicBezTo>
                <a:cubicBezTo>
                  <a:pt x="756333" y="666908"/>
                  <a:pt x="754256" y="655969"/>
                  <a:pt x="756985" y="645210"/>
                </a:cubicBezTo>
                <a:cubicBezTo>
                  <a:pt x="759713" y="634451"/>
                  <a:pt x="761465" y="613302"/>
                  <a:pt x="762240" y="581763"/>
                </a:cubicBezTo>
                <a:cubicBezTo>
                  <a:pt x="763015" y="550223"/>
                  <a:pt x="761459" y="529815"/>
                  <a:pt x="757571" y="520538"/>
                </a:cubicBezTo>
                <a:cubicBezTo>
                  <a:pt x="753683" y="511262"/>
                  <a:pt x="755877" y="507984"/>
                  <a:pt x="764156" y="510707"/>
                </a:cubicBezTo>
                <a:cubicBezTo>
                  <a:pt x="772435" y="513429"/>
                  <a:pt x="784843" y="512936"/>
                  <a:pt x="801382" y="509228"/>
                </a:cubicBezTo>
                <a:cubicBezTo>
                  <a:pt x="817920" y="505519"/>
                  <a:pt x="826925" y="502406"/>
                  <a:pt x="828394" y="499889"/>
                </a:cubicBezTo>
                <a:cubicBezTo>
                  <a:pt x="829129" y="498630"/>
                  <a:pt x="830564" y="498046"/>
                  <a:pt x="832699" y="498138"/>
                </a:cubicBezTo>
                <a:close/>
                <a:moveTo>
                  <a:pt x="7224259" y="493291"/>
                </a:moveTo>
                <a:cubicBezTo>
                  <a:pt x="7226249" y="492428"/>
                  <a:pt x="7229333" y="493346"/>
                  <a:pt x="7233509" y="496047"/>
                </a:cubicBezTo>
                <a:cubicBezTo>
                  <a:pt x="7241863" y="501448"/>
                  <a:pt x="7248501" y="507246"/>
                  <a:pt x="7253425" y="513441"/>
                </a:cubicBezTo>
                <a:cubicBezTo>
                  <a:pt x="7258348" y="519636"/>
                  <a:pt x="7258107" y="524963"/>
                  <a:pt x="7252699" y="529422"/>
                </a:cubicBezTo>
                <a:cubicBezTo>
                  <a:pt x="7247292" y="533880"/>
                  <a:pt x="7237953" y="543365"/>
                  <a:pt x="7224682" y="557876"/>
                </a:cubicBezTo>
                <a:cubicBezTo>
                  <a:pt x="7211411" y="572387"/>
                  <a:pt x="7196457" y="589275"/>
                  <a:pt x="7179820" y="608542"/>
                </a:cubicBezTo>
                <a:cubicBezTo>
                  <a:pt x="7163182" y="627809"/>
                  <a:pt x="7152677" y="639179"/>
                  <a:pt x="7148305" y="642652"/>
                </a:cubicBezTo>
                <a:cubicBezTo>
                  <a:pt x="7143933" y="646125"/>
                  <a:pt x="7144005" y="647873"/>
                  <a:pt x="7148519" y="647898"/>
                </a:cubicBezTo>
                <a:cubicBezTo>
                  <a:pt x="7153033" y="647923"/>
                  <a:pt x="7165901" y="646776"/>
                  <a:pt x="7187121" y="644457"/>
                </a:cubicBezTo>
                <a:cubicBezTo>
                  <a:pt x="7208342" y="642137"/>
                  <a:pt x="7225079" y="640029"/>
                  <a:pt x="7237333" y="638131"/>
                </a:cubicBezTo>
                <a:cubicBezTo>
                  <a:pt x="7233699" y="632588"/>
                  <a:pt x="7229482" y="624653"/>
                  <a:pt x="7224682" y="614328"/>
                </a:cubicBezTo>
                <a:cubicBezTo>
                  <a:pt x="7219883" y="604003"/>
                  <a:pt x="7223373" y="601703"/>
                  <a:pt x="7235156" y="607426"/>
                </a:cubicBezTo>
                <a:cubicBezTo>
                  <a:pt x="7246939" y="613150"/>
                  <a:pt x="7257632" y="620616"/>
                  <a:pt x="7267237" y="629825"/>
                </a:cubicBezTo>
                <a:cubicBezTo>
                  <a:pt x="7276843" y="639034"/>
                  <a:pt x="7282648" y="648543"/>
                  <a:pt x="7284651" y="658353"/>
                </a:cubicBezTo>
                <a:cubicBezTo>
                  <a:pt x="7286653" y="668164"/>
                  <a:pt x="7285611" y="676675"/>
                  <a:pt x="7281525" y="683887"/>
                </a:cubicBezTo>
                <a:cubicBezTo>
                  <a:pt x="7277439" y="691099"/>
                  <a:pt x="7271877" y="690764"/>
                  <a:pt x="7264838" y="682882"/>
                </a:cubicBezTo>
                <a:cubicBezTo>
                  <a:pt x="7257799" y="675000"/>
                  <a:pt x="7250739" y="664542"/>
                  <a:pt x="7243657" y="651507"/>
                </a:cubicBezTo>
                <a:cubicBezTo>
                  <a:pt x="7221222" y="655402"/>
                  <a:pt x="7197087" y="660626"/>
                  <a:pt x="7171253" y="667181"/>
                </a:cubicBezTo>
                <a:cubicBezTo>
                  <a:pt x="7145419" y="673735"/>
                  <a:pt x="7127151" y="679961"/>
                  <a:pt x="7116447" y="685859"/>
                </a:cubicBezTo>
                <a:cubicBezTo>
                  <a:pt x="7105743" y="691756"/>
                  <a:pt x="7099477" y="688900"/>
                  <a:pt x="7097648" y="677292"/>
                </a:cubicBezTo>
                <a:cubicBezTo>
                  <a:pt x="7095819" y="665683"/>
                  <a:pt x="7098371" y="657817"/>
                  <a:pt x="7105303" y="653693"/>
                </a:cubicBezTo>
                <a:cubicBezTo>
                  <a:pt x="7112236" y="649569"/>
                  <a:pt x="7120503" y="643092"/>
                  <a:pt x="7130102" y="634262"/>
                </a:cubicBezTo>
                <a:cubicBezTo>
                  <a:pt x="7139701" y="625431"/>
                  <a:pt x="7153419" y="609767"/>
                  <a:pt x="7171253" y="587269"/>
                </a:cubicBezTo>
                <a:cubicBezTo>
                  <a:pt x="7189087" y="564771"/>
                  <a:pt x="7202029" y="547021"/>
                  <a:pt x="7210079" y="534017"/>
                </a:cubicBezTo>
                <a:cubicBezTo>
                  <a:pt x="7218127" y="521013"/>
                  <a:pt x="7221957" y="510083"/>
                  <a:pt x="7221566" y="501228"/>
                </a:cubicBezTo>
                <a:cubicBezTo>
                  <a:pt x="7221371" y="496800"/>
                  <a:pt x="7222269" y="494155"/>
                  <a:pt x="7224259" y="493291"/>
                </a:cubicBezTo>
                <a:close/>
                <a:moveTo>
                  <a:pt x="3852703" y="491461"/>
                </a:moveTo>
                <a:cubicBezTo>
                  <a:pt x="3858730" y="491461"/>
                  <a:pt x="3864919" y="492847"/>
                  <a:pt x="3871269" y="495619"/>
                </a:cubicBezTo>
                <a:cubicBezTo>
                  <a:pt x="3877619" y="498391"/>
                  <a:pt x="3879795" y="503857"/>
                  <a:pt x="3877798" y="512018"/>
                </a:cubicBezTo>
                <a:cubicBezTo>
                  <a:pt x="3875802" y="520179"/>
                  <a:pt x="3871495" y="522368"/>
                  <a:pt x="3864878" y="518585"/>
                </a:cubicBezTo>
                <a:cubicBezTo>
                  <a:pt x="3858262" y="514802"/>
                  <a:pt x="3852380" y="509897"/>
                  <a:pt x="3847233" y="503870"/>
                </a:cubicBezTo>
                <a:cubicBezTo>
                  <a:pt x="3843054" y="495597"/>
                  <a:pt x="3844876" y="491461"/>
                  <a:pt x="3852703" y="491461"/>
                </a:cubicBezTo>
                <a:close/>
                <a:moveTo>
                  <a:pt x="2337232" y="490866"/>
                </a:moveTo>
                <a:cubicBezTo>
                  <a:pt x="2331769" y="491945"/>
                  <a:pt x="2321106" y="494289"/>
                  <a:pt x="2305243" y="497898"/>
                </a:cubicBezTo>
                <a:lnTo>
                  <a:pt x="2305243" y="517115"/>
                </a:lnTo>
                <a:cubicBezTo>
                  <a:pt x="2310750" y="517215"/>
                  <a:pt x="2316920" y="516269"/>
                  <a:pt x="2323754" y="514278"/>
                </a:cubicBezTo>
                <a:cubicBezTo>
                  <a:pt x="2330588" y="512288"/>
                  <a:pt x="2336215" y="513388"/>
                  <a:pt x="2340637" y="517581"/>
                </a:cubicBezTo>
                <a:cubicBezTo>
                  <a:pt x="2345058" y="521773"/>
                  <a:pt x="2342078" y="525103"/>
                  <a:pt x="2331698" y="527571"/>
                </a:cubicBezTo>
                <a:cubicBezTo>
                  <a:pt x="2321317" y="530039"/>
                  <a:pt x="2312499" y="531273"/>
                  <a:pt x="2305243" y="531273"/>
                </a:cubicBezTo>
                <a:lnTo>
                  <a:pt x="2305243" y="550974"/>
                </a:lnTo>
                <a:cubicBezTo>
                  <a:pt x="2310676" y="551061"/>
                  <a:pt x="2316818" y="549916"/>
                  <a:pt x="2323670" y="547541"/>
                </a:cubicBezTo>
                <a:cubicBezTo>
                  <a:pt x="2330523" y="545166"/>
                  <a:pt x="2336556" y="546453"/>
                  <a:pt x="2341771" y="551402"/>
                </a:cubicBezTo>
                <a:cubicBezTo>
                  <a:pt x="2346987" y="556350"/>
                  <a:pt x="2344227" y="560263"/>
                  <a:pt x="2333493" y="563141"/>
                </a:cubicBezTo>
                <a:cubicBezTo>
                  <a:pt x="2322759" y="566018"/>
                  <a:pt x="2313342" y="567457"/>
                  <a:pt x="2305243" y="567457"/>
                </a:cubicBezTo>
                <a:lnTo>
                  <a:pt x="2305243" y="586004"/>
                </a:lnTo>
                <a:cubicBezTo>
                  <a:pt x="2312449" y="586066"/>
                  <a:pt x="2320880" y="585108"/>
                  <a:pt x="2330535" y="583130"/>
                </a:cubicBezTo>
                <a:cubicBezTo>
                  <a:pt x="2340190" y="581152"/>
                  <a:pt x="2345833" y="581524"/>
                  <a:pt x="2347464" y="584246"/>
                </a:cubicBezTo>
                <a:cubicBezTo>
                  <a:pt x="2349095" y="586969"/>
                  <a:pt x="2350614" y="577645"/>
                  <a:pt x="2352022" y="556276"/>
                </a:cubicBezTo>
                <a:cubicBezTo>
                  <a:pt x="2353429" y="534907"/>
                  <a:pt x="2353768" y="518963"/>
                  <a:pt x="2353036" y="508446"/>
                </a:cubicBezTo>
                <a:cubicBezTo>
                  <a:pt x="2352304" y="497929"/>
                  <a:pt x="2350853" y="492100"/>
                  <a:pt x="2348683" y="490959"/>
                </a:cubicBezTo>
                <a:cubicBezTo>
                  <a:pt x="2346512" y="489818"/>
                  <a:pt x="2342695" y="489787"/>
                  <a:pt x="2337232" y="490866"/>
                </a:cubicBezTo>
                <a:close/>
                <a:moveTo>
                  <a:pt x="4971406" y="479843"/>
                </a:moveTo>
                <a:cubicBezTo>
                  <a:pt x="4979815" y="480668"/>
                  <a:pt x="4987424" y="484076"/>
                  <a:pt x="4994233" y="490066"/>
                </a:cubicBezTo>
                <a:cubicBezTo>
                  <a:pt x="5001041" y="496056"/>
                  <a:pt x="5003692" y="504031"/>
                  <a:pt x="5002186" y="513990"/>
                </a:cubicBezTo>
                <a:cubicBezTo>
                  <a:pt x="5000679" y="523949"/>
                  <a:pt x="4993085" y="523465"/>
                  <a:pt x="4979406" y="512539"/>
                </a:cubicBezTo>
                <a:cubicBezTo>
                  <a:pt x="4971505" y="506214"/>
                  <a:pt x="4966095" y="498977"/>
                  <a:pt x="4963174" y="490829"/>
                </a:cubicBezTo>
                <a:cubicBezTo>
                  <a:pt x="4960253" y="482680"/>
                  <a:pt x="4962997" y="479019"/>
                  <a:pt x="4971406" y="479843"/>
                </a:cubicBezTo>
                <a:close/>
                <a:moveTo>
                  <a:pt x="2021810" y="471807"/>
                </a:moveTo>
                <a:cubicBezTo>
                  <a:pt x="2030696" y="470883"/>
                  <a:pt x="2039669" y="472808"/>
                  <a:pt x="2048729" y="477583"/>
                </a:cubicBezTo>
                <a:cubicBezTo>
                  <a:pt x="2057789" y="482358"/>
                  <a:pt x="2060657" y="490165"/>
                  <a:pt x="2057333" y="501005"/>
                </a:cubicBezTo>
                <a:cubicBezTo>
                  <a:pt x="2054009" y="511844"/>
                  <a:pt x="2046003" y="512415"/>
                  <a:pt x="2033316" y="502716"/>
                </a:cubicBezTo>
                <a:lnTo>
                  <a:pt x="2014117" y="482345"/>
                </a:lnTo>
                <a:cubicBezTo>
                  <a:pt x="2010359" y="476243"/>
                  <a:pt x="2012923" y="472731"/>
                  <a:pt x="2021810" y="471807"/>
                </a:cubicBezTo>
                <a:close/>
                <a:moveTo>
                  <a:pt x="3542963" y="469974"/>
                </a:moveTo>
                <a:cubicBezTo>
                  <a:pt x="3536607" y="470359"/>
                  <a:pt x="3514149" y="473856"/>
                  <a:pt x="3475590" y="480466"/>
                </a:cubicBezTo>
                <a:cubicBezTo>
                  <a:pt x="3476335" y="482922"/>
                  <a:pt x="3476998" y="486196"/>
                  <a:pt x="3477581" y="490289"/>
                </a:cubicBezTo>
                <a:cubicBezTo>
                  <a:pt x="3485097" y="490289"/>
                  <a:pt x="3495009" y="488342"/>
                  <a:pt x="3507319" y="484448"/>
                </a:cubicBezTo>
                <a:cubicBezTo>
                  <a:pt x="3519628" y="480553"/>
                  <a:pt x="3528121" y="481530"/>
                  <a:pt x="3532797" y="487378"/>
                </a:cubicBezTo>
                <a:cubicBezTo>
                  <a:pt x="3537472" y="493225"/>
                  <a:pt x="3532610" y="497721"/>
                  <a:pt x="3518211" y="500865"/>
                </a:cubicBezTo>
                <a:cubicBezTo>
                  <a:pt x="3503812" y="504009"/>
                  <a:pt x="3490777" y="504806"/>
                  <a:pt x="3479107" y="503256"/>
                </a:cubicBezTo>
                <a:cubicBezTo>
                  <a:pt x="3479838" y="510065"/>
                  <a:pt x="3480806" y="515857"/>
                  <a:pt x="3482009" y="520632"/>
                </a:cubicBezTo>
                <a:cubicBezTo>
                  <a:pt x="3487850" y="520718"/>
                  <a:pt x="3497400" y="519590"/>
                  <a:pt x="3510658" y="517246"/>
                </a:cubicBezTo>
                <a:cubicBezTo>
                  <a:pt x="3523917" y="514902"/>
                  <a:pt x="3534961" y="513395"/>
                  <a:pt x="3543791" y="512725"/>
                </a:cubicBezTo>
                <a:cubicBezTo>
                  <a:pt x="3549596" y="494580"/>
                  <a:pt x="3552498" y="482451"/>
                  <a:pt x="3552498" y="476337"/>
                </a:cubicBezTo>
                <a:cubicBezTo>
                  <a:pt x="3552498" y="471710"/>
                  <a:pt x="3549319" y="469590"/>
                  <a:pt x="3542963" y="469974"/>
                </a:cubicBezTo>
                <a:close/>
                <a:moveTo>
                  <a:pt x="7739721" y="469397"/>
                </a:moveTo>
                <a:cubicBezTo>
                  <a:pt x="7762193" y="466198"/>
                  <a:pt x="7780035" y="477285"/>
                  <a:pt x="7793243" y="502661"/>
                </a:cubicBezTo>
                <a:cubicBezTo>
                  <a:pt x="7801105" y="530305"/>
                  <a:pt x="7790347" y="557739"/>
                  <a:pt x="7760965" y="584963"/>
                </a:cubicBezTo>
                <a:cubicBezTo>
                  <a:pt x="7752210" y="598109"/>
                  <a:pt x="7747831" y="613674"/>
                  <a:pt x="7747831" y="631657"/>
                </a:cubicBezTo>
                <a:lnTo>
                  <a:pt x="7719777" y="631657"/>
                </a:lnTo>
                <a:cubicBezTo>
                  <a:pt x="7718934" y="600081"/>
                  <a:pt x="7731863" y="571326"/>
                  <a:pt x="7758566" y="545393"/>
                </a:cubicBezTo>
                <a:cubicBezTo>
                  <a:pt x="7764556" y="536438"/>
                  <a:pt x="7767173" y="526919"/>
                  <a:pt x="7766417" y="516836"/>
                </a:cubicBezTo>
                <a:cubicBezTo>
                  <a:pt x="7762336" y="503107"/>
                  <a:pt x="7754591" y="496633"/>
                  <a:pt x="7743181" y="497414"/>
                </a:cubicBezTo>
                <a:lnTo>
                  <a:pt x="7738605" y="497414"/>
                </a:lnTo>
                <a:cubicBezTo>
                  <a:pt x="7724528" y="498084"/>
                  <a:pt x="7717880" y="510145"/>
                  <a:pt x="7718661" y="533598"/>
                </a:cubicBezTo>
                <a:lnTo>
                  <a:pt x="7689417" y="533598"/>
                </a:lnTo>
                <a:cubicBezTo>
                  <a:pt x="7688586" y="501501"/>
                  <a:pt x="7698737" y="481794"/>
                  <a:pt x="7719871" y="474476"/>
                </a:cubicBezTo>
                <a:cubicBezTo>
                  <a:pt x="7723306" y="471896"/>
                  <a:pt x="7729923" y="470204"/>
                  <a:pt x="7739721" y="469397"/>
                </a:cubicBezTo>
                <a:close/>
                <a:moveTo>
                  <a:pt x="1615146" y="469397"/>
                </a:moveTo>
                <a:cubicBezTo>
                  <a:pt x="1637619" y="466198"/>
                  <a:pt x="1655460" y="477285"/>
                  <a:pt x="1668668" y="502661"/>
                </a:cubicBezTo>
                <a:cubicBezTo>
                  <a:pt x="1676531" y="530305"/>
                  <a:pt x="1665773" y="557739"/>
                  <a:pt x="1636391" y="584963"/>
                </a:cubicBezTo>
                <a:cubicBezTo>
                  <a:pt x="1627635" y="598109"/>
                  <a:pt x="1623257" y="613674"/>
                  <a:pt x="1623257" y="631657"/>
                </a:cubicBezTo>
                <a:lnTo>
                  <a:pt x="1595203" y="631657"/>
                </a:lnTo>
                <a:cubicBezTo>
                  <a:pt x="1594360" y="600081"/>
                  <a:pt x="1607289" y="571326"/>
                  <a:pt x="1633992" y="545393"/>
                </a:cubicBezTo>
                <a:cubicBezTo>
                  <a:pt x="1639982" y="536438"/>
                  <a:pt x="1642599" y="526919"/>
                  <a:pt x="1641842" y="516836"/>
                </a:cubicBezTo>
                <a:cubicBezTo>
                  <a:pt x="1637762" y="503107"/>
                  <a:pt x="1630017" y="496633"/>
                  <a:pt x="1618606" y="497414"/>
                </a:cubicBezTo>
                <a:lnTo>
                  <a:pt x="1614030" y="497414"/>
                </a:lnTo>
                <a:cubicBezTo>
                  <a:pt x="1599953" y="498084"/>
                  <a:pt x="1593306" y="510145"/>
                  <a:pt x="1594087" y="533598"/>
                </a:cubicBezTo>
                <a:lnTo>
                  <a:pt x="1564843" y="533598"/>
                </a:lnTo>
                <a:cubicBezTo>
                  <a:pt x="1564011" y="501501"/>
                  <a:pt x="1574163" y="481794"/>
                  <a:pt x="1595296" y="474476"/>
                </a:cubicBezTo>
                <a:cubicBezTo>
                  <a:pt x="1598732" y="471896"/>
                  <a:pt x="1605348" y="470204"/>
                  <a:pt x="1615146" y="469397"/>
                </a:cubicBezTo>
                <a:close/>
                <a:moveTo>
                  <a:pt x="2352438" y="468660"/>
                </a:moveTo>
                <a:cubicBezTo>
                  <a:pt x="2354638" y="468767"/>
                  <a:pt x="2357234" y="469453"/>
                  <a:pt x="2360226" y="470718"/>
                </a:cubicBezTo>
                <a:cubicBezTo>
                  <a:pt x="2366210" y="473248"/>
                  <a:pt x="2371772" y="476098"/>
                  <a:pt x="2376913" y="479267"/>
                </a:cubicBezTo>
                <a:cubicBezTo>
                  <a:pt x="2382054" y="482435"/>
                  <a:pt x="2383632" y="485852"/>
                  <a:pt x="2381648" y="489517"/>
                </a:cubicBezTo>
                <a:cubicBezTo>
                  <a:pt x="2379664" y="493182"/>
                  <a:pt x="2378098" y="503603"/>
                  <a:pt x="2376951" y="520780"/>
                </a:cubicBezTo>
                <a:cubicBezTo>
                  <a:pt x="2375804" y="537958"/>
                  <a:pt x="2375031" y="552478"/>
                  <a:pt x="2374634" y="564341"/>
                </a:cubicBezTo>
                <a:cubicBezTo>
                  <a:pt x="2374238" y="576203"/>
                  <a:pt x="2372399" y="586445"/>
                  <a:pt x="2369118" y="595064"/>
                </a:cubicBezTo>
                <a:cubicBezTo>
                  <a:pt x="2365838" y="603684"/>
                  <a:pt x="2362558" y="609215"/>
                  <a:pt x="2359277" y="611659"/>
                </a:cubicBezTo>
                <a:cubicBezTo>
                  <a:pt x="2355997" y="614102"/>
                  <a:pt x="2352785" y="612598"/>
                  <a:pt x="2349641" y="607147"/>
                </a:cubicBezTo>
                <a:cubicBezTo>
                  <a:pt x="2346497" y="601696"/>
                  <a:pt x="2342959" y="598971"/>
                  <a:pt x="2339027" y="598971"/>
                </a:cubicBezTo>
                <a:cubicBezTo>
                  <a:pt x="2334687" y="598971"/>
                  <a:pt x="2322061" y="600465"/>
                  <a:pt x="2301151" y="603454"/>
                </a:cubicBezTo>
                <a:cubicBezTo>
                  <a:pt x="2295260" y="608254"/>
                  <a:pt x="2290748" y="607005"/>
                  <a:pt x="2287617" y="599706"/>
                </a:cubicBezTo>
                <a:cubicBezTo>
                  <a:pt x="2284485" y="592407"/>
                  <a:pt x="2283698" y="583983"/>
                  <a:pt x="2285254" y="574433"/>
                </a:cubicBezTo>
                <a:cubicBezTo>
                  <a:pt x="2286810" y="564883"/>
                  <a:pt x="2287204" y="551507"/>
                  <a:pt x="2286435" y="534305"/>
                </a:cubicBezTo>
                <a:cubicBezTo>
                  <a:pt x="2285666" y="517103"/>
                  <a:pt x="2283915" y="503519"/>
                  <a:pt x="2281180" y="493554"/>
                </a:cubicBezTo>
                <a:cubicBezTo>
                  <a:pt x="2278445" y="483589"/>
                  <a:pt x="2280817" y="479967"/>
                  <a:pt x="2288296" y="482690"/>
                </a:cubicBezTo>
                <a:cubicBezTo>
                  <a:pt x="2295774" y="485412"/>
                  <a:pt x="2306729" y="484516"/>
                  <a:pt x="2321159" y="480001"/>
                </a:cubicBezTo>
                <a:cubicBezTo>
                  <a:pt x="2335589" y="475487"/>
                  <a:pt x="2344212" y="472179"/>
                  <a:pt x="2347027" y="470076"/>
                </a:cubicBezTo>
                <a:cubicBezTo>
                  <a:pt x="2348435" y="469025"/>
                  <a:pt x="2350238" y="468553"/>
                  <a:pt x="2352438" y="468660"/>
                </a:cubicBezTo>
                <a:close/>
                <a:moveTo>
                  <a:pt x="5276699" y="466942"/>
                </a:moveTo>
                <a:cubicBezTo>
                  <a:pt x="5279992" y="465379"/>
                  <a:pt x="5285852" y="467528"/>
                  <a:pt x="5294279" y="473388"/>
                </a:cubicBezTo>
                <a:cubicBezTo>
                  <a:pt x="5302707" y="479248"/>
                  <a:pt x="5305072" y="484274"/>
                  <a:pt x="5301377" y="488466"/>
                </a:cubicBezTo>
                <a:cubicBezTo>
                  <a:pt x="5297681" y="492658"/>
                  <a:pt x="5294521" y="497569"/>
                  <a:pt x="5291898" y="503200"/>
                </a:cubicBezTo>
                <a:cubicBezTo>
                  <a:pt x="5289275" y="508831"/>
                  <a:pt x="5285319" y="515708"/>
                  <a:pt x="5280029" y="523831"/>
                </a:cubicBezTo>
                <a:cubicBezTo>
                  <a:pt x="5274739" y="531955"/>
                  <a:pt x="5270585" y="537744"/>
                  <a:pt x="5267565" y="541198"/>
                </a:cubicBezTo>
                <a:cubicBezTo>
                  <a:pt x="5264545" y="544652"/>
                  <a:pt x="5261788" y="547145"/>
                  <a:pt x="5259295" y="548676"/>
                </a:cubicBezTo>
                <a:cubicBezTo>
                  <a:pt x="5256803" y="550208"/>
                  <a:pt x="5257977" y="550794"/>
                  <a:pt x="5262821" y="550434"/>
                </a:cubicBezTo>
                <a:cubicBezTo>
                  <a:pt x="5267664" y="550075"/>
                  <a:pt x="5275741" y="549541"/>
                  <a:pt x="5287052" y="548834"/>
                </a:cubicBezTo>
                <a:cubicBezTo>
                  <a:pt x="5296316" y="535998"/>
                  <a:pt x="5300949" y="526616"/>
                  <a:pt x="5300949" y="520687"/>
                </a:cubicBezTo>
                <a:cubicBezTo>
                  <a:pt x="5300949" y="512080"/>
                  <a:pt x="5304639" y="509038"/>
                  <a:pt x="5312018" y="511562"/>
                </a:cubicBezTo>
                <a:cubicBezTo>
                  <a:pt x="5319397" y="514086"/>
                  <a:pt x="5325062" y="517286"/>
                  <a:pt x="5329012" y="521162"/>
                </a:cubicBezTo>
                <a:cubicBezTo>
                  <a:pt x="5332962" y="525037"/>
                  <a:pt x="5332733" y="529146"/>
                  <a:pt x="5328324" y="533487"/>
                </a:cubicBezTo>
                <a:cubicBezTo>
                  <a:pt x="5323915" y="537827"/>
                  <a:pt x="5320014" y="541129"/>
                  <a:pt x="5316622" y="543393"/>
                </a:cubicBezTo>
                <a:cubicBezTo>
                  <a:pt x="5313230" y="545656"/>
                  <a:pt x="5305318" y="554301"/>
                  <a:pt x="5292884" y="569326"/>
                </a:cubicBezTo>
                <a:cubicBezTo>
                  <a:pt x="5280451" y="584352"/>
                  <a:pt x="5274209" y="591864"/>
                  <a:pt x="5274160" y="591864"/>
                </a:cubicBezTo>
                <a:cubicBezTo>
                  <a:pt x="5276814" y="591864"/>
                  <a:pt x="5286050" y="589523"/>
                  <a:pt x="5301870" y="584842"/>
                </a:cubicBezTo>
                <a:cubicBezTo>
                  <a:pt x="5317689" y="580160"/>
                  <a:pt x="5324401" y="580067"/>
                  <a:pt x="5322008" y="584563"/>
                </a:cubicBezTo>
                <a:cubicBezTo>
                  <a:pt x="5319614" y="589058"/>
                  <a:pt x="5309835" y="595597"/>
                  <a:pt x="5292670" y="604180"/>
                </a:cubicBezTo>
                <a:cubicBezTo>
                  <a:pt x="5275505" y="612762"/>
                  <a:pt x="5264610" y="619100"/>
                  <a:pt x="5259984" y="623193"/>
                </a:cubicBezTo>
                <a:cubicBezTo>
                  <a:pt x="5255358" y="627286"/>
                  <a:pt x="5251103" y="624507"/>
                  <a:pt x="5247222" y="614858"/>
                </a:cubicBezTo>
                <a:cubicBezTo>
                  <a:pt x="5243340" y="605209"/>
                  <a:pt x="5244257" y="598909"/>
                  <a:pt x="5249975" y="595957"/>
                </a:cubicBezTo>
                <a:cubicBezTo>
                  <a:pt x="5255693" y="593005"/>
                  <a:pt x="5266458" y="581428"/>
                  <a:pt x="5282271" y="561224"/>
                </a:cubicBezTo>
                <a:cubicBezTo>
                  <a:pt x="5282209" y="561485"/>
                  <a:pt x="5278119" y="562753"/>
                  <a:pt x="5270002" y="565029"/>
                </a:cubicBezTo>
                <a:cubicBezTo>
                  <a:pt x="5261884" y="567305"/>
                  <a:pt x="5253693" y="570030"/>
                  <a:pt x="5245426" y="573205"/>
                </a:cubicBezTo>
                <a:cubicBezTo>
                  <a:pt x="5237160" y="576380"/>
                  <a:pt x="5232088" y="573518"/>
                  <a:pt x="5230209" y="564620"/>
                </a:cubicBezTo>
                <a:cubicBezTo>
                  <a:pt x="5228330" y="555721"/>
                  <a:pt x="5230429" y="549625"/>
                  <a:pt x="5236506" y="546332"/>
                </a:cubicBezTo>
                <a:cubicBezTo>
                  <a:pt x="5242583" y="543039"/>
                  <a:pt x="5248043" y="537852"/>
                  <a:pt x="5252886" y="530770"/>
                </a:cubicBezTo>
                <a:cubicBezTo>
                  <a:pt x="5257730" y="523689"/>
                  <a:pt x="5262474" y="514579"/>
                  <a:pt x="5267118" y="503442"/>
                </a:cubicBezTo>
                <a:cubicBezTo>
                  <a:pt x="5271763" y="492305"/>
                  <a:pt x="5273697" y="483828"/>
                  <a:pt x="5272922" y="478011"/>
                </a:cubicBezTo>
                <a:cubicBezTo>
                  <a:pt x="5272148" y="472194"/>
                  <a:pt x="5273406" y="468504"/>
                  <a:pt x="5276699" y="466942"/>
                </a:cubicBezTo>
                <a:close/>
                <a:moveTo>
                  <a:pt x="7170013" y="465310"/>
                </a:moveTo>
                <a:cubicBezTo>
                  <a:pt x="7171591" y="465319"/>
                  <a:pt x="7173465" y="465795"/>
                  <a:pt x="7175634" y="466737"/>
                </a:cubicBezTo>
                <a:cubicBezTo>
                  <a:pt x="7184309" y="470507"/>
                  <a:pt x="7190753" y="474904"/>
                  <a:pt x="7194963" y="479927"/>
                </a:cubicBezTo>
                <a:cubicBezTo>
                  <a:pt x="7199174" y="484950"/>
                  <a:pt x="7199183" y="489502"/>
                  <a:pt x="7194991" y="493582"/>
                </a:cubicBezTo>
                <a:cubicBezTo>
                  <a:pt x="7190799" y="497662"/>
                  <a:pt x="7182663" y="507305"/>
                  <a:pt x="7170583" y="522510"/>
                </a:cubicBezTo>
                <a:cubicBezTo>
                  <a:pt x="7158503" y="537716"/>
                  <a:pt x="7145924" y="550868"/>
                  <a:pt x="7132846" y="561969"/>
                </a:cubicBezTo>
                <a:cubicBezTo>
                  <a:pt x="7119767" y="573069"/>
                  <a:pt x="7107257" y="580845"/>
                  <a:pt x="7095313" y="585297"/>
                </a:cubicBezTo>
                <a:cubicBezTo>
                  <a:pt x="7083370" y="589750"/>
                  <a:pt x="7083913" y="585924"/>
                  <a:pt x="7096941" y="573819"/>
                </a:cubicBezTo>
                <a:cubicBezTo>
                  <a:pt x="7109970" y="561714"/>
                  <a:pt x="7124561" y="544711"/>
                  <a:pt x="7140715" y="522808"/>
                </a:cubicBezTo>
                <a:cubicBezTo>
                  <a:pt x="7156869" y="500906"/>
                  <a:pt x="7164555" y="485917"/>
                  <a:pt x="7163775" y="477843"/>
                </a:cubicBezTo>
                <a:cubicBezTo>
                  <a:pt x="7163197" y="469463"/>
                  <a:pt x="7165277" y="465285"/>
                  <a:pt x="7170013" y="465310"/>
                </a:cubicBezTo>
                <a:close/>
                <a:moveTo>
                  <a:pt x="5380055" y="464023"/>
                </a:moveTo>
                <a:cubicBezTo>
                  <a:pt x="5383714" y="464105"/>
                  <a:pt x="5388156" y="464778"/>
                  <a:pt x="5393380" y="466039"/>
                </a:cubicBezTo>
                <a:cubicBezTo>
                  <a:pt x="5403829" y="468563"/>
                  <a:pt x="5410319" y="473813"/>
                  <a:pt x="5412849" y="481787"/>
                </a:cubicBezTo>
                <a:cubicBezTo>
                  <a:pt x="5415379" y="489762"/>
                  <a:pt x="5413798" y="494751"/>
                  <a:pt x="5408105" y="496754"/>
                </a:cubicBezTo>
                <a:cubicBezTo>
                  <a:pt x="5402412" y="498757"/>
                  <a:pt x="5393526" y="495176"/>
                  <a:pt x="5381446" y="486010"/>
                </a:cubicBezTo>
                <a:cubicBezTo>
                  <a:pt x="5370582" y="474563"/>
                  <a:pt x="5367242" y="467742"/>
                  <a:pt x="5371428" y="465546"/>
                </a:cubicBezTo>
                <a:cubicBezTo>
                  <a:pt x="5373521" y="464449"/>
                  <a:pt x="5376397" y="463941"/>
                  <a:pt x="5380055" y="464023"/>
                </a:cubicBezTo>
                <a:close/>
                <a:moveTo>
                  <a:pt x="2649897" y="463521"/>
                </a:moveTo>
                <a:cubicBezTo>
                  <a:pt x="2653217" y="463947"/>
                  <a:pt x="2657017" y="465187"/>
                  <a:pt x="2661296" y="467239"/>
                </a:cubicBezTo>
                <a:cubicBezTo>
                  <a:pt x="2669854" y="471345"/>
                  <a:pt x="2677069" y="475809"/>
                  <a:pt x="2682941" y="480634"/>
                </a:cubicBezTo>
                <a:cubicBezTo>
                  <a:pt x="2688814" y="485458"/>
                  <a:pt x="2690169" y="490447"/>
                  <a:pt x="2687006" y="495600"/>
                </a:cubicBezTo>
                <a:cubicBezTo>
                  <a:pt x="2683843" y="500754"/>
                  <a:pt x="2681900" y="506614"/>
                  <a:pt x="2681174" y="513181"/>
                </a:cubicBezTo>
                <a:cubicBezTo>
                  <a:pt x="2680448" y="519748"/>
                  <a:pt x="2680086" y="534317"/>
                  <a:pt x="2680086" y="556890"/>
                </a:cubicBezTo>
                <a:cubicBezTo>
                  <a:pt x="2680086" y="580045"/>
                  <a:pt x="2680653" y="601895"/>
                  <a:pt x="2681788" y="622439"/>
                </a:cubicBezTo>
                <a:cubicBezTo>
                  <a:pt x="2682923" y="642984"/>
                  <a:pt x="2684089" y="657755"/>
                  <a:pt x="2685285" y="666753"/>
                </a:cubicBezTo>
                <a:cubicBezTo>
                  <a:pt x="2686482" y="675751"/>
                  <a:pt x="2682836" y="686745"/>
                  <a:pt x="2674346" y="699737"/>
                </a:cubicBezTo>
                <a:cubicBezTo>
                  <a:pt x="2665857" y="712728"/>
                  <a:pt x="2659514" y="713783"/>
                  <a:pt x="2655315" y="702900"/>
                </a:cubicBezTo>
                <a:cubicBezTo>
                  <a:pt x="2651117" y="692016"/>
                  <a:pt x="2643083" y="682265"/>
                  <a:pt x="2631214" y="673645"/>
                </a:cubicBezTo>
                <a:cubicBezTo>
                  <a:pt x="2619345" y="665026"/>
                  <a:pt x="2620281" y="662272"/>
                  <a:pt x="2634023" y="665386"/>
                </a:cubicBezTo>
                <a:cubicBezTo>
                  <a:pt x="2647765" y="668498"/>
                  <a:pt x="2655157" y="666127"/>
                  <a:pt x="2656199" y="658270"/>
                </a:cubicBezTo>
                <a:cubicBezTo>
                  <a:pt x="2657240" y="650413"/>
                  <a:pt x="2657761" y="640351"/>
                  <a:pt x="2657761" y="628085"/>
                </a:cubicBezTo>
                <a:cubicBezTo>
                  <a:pt x="2657761" y="614976"/>
                  <a:pt x="2657185" y="590144"/>
                  <a:pt x="2656031" y="553588"/>
                </a:cubicBezTo>
                <a:cubicBezTo>
                  <a:pt x="2654878" y="517032"/>
                  <a:pt x="2652289" y="496391"/>
                  <a:pt x="2648264" y="491666"/>
                </a:cubicBezTo>
                <a:cubicBezTo>
                  <a:pt x="2644240" y="486941"/>
                  <a:pt x="2638324" y="484770"/>
                  <a:pt x="2630516" y="485155"/>
                </a:cubicBezTo>
                <a:cubicBezTo>
                  <a:pt x="2622709" y="485539"/>
                  <a:pt x="2609659" y="486804"/>
                  <a:pt x="2591365" y="488950"/>
                </a:cubicBezTo>
                <a:cubicBezTo>
                  <a:pt x="2602255" y="492534"/>
                  <a:pt x="2606338" y="497120"/>
                  <a:pt x="2603616" y="502707"/>
                </a:cubicBezTo>
                <a:cubicBezTo>
                  <a:pt x="2600894" y="508294"/>
                  <a:pt x="2599532" y="517767"/>
                  <a:pt x="2599532" y="531124"/>
                </a:cubicBezTo>
                <a:cubicBezTo>
                  <a:pt x="2605498" y="530367"/>
                  <a:pt x="2610142" y="529989"/>
                  <a:pt x="2613466" y="529989"/>
                </a:cubicBezTo>
                <a:cubicBezTo>
                  <a:pt x="2618452" y="529989"/>
                  <a:pt x="2623019" y="532274"/>
                  <a:pt x="2627168" y="536844"/>
                </a:cubicBezTo>
                <a:cubicBezTo>
                  <a:pt x="2631317" y="541415"/>
                  <a:pt x="2628507" y="545101"/>
                  <a:pt x="2618740" y="547904"/>
                </a:cubicBezTo>
                <a:cubicBezTo>
                  <a:pt x="2608974" y="550707"/>
                  <a:pt x="2602521" y="552636"/>
                  <a:pt x="2599384" y="553690"/>
                </a:cubicBezTo>
                <a:lnTo>
                  <a:pt x="2598360" y="581335"/>
                </a:lnTo>
                <a:cubicBezTo>
                  <a:pt x="2607811" y="579078"/>
                  <a:pt x="2615547" y="577540"/>
                  <a:pt x="2621568" y="576721"/>
                </a:cubicBezTo>
                <a:cubicBezTo>
                  <a:pt x="2627590" y="575903"/>
                  <a:pt x="2632231" y="578166"/>
                  <a:pt x="2635493" y="583511"/>
                </a:cubicBezTo>
                <a:cubicBezTo>
                  <a:pt x="2638755" y="588857"/>
                  <a:pt x="2636448" y="592946"/>
                  <a:pt x="2628572" y="595780"/>
                </a:cubicBezTo>
                <a:cubicBezTo>
                  <a:pt x="2620697" y="598614"/>
                  <a:pt x="2610626" y="601737"/>
                  <a:pt x="2598360" y="605147"/>
                </a:cubicBezTo>
                <a:cubicBezTo>
                  <a:pt x="2598360" y="622833"/>
                  <a:pt x="2597130" y="641133"/>
                  <a:pt x="2594668" y="660046"/>
                </a:cubicBezTo>
                <a:cubicBezTo>
                  <a:pt x="2592206" y="678960"/>
                  <a:pt x="2588730" y="688686"/>
                  <a:pt x="2584241" y="689226"/>
                </a:cubicBezTo>
                <a:cubicBezTo>
                  <a:pt x="2579751" y="689765"/>
                  <a:pt x="2577069" y="684404"/>
                  <a:pt x="2576194" y="673143"/>
                </a:cubicBezTo>
                <a:cubicBezTo>
                  <a:pt x="2575320" y="661882"/>
                  <a:pt x="2575273" y="640271"/>
                  <a:pt x="2576055" y="608310"/>
                </a:cubicBezTo>
                <a:cubicBezTo>
                  <a:pt x="2569469" y="609873"/>
                  <a:pt x="2563262" y="610654"/>
                  <a:pt x="2557433" y="610654"/>
                </a:cubicBezTo>
                <a:cubicBezTo>
                  <a:pt x="2552248" y="610654"/>
                  <a:pt x="2546274" y="608831"/>
                  <a:pt x="2539508" y="605185"/>
                </a:cubicBezTo>
                <a:cubicBezTo>
                  <a:pt x="2532743" y="601538"/>
                  <a:pt x="2532715" y="598813"/>
                  <a:pt x="2539424" y="597008"/>
                </a:cubicBezTo>
                <a:cubicBezTo>
                  <a:pt x="2546134" y="595204"/>
                  <a:pt x="2558729" y="591815"/>
                  <a:pt x="2577208" y="586841"/>
                </a:cubicBezTo>
                <a:lnTo>
                  <a:pt x="2577208" y="556946"/>
                </a:lnTo>
                <a:cubicBezTo>
                  <a:pt x="2568489" y="559290"/>
                  <a:pt x="2560084" y="558465"/>
                  <a:pt x="2551991" y="554471"/>
                </a:cubicBezTo>
                <a:cubicBezTo>
                  <a:pt x="2543899" y="550478"/>
                  <a:pt x="2543043" y="547551"/>
                  <a:pt x="2549424" y="545690"/>
                </a:cubicBezTo>
                <a:cubicBezTo>
                  <a:pt x="2555805" y="543830"/>
                  <a:pt x="2565066" y="541548"/>
                  <a:pt x="2577208" y="538844"/>
                </a:cubicBezTo>
                <a:cubicBezTo>
                  <a:pt x="2577208" y="521667"/>
                  <a:pt x="2576210" y="506301"/>
                  <a:pt x="2574213" y="492745"/>
                </a:cubicBezTo>
                <a:cubicBezTo>
                  <a:pt x="2560955" y="494308"/>
                  <a:pt x="2549130" y="495734"/>
                  <a:pt x="2538736" y="497024"/>
                </a:cubicBezTo>
                <a:cubicBezTo>
                  <a:pt x="2537979" y="550453"/>
                  <a:pt x="2536621" y="585409"/>
                  <a:pt x="2534662" y="601892"/>
                </a:cubicBezTo>
                <a:cubicBezTo>
                  <a:pt x="2532702" y="618374"/>
                  <a:pt x="2529127" y="635406"/>
                  <a:pt x="2523937" y="652986"/>
                </a:cubicBezTo>
                <a:cubicBezTo>
                  <a:pt x="2518747" y="670567"/>
                  <a:pt x="2508040" y="684445"/>
                  <a:pt x="2491818" y="694621"/>
                </a:cubicBezTo>
                <a:cubicBezTo>
                  <a:pt x="2475596" y="704797"/>
                  <a:pt x="2472753" y="702763"/>
                  <a:pt x="2483289" y="688519"/>
                </a:cubicBezTo>
                <a:cubicBezTo>
                  <a:pt x="2493824" y="674275"/>
                  <a:pt x="2501802" y="654568"/>
                  <a:pt x="2507222" y="629397"/>
                </a:cubicBezTo>
                <a:cubicBezTo>
                  <a:pt x="2512642" y="604226"/>
                  <a:pt x="2515351" y="583170"/>
                  <a:pt x="2515351" y="566229"/>
                </a:cubicBezTo>
                <a:lnTo>
                  <a:pt x="2515351" y="518362"/>
                </a:lnTo>
                <a:cubicBezTo>
                  <a:pt x="2515351" y="504446"/>
                  <a:pt x="2513209" y="493951"/>
                  <a:pt x="2508924" y="486875"/>
                </a:cubicBezTo>
                <a:cubicBezTo>
                  <a:pt x="2504639" y="479800"/>
                  <a:pt x="2507798" y="477431"/>
                  <a:pt x="2518402" y="479769"/>
                </a:cubicBezTo>
                <a:cubicBezTo>
                  <a:pt x="2529007" y="482107"/>
                  <a:pt x="2541951" y="482311"/>
                  <a:pt x="2557238" y="480383"/>
                </a:cubicBezTo>
                <a:cubicBezTo>
                  <a:pt x="2572523" y="478454"/>
                  <a:pt x="2589186" y="475955"/>
                  <a:pt x="2607225" y="472886"/>
                </a:cubicBezTo>
                <a:cubicBezTo>
                  <a:pt x="2625264" y="469816"/>
                  <a:pt x="2636646" y="467081"/>
                  <a:pt x="2641372" y="464681"/>
                </a:cubicBezTo>
                <a:cubicBezTo>
                  <a:pt x="2643734" y="463481"/>
                  <a:pt x="2646576" y="463095"/>
                  <a:pt x="2649897" y="463521"/>
                </a:cubicBezTo>
                <a:close/>
                <a:moveTo>
                  <a:pt x="1122262" y="461928"/>
                </a:moveTo>
                <a:cubicBezTo>
                  <a:pt x="1126558" y="462458"/>
                  <a:pt x="1131225" y="464046"/>
                  <a:pt x="1136264" y="466691"/>
                </a:cubicBezTo>
                <a:cubicBezTo>
                  <a:pt x="1146341" y="471980"/>
                  <a:pt x="1154303" y="477050"/>
                  <a:pt x="1160150" y="481899"/>
                </a:cubicBezTo>
                <a:cubicBezTo>
                  <a:pt x="1165998" y="486748"/>
                  <a:pt x="1167347" y="491340"/>
                  <a:pt x="1164197" y="495675"/>
                </a:cubicBezTo>
                <a:cubicBezTo>
                  <a:pt x="1161047" y="500010"/>
                  <a:pt x="1159094" y="508973"/>
                  <a:pt x="1158337" y="522566"/>
                </a:cubicBezTo>
                <a:cubicBezTo>
                  <a:pt x="1157580" y="536159"/>
                  <a:pt x="1157980" y="559262"/>
                  <a:pt x="1159537" y="591874"/>
                </a:cubicBezTo>
                <a:cubicBezTo>
                  <a:pt x="1161093" y="624486"/>
                  <a:pt x="1162464" y="649145"/>
                  <a:pt x="1163648" y="665851"/>
                </a:cubicBezTo>
                <a:cubicBezTo>
                  <a:pt x="1164833" y="682557"/>
                  <a:pt x="1161245" y="696990"/>
                  <a:pt x="1152886" y="709150"/>
                </a:cubicBezTo>
                <a:cubicBezTo>
                  <a:pt x="1144527" y="721311"/>
                  <a:pt x="1137408" y="721720"/>
                  <a:pt x="1131529" y="710378"/>
                </a:cubicBezTo>
                <a:cubicBezTo>
                  <a:pt x="1125650" y="699036"/>
                  <a:pt x="1116966" y="687728"/>
                  <a:pt x="1105475" y="676455"/>
                </a:cubicBezTo>
                <a:cubicBezTo>
                  <a:pt x="1093984" y="665181"/>
                  <a:pt x="1095069" y="661488"/>
                  <a:pt x="1108730" y="665376"/>
                </a:cubicBezTo>
                <a:cubicBezTo>
                  <a:pt x="1122392" y="669264"/>
                  <a:pt x="1129982" y="669599"/>
                  <a:pt x="1131501" y="666381"/>
                </a:cubicBezTo>
                <a:cubicBezTo>
                  <a:pt x="1133021" y="663162"/>
                  <a:pt x="1133972" y="655033"/>
                  <a:pt x="1134357" y="641992"/>
                </a:cubicBezTo>
                <a:cubicBezTo>
                  <a:pt x="1134742" y="628951"/>
                  <a:pt x="1133972" y="601855"/>
                  <a:pt x="1132050" y="560704"/>
                </a:cubicBezTo>
                <a:cubicBezTo>
                  <a:pt x="1130128" y="519553"/>
                  <a:pt x="1127337" y="497148"/>
                  <a:pt x="1123678" y="493489"/>
                </a:cubicBezTo>
                <a:cubicBezTo>
                  <a:pt x="1120020" y="489830"/>
                  <a:pt x="1114228" y="487818"/>
                  <a:pt x="1106303" y="487452"/>
                </a:cubicBezTo>
                <a:cubicBezTo>
                  <a:pt x="1098378" y="487086"/>
                  <a:pt x="1085675" y="487877"/>
                  <a:pt x="1068194" y="489824"/>
                </a:cubicBezTo>
                <a:cubicBezTo>
                  <a:pt x="1050712" y="491771"/>
                  <a:pt x="1024745" y="494580"/>
                  <a:pt x="990291" y="498251"/>
                </a:cubicBezTo>
                <a:cubicBezTo>
                  <a:pt x="991048" y="552983"/>
                  <a:pt x="991039" y="594444"/>
                  <a:pt x="990263" y="622635"/>
                </a:cubicBezTo>
                <a:cubicBezTo>
                  <a:pt x="989488" y="650825"/>
                  <a:pt x="986692" y="672415"/>
                  <a:pt x="981873" y="687403"/>
                </a:cubicBezTo>
                <a:cubicBezTo>
                  <a:pt x="977055" y="702391"/>
                  <a:pt x="971396" y="703706"/>
                  <a:pt x="964897" y="691347"/>
                </a:cubicBezTo>
                <a:cubicBezTo>
                  <a:pt x="958399" y="678988"/>
                  <a:pt x="956318" y="669385"/>
                  <a:pt x="958656" y="662539"/>
                </a:cubicBezTo>
                <a:cubicBezTo>
                  <a:pt x="960994" y="655693"/>
                  <a:pt x="963329" y="641765"/>
                  <a:pt x="965660" y="620756"/>
                </a:cubicBezTo>
                <a:cubicBezTo>
                  <a:pt x="967992" y="599746"/>
                  <a:pt x="969158" y="574563"/>
                  <a:pt x="969158" y="545207"/>
                </a:cubicBezTo>
                <a:cubicBezTo>
                  <a:pt x="969158" y="515652"/>
                  <a:pt x="966823" y="496773"/>
                  <a:pt x="962153" y="488568"/>
                </a:cubicBezTo>
                <a:cubicBezTo>
                  <a:pt x="957484" y="480364"/>
                  <a:pt x="958436" y="476671"/>
                  <a:pt x="965009" y="477490"/>
                </a:cubicBezTo>
                <a:cubicBezTo>
                  <a:pt x="971582" y="478308"/>
                  <a:pt x="977126" y="479282"/>
                  <a:pt x="981641" y="480411"/>
                </a:cubicBezTo>
                <a:cubicBezTo>
                  <a:pt x="986155" y="481539"/>
                  <a:pt x="997711" y="481344"/>
                  <a:pt x="1016308" y="479825"/>
                </a:cubicBezTo>
                <a:cubicBezTo>
                  <a:pt x="1034906" y="478305"/>
                  <a:pt x="1053475" y="475999"/>
                  <a:pt x="1072016" y="472904"/>
                </a:cubicBezTo>
                <a:cubicBezTo>
                  <a:pt x="1090558" y="469810"/>
                  <a:pt x="1103382" y="466678"/>
                  <a:pt x="1110489" y="463509"/>
                </a:cubicBezTo>
                <a:cubicBezTo>
                  <a:pt x="1114042" y="461925"/>
                  <a:pt x="1117967" y="461398"/>
                  <a:pt x="1122262" y="461928"/>
                </a:cubicBezTo>
                <a:close/>
                <a:moveTo>
                  <a:pt x="3167141" y="458874"/>
                </a:moveTo>
                <a:cubicBezTo>
                  <a:pt x="3170084" y="457397"/>
                  <a:pt x="3176283" y="460403"/>
                  <a:pt x="3185738" y="467891"/>
                </a:cubicBezTo>
                <a:cubicBezTo>
                  <a:pt x="3198345" y="477874"/>
                  <a:pt x="3200584" y="484085"/>
                  <a:pt x="3192454" y="486522"/>
                </a:cubicBezTo>
                <a:cubicBezTo>
                  <a:pt x="3184325" y="488959"/>
                  <a:pt x="3177783" y="491319"/>
                  <a:pt x="3172828" y="493601"/>
                </a:cubicBezTo>
                <a:cubicBezTo>
                  <a:pt x="3167873" y="495883"/>
                  <a:pt x="3161749" y="498475"/>
                  <a:pt x="3154457" y="501377"/>
                </a:cubicBezTo>
                <a:cubicBezTo>
                  <a:pt x="3164577" y="506139"/>
                  <a:pt x="3168859" y="509950"/>
                  <a:pt x="3167302" y="512809"/>
                </a:cubicBezTo>
                <a:cubicBezTo>
                  <a:pt x="3165746" y="515667"/>
                  <a:pt x="3164968" y="520216"/>
                  <a:pt x="3164968" y="526454"/>
                </a:cubicBezTo>
                <a:cubicBezTo>
                  <a:pt x="3168353" y="525165"/>
                  <a:pt x="3172626" y="523481"/>
                  <a:pt x="3177785" y="521404"/>
                </a:cubicBezTo>
                <a:cubicBezTo>
                  <a:pt x="3182945" y="519326"/>
                  <a:pt x="3187738" y="520467"/>
                  <a:pt x="3192166" y="524827"/>
                </a:cubicBezTo>
                <a:cubicBezTo>
                  <a:pt x="3196594" y="529186"/>
                  <a:pt x="3195481" y="532882"/>
                  <a:pt x="3188827" y="535914"/>
                </a:cubicBezTo>
                <a:cubicBezTo>
                  <a:pt x="3182173" y="538947"/>
                  <a:pt x="3174220" y="541784"/>
                  <a:pt x="3164968" y="544425"/>
                </a:cubicBezTo>
                <a:lnTo>
                  <a:pt x="3164968" y="567661"/>
                </a:lnTo>
                <a:cubicBezTo>
                  <a:pt x="3172744" y="568319"/>
                  <a:pt x="3180328" y="570396"/>
                  <a:pt x="3187720" y="573893"/>
                </a:cubicBezTo>
                <a:cubicBezTo>
                  <a:pt x="3195111" y="577391"/>
                  <a:pt x="3198302" y="583418"/>
                  <a:pt x="3197291" y="591976"/>
                </a:cubicBezTo>
                <a:cubicBezTo>
                  <a:pt x="3196281" y="600534"/>
                  <a:pt x="3191828" y="602561"/>
                  <a:pt x="3183934" y="598059"/>
                </a:cubicBezTo>
                <a:cubicBezTo>
                  <a:pt x="3176040" y="593557"/>
                  <a:pt x="3169718" y="588026"/>
                  <a:pt x="3164968" y="581465"/>
                </a:cubicBezTo>
                <a:lnTo>
                  <a:pt x="3164968" y="658446"/>
                </a:lnTo>
                <a:cubicBezTo>
                  <a:pt x="3164968" y="665826"/>
                  <a:pt x="3162797" y="674101"/>
                  <a:pt x="3158456" y="683273"/>
                </a:cubicBezTo>
                <a:cubicBezTo>
                  <a:pt x="3154116" y="692444"/>
                  <a:pt x="3149421" y="691251"/>
                  <a:pt x="3144373" y="679692"/>
                </a:cubicBezTo>
                <a:cubicBezTo>
                  <a:pt x="3139326" y="668133"/>
                  <a:pt x="3137775" y="658555"/>
                  <a:pt x="3139723" y="650959"/>
                </a:cubicBezTo>
                <a:cubicBezTo>
                  <a:pt x="3141670" y="643362"/>
                  <a:pt x="3142839" y="632972"/>
                  <a:pt x="3143229" y="619788"/>
                </a:cubicBezTo>
                <a:cubicBezTo>
                  <a:pt x="3143620" y="606605"/>
                  <a:pt x="3144200" y="591499"/>
                  <a:pt x="3144969" y="574470"/>
                </a:cubicBezTo>
                <a:cubicBezTo>
                  <a:pt x="3132864" y="604781"/>
                  <a:pt x="3115830" y="627729"/>
                  <a:pt x="3093865" y="643312"/>
                </a:cubicBezTo>
                <a:cubicBezTo>
                  <a:pt x="3071900" y="658896"/>
                  <a:pt x="3067587" y="658732"/>
                  <a:pt x="3080926" y="642819"/>
                </a:cubicBezTo>
                <a:cubicBezTo>
                  <a:pt x="3094265" y="626907"/>
                  <a:pt x="3106540" y="609479"/>
                  <a:pt x="3117752" y="590534"/>
                </a:cubicBezTo>
                <a:cubicBezTo>
                  <a:pt x="3128964" y="571590"/>
                  <a:pt x="3136095" y="558453"/>
                  <a:pt x="3139146" y="551123"/>
                </a:cubicBezTo>
                <a:cubicBezTo>
                  <a:pt x="3119674" y="558899"/>
                  <a:pt x="3107362" y="563761"/>
                  <a:pt x="3102209" y="565708"/>
                </a:cubicBezTo>
                <a:cubicBezTo>
                  <a:pt x="3097055" y="567655"/>
                  <a:pt x="3090054" y="565463"/>
                  <a:pt x="3081205" y="559132"/>
                </a:cubicBezTo>
                <a:cubicBezTo>
                  <a:pt x="3072356" y="552800"/>
                  <a:pt x="3074003" y="548906"/>
                  <a:pt x="3086144" y="547448"/>
                </a:cubicBezTo>
                <a:cubicBezTo>
                  <a:pt x="3098286" y="545991"/>
                  <a:pt x="3117541" y="540866"/>
                  <a:pt x="3143909" y="532073"/>
                </a:cubicBezTo>
                <a:cubicBezTo>
                  <a:pt x="3144616" y="523292"/>
                  <a:pt x="3143846" y="515243"/>
                  <a:pt x="3141602" y="507925"/>
                </a:cubicBezTo>
                <a:cubicBezTo>
                  <a:pt x="3128083" y="513345"/>
                  <a:pt x="3117095" y="516257"/>
                  <a:pt x="3108636" y="516660"/>
                </a:cubicBezTo>
                <a:cubicBezTo>
                  <a:pt x="3100178" y="517063"/>
                  <a:pt x="3099483" y="514812"/>
                  <a:pt x="3106553" y="509907"/>
                </a:cubicBezTo>
                <a:cubicBezTo>
                  <a:pt x="3113622" y="505001"/>
                  <a:pt x="3120614" y="500623"/>
                  <a:pt x="3127528" y="496773"/>
                </a:cubicBezTo>
                <a:cubicBezTo>
                  <a:pt x="3134443" y="492922"/>
                  <a:pt x="3142206" y="487626"/>
                  <a:pt x="3150820" y="480885"/>
                </a:cubicBezTo>
                <a:cubicBezTo>
                  <a:pt x="3159433" y="474144"/>
                  <a:pt x="3164255" y="467797"/>
                  <a:pt x="3165284" y="461844"/>
                </a:cubicBezTo>
                <a:cubicBezTo>
                  <a:pt x="3165541" y="460356"/>
                  <a:pt x="3166161" y="459366"/>
                  <a:pt x="3167141" y="458874"/>
                </a:cubicBezTo>
                <a:close/>
                <a:moveTo>
                  <a:pt x="1415275" y="458568"/>
                </a:moveTo>
                <a:cubicBezTo>
                  <a:pt x="1417848" y="458393"/>
                  <a:pt x="1420634" y="458936"/>
                  <a:pt x="1423632" y="460198"/>
                </a:cubicBezTo>
                <a:cubicBezTo>
                  <a:pt x="1429629" y="462722"/>
                  <a:pt x="1435197" y="465829"/>
                  <a:pt x="1440338" y="469518"/>
                </a:cubicBezTo>
                <a:cubicBezTo>
                  <a:pt x="1445479" y="473208"/>
                  <a:pt x="1445882" y="477843"/>
                  <a:pt x="1441548" y="483424"/>
                </a:cubicBezTo>
                <a:cubicBezTo>
                  <a:pt x="1437213" y="489006"/>
                  <a:pt x="1434472" y="499476"/>
                  <a:pt x="1433325" y="514837"/>
                </a:cubicBezTo>
                <a:cubicBezTo>
                  <a:pt x="1432177" y="530197"/>
                  <a:pt x="1430470" y="545356"/>
                  <a:pt x="1428200" y="560313"/>
                </a:cubicBezTo>
                <a:cubicBezTo>
                  <a:pt x="1437154" y="558180"/>
                  <a:pt x="1443799" y="555702"/>
                  <a:pt x="1448134" y="552881"/>
                </a:cubicBezTo>
                <a:cubicBezTo>
                  <a:pt x="1452468" y="550059"/>
                  <a:pt x="1459215" y="550720"/>
                  <a:pt x="1468374" y="554862"/>
                </a:cubicBezTo>
                <a:cubicBezTo>
                  <a:pt x="1477533" y="559004"/>
                  <a:pt x="1484022" y="563559"/>
                  <a:pt x="1487842" y="568526"/>
                </a:cubicBezTo>
                <a:cubicBezTo>
                  <a:pt x="1491662" y="573493"/>
                  <a:pt x="1491790" y="578296"/>
                  <a:pt x="1488224" y="582935"/>
                </a:cubicBezTo>
                <a:cubicBezTo>
                  <a:pt x="1484658" y="587573"/>
                  <a:pt x="1481325" y="602106"/>
                  <a:pt x="1478224" y="626532"/>
                </a:cubicBezTo>
                <a:cubicBezTo>
                  <a:pt x="1475124" y="650959"/>
                  <a:pt x="1469925" y="669457"/>
                  <a:pt x="1462626" y="682026"/>
                </a:cubicBezTo>
                <a:cubicBezTo>
                  <a:pt x="1455326" y="694596"/>
                  <a:pt x="1446518" y="703160"/>
                  <a:pt x="1436199" y="707718"/>
                </a:cubicBezTo>
                <a:cubicBezTo>
                  <a:pt x="1425881" y="712276"/>
                  <a:pt x="1419840" y="709792"/>
                  <a:pt x="1418079" y="700267"/>
                </a:cubicBezTo>
                <a:cubicBezTo>
                  <a:pt x="1416318" y="690742"/>
                  <a:pt x="1411121" y="681378"/>
                  <a:pt x="1402489" y="672176"/>
                </a:cubicBezTo>
                <a:cubicBezTo>
                  <a:pt x="1393858" y="662973"/>
                  <a:pt x="1395901" y="660710"/>
                  <a:pt x="1408619" y="665386"/>
                </a:cubicBezTo>
                <a:cubicBezTo>
                  <a:pt x="1421338" y="670061"/>
                  <a:pt x="1429787" y="672399"/>
                  <a:pt x="1433967" y="672399"/>
                </a:cubicBezTo>
                <a:cubicBezTo>
                  <a:pt x="1436906" y="672399"/>
                  <a:pt x="1439963" y="669053"/>
                  <a:pt x="1443138" y="662362"/>
                </a:cubicBezTo>
                <a:cubicBezTo>
                  <a:pt x="1446313" y="655671"/>
                  <a:pt x="1449457" y="645718"/>
                  <a:pt x="1452570" y="632504"/>
                </a:cubicBezTo>
                <a:cubicBezTo>
                  <a:pt x="1455683" y="619289"/>
                  <a:pt x="1457047" y="607994"/>
                  <a:pt x="1456663" y="598618"/>
                </a:cubicBezTo>
                <a:cubicBezTo>
                  <a:pt x="1456278" y="589241"/>
                  <a:pt x="1455491" y="582873"/>
                  <a:pt x="1454300" y="579512"/>
                </a:cubicBezTo>
                <a:cubicBezTo>
                  <a:pt x="1453109" y="576151"/>
                  <a:pt x="1449113" y="574855"/>
                  <a:pt x="1442310" y="575624"/>
                </a:cubicBezTo>
                <a:cubicBezTo>
                  <a:pt x="1435508" y="576392"/>
                  <a:pt x="1420823" y="579071"/>
                  <a:pt x="1398257" y="583660"/>
                </a:cubicBezTo>
                <a:cubicBezTo>
                  <a:pt x="1375691" y="588249"/>
                  <a:pt x="1361227" y="593117"/>
                  <a:pt x="1354864" y="598264"/>
                </a:cubicBezTo>
                <a:cubicBezTo>
                  <a:pt x="1348502" y="603411"/>
                  <a:pt x="1343352" y="602267"/>
                  <a:pt x="1339414" y="594832"/>
                </a:cubicBezTo>
                <a:cubicBezTo>
                  <a:pt x="1335477" y="587396"/>
                  <a:pt x="1335666" y="581229"/>
                  <a:pt x="1339982" y="576330"/>
                </a:cubicBezTo>
                <a:cubicBezTo>
                  <a:pt x="1344298" y="571432"/>
                  <a:pt x="1347215" y="565571"/>
                  <a:pt x="1348735" y="558750"/>
                </a:cubicBezTo>
                <a:cubicBezTo>
                  <a:pt x="1350254" y="551929"/>
                  <a:pt x="1350824" y="543461"/>
                  <a:pt x="1350446" y="533347"/>
                </a:cubicBezTo>
                <a:cubicBezTo>
                  <a:pt x="1350068" y="523233"/>
                  <a:pt x="1348121" y="514108"/>
                  <a:pt x="1344605" y="505972"/>
                </a:cubicBezTo>
                <a:cubicBezTo>
                  <a:pt x="1341089" y="497836"/>
                  <a:pt x="1343538" y="494797"/>
                  <a:pt x="1351953" y="496856"/>
                </a:cubicBezTo>
                <a:cubicBezTo>
                  <a:pt x="1360368" y="498915"/>
                  <a:pt x="1367202" y="501799"/>
                  <a:pt x="1372454" y="505507"/>
                </a:cubicBezTo>
                <a:cubicBezTo>
                  <a:pt x="1377707" y="509215"/>
                  <a:pt x="1378748" y="513671"/>
                  <a:pt x="1375579" y="518873"/>
                </a:cubicBezTo>
                <a:cubicBezTo>
                  <a:pt x="1372411" y="524076"/>
                  <a:pt x="1370066" y="533149"/>
                  <a:pt x="1368548" y="546090"/>
                </a:cubicBezTo>
                <a:cubicBezTo>
                  <a:pt x="1367028" y="559032"/>
                  <a:pt x="1366082" y="566585"/>
                  <a:pt x="1365711" y="568750"/>
                </a:cubicBezTo>
                <a:cubicBezTo>
                  <a:pt x="1365338" y="570914"/>
                  <a:pt x="1366374" y="572011"/>
                  <a:pt x="1368817" y="572042"/>
                </a:cubicBezTo>
                <a:cubicBezTo>
                  <a:pt x="1371260" y="572073"/>
                  <a:pt x="1385560" y="569286"/>
                  <a:pt x="1411717" y="563680"/>
                </a:cubicBezTo>
                <a:cubicBezTo>
                  <a:pt x="1407041" y="557169"/>
                  <a:pt x="1405289" y="552050"/>
                  <a:pt x="1406461" y="548323"/>
                </a:cubicBezTo>
                <a:cubicBezTo>
                  <a:pt x="1407633" y="544596"/>
                  <a:pt x="1408805" y="538603"/>
                  <a:pt x="1409977" y="530343"/>
                </a:cubicBezTo>
                <a:cubicBezTo>
                  <a:pt x="1411149" y="522083"/>
                  <a:pt x="1411928" y="512139"/>
                  <a:pt x="1412312" y="500512"/>
                </a:cubicBezTo>
                <a:cubicBezTo>
                  <a:pt x="1412697" y="488885"/>
                  <a:pt x="1412045" y="482544"/>
                  <a:pt x="1410359" y="481490"/>
                </a:cubicBezTo>
                <a:cubicBezTo>
                  <a:pt x="1408672" y="480435"/>
                  <a:pt x="1403599" y="481251"/>
                  <a:pt x="1395141" y="483936"/>
                </a:cubicBezTo>
                <a:cubicBezTo>
                  <a:pt x="1386683" y="486621"/>
                  <a:pt x="1378497" y="489151"/>
                  <a:pt x="1370584" y="491526"/>
                </a:cubicBezTo>
                <a:cubicBezTo>
                  <a:pt x="1362672" y="493901"/>
                  <a:pt x="1354514" y="491762"/>
                  <a:pt x="1346111" y="485108"/>
                </a:cubicBezTo>
                <a:cubicBezTo>
                  <a:pt x="1337709" y="478454"/>
                  <a:pt x="1339368" y="475127"/>
                  <a:pt x="1351088" y="475127"/>
                </a:cubicBezTo>
                <a:cubicBezTo>
                  <a:pt x="1360030" y="475127"/>
                  <a:pt x="1370709" y="473620"/>
                  <a:pt x="1383123" y="470607"/>
                </a:cubicBezTo>
                <a:cubicBezTo>
                  <a:pt x="1395538" y="467593"/>
                  <a:pt x="1403894" y="464474"/>
                  <a:pt x="1408191" y="461249"/>
                </a:cubicBezTo>
                <a:cubicBezTo>
                  <a:pt x="1410340" y="459637"/>
                  <a:pt x="1412701" y="458743"/>
                  <a:pt x="1415275" y="458568"/>
                </a:cubicBezTo>
                <a:close/>
                <a:moveTo>
                  <a:pt x="5581723" y="458114"/>
                </a:moveTo>
                <a:cubicBezTo>
                  <a:pt x="5585071" y="457987"/>
                  <a:pt x="5589303" y="458220"/>
                  <a:pt x="5594419" y="458812"/>
                </a:cubicBezTo>
                <a:cubicBezTo>
                  <a:pt x="5604837" y="459693"/>
                  <a:pt x="5612465" y="462356"/>
                  <a:pt x="5617301" y="466802"/>
                </a:cubicBezTo>
                <a:cubicBezTo>
                  <a:pt x="5622138" y="471248"/>
                  <a:pt x="5623587" y="477657"/>
                  <a:pt x="5621645" y="486029"/>
                </a:cubicBezTo>
                <a:cubicBezTo>
                  <a:pt x="5619704" y="494401"/>
                  <a:pt x="5613478" y="495935"/>
                  <a:pt x="5602967" y="490633"/>
                </a:cubicBezTo>
                <a:cubicBezTo>
                  <a:pt x="5592456" y="485331"/>
                  <a:pt x="5583288" y="478110"/>
                  <a:pt x="5575462" y="468970"/>
                </a:cubicBezTo>
                <a:cubicBezTo>
                  <a:pt x="5569593" y="462114"/>
                  <a:pt x="5571680" y="458496"/>
                  <a:pt x="5581723" y="458114"/>
                </a:cubicBezTo>
                <a:close/>
                <a:moveTo>
                  <a:pt x="3249623" y="455370"/>
                </a:moveTo>
                <a:cubicBezTo>
                  <a:pt x="3257133" y="457007"/>
                  <a:pt x="3264162" y="459420"/>
                  <a:pt x="3270710" y="462607"/>
                </a:cubicBezTo>
                <a:cubicBezTo>
                  <a:pt x="3277258" y="465795"/>
                  <a:pt x="3279364" y="469996"/>
                  <a:pt x="3277026" y="475211"/>
                </a:cubicBezTo>
                <a:cubicBezTo>
                  <a:pt x="3274688" y="480426"/>
                  <a:pt x="3273519" y="496732"/>
                  <a:pt x="3273519" y="524129"/>
                </a:cubicBezTo>
                <a:cubicBezTo>
                  <a:pt x="3284780" y="521996"/>
                  <a:pt x="3292755" y="519323"/>
                  <a:pt x="3297443" y="516111"/>
                </a:cubicBezTo>
                <a:cubicBezTo>
                  <a:pt x="3302131" y="512899"/>
                  <a:pt x="3307849" y="512750"/>
                  <a:pt x="3314596" y="515664"/>
                </a:cubicBezTo>
                <a:cubicBezTo>
                  <a:pt x="3321343" y="518579"/>
                  <a:pt x="3327274" y="522135"/>
                  <a:pt x="3332390" y="526333"/>
                </a:cubicBezTo>
                <a:cubicBezTo>
                  <a:pt x="3337506" y="530532"/>
                  <a:pt x="3337456" y="535257"/>
                  <a:pt x="3332241" y="540509"/>
                </a:cubicBezTo>
                <a:cubicBezTo>
                  <a:pt x="3327026" y="545762"/>
                  <a:pt x="3321851" y="556549"/>
                  <a:pt x="3316716" y="572870"/>
                </a:cubicBezTo>
                <a:cubicBezTo>
                  <a:pt x="3324505" y="582978"/>
                  <a:pt x="3324812" y="588293"/>
                  <a:pt x="3317637" y="588813"/>
                </a:cubicBezTo>
                <a:cubicBezTo>
                  <a:pt x="3310462" y="589334"/>
                  <a:pt x="3295756" y="591027"/>
                  <a:pt x="3273519" y="593892"/>
                </a:cubicBezTo>
                <a:cubicBezTo>
                  <a:pt x="3273519" y="640599"/>
                  <a:pt x="3273116" y="668818"/>
                  <a:pt x="3272310" y="678548"/>
                </a:cubicBezTo>
                <a:cubicBezTo>
                  <a:pt x="3271504" y="688277"/>
                  <a:pt x="3270465" y="696956"/>
                  <a:pt x="3269194" y="704583"/>
                </a:cubicBezTo>
                <a:cubicBezTo>
                  <a:pt x="3267923" y="712211"/>
                  <a:pt x="3265055" y="716558"/>
                  <a:pt x="3260590" y="717624"/>
                </a:cubicBezTo>
                <a:cubicBezTo>
                  <a:pt x="3256125" y="718691"/>
                  <a:pt x="3253446" y="713804"/>
                  <a:pt x="3252553" y="702965"/>
                </a:cubicBezTo>
                <a:cubicBezTo>
                  <a:pt x="3251660" y="692125"/>
                  <a:pt x="3251213" y="680789"/>
                  <a:pt x="3251213" y="668957"/>
                </a:cubicBezTo>
                <a:lnTo>
                  <a:pt x="3251213" y="596646"/>
                </a:lnTo>
                <a:lnTo>
                  <a:pt x="3223531" y="601017"/>
                </a:lnTo>
                <a:cubicBezTo>
                  <a:pt x="3219104" y="609773"/>
                  <a:pt x="3215036" y="611612"/>
                  <a:pt x="3211328" y="606533"/>
                </a:cubicBezTo>
                <a:cubicBezTo>
                  <a:pt x="3207620" y="601455"/>
                  <a:pt x="3205381" y="596013"/>
                  <a:pt x="3204612" y="590209"/>
                </a:cubicBezTo>
                <a:cubicBezTo>
                  <a:pt x="3203843" y="584404"/>
                  <a:pt x="3202485" y="575481"/>
                  <a:pt x="3200538" y="563438"/>
                </a:cubicBezTo>
                <a:cubicBezTo>
                  <a:pt x="3198590" y="551395"/>
                  <a:pt x="3196042" y="542221"/>
                  <a:pt x="3192891" y="535914"/>
                </a:cubicBezTo>
                <a:cubicBezTo>
                  <a:pt x="3189741" y="529608"/>
                  <a:pt x="3191450" y="527062"/>
                  <a:pt x="3198017" y="528278"/>
                </a:cubicBezTo>
                <a:cubicBezTo>
                  <a:pt x="3204584" y="529493"/>
                  <a:pt x="3209160" y="530470"/>
                  <a:pt x="3211746" y="531208"/>
                </a:cubicBezTo>
                <a:cubicBezTo>
                  <a:pt x="3214332" y="531945"/>
                  <a:pt x="3218949" y="532132"/>
                  <a:pt x="3225596" y="531766"/>
                </a:cubicBezTo>
                <a:cubicBezTo>
                  <a:pt x="3232244" y="531400"/>
                  <a:pt x="3240783" y="530231"/>
                  <a:pt x="3251213" y="528259"/>
                </a:cubicBezTo>
                <a:cubicBezTo>
                  <a:pt x="3251213" y="511057"/>
                  <a:pt x="3250643" y="497715"/>
                  <a:pt x="3249502" y="488233"/>
                </a:cubicBezTo>
                <a:cubicBezTo>
                  <a:pt x="3248361" y="478752"/>
                  <a:pt x="3246219" y="470495"/>
                  <a:pt x="3243074" y="463463"/>
                </a:cubicBezTo>
                <a:cubicBezTo>
                  <a:pt x="3239930" y="456431"/>
                  <a:pt x="3242113" y="453733"/>
                  <a:pt x="3249623" y="455370"/>
                </a:cubicBezTo>
                <a:close/>
                <a:moveTo>
                  <a:pt x="4738714" y="455061"/>
                </a:moveTo>
                <a:cubicBezTo>
                  <a:pt x="4742087" y="455236"/>
                  <a:pt x="4745560" y="455736"/>
                  <a:pt x="4749131" y="456561"/>
                </a:cubicBezTo>
                <a:cubicBezTo>
                  <a:pt x="4756275" y="458211"/>
                  <a:pt x="4762656" y="461429"/>
                  <a:pt x="4768275" y="466216"/>
                </a:cubicBezTo>
                <a:cubicBezTo>
                  <a:pt x="4773892" y="471004"/>
                  <a:pt x="4775980" y="478178"/>
                  <a:pt x="4774534" y="487740"/>
                </a:cubicBezTo>
                <a:cubicBezTo>
                  <a:pt x="4773090" y="497303"/>
                  <a:pt x="4767025" y="499017"/>
                  <a:pt x="4756340" y="492884"/>
                </a:cubicBezTo>
                <a:cubicBezTo>
                  <a:pt x="4745656" y="486751"/>
                  <a:pt x="4736853" y="480218"/>
                  <a:pt x="4729933" y="473286"/>
                </a:cubicBezTo>
                <a:cubicBezTo>
                  <a:pt x="4722888" y="462384"/>
                  <a:pt x="4722541" y="456459"/>
                  <a:pt x="4728891" y="455510"/>
                </a:cubicBezTo>
                <a:cubicBezTo>
                  <a:pt x="4732066" y="455035"/>
                  <a:pt x="4735340" y="454886"/>
                  <a:pt x="4738714" y="455061"/>
                </a:cubicBezTo>
                <a:close/>
                <a:moveTo>
                  <a:pt x="4462432" y="453880"/>
                </a:moveTo>
                <a:cubicBezTo>
                  <a:pt x="4464065" y="453830"/>
                  <a:pt x="4466084" y="454163"/>
                  <a:pt x="4468488" y="454877"/>
                </a:cubicBezTo>
                <a:cubicBezTo>
                  <a:pt x="4478106" y="457736"/>
                  <a:pt x="4485328" y="461063"/>
                  <a:pt x="4490152" y="464858"/>
                </a:cubicBezTo>
                <a:cubicBezTo>
                  <a:pt x="4494976" y="468653"/>
                  <a:pt x="4495544" y="472820"/>
                  <a:pt x="4491854" y="477360"/>
                </a:cubicBezTo>
                <a:cubicBezTo>
                  <a:pt x="4488165" y="481899"/>
                  <a:pt x="4483805" y="489192"/>
                  <a:pt x="4478776" y="499237"/>
                </a:cubicBezTo>
                <a:cubicBezTo>
                  <a:pt x="4473747" y="509283"/>
                  <a:pt x="4466333" y="519528"/>
                  <a:pt x="4456535" y="529970"/>
                </a:cubicBezTo>
                <a:cubicBezTo>
                  <a:pt x="4481055" y="529288"/>
                  <a:pt x="4496213" y="526783"/>
                  <a:pt x="4502012" y="522455"/>
                </a:cubicBezTo>
                <a:cubicBezTo>
                  <a:pt x="4507810" y="518126"/>
                  <a:pt x="4514529" y="517630"/>
                  <a:pt x="4522169" y="520966"/>
                </a:cubicBezTo>
                <a:cubicBezTo>
                  <a:pt x="4529809" y="524303"/>
                  <a:pt x="4535957" y="528473"/>
                  <a:pt x="4540614" y="533477"/>
                </a:cubicBezTo>
                <a:cubicBezTo>
                  <a:pt x="4545271" y="538482"/>
                  <a:pt x="4545622" y="543139"/>
                  <a:pt x="4541665" y="547448"/>
                </a:cubicBezTo>
                <a:cubicBezTo>
                  <a:pt x="4537709" y="551758"/>
                  <a:pt x="4534965" y="561978"/>
                  <a:pt x="4533433" y="578107"/>
                </a:cubicBezTo>
                <a:cubicBezTo>
                  <a:pt x="4531901" y="594236"/>
                  <a:pt x="4530553" y="610459"/>
                  <a:pt x="4529387" y="626774"/>
                </a:cubicBezTo>
                <a:cubicBezTo>
                  <a:pt x="4528221" y="643089"/>
                  <a:pt x="4524779" y="657163"/>
                  <a:pt x="4519062" y="668995"/>
                </a:cubicBezTo>
                <a:cubicBezTo>
                  <a:pt x="4513344" y="680826"/>
                  <a:pt x="4504473" y="689821"/>
                  <a:pt x="4492449" y="695979"/>
                </a:cubicBezTo>
                <a:cubicBezTo>
                  <a:pt x="4480426" y="702137"/>
                  <a:pt x="4473958" y="700590"/>
                  <a:pt x="4473046" y="691337"/>
                </a:cubicBezTo>
                <a:cubicBezTo>
                  <a:pt x="4472134" y="682085"/>
                  <a:pt x="4467186" y="671556"/>
                  <a:pt x="4458200" y="659749"/>
                </a:cubicBezTo>
                <a:cubicBezTo>
                  <a:pt x="4449215" y="647942"/>
                  <a:pt x="4450430" y="644804"/>
                  <a:pt x="4461847" y="650335"/>
                </a:cubicBezTo>
                <a:cubicBezTo>
                  <a:pt x="4473263" y="655867"/>
                  <a:pt x="4481235" y="658980"/>
                  <a:pt x="4485762" y="659674"/>
                </a:cubicBezTo>
                <a:cubicBezTo>
                  <a:pt x="4490288" y="660369"/>
                  <a:pt x="4494502" y="656211"/>
                  <a:pt x="4498403" y="647201"/>
                </a:cubicBezTo>
                <a:cubicBezTo>
                  <a:pt x="4502303" y="638190"/>
                  <a:pt x="4505032" y="624545"/>
                  <a:pt x="4506588" y="606264"/>
                </a:cubicBezTo>
                <a:cubicBezTo>
                  <a:pt x="4508145" y="587982"/>
                  <a:pt x="4508923" y="572690"/>
                  <a:pt x="4508923" y="560387"/>
                </a:cubicBezTo>
                <a:cubicBezTo>
                  <a:pt x="4508923" y="549287"/>
                  <a:pt x="4507853" y="543021"/>
                  <a:pt x="4505714" y="541588"/>
                </a:cubicBezTo>
                <a:cubicBezTo>
                  <a:pt x="4503574" y="540156"/>
                  <a:pt x="4498257" y="540506"/>
                  <a:pt x="4489761" y="542639"/>
                </a:cubicBezTo>
                <a:lnTo>
                  <a:pt x="4465428" y="548741"/>
                </a:lnTo>
                <a:cubicBezTo>
                  <a:pt x="4459524" y="549548"/>
                  <a:pt x="4454278" y="547613"/>
                  <a:pt x="4449689" y="542937"/>
                </a:cubicBezTo>
                <a:cubicBezTo>
                  <a:pt x="4437820" y="556418"/>
                  <a:pt x="4425464" y="566793"/>
                  <a:pt x="4412622" y="574061"/>
                </a:cubicBezTo>
                <a:cubicBezTo>
                  <a:pt x="4409411" y="575878"/>
                  <a:pt x="4406994" y="576984"/>
                  <a:pt x="4405370" y="577378"/>
                </a:cubicBezTo>
                <a:lnTo>
                  <a:pt x="4403932" y="576830"/>
                </a:lnTo>
                <a:lnTo>
                  <a:pt x="4403657" y="581642"/>
                </a:lnTo>
                <a:cubicBezTo>
                  <a:pt x="4403479" y="587982"/>
                  <a:pt x="4403584" y="595821"/>
                  <a:pt x="4403971" y="605157"/>
                </a:cubicBezTo>
                <a:cubicBezTo>
                  <a:pt x="4404746" y="623828"/>
                  <a:pt x="4404132" y="637967"/>
                  <a:pt x="4402129" y="647573"/>
                </a:cubicBezTo>
                <a:cubicBezTo>
                  <a:pt x="4400126" y="657178"/>
                  <a:pt x="4397435" y="664905"/>
                  <a:pt x="4394055" y="670753"/>
                </a:cubicBezTo>
                <a:cubicBezTo>
                  <a:pt x="4390676" y="676600"/>
                  <a:pt x="4387057" y="676687"/>
                  <a:pt x="4383200" y="671013"/>
                </a:cubicBezTo>
                <a:cubicBezTo>
                  <a:pt x="4379343" y="665339"/>
                  <a:pt x="4376391" y="660626"/>
                  <a:pt x="4374345" y="656874"/>
                </a:cubicBezTo>
                <a:cubicBezTo>
                  <a:pt x="4372299" y="653123"/>
                  <a:pt x="4370299" y="651095"/>
                  <a:pt x="4368345" y="650791"/>
                </a:cubicBezTo>
                <a:cubicBezTo>
                  <a:pt x="4366392" y="650487"/>
                  <a:pt x="4356684" y="651762"/>
                  <a:pt x="4339222" y="654614"/>
                </a:cubicBezTo>
                <a:cubicBezTo>
                  <a:pt x="4335154" y="672002"/>
                  <a:pt x="4330512" y="676758"/>
                  <a:pt x="4325297" y="668883"/>
                </a:cubicBezTo>
                <a:cubicBezTo>
                  <a:pt x="4320082" y="661007"/>
                  <a:pt x="4317474" y="650521"/>
                  <a:pt x="4317474" y="637424"/>
                </a:cubicBezTo>
                <a:cubicBezTo>
                  <a:pt x="4317474" y="625084"/>
                  <a:pt x="4317093" y="609752"/>
                  <a:pt x="4316330" y="591427"/>
                </a:cubicBezTo>
                <a:cubicBezTo>
                  <a:pt x="4315567" y="573103"/>
                  <a:pt x="4312845" y="559838"/>
                  <a:pt x="4308163" y="551634"/>
                </a:cubicBezTo>
                <a:cubicBezTo>
                  <a:pt x="4303481" y="543430"/>
                  <a:pt x="4304278" y="539328"/>
                  <a:pt x="4310554" y="539328"/>
                </a:cubicBezTo>
                <a:cubicBezTo>
                  <a:pt x="4314696" y="539328"/>
                  <a:pt x="4319539" y="539706"/>
                  <a:pt x="4325083" y="540463"/>
                </a:cubicBezTo>
                <a:cubicBezTo>
                  <a:pt x="4331036" y="532984"/>
                  <a:pt x="4337678" y="521419"/>
                  <a:pt x="4345007" y="505767"/>
                </a:cubicBezTo>
                <a:cubicBezTo>
                  <a:pt x="4352337" y="490115"/>
                  <a:pt x="4354641" y="477784"/>
                  <a:pt x="4351919" y="468774"/>
                </a:cubicBezTo>
                <a:cubicBezTo>
                  <a:pt x="4349196" y="459764"/>
                  <a:pt x="4356052" y="458824"/>
                  <a:pt x="4372485" y="465956"/>
                </a:cubicBezTo>
                <a:cubicBezTo>
                  <a:pt x="4386499" y="472727"/>
                  <a:pt x="4390831" y="478690"/>
                  <a:pt x="4385479" y="483843"/>
                </a:cubicBezTo>
                <a:cubicBezTo>
                  <a:pt x="4380128" y="488996"/>
                  <a:pt x="4374364" y="496205"/>
                  <a:pt x="4368187" y="505470"/>
                </a:cubicBezTo>
                <a:cubicBezTo>
                  <a:pt x="4362011" y="514734"/>
                  <a:pt x="4352548" y="526399"/>
                  <a:pt x="4339798" y="540463"/>
                </a:cubicBezTo>
                <a:cubicBezTo>
                  <a:pt x="4354805" y="538305"/>
                  <a:pt x="4365235" y="534652"/>
                  <a:pt x="4371089" y="529505"/>
                </a:cubicBezTo>
                <a:cubicBezTo>
                  <a:pt x="4376943" y="524358"/>
                  <a:pt x="4383281" y="523447"/>
                  <a:pt x="4390102" y="526771"/>
                </a:cubicBezTo>
                <a:cubicBezTo>
                  <a:pt x="4396924" y="530094"/>
                  <a:pt x="4402892" y="533555"/>
                  <a:pt x="4408008" y="537151"/>
                </a:cubicBezTo>
                <a:cubicBezTo>
                  <a:pt x="4413124" y="540748"/>
                  <a:pt x="4414281" y="544968"/>
                  <a:pt x="4411478" y="549811"/>
                </a:cubicBezTo>
                <a:cubicBezTo>
                  <a:pt x="4408675" y="554654"/>
                  <a:pt x="4406529" y="560421"/>
                  <a:pt x="4405041" y="567112"/>
                </a:cubicBezTo>
                <a:cubicBezTo>
                  <a:pt x="4404669" y="568785"/>
                  <a:pt x="4404367" y="570832"/>
                  <a:pt x="4404137" y="573254"/>
                </a:cubicBezTo>
                <a:lnTo>
                  <a:pt x="4404119" y="573576"/>
                </a:lnTo>
                <a:lnTo>
                  <a:pt x="4405147" y="571211"/>
                </a:lnTo>
                <a:cubicBezTo>
                  <a:pt x="4406696" y="568761"/>
                  <a:pt x="4409039" y="565599"/>
                  <a:pt x="4412175" y="561727"/>
                </a:cubicBezTo>
                <a:cubicBezTo>
                  <a:pt x="4424720" y="546236"/>
                  <a:pt x="4436199" y="528529"/>
                  <a:pt x="4446610" y="508604"/>
                </a:cubicBezTo>
                <a:cubicBezTo>
                  <a:pt x="4457022" y="488680"/>
                  <a:pt x="4460867" y="474030"/>
                  <a:pt x="4458145" y="464653"/>
                </a:cubicBezTo>
                <a:cubicBezTo>
                  <a:pt x="4456103" y="457621"/>
                  <a:pt x="4457532" y="454030"/>
                  <a:pt x="4462432" y="453880"/>
                </a:cubicBezTo>
                <a:close/>
                <a:moveTo>
                  <a:pt x="3755462" y="453073"/>
                </a:moveTo>
                <a:cubicBezTo>
                  <a:pt x="3763052" y="454729"/>
                  <a:pt x="3769300" y="457442"/>
                  <a:pt x="3774205" y="461212"/>
                </a:cubicBezTo>
                <a:cubicBezTo>
                  <a:pt x="3779110" y="464982"/>
                  <a:pt x="3780040" y="467739"/>
                  <a:pt x="3776995" y="469481"/>
                </a:cubicBezTo>
                <a:cubicBezTo>
                  <a:pt x="3773950" y="471224"/>
                  <a:pt x="3771194" y="473093"/>
                  <a:pt x="3768726" y="475090"/>
                </a:cubicBezTo>
                <a:cubicBezTo>
                  <a:pt x="3772806" y="475164"/>
                  <a:pt x="3779696" y="473822"/>
                  <a:pt x="3789395" y="471062"/>
                </a:cubicBezTo>
                <a:cubicBezTo>
                  <a:pt x="3799093" y="468303"/>
                  <a:pt x="3806439" y="470297"/>
                  <a:pt x="3811431" y="477043"/>
                </a:cubicBezTo>
                <a:cubicBezTo>
                  <a:pt x="3816422" y="483790"/>
                  <a:pt x="3811896" y="488289"/>
                  <a:pt x="3797850" y="490540"/>
                </a:cubicBezTo>
                <a:cubicBezTo>
                  <a:pt x="3783804" y="492791"/>
                  <a:pt x="3771467" y="492751"/>
                  <a:pt x="3760838" y="490419"/>
                </a:cubicBezTo>
                <a:lnTo>
                  <a:pt x="3754140" y="497586"/>
                </a:lnTo>
                <a:lnTo>
                  <a:pt x="3756429" y="497359"/>
                </a:lnTo>
                <a:cubicBezTo>
                  <a:pt x="3763114" y="498189"/>
                  <a:pt x="3769557" y="500174"/>
                  <a:pt x="3775758" y="503312"/>
                </a:cubicBezTo>
                <a:cubicBezTo>
                  <a:pt x="3781959" y="506449"/>
                  <a:pt x="3784291" y="511699"/>
                  <a:pt x="3782753" y="519060"/>
                </a:cubicBezTo>
                <a:cubicBezTo>
                  <a:pt x="3781215" y="526420"/>
                  <a:pt x="3777113" y="528411"/>
                  <a:pt x="3770447" y="525031"/>
                </a:cubicBezTo>
                <a:cubicBezTo>
                  <a:pt x="3763781" y="521652"/>
                  <a:pt x="3757930" y="517029"/>
                  <a:pt x="3752894" y="511162"/>
                </a:cubicBezTo>
                <a:cubicBezTo>
                  <a:pt x="3751813" y="508654"/>
                  <a:pt x="3751075" y="506485"/>
                  <a:pt x="3750681" y="504656"/>
                </a:cubicBezTo>
                <a:lnTo>
                  <a:pt x="3750573" y="501402"/>
                </a:lnTo>
                <a:lnTo>
                  <a:pt x="3744356" y="508053"/>
                </a:lnTo>
                <a:cubicBezTo>
                  <a:pt x="3738161" y="513050"/>
                  <a:pt x="3731265" y="517165"/>
                  <a:pt x="3723668" y="520399"/>
                </a:cubicBezTo>
                <a:cubicBezTo>
                  <a:pt x="3708475" y="526867"/>
                  <a:pt x="3705809" y="524848"/>
                  <a:pt x="3715669" y="514344"/>
                </a:cubicBezTo>
                <a:cubicBezTo>
                  <a:pt x="3725529" y="503839"/>
                  <a:pt x="3733699" y="493526"/>
                  <a:pt x="3740179" y="483406"/>
                </a:cubicBezTo>
                <a:cubicBezTo>
                  <a:pt x="3746659" y="473286"/>
                  <a:pt x="3748929" y="465286"/>
                  <a:pt x="3746988" y="459407"/>
                </a:cubicBezTo>
                <a:cubicBezTo>
                  <a:pt x="3745047" y="453529"/>
                  <a:pt x="3747872" y="451417"/>
                  <a:pt x="3755462" y="453073"/>
                </a:cubicBezTo>
                <a:close/>
                <a:moveTo>
                  <a:pt x="3842954" y="450710"/>
                </a:moveTo>
                <a:cubicBezTo>
                  <a:pt x="3849726" y="452353"/>
                  <a:pt x="3855391" y="454732"/>
                  <a:pt x="3859949" y="457845"/>
                </a:cubicBezTo>
                <a:lnTo>
                  <a:pt x="3863150" y="465301"/>
                </a:lnTo>
                <a:lnTo>
                  <a:pt x="3887463" y="462886"/>
                </a:lnTo>
                <a:cubicBezTo>
                  <a:pt x="3896201" y="460914"/>
                  <a:pt x="3903695" y="463103"/>
                  <a:pt x="3909945" y="469453"/>
                </a:cubicBezTo>
                <a:cubicBezTo>
                  <a:pt x="3916196" y="475803"/>
                  <a:pt x="3910903" y="480107"/>
                  <a:pt x="3894067" y="482364"/>
                </a:cubicBezTo>
                <a:cubicBezTo>
                  <a:pt x="3877231" y="484621"/>
                  <a:pt x="3863498" y="484193"/>
                  <a:pt x="3852870" y="481080"/>
                </a:cubicBezTo>
                <a:cubicBezTo>
                  <a:pt x="3843394" y="493805"/>
                  <a:pt x="3832037" y="503600"/>
                  <a:pt x="3818798" y="510465"/>
                </a:cubicBezTo>
                <a:cubicBezTo>
                  <a:pt x="3805558" y="517329"/>
                  <a:pt x="3802895" y="515714"/>
                  <a:pt x="3810807" y="505618"/>
                </a:cubicBezTo>
                <a:cubicBezTo>
                  <a:pt x="3818720" y="495523"/>
                  <a:pt x="3824946" y="486547"/>
                  <a:pt x="3829485" y="478690"/>
                </a:cubicBezTo>
                <a:cubicBezTo>
                  <a:pt x="3834024" y="470833"/>
                  <a:pt x="3835711" y="463795"/>
                  <a:pt x="3834545" y="457575"/>
                </a:cubicBezTo>
                <a:cubicBezTo>
                  <a:pt x="3833379" y="451355"/>
                  <a:pt x="3836182" y="449067"/>
                  <a:pt x="3842954" y="450710"/>
                </a:cubicBezTo>
                <a:close/>
                <a:moveTo>
                  <a:pt x="3557829" y="450386"/>
                </a:moveTo>
                <a:cubicBezTo>
                  <a:pt x="3562358" y="451039"/>
                  <a:pt x="3569083" y="454487"/>
                  <a:pt x="3578003" y="460728"/>
                </a:cubicBezTo>
                <a:cubicBezTo>
                  <a:pt x="3589897" y="469050"/>
                  <a:pt x="3593543" y="475121"/>
                  <a:pt x="3588942" y="478941"/>
                </a:cubicBezTo>
                <a:cubicBezTo>
                  <a:pt x="3584341" y="482761"/>
                  <a:pt x="3581011" y="486389"/>
                  <a:pt x="3578952" y="489824"/>
                </a:cubicBezTo>
                <a:cubicBezTo>
                  <a:pt x="3576893" y="493259"/>
                  <a:pt x="3572639" y="500620"/>
                  <a:pt x="3566190" y="511906"/>
                </a:cubicBezTo>
                <a:cubicBezTo>
                  <a:pt x="3559740" y="523193"/>
                  <a:pt x="3554432" y="530408"/>
                  <a:pt x="3550265" y="533552"/>
                </a:cubicBezTo>
                <a:cubicBezTo>
                  <a:pt x="3546098" y="536696"/>
                  <a:pt x="3542538" y="534770"/>
                  <a:pt x="3539587" y="527775"/>
                </a:cubicBezTo>
                <a:cubicBezTo>
                  <a:pt x="3513480" y="531657"/>
                  <a:pt x="3494547" y="534293"/>
                  <a:pt x="3482790" y="535682"/>
                </a:cubicBezTo>
                <a:cubicBezTo>
                  <a:pt x="3478003" y="544413"/>
                  <a:pt x="3473464" y="544264"/>
                  <a:pt x="3469173" y="535235"/>
                </a:cubicBezTo>
                <a:cubicBezTo>
                  <a:pt x="3464881" y="526206"/>
                  <a:pt x="3460822" y="515001"/>
                  <a:pt x="3456996" y="501619"/>
                </a:cubicBezTo>
                <a:cubicBezTo>
                  <a:pt x="3453170" y="488237"/>
                  <a:pt x="3449065" y="477943"/>
                  <a:pt x="3444681" y="470737"/>
                </a:cubicBezTo>
                <a:cubicBezTo>
                  <a:pt x="3440296" y="463531"/>
                  <a:pt x="3442709" y="460722"/>
                  <a:pt x="3451918" y="462309"/>
                </a:cubicBezTo>
                <a:cubicBezTo>
                  <a:pt x="3461126" y="463897"/>
                  <a:pt x="3467541" y="464675"/>
                  <a:pt x="3471163" y="464644"/>
                </a:cubicBezTo>
                <a:cubicBezTo>
                  <a:pt x="3474784" y="464613"/>
                  <a:pt x="3483832" y="463841"/>
                  <a:pt x="3498306" y="462328"/>
                </a:cubicBezTo>
                <a:cubicBezTo>
                  <a:pt x="3512779" y="460815"/>
                  <a:pt x="3524663" y="458896"/>
                  <a:pt x="3533959" y="456570"/>
                </a:cubicBezTo>
                <a:cubicBezTo>
                  <a:pt x="3543255" y="454245"/>
                  <a:pt x="3549946" y="452276"/>
                  <a:pt x="3554032" y="450664"/>
                </a:cubicBezTo>
                <a:cubicBezTo>
                  <a:pt x="3555054" y="450261"/>
                  <a:pt x="3556320" y="450168"/>
                  <a:pt x="3557829" y="450386"/>
                </a:cubicBezTo>
                <a:close/>
                <a:moveTo>
                  <a:pt x="115301" y="450306"/>
                </a:moveTo>
                <a:cubicBezTo>
                  <a:pt x="118424" y="449822"/>
                  <a:pt x="123888" y="451581"/>
                  <a:pt x="131693" y="455584"/>
                </a:cubicBezTo>
                <a:cubicBezTo>
                  <a:pt x="147301" y="463590"/>
                  <a:pt x="152913" y="471642"/>
                  <a:pt x="148529" y="479741"/>
                </a:cubicBezTo>
                <a:cubicBezTo>
                  <a:pt x="144144" y="487840"/>
                  <a:pt x="136222" y="512365"/>
                  <a:pt x="124763" y="553318"/>
                </a:cubicBezTo>
                <a:cubicBezTo>
                  <a:pt x="129860" y="553355"/>
                  <a:pt x="142014" y="552307"/>
                  <a:pt x="161226" y="550174"/>
                </a:cubicBezTo>
                <a:cubicBezTo>
                  <a:pt x="162503" y="544766"/>
                  <a:pt x="161976" y="538296"/>
                  <a:pt x="159644" y="530761"/>
                </a:cubicBezTo>
                <a:cubicBezTo>
                  <a:pt x="157313" y="523227"/>
                  <a:pt x="162199" y="522045"/>
                  <a:pt x="174304" y="527217"/>
                </a:cubicBezTo>
                <a:cubicBezTo>
                  <a:pt x="186409" y="532389"/>
                  <a:pt x="191847" y="536674"/>
                  <a:pt x="190619" y="540072"/>
                </a:cubicBezTo>
                <a:cubicBezTo>
                  <a:pt x="189391" y="543470"/>
                  <a:pt x="188449" y="545548"/>
                  <a:pt x="187791" y="546304"/>
                </a:cubicBezTo>
                <a:cubicBezTo>
                  <a:pt x="210017" y="544010"/>
                  <a:pt x="226403" y="542075"/>
                  <a:pt x="236951" y="540500"/>
                </a:cubicBezTo>
                <a:cubicBezTo>
                  <a:pt x="247499" y="538925"/>
                  <a:pt x="256454" y="540264"/>
                  <a:pt x="263815" y="544518"/>
                </a:cubicBezTo>
                <a:cubicBezTo>
                  <a:pt x="271175" y="548772"/>
                  <a:pt x="276106" y="554242"/>
                  <a:pt x="278604" y="560927"/>
                </a:cubicBezTo>
                <a:cubicBezTo>
                  <a:pt x="281104" y="567612"/>
                  <a:pt x="274071" y="570173"/>
                  <a:pt x="257508" y="568610"/>
                </a:cubicBezTo>
                <a:cubicBezTo>
                  <a:pt x="240945" y="567047"/>
                  <a:pt x="225606" y="566077"/>
                  <a:pt x="211492" y="565699"/>
                </a:cubicBezTo>
                <a:cubicBezTo>
                  <a:pt x="197379" y="565320"/>
                  <a:pt x="188101" y="565410"/>
                  <a:pt x="183661" y="565968"/>
                </a:cubicBezTo>
                <a:cubicBezTo>
                  <a:pt x="180090" y="583121"/>
                  <a:pt x="174074" y="601241"/>
                  <a:pt x="165616" y="620328"/>
                </a:cubicBezTo>
                <a:cubicBezTo>
                  <a:pt x="185968" y="630671"/>
                  <a:pt x="200978" y="640503"/>
                  <a:pt x="210646" y="649824"/>
                </a:cubicBezTo>
                <a:cubicBezTo>
                  <a:pt x="220314" y="659144"/>
                  <a:pt x="223932" y="669928"/>
                  <a:pt x="221501" y="682175"/>
                </a:cubicBezTo>
                <a:cubicBezTo>
                  <a:pt x="219070" y="694422"/>
                  <a:pt x="211654" y="693409"/>
                  <a:pt x="199251" y="679134"/>
                </a:cubicBezTo>
                <a:cubicBezTo>
                  <a:pt x="186849" y="664858"/>
                  <a:pt x="171228" y="651371"/>
                  <a:pt x="152389" y="638671"/>
                </a:cubicBezTo>
                <a:cubicBezTo>
                  <a:pt x="144129" y="650527"/>
                  <a:pt x="132006" y="661451"/>
                  <a:pt x="116019" y="671441"/>
                </a:cubicBezTo>
                <a:cubicBezTo>
                  <a:pt x="100033" y="681431"/>
                  <a:pt x="84238" y="687610"/>
                  <a:pt x="68636" y="689979"/>
                </a:cubicBezTo>
                <a:cubicBezTo>
                  <a:pt x="53034" y="692348"/>
                  <a:pt x="51865" y="689719"/>
                  <a:pt x="65129" y="682091"/>
                </a:cubicBezTo>
                <a:cubicBezTo>
                  <a:pt x="78393" y="674464"/>
                  <a:pt x="91140" y="666065"/>
                  <a:pt x="103369" y="656893"/>
                </a:cubicBezTo>
                <a:cubicBezTo>
                  <a:pt x="115597" y="647721"/>
                  <a:pt x="125792" y="637778"/>
                  <a:pt x="133953" y="627062"/>
                </a:cubicBezTo>
                <a:cubicBezTo>
                  <a:pt x="115114" y="615950"/>
                  <a:pt x="103207" y="609718"/>
                  <a:pt x="98234" y="608366"/>
                </a:cubicBezTo>
                <a:cubicBezTo>
                  <a:pt x="93261" y="607014"/>
                  <a:pt x="90774" y="604639"/>
                  <a:pt x="90774" y="601241"/>
                </a:cubicBezTo>
                <a:cubicBezTo>
                  <a:pt x="90774" y="599504"/>
                  <a:pt x="91940" y="595917"/>
                  <a:pt x="94272" y="590478"/>
                </a:cubicBezTo>
                <a:cubicBezTo>
                  <a:pt x="96603" y="585040"/>
                  <a:pt x="98935" y="578923"/>
                  <a:pt x="101267" y="572126"/>
                </a:cubicBezTo>
                <a:cubicBezTo>
                  <a:pt x="69293" y="576752"/>
                  <a:pt x="49335" y="580439"/>
                  <a:pt x="41391" y="583186"/>
                </a:cubicBezTo>
                <a:cubicBezTo>
                  <a:pt x="33447" y="585933"/>
                  <a:pt x="24320" y="582420"/>
                  <a:pt x="14006" y="572647"/>
                </a:cubicBezTo>
                <a:cubicBezTo>
                  <a:pt x="3694" y="562874"/>
                  <a:pt x="4565" y="558576"/>
                  <a:pt x="16621" y="559755"/>
                </a:cubicBezTo>
                <a:cubicBezTo>
                  <a:pt x="28675" y="560933"/>
                  <a:pt x="42058" y="560942"/>
                  <a:pt x="56767" y="559783"/>
                </a:cubicBezTo>
                <a:cubicBezTo>
                  <a:pt x="71476" y="558623"/>
                  <a:pt x="87258" y="557336"/>
                  <a:pt x="104113" y="555922"/>
                </a:cubicBezTo>
                <a:cubicBezTo>
                  <a:pt x="109223" y="536265"/>
                  <a:pt x="112751" y="517596"/>
                  <a:pt x="114698" y="499916"/>
                </a:cubicBezTo>
                <a:cubicBezTo>
                  <a:pt x="116646" y="482237"/>
                  <a:pt x="116063" y="468427"/>
                  <a:pt x="112950" y="458486"/>
                </a:cubicBezTo>
                <a:cubicBezTo>
                  <a:pt x="111393" y="453516"/>
                  <a:pt x="112177" y="450789"/>
                  <a:pt x="115301" y="450306"/>
                </a:cubicBezTo>
                <a:close/>
                <a:moveTo>
                  <a:pt x="5054059" y="449223"/>
                </a:moveTo>
                <a:cubicBezTo>
                  <a:pt x="5055481" y="449022"/>
                  <a:pt x="5057286" y="449127"/>
                  <a:pt x="5059475" y="449538"/>
                </a:cubicBezTo>
                <a:cubicBezTo>
                  <a:pt x="5068231" y="451181"/>
                  <a:pt x="5076035" y="454453"/>
                  <a:pt x="5082888" y="459351"/>
                </a:cubicBezTo>
                <a:cubicBezTo>
                  <a:pt x="5089740" y="464250"/>
                  <a:pt x="5091402" y="469661"/>
                  <a:pt x="5087873" y="475583"/>
                </a:cubicBezTo>
                <a:cubicBezTo>
                  <a:pt x="5084345" y="481505"/>
                  <a:pt x="5082221" y="496521"/>
                  <a:pt x="5081502" y="520632"/>
                </a:cubicBezTo>
                <a:cubicBezTo>
                  <a:pt x="5089141" y="519205"/>
                  <a:pt x="5096831" y="517292"/>
                  <a:pt x="5104570" y="514892"/>
                </a:cubicBezTo>
                <a:cubicBezTo>
                  <a:pt x="5112309" y="512492"/>
                  <a:pt x="5119155" y="514086"/>
                  <a:pt x="5125108" y="519673"/>
                </a:cubicBezTo>
                <a:cubicBezTo>
                  <a:pt x="5131061" y="525261"/>
                  <a:pt x="5128500" y="530141"/>
                  <a:pt x="5117425" y="534314"/>
                </a:cubicBezTo>
                <a:cubicBezTo>
                  <a:pt x="5106350" y="538488"/>
                  <a:pt x="5094326" y="541598"/>
                  <a:pt x="5081353" y="543644"/>
                </a:cubicBezTo>
                <a:lnTo>
                  <a:pt x="5080330" y="577819"/>
                </a:lnTo>
                <a:cubicBezTo>
                  <a:pt x="5109450" y="573974"/>
                  <a:pt x="5129021" y="571069"/>
                  <a:pt x="5139042" y="569103"/>
                </a:cubicBezTo>
                <a:cubicBezTo>
                  <a:pt x="5149063" y="567137"/>
                  <a:pt x="5157792" y="567432"/>
                  <a:pt x="5165227" y="569987"/>
                </a:cubicBezTo>
                <a:cubicBezTo>
                  <a:pt x="5172662" y="572542"/>
                  <a:pt x="5177884" y="577040"/>
                  <a:pt x="5180891" y="583484"/>
                </a:cubicBezTo>
                <a:cubicBezTo>
                  <a:pt x="5183898" y="589927"/>
                  <a:pt x="5179951" y="592953"/>
                  <a:pt x="5169050" y="592562"/>
                </a:cubicBezTo>
                <a:cubicBezTo>
                  <a:pt x="5158148" y="592171"/>
                  <a:pt x="5144766" y="592559"/>
                  <a:pt x="5128903" y="593725"/>
                </a:cubicBezTo>
                <a:cubicBezTo>
                  <a:pt x="5113041" y="594891"/>
                  <a:pt x="5091789" y="596788"/>
                  <a:pt x="5065149" y="599417"/>
                </a:cubicBezTo>
                <a:cubicBezTo>
                  <a:pt x="5073719" y="606586"/>
                  <a:pt x="5076234" y="611677"/>
                  <a:pt x="5072693" y="614691"/>
                </a:cubicBezTo>
                <a:cubicBezTo>
                  <a:pt x="5069152" y="617705"/>
                  <a:pt x="5064572" y="622396"/>
                  <a:pt x="5058954" y="628765"/>
                </a:cubicBezTo>
                <a:cubicBezTo>
                  <a:pt x="5053336" y="635133"/>
                  <a:pt x="5048880" y="639716"/>
                  <a:pt x="5045588" y="642513"/>
                </a:cubicBezTo>
                <a:cubicBezTo>
                  <a:pt x="5042295" y="645309"/>
                  <a:pt x="5042453" y="646528"/>
                  <a:pt x="5046062" y="646168"/>
                </a:cubicBezTo>
                <a:cubicBezTo>
                  <a:pt x="5049671" y="645808"/>
                  <a:pt x="5069217" y="643836"/>
                  <a:pt x="5104700" y="640252"/>
                </a:cubicBezTo>
                <a:cubicBezTo>
                  <a:pt x="5100037" y="633418"/>
                  <a:pt x="5095954" y="626169"/>
                  <a:pt x="5092450" y="618505"/>
                </a:cubicBezTo>
                <a:cubicBezTo>
                  <a:pt x="5088946" y="610840"/>
                  <a:pt x="5090887" y="608270"/>
                  <a:pt x="5098273" y="610794"/>
                </a:cubicBezTo>
                <a:cubicBezTo>
                  <a:pt x="5105658" y="613317"/>
                  <a:pt x="5112985" y="617810"/>
                  <a:pt x="5120253" y="624272"/>
                </a:cubicBezTo>
                <a:cubicBezTo>
                  <a:pt x="5127520" y="630733"/>
                  <a:pt x="5133970" y="638410"/>
                  <a:pt x="5139600" y="647303"/>
                </a:cubicBezTo>
                <a:cubicBezTo>
                  <a:pt x="5145231" y="656195"/>
                  <a:pt x="5146577" y="665736"/>
                  <a:pt x="5143637" y="675924"/>
                </a:cubicBezTo>
                <a:cubicBezTo>
                  <a:pt x="5140698" y="686113"/>
                  <a:pt x="5136119" y="688454"/>
                  <a:pt x="5129899" y="682947"/>
                </a:cubicBezTo>
                <a:cubicBezTo>
                  <a:pt x="5123679" y="677441"/>
                  <a:pt x="5116997" y="667742"/>
                  <a:pt x="5109853" y="653851"/>
                </a:cubicBezTo>
                <a:cubicBezTo>
                  <a:pt x="5071890" y="660834"/>
                  <a:pt x="5046843" y="666412"/>
                  <a:pt x="5034714" y="670585"/>
                </a:cubicBezTo>
                <a:cubicBezTo>
                  <a:pt x="5022584" y="674759"/>
                  <a:pt x="5012538" y="679044"/>
                  <a:pt x="5004576" y="683440"/>
                </a:cubicBezTo>
                <a:cubicBezTo>
                  <a:pt x="4996614" y="687837"/>
                  <a:pt x="4992633" y="684175"/>
                  <a:pt x="4992633" y="672455"/>
                </a:cubicBezTo>
                <a:cubicBezTo>
                  <a:pt x="4992633" y="661380"/>
                  <a:pt x="4995805" y="654785"/>
                  <a:pt x="5002148" y="652670"/>
                </a:cubicBezTo>
                <a:cubicBezTo>
                  <a:pt x="5008492" y="650555"/>
                  <a:pt x="5013657" y="648047"/>
                  <a:pt x="5017645" y="645145"/>
                </a:cubicBezTo>
                <a:cubicBezTo>
                  <a:pt x="5021633" y="642243"/>
                  <a:pt x="5027223" y="636435"/>
                  <a:pt x="5034416" y="627723"/>
                </a:cubicBezTo>
                <a:cubicBezTo>
                  <a:pt x="5041609" y="619010"/>
                  <a:pt x="5045975" y="610207"/>
                  <a:pt x="5047513" y="601315"/>
                </a:cubicBezTo>
                <a:cubicBezTo>
                  <a:pt x="5033399" y="604354"/>
                  <a:pt x="5022566" y="606865"/>
                  <a:pt x="5015013" y="608849"/>
                </a:cubicBezTo>
                <a:cubicBezTo>
                  <a:pt x="5007460" y="610834"/>
                  <a:pt x="4999702" y="608304"/>
                  <a:pt x="4991740" y="601259"/>
                </a:cubicBezTo>
                <a:cubicBezTo>
                  <a:pt x="4983777" y="594215"/>
                  <a:pt x="4985656" y="590692"/>
                  <a:pt x="4997377" y="590692"/>
                </a:cubicBezTo>
                <a:cubicBezTo>
                  <a:pt x="5007211" y="590692"/>
                  <a:pt x="5027421" y="587412"/>
                  <a:pt x="5058005" y="580851"/>
                </a:cubicBezTo>
                <a:lnTo>
                  <a:pt x="5058005" y="547607"/>
                </a:lnTo>
                <a:cubicBezTo>
                  <a:pt x="5047612" y="549169"/>
                  <a:pt x="5038205" y="547731"/>
                  <a:pt x="5029784" y="543291"/>
                </a:cubicBezTo>
                <a:cubicBezTo>
                  <a:pt x="5021363" y="538851"/>
                  <a:pt x="5021480" y="535542"/>
                  <a:pt x="5030137" y="533366"/>
                </a:cubicBezTo>
                <a:cubicBezTo>
                  <a:pt x="5038794" y="531189"/>
                  <a:pt x="5048083" y="528780"/>
                  <a:pt x="5058005" y="526138"/>
                </a:cubicBezTo>
                <a:cubicBezTo>
                  <a:pt x="5058005" y="513277"/>
                  <a:pt x="5057819" y="500955"/>
                  <a:pt x="5057447" y="489173"/>
                </a:cubicBezTo>
                <a:cubicBezTo>
                  <a:pt x="5057075" y="477391"/>
                  <a:pt x="5055131" y="467429"/>
                  <a:pt x="5051615" y="459286"/>
                </a:cubicBezTo>
                <a:cubicBezTo>
                  <a:pt x="5048978" y="453180"/>
                  <a:pt x="5049792" y="449825"/>
                  <a:pt x="5054059" y="449223"/>
                </a:cubicBezTo>
                <a:close/>
                <a:moveTo>
                  <a:pt x="7476275" y="449064"/>
                </a:moveTo>
                <a:cubicBezTo>
                  <a:pt x="7477793" y="449126"/>
                  <a:pt x="7479659" y="449516"/>
                  <a:pt x="7481876" y="450236"/>
                </a:cubicBezTo>
                <a:cubicBezTo>
                  <a:pt x="7490743" y="453113"/>
                  <a:pt x="7497773" y="456369"/>
                  <a:pt x="7502963" y="460003"/>
                </a:cubicBezTo>
                <a:cubicBezTo>
                  <a:pt x="7508153" y="463637"/>
                  <a:pt x="7509555" y="467652"/>
                  <a:pt x="7507167" y="472048"/>
                </a:cubicBezTo>
                <a:cubicBezTo>
                  <a:pt x="7504779" y="476445"/>
                  <a:pt x="7502817" y="483632"/>
                  <a:pt x="7501279" y="493610"/>
                </a:cubicBezTo>
                <a:cubicBezTo>
                  <a:pt x="7499741" y="503588"/>
                  <a:pt x="7498619" y="511038"/>
                  <a:pt x="7497912" y="515962"/>
                </a:cubicBezTo>
                <a:cubicBezTo>
                  <a:pt x="7510749" y="513816"/>
                  <a:pt x="7519471" y="511333"/>
                  <a:pt x="7524078" y="508511"/>
                </a:cubicBezTo>
                <a:cubicBezTo>
                  <a:pt x="7528685" y="505690"/>
                  <a:pt x="7533919" y="505110"/>
                  <a:pt x="7539779" y="506772"/>
                </a:cubicBezTo>
                <a:cubicBezTo>
                  <a:pt x="7545639" y="508434"/>
                  <a:pt x="7552188" y="511779"/>
                  <a:pt x="7559425" y="516808"/>
                </a:cubicBezTo>
                <a:cubicBezTo>
                  <a:pt x="7566661" y="521838"/>
                  <a:pt x="7567917" y="526761"/>
                  <a:pt x="7563191" y="531580"/>
                </a:cubicBezTo>
                <a:cubicBezTo>
                  <a:pt x="7558467" y="536398"/>
                  <a:pt x="7555539" y="545777"/>
                  <a:pt x="7554411" y="559718"/>
                </a:cubicBezTo>
                <a:cubicBezTo>
                  <a:pt x="7553283" y="573658"/>
                  <a:pt x="7551344" y="593201"/>
                  <a:pt x="7548597" y="618347"/>
                </a:cubicBezTo>
                <a:cubicBezTo>
                  <a:pt x="7545851" y="643492"/>
                  <a:pt x="7541410" y="661581"/>
                  <a:pt x="7535277" y="672613"/>
                </a:cubicBezTo>
                <a:cubicBezTo>
                  <a:pt x="7529145" y="683645"/>
                  <a:pt x="7521337" y="691446"/>
                  <a:pt x="7511855" y="696016"/>
                </a:cubicBezTo>
                <a:cubicBezTo>
                  <a:pt x="7502374" y="700586"/>
                  <a:pt x="7496731" y="698897"/>
                  <a:pt x="7494926" y="690947"/>
                </a:cubicBezTo>
                <a:cubicBezTo>
                  <a:pt x="7493121" y="682997"/>
                  <a:pt x="7487891" y="674024"/>
                  <a:pt x="7479234" y="664027"/>
                </a:cubicBezTo>
                <a:cubicBezTo>
                  <a:pt x="7470577" y="654031"/>
                  <a:pt x="7470925" y="650614"/>
                  <a:pt x="7480276" y="653777"/>
                </a:cubicBezTo>
                <a:cubicBezTo>
                  <a:pt x="7489627" y="656940"/>
                  <a:pt x="7496849" y="658691"/>
                  <a:pt x="7501939" y="659032"/>
                </a:cubicBezTo>
                <a:cubicBezTo>
                  <a:pt x="7507031" y="659373"/>
                  <a:pt x="7511111" y="656964"/>
                  <a:pt x="7514181" y="651805"/>
                </a:cubicBezTo>
                <a:cubicBezTo>
                  <a:pt x="7517251" y="646646"/>
                  <a:pt x="7520153" y="635654"/>
                  <a:pt x="7522887" y="618830"/>
                </a:cubicBezTo>
                <a:cubicBezTo>
                  <a:pt x="7525622" y="602006"/>
                  <a:pt x="7527761" y="584293"/>
                  <a:pt x="7529305" y="565689"/>
                </a:cubicBezTo>
                <a:cubicBezTo>
                  <a:pt x="7530849" y="547086"/>
                  <a:pt x="7530875" y="536116"/>
                  <a:pt x="7529380" y="532780"/>
                </a:cubicBezTo>
                <a:cubicBezTo>
                  <a:pt x="7527885" y="529443"/>
                  <a:pt x="7524112" y="528160"/>
                  <a:pt x="7518059" y="528929"/>
                </a:cubicBezTo>
                <a:cubicBezTo>
                  <a:pt x="7512007" y="529698"/>
                  <a:pt x="7504696" y="531068"/>
                  <a:pt x="7496126" y="533040"/>
                </a:cubicBezTo>
                <a:cubicBezTo>
                  <a:pt x="7490185" y="559804"/>
                  <a:pt x="7483067" y="583648"/>
                  <a:pt x="7474769" y="604571"/>
                </a:cubicBezTo>
                <a:cubicBezTo>
                  <a:pt x="7466472" y="625493"/>
                  <a:pt x="7455759" y="643117"/>
                  <a:pt x="7442631" y="657442"/>
                </a:cubicBezTo>
                <a:cubicBezTo>
                  <a:pt x="7429504" y="671767"/>
                  <a:pt x="7413815" y="682724"/>
                  <a:pt x="7395565" y="690314"/>
                </a:cubicBezTo>
                <a:cubicBezTo>
                  <a:pt x="7377315" y="697904"/>
                  <a:pt x="7377209" y="693526"/>
                  <a:pt x="7395249" y="677180"/>
                </a:cubicBezTo>
                <a:cubicBezTo>
                  <a:pt x="7413287" y="660834"/>
                  <a:pt x="7428669" y="642444"/>
                  <a:pt x="7441395" y="622011"/>
                </a:cubicBezTo>
                <a:cubicBezTo>
                  <a:pt x="7454119" y="601579"/>
                  <a:pt x="7463961" y="573280"/>
                  <a:pt x="7470919" y="537114"/>
                </a:cubicBezTo>
                <a:cubicBezTo>
                  <a:pt x="7454386" y="540202"/>
                  <a:pt x="7442719" y="542723"/>
                  <a:pt x="7435916" y="544677"/>
                </a:cubicBezTo>
                <a:cubicBezTo>
                  <a:pt x="7429113" y="546630"/>
                  <a:pt x="7421960" y="543303"/>
                  <a:pt x="7414457" y="534696"/>
                </a:cubicBezTo>
                <a:cubicBezTo>
                  <a:pt x="7406953" y="526089"/>
                  <a:pt x="7408060" y="522371"/>
                  <a:pt x="7417777" y="523543"/>
                </a:cubicBezTo>
                <a:cubicBezTo>
                  <a:pt x="7427495" y="524715"/>
                  <a:pt x="7445673" y="523521"/>
                  <a:pt x="7472313" y="519962"/>
                </a:cubicBezTo>
                <a:cubicBezTo>
                  <a:pt x="7474497" y="503926"/>
                  <a:pt x="7475588" y="491331"/>
                  <a:pt x="7475588" y="482178"/>
                </a:cubicBezTo>
                <a:cubicBezTo>
                  <a:pt x="7475588" y="473298"/>
                  <a:pt x="7474419" y="465035"/>
                  <a:pt x="7472081" y="457389"/>
                </a:cubicBezTo>
                <a:cubicBezTo>
                  <a:pt x="7470327" y="451654"/>
                  <a:pt x="7471726" y="448879"/>
                  <a:pt x="7476275" y="449064"/>
                </a:cubicBezTo>
                <a:close/>
                <a:moveTo>
                  <a:pt x="5937183" y="447706"/>
                </a:moveTo>
                <a:cubicBezTo>
                  <a:pt x="5939050" y="447585"/>
                  <a:pt x="5941439" y="447833"/>
                  <a:pt x="5944351" y="448450"/>
                </a:cubicBezTo>
                <a:cubicBezTo>
                  <a:pt x="5955997" y="450918"/>
                  <a:pt x="5964191" y="454595"/>
                  <a:pt x="5968935" y="459482"/>
                </a:cubicBezTo>
                <a:cubicBezTo>
                  <a:pt x="5973679" y="464368"/>
                  <a:pt x="5975059" y="469156"/>
                  <a:pt x="5973075" y="473844"/>
                </a:cubicBezTo>
                <a:cubicBezTo>
                  <a:pt x="5971091" y="478532"/>
                  <a:pt x="5969525" y="487390"/>
                  <a:pt x="5968377" y="500419"/>
                </a:cubicBezTo>
                <a:cubicBezTo>
                  <a:pt x="5967231" y="513447"/>
                  <a:pt x="5966285" y="532637"/>
                  <a:pt x="5965541" y="557987"/>
                </a:cubicBezTo>
                <a:cubicBezTo>
                  <a:pt x="5993185" y="554130"/>
                  <a:pt x="6011907" y="551551"/>
                  <a:pt x="6021705" y="550248"/>
                </a:cubicBezTo>
                <a:cubicBezTo>
                  <a:pt x="6023863" y="537077"/>
                  <a:pt x="6023385" y="525927"/>
                  <a:pt x="6020272" y="516799"/>
                </a:cubicBezTo>
                <a:cubicBezTo>
                  <a:pt x="6017159" y="507671"/>
                  <a:pt x="6020465" y="504558"/>
                  <a:pt x="6030187" y="507460"/>
                </a:cubicBezTo>
                <a:cubicBezTo>
                  <a:pt x="6039911" y="510362"/>
                  <a:pt x="6047133" y="514108"/>
                  <a:pt x="6051851" y="518697"/>
                </a:cubicBezTo>
                <a:cubicBezTo>
                  <a:pt x="6056571" y="523286"/>
                  <a:pt x="6057339" y="527555"/>
                  <a:pt x="6054159" y="531505"/>
                </a:cubicBezTo>
                <a:cubicBezTo>
                  <a:pt x="6050977" y="535455"/>
                  <a:pt x="6048627" y="542177"/>
                  <a:pt x="6047107" y="551671"/>
                </a:cubicBezTo>
                <a:cubicBezTo>
                  <a:pt x="6045589" y="561166"/>
                  <a:pt x="6042671" y="571230"/>
                  <a:pt x="6038355" y="581865"/>
                </a:cubicBezTo>
                <a:cubicBezTo>
                  <a:pt x="6034039" y="592500"/>
                  <a:pt x="6029167" y="594627"/>
                  <a:pt x="6023741" y="588246"/>
                </a:cubicBezTo>
                <a:cubicBezTo>
                  <a:pt x="6018315" y="581865"/>
                  <a:pt x="6017159" y="574935"/>
                  <a:pt x="6020272" y="567457"/>
                </a:cubicBezTo>
                <a:cubicBezTo>
                  <a:pt x="5995058" y="570557"/>
                  <a:pt x="5976777" y="573441"/>
                  <a:pt x="5965429" y="576107"/>
                </a:cubicBezTo>
                <a:cubicBezTo>
                  <a:pt x="5964697" y="610102"/>
                  <a:pt x="5963959" y="635192"/>
                  <a:pt x="5963215" y="651377"/>
                </a:cubicBezTo>
                <a:cubicBezTo>
                  <a:pt x="5988950" y="648351"/>
                  <a:pt x="6008415" y="646137"/>
                  <a:pt x="6021611" y="644736"/>
                </a:cubicBezTo>
                <a:cubicBezTo>
                  <a:pt x="6023051" y="629419"/>
                  <a:pt x="6022213" y="617745"/>
                  <a:pt x="6019100" y="609715"/>
                </a:cubicBezTo>
                <a:cubicBezTo>
                  <a:pt x="6015987" y="601684"/>
                  <a:pt x="6019707" y="599523"/>
                  <a:pt x="6030262" y="603231"/>
                </a:cubicBezTo>
                <a:cubicBezTo>
                  <a:pt x="6040817" y="606939"/>
                  <a:pt x="6047650" y="610431"/>
                  <a:pt x="6050763" y="613705"/>
                </a:cubicBezTo>
                <a:cubicBezTo>
                  <a:pt x="6053877" y="616979"/>
                  <a:pt x="6054437" y="620765"/>
                  <a:pt x="6052447" y="625062"/>
                </a:cubicBezTo>
                <a:cubicBezTo>
                  <a:pt x="6050456" y="629360"/>
                  <a:pt x="6048691" y="638041"/>
                  <a:pt x="6047154" y="651107"/>
                </a:cubicBezTo>
                <a:cubicBezTo>
                  <a:pt x="6045617" y="664173"/>
                  <a:pt x="6044233" y="673580"/>
                  <a:pt x="6043005" y="679329"/>
                </a:cubicBezTo>
                <a:cubicBezTo>
                  <a:pt x="6041777" y="685077"/>
                  <a:pt x="6039198" y="690243"/>
                  <a:pt x="6035267" y="694826"/>
                </a:cubicBezTo>
                <a:cubicBezTo>
                  <a:pt x="6031335" y="699408"/>
                  <a:pt x="6027465" y="698921"/>
                  <a:pt x="6023658" y="693365"/>
                </a:cubicBezTo>
                <a:cubicBezTo>
                  <a:pt x="6019851" y="687809"/>
                  <a:pt x="6018145" y="682637"/>
                  <a:pt x="6018542" y="677850"/>
                </a:cubicBezTo>
                <a:cubicBezTo>
                  <a:pt x="6018939" y="673063"/>
                  <a:pt x="6019907" y="667395"/>
                  <a:pt x="6021444" y="660846"/>
                </a:cubicBezTo>
                <a:cubicBezTo>
                  <a:pt x="5986953" y="666291"/>
                  <a:pt x="5960378" y="670753"/>
                  <a:pt x="5941719" y="674231"/>
                </a:cubicBezTo>
                <a:cubicBezTo>
                  <a:pt x="5923060" y="677710"/>
                  <a:pt x="5909023" y="680957"/>
                  <a:pt x="5899610" y="683970"/>
                </a:cubicBezTo>
                <a:cubicBezTo>
                  <a:pt x="5890196" y="686984"/>
                  <a:pt x="5882231" y="690500"/>
                  <a:pt x="5875714" y="694519"/>
                </a:cubicBezTo>
                <a:cubicBezTo>
                  <a:pt x="5869196" y="698537"/>
                  <a:pt x="5864033" y="696413"/>
                  <a:pt x="5860226" y="688147"/>
                </a:cubicBezTo>
                <a:cubicBezTo>
                  <a:pt x="5856419" y="679881"/>
                  <a:pt x="5856307" y="673875"/>
                  <a:pt x="5859891" y="670129"/>
                </a:cubicBezTo>
                <a:cubicBezTo>
                  <a:pt x="5863475" y="666384"/>
                  <a:pt x="5866976" y="660062"/>
                  <a:pt x="5870393" y="651163"/>
                </a:cubicBezTo>
                <a:cubicBezTo>
                  <a:pt x="5873810" y="642264"/>
                  <a:pt x="5873379" y="632681"/>
                  <a:pt x="5869100" y="622411"/>
                </a:cubicBezTo>
                <a:cubicBezTo>
                  <a:pt x="5864821" y="612142"/>
                  <a:pt x="5867144" y="608049"/>
                  <a:pt x="5876067" y="610133"/>
                </a:cubicBezTo>
                <a:cubicBezTo>
                  <a:pt x="5884990" y="612217"/>
                  <a:pt x="5891434" y="615320"/>
                  <a:pt x="5895396" y="619444"/>
                </a:cubicBezTo>
                <a:cubicBezTo>
                  <a:pt x="5899359" y="623568"/>
                  <a:pt x="5900329" y="627813"/>
                  <a:pt x="5898308" y="632178"/>
                </a:cubicBezTo>
                <a:cubicBezTo>
                  <a:pt x="5896286" y="636544"/>
                  <a:pt x="5894534" y="642252"/>
                  <a:pt x="5893052" y="649303"/>
                </a:cubicBezTo>
                <a:cubicBezTo>
                  <a:pt x="5891570" y="656354"/>
                  <a:pt x="5890829" y="660958"/>
                  <a:pt x="5890829" y="663116"/>
                </a:cubicBezTo>
                <a:cubicBezTo>
                  <a:pt x="5890829" y="662285"/>
                  <a:pt x="5895914" y="661113"/>
                  <a:pt x="5906084" y="659600"/>
                </a:cubicBezTo>
                <a:cubicBezTo>
                  <a:pt x="5916254" y="658087"/>
                  <a:pt x="5928247" y="656636"/>
                  <a:pt x="5942063" y="655247"/>
                </a:cubicBezTo>
                <a:lnTo>
                  <a:pt x="5942063" y="579140"/>
                </a:lnTo>
                <a:cubicBezTo>
                  <a:pt x="5909668" y="585986"/>
                  <a:pt x="5889864" y="591976"/>
                  <a:pt x="5882653" y="597111"/>
                </a:cubicBezTo>
                <a:cubicBezTo>
                  <a:pt x="5875441" y="602245"/>
                  <a:pt x="5869919" y="600717"/>
                  <a:pt x="5866086" y="592525"/>
                </a:cubicBezTo>
                <a:cubicBezTo>
                  <a:pt x="5862254" y="584333"/>
                  <a:pt x="5862285" y="577623"/>
                  <a:pt x="5866179" y="572396"/>
                </a:cubicBezTo>
                <a:cubicBezTo>
                  <a:pt x="5870074" y="567168"/>
                  <a:pt x="5872021" y="559662"/>
                  <a:pt x="5872021" y="549876"/>
                </a:cubicBezTo>
                <a:cubicBezTo>
                  <a:pt x="5872021" y="540289"/>
                  <a:pt x="5870852" y="532045"/>
                  <a:pt x="5868514" y="525143"/>
                </a:cubicBezTo>
                <a:cubicBezTo>
                  <a:pt x="5866176" y="518241"/>
                  <a:pt x="5868626" y="515621"/>
                  <a:pt x="5875862" y="517283"/>
                </a:cubicBezTo>
                <a:cubicBezTo>
                  <a:pt x="5883099" y="518945"/>
                  <a:pt x="5889350" y="521602"/>
                  <a:pt x="5894615" y="525254"/>
                </a:cubicBezTo>
                <a:cubicBezTo>
                  <a:pt x="5899880" y="528907"/>
                  <a:pt x="5901321" y="533331"/>
                  <a:pt x="5898940" y="538528"/>
                </a:cubicBezTo>
                <a:cubicBezTo>
                  <a:pt x="5896559" y="543725"/>
                  <a:pt x="5894993" y="549135"/>
                  <a:pt x="5894243" y="554760"/>
                </a:cubicBezTo>
                <a:cubicBezTo>
                  <a:pt x="5893492" y="560384"/>
                  <a:pt x="5892931" y="564077"/>
                  <a:pt x="5892559" y="565838"/>
                </a:cubicBezTo>
                <a:cubicBezTo>
                  <a:pt x="5892187" y="567599"/>
                  <a:pt x="5892987" y="568505"/>
                  <a:pt x="5894959" y="568554"/>
                </a:cubicBezTo>
                <a:cubicBezTo>
                  <a:pt x="5896931" y="568604"/>
                  <a:pt x="5912632" y="566415"/>
                  <a:pt x="5942063" y="561987"/>
                </a:cubicBezTo>
                <a:lnTo>
                  <a:pt x="5942063" y="496186"/>
                </a:lnTo>
                <a:cubicBezTo>
                  <a:pt x="5942063" y="480572"/>
                  <a:pt x="5939533" y="468095"/>
                  <a:pt x="5934473" y="458756"/>
                </a:cubicBezTo>
                <a:cubicBezTo>
                  <a:pt x="5930678" y="451752"/>
                  <a:pt x="5931581" y="448068"/>
                  <a:pt x="5937183" y="447706"/>
                </a:cubicBezTo>
                <a:close/>
                <a:moveTo>
                  <a:pt x="5681248" y="447703"/>
                </a:moveTo>
                <a:cubicBezTo>
                  <a:pt x="5682656" y="447584"/>
                  <a:pt x="5684462" y="447833"/>
                  <a:pt x="5686665" y="448450"/>
                </a:cubicBezTo>
                <a:cubicBezTo>
                  <a:pt x="5695476" y="450918"/>
                  <a:pt x="5703476" y="454356"/>
                  <a:pt x="5710663" y="458765"/>
                </a:cubicBezTo>
                <a:cubicBezTo>
                  <a:pt x="5717851" y="463175"/>
                  <a:pt x="5719298" y="468939"/>
                  <a:pt x="5715007" y="476057"/>
                </a:cubicBezTo>
                <a:cubicBezTo>
                  <a:pt x="5710716" y="483176"/>
                  <a:pt x="5708936" y="505817"/>
                  <a:pt x="5709668" y="543979"/>
                </a:cubicBezTo>
                <a:cubicBezTo>
                  <a:pt x="5727069" y="541709"/>
                  <a:pt x="5739483" y="539585"/>
                  <a:pt x="5746912" y="537607"/>
                </a:cubicBezTo>
                <a:cubicBezTo>
                  <a:pt x="5754341" y="535629"/>
                  <a:pt x="5762462" y="537201"/>
                  <a:pt x="5771273" y="542323"/>
                </a:cubicBezTo>
                <a:cubicBezTo>
                  <a:pt x="5780085" y="547445"/>
                  <a:pt x="5780299" y="551352"/>
                  <a:pt x="5771915" y="554043"/>
                </a:cubicBezTo>
                <a:cubicBezTo>
                  <a:pt x="5763531" y="556735"/>
                  <a:pt x="5742819" y="559550"/>
                  <a:pt x="5709780" y="562489"/>
                </a:cubicBezTo>
                <a:cubicBezTo>
                  <a:pt x="5709780" y="607361"/>
                  <a:pt x="5709364" y="644072"/>
                  <a:pt x="5708533" y="672622"/>
                </a:cubicBezTo>
                <a:cubicBezTo>
                  <a:pt x="5707702" y="701172"/>
                  <a:pt x="5703786" y="715686"/>
                  <a:pt x="5696785" y="716164"/>
                </a:cubicBezTo>
                <a:cubicBezTo>
                  <a:pt x="5689784" y="716641"/>
                  <a:pt x="5686283" y="702462"/>
                  <a:pt x="5686283" y="673627"/>
                </a:cubicBezTo>
                <a:lnTo>
                  <a:pt x="5686283" y="565131"/>
                </a:lnTo>
                <a:cubicBezTo>
                  <a:pt x="5669230" y="568914"/>
                  <a:pt x="5656297" y="571804"/>
                  <a:pt x="5647486" y="573800"/>
                </a:cubicBezTo>
                <a:cubicBezTo>
                  <a:pt x="5638674" y="575797"/>
                  <a:pt x="5630098" y="573354"/>
                  <a:pt x="5621757" y="566471"/>
                </a:cubicBezTo>
                <a:cubicBezTo>
                  <a:pt x="5613416" y="559587"/>
                  <a:pt x="5613677" y="555879"/>
                  <a:pt x="5622538" y="555346"/>
                </a:cubicBezTo>
                <a:cubicBezTo>
                  <a:pt x="5631400" y="554812"/>
                  <a:pt x="5640023" y="554161"/>
                  <a:pt x="5648407" y="553392"/>
                </a:cubicBezTo>
                <a:cubicBezTo>
                  <a:pt x="5656790" y="552623"/>
                  <a:pt x="5669416" y="550831"/>
                  <a:pt x="5686283" y="548016"/>
                </a:cubicBezTo>
                <a:cubicBezTo>
                  <a:pt x="5686283" y="520569"/>
                  <a:pt x="5686097" y="501154"/>
                  <a:pt x="5685725" y="489768"/>
                </a:cubicBezTo>
                <a:cubicBezTo>
                  <a:pt x="5685353" y="478383"/>
                  <a:pt x="5683214" y="468033"/>
                  <a:pt x="5679307" y="458719"/>
                </a:cubicBezTo>
                <a:cubicBezTo>
                  <a:pt x="5676377" y="451733"/>
                  <a:pt x="5677024" y="448061"/>
                  <a:pt x="5681248" y="447703"/>
                </a:cubicBezTo>
                <a:close/>
                <a:moveTo>
                  <a:pt x="4060994" y="447631"/>
                </a:moveTo>
                <a:cubicBezTo>
                  <a:pt x="4062794" y="446748"/>
                  <a:pt x="4065911" y="446825"/>
                  <a:pt x="4070345" y="447864"/>
                </a:cubicBezTo>
                <a:cubicBezTo>
                  <a:pt x="4079213" y="449941"/>
                  <a:pt x="4086809" y="453718"/>
                  <a:pt x="4093134" y="459193"/>
                </a:cubicBezTo>
                <a:cubicBezTo>
                  <a:pt x="4099460" y="464669"/>
                  <a:pt x="4102830" y="470644"/>
                  <a:pt x="4103245" y="477118"/>
                </a:cubicBezTo>
                <a:cubicBezTo>
                  <a:pt x="4103661" y="483592"/>
                  <a:pt x="4101692" y="489176"/>
                  <a:pt x="4097339" y="493870"/>
                </a:cubicBezTo>
                <a:cubicBezTo>
                  <a:pt x="4092985" y="498565"/>
                  <a:pt x="4084391" y="492962"/>
                  <a:pt x="4071554" y="477062"/>
                </a:cubicBezTo>
                <a:cubicBezTo>
                  <a:pt x="4065216" y="466743"/>
                  <a:pt x="4061214" y="458778"/>
                  <a:pt x="4059546" y="453166"/>
                </a:cubicBezTo>
                <a:cubicBezTo>
                  <a:pt x="4058712" y="450360"/>
                  <a:pt x="4059194" y="448515"/>
                  <a:pt x="4060994" y="447631"/>
                </a:cubicBezTo>
                <a:close/>
                <a:moveTo>
                  <a:pt x="689222" y="447138"/>
                </a:moveTo>
                <a:cubicBezTo>
                  <a:pt x="695801" y="447951"/>
                  <a:pt x="702634" y="449743"/>
                  <a:pt x="709722" y="452515"/>
                </a:cubicBezTo>
                <a:cubicBezTo>
                  <a:pt x="716810" y="455287"/>
                  <a:pt x="719557" y="458570"/>
                  <a:pt x="717964" y="462365"/>
                </a:cubicBezTo>
                <a:cubicBezTo>
                  <a:pt x="716370" y="466160"/>
                  <a:pt x="715201" y="473624"/>
                  <a:pt x="714457" y="484755"/>
                </a:cubicBezTo>
                <a:cubicBezTo>
                  <a:pt x="713713" y="495886"/>
                  <a:pt x="713341" y="510176"/>
                  <a:pt x="713341" y="527626"/>
                </a:cubicBezTo>
                <a:cubicBezTo>
                  <a:pt x="714891" y="527726"/>
                  <a:pt x="719077" y="526777"/>
                  <a:pt x="725898" y="524780"/>
                </a:cubicBezTo>
                <a:cubicBezTo>
                  <a:pt x="732719" y="522783"/>
                  <a:pt x="738948" y="523844"/>
                  <a:pt x="744585" y="527961"/>
                </a:cubicBezTo>
                <a:cubicBezTo>
                  <a:pt x="750222" y="532079"/>
                  <a:pt x="750892" y="535579"/>
                  <a:pt x="746594" y="538463"/>
                </a:cubicBezTo>
                <a:cubicBezTo>
                  <a:pt x="742297" y="541347"/>
                  <a:pt x="737553" y="543390"/>
                  <a:pt x="732363" y="544593"/>
                </a:cubicBezTo>
                <a:cubicBezTo>
                  <a:pt x="727172" y="545796"/>
                  <a:pt x="720832" y="547334"/>
                  <a:pt x="713341" y="549207"/>
                </a:cubicBezTo>
                <a:lnTo>
                  <a:pt x="713341" y="574340"/>
                </a:lnTo>
                <a:cubicBezTo>
                  <a:pt x="719170" y="574340"/>
                  <a:pt x="725848" y="575450"/>
                  <a:pt x="733377" y="577670"/>
                </a:cubicBezTo>
                <a:cubicBezTo>
                  <a:pt x="740905" y="579890"/>
                  <a:pt x="745091" y="585359"/>
                  <a:pt x="745934" y="594078"/>
                </a:cubicBezTo>
                <a:cubicBezTo>
                  <a:pt x="746777" y="602797"/>
                  <a:pt x="744452" y="607157"/>
                  <a:pt x="738958" y="607157"/>
                </a:cubicBezTo>
                <a:cubicBezTo>
                  <a:pt x="735634" y="607157"/>
                  <a:pt x="731486" y="604871"/>
                  <a:pt x="726512" y="600301"/>
                </a:cubicBezTo>
                <a:cubicBezTo>
                  <a:pt x="721538" y="595731"/>
                  <a:pt x="717149" y="591009"/>
                  <a:pt x="713341" y="586135"/>
                </a:cubicBezTo>
                <a:lnTo>
                  <a:pt x="713341" y="653777"/>
                </a:lnTo>
                <a:cubicBezTo>
                  <a:pt x="713341" y="671847"/>
                  <a:pt x="712231" y="685908"/>
                  <a:pt x="710010" y="695960"/>
                </a:cubicBezTo>
                <a:cubicBezTo>
                  <a:pt x="707791" y="706012"/>
                  <a:pt x="704656" y="710797"/>
                  <a:pt x="700607" y="710313"/>
                </a:cubicBezTo>
                <a:cubicBezTo>
                  <a:pt x="696557" y="709829"/>
                  <a:pt x="692586" y="705613"/>
                  <a:pt x="688691" y="697663"/>
                </a:cubicBezTo>
                <a:cubicBezTo>
                  <a:pt x="684797" y="689713"/>
                  <a:pt x="684022" y="681896"/>
                  <a:pt x="686365" y="674213"/>
                </a:cubicBezTo>
                <a:cubicBezTo>
                  <a:pt x="688709" y="666530"/>
                  <a:pt x="690266" y="654382"/>
                  <a:pt x="691035" y="637769"/>
                </a:cubicBezTo>
                <a:cubicBezTo>
                  <a:pt x="691804" y="621156"/>
                  <a:pt x="692579" y="601613"/>
                  <a:pt x="693361" y="579140"/>
                </a:cubicBezTo>
                <a:cubicBezTo>
                  <a:pt x="687507" y="596143"/>
                  <a:pt x="678658" y="611162"/>
                  <a:pt x="666814" y="624197"/>
                </a:cubicBezTo>
                <a:cubicBezTo>
                  <a:pt x="654969" y="637232"/>
                  <a:pt x="642229" y="647182"/>
                  <a:pt x="628592" y="654047"/>
                </a:cubicBezTo>
                <a:cubicBezTo>
                  <a:pt x="614956" y="660911"/>
                  <a:pt x="613465" y="658707"/>
                  <a:pt x="624118" y="647433"/>
                </a:cubicBezTo>
                <a:cubicBezTo>
                  <a:pt x="634772" y="636159"/>
                  <a:pt x="646275" y="621646"/>
                  <a:pt x="658628" y="603892"/>
                </a:cubicBezTo>
                <a:cubicBezTo>
                  <a:pt x="670980" y="586138"/>
                  <a:pt x="680226" y="569323"/>
                  <a:pt x="686365" y="553448"/>
                </a:cubicBezTo>
                <a:cubicBezTo>
                  <a:pt x="677907" y="555780"/>
                  <a:pt x="669170" y="557724"/>
                  <a:pt x="660154" y="559280"/>
                </a:cubicBezTo>
                <a:cubicBezTo>
                  <a:pt x="651137" y="560837"/>
                  <a:pt x="641770" y="559817"/>
                  <a:pt x="632053" y="556220"/>
                </a:cubicBezTo>
                <a:cubicBezTo>
                  <a:pt x="622336" y="552623"/>
                  <a:pt x="624372" y="549504"/>
                  <a:pt x="638164" y="546862"/>
                </a:cubicBezTo>
                <a:cubicBezTo>
                  <a:pt x="651956" y="544221"/>
                  <a:pt x="669963" y="540029"/>
                  <a:pt x="692189" y="534286"/>
                </a:cubicBezTo>
                <a:cubicBezTo>
                  <a:pt x="692189" y="518374"/>
                  <a:pt x="691810" y="503181"/>
                  <a:pt x="691054" y="488708"/>
                </a:cubicBezTo>
                <a:cubicBezTo>
                  <a:pt x="690297" y="474234"/>
                  <a:pt x="688158" y="463485"/>
                  <a:pt x="684635" y="456459"/>
                </a:cubicBezTo>
                <a:cubicBezTo>
                  <a:pt x="681113" y="449433"/>
                  <a:pt x="682642" y="446326"/>
                  <a:pt x="689222" y="447138"/>
                </a:cubicBezTo>
                <a:close/>
                <a:moveTo>
                  <a:pt x="2222169" y="446562"/>
                </a:moveTo>
                <a:cubicBezTo>
                  <a:pt x="2228364" y="447771"/>
                  <a:pt x="2234808" y="449535"/>
                  <a:pt x="2241499" y="451854"/>
                </a:cubicBezTo>
                <a:cubicBezTo>
                  <a:pt x="2248190" y="454174"/>
                  <a:pt x="2250162" y="458781"/>
                  <a:pt x="2247414" y="465677"/>
                </a:cubicBezTo>
                <a:cubicBezTo>
                  <a:pt x="2244667" y="472572"/>
                  <a:pt x="2242928" y="486221"/>
                  <a:pt x="2242196" y="506623"/>
                </a:cubicBezTo>
                <a:cubicBezTo>
                  <a:pt x="2245371" y="506710"/>
                  <a:pt x="2249700" y="505953"/>
                  <a:pt x="2255181" y="504353"/>
                </a:cubicBezTo>
                <a:cubicBezTo>
                  <a:pt x="2260663" y="502754"/>
                  <a:pt x="2266486" y="503581"/>
                  <a:pt x="2272650" y="506837"/>
                </a:cubicBezTo>
                <a:cubicBezTo>
                  <a:pt x="2278814" y="510093"/>
                  <a:pt x="2279360" y="513202"/>
                  <a:pt x="2274287" y="516167"/>
                </a:cubicBezTo>
                <a:cubicBezTo>
                  <a:pt x="2269215" y="519131"/>
                  <a:pt x="2258518" y="522386"/>
                  <a:pt x="2242196" y="525934"/>
                </a:cubicBezTo>
                <a:lnTo>
                  <a:pt x="2242196" y="542100"/>
                </a:lnTo>
                <a:cubicBezTo>
                  <a:pt x="2252304" y="543464"/>
                  <a:pt x="2260474" y="545498"/>
                  <a:pt x="2266706" y="548202"/>
                </a:cubicBezTo>
                <a:cubicBezTo>
                  <a:pt x="2272938" y="550906"/>
                  <a:pt x="2275276" y="556152"/>
                  <a:pt x="2273720" y="563941"/>
                </a:cubicBezTo>
                <a:cubicBezTo>
                  <a:pt x="2272163" y="571729"/>
                  <a:pt x="2268151" y="573605"/>
                  <a:pt x="2261683" y="569568"/>
                </a:cubicBezTo>
                <a:cubicBezTo>
                  <a:pt x="2255216" y="565531"/>
                  <a:pt x="2248720" y="560158"/>
                  <a:pt x="2242196" y="553448"/>
                </a:cubicBezTo>
                <a:cubicBezTo>
                  <a:pt x="2242940" y="584963"/>
                  <a:pt x="2241747" y="605098"/>
                  <a:pt x="2238615" y="613854"/>
                </a:cubicBezTo>
                <a:cubicBezTo>
                  <a:pt x="2235483" y="622610"/>
                  <a:pt x="2230994" y="622994"/>
                  <a:pt x="2225146" y="615007"/>
                </a:cubicBezTo>
                <a:cubicBezTo>
                  <a:pt x="2219298" y="607020"/>
                  <a:pt x="2216960" y="601135"/>
                  <a:pt x="2218132" y="597352"/>
                </a:cubicBezTo>
                <a:cubicBezTo>
                  <a:pt x="2219305" y="593570"/>
                  <a:pt x="2220281" y="587744"/>
                  <a:pt x="2221063" y="579874"/>
                </a:cubicBezTo>
                <a:cubicBezTo>
                  <a:pt x="2221844" y="572005"/>
                  <a:pt x="2222619" y="561640"/>
                  <a:pt x="2223388" y="548779"/>
                </a:cubicBezTo>
                <a:cubicBezTo>
                  <a:pt x="2221490" y="558676"/>
                  <a:pt x="2216939" y="568027"/>
                  <a:pt x="2209733" y="576833"/>
                </a:cubicBezTo>
                <a:cubicBezTo>
                  <a:pt x="2202527" y="585638"/>
                  <a:pt x="2192106" y="593864"/>
                  <a:pt x="2178470" y="601510"/>
                </a:cubicBezTo>
                <a:cubicBezTo>
                  <a:pt x="2164833" y="609156"/>
                  <a:pt x="2163531" y="606564"/>
                  <a:pt x="2174563" y="593734"/>
                </a:cubicBezTo>
                <a:cubicBezTo>
                  <a:pt x="2185595" y="580904"/>
                  <a:pt x="2194748" y="568554"/>
                  <a:pt x="2202022" y="556685"/>
                </a:cubicBezTo>
                <a:cubicBezTo>
                  <a:pt x="2209296" y="544816"/>
                  <a:pt x="2214080" y="536345"/>
                  <a:pt x="2216374" y="531273"/>
                </a:cubicBezTo>
                <a:cubicBezTo>
                  <a:pt x="2210583" y="532811"/>
                  <a:pt x="2205203" y="533973"/>
                  <a:pt x="2200236" y="534761"/>
                </a:cubicBezTo>
                <a:cubicBezTo>
                  <a:pt x="2195269" y="535548"/>
                  <a:pt x="2188547" y="534122"/>
                  <a:pt x="2180070" y="530482"/>
                </a:cubicBezTo>
                <a:cubicBezTo>
                  <a:pt x="2171593" y="526842"/>
                  <a:pt x="2172638" y="523921"/>
                  <a:pt x="2183204" y="521720"/>
                </a:cubicBezTo>
                <a:cubicBezTo>
                  <a:pt x="2193771" y="519518"/>
                  <a:pt x="2207166" y="515950"/>
                  <a:pt x="2223388" y="511013"/>
                </a:cubicBezTo>
                <a:cubicBezTo>
                  <a:pt x="2223388" y="497346"/>
                  <a:pt x="2223199" y="486382"/>
                  <a:pt x="2222821" y="478122"/>
                </a:cubicBezTo>
                <a:cubicBezTo>
                  <a:pt x="2222442" y="469862"/>
                  <a:pt x="2220690" y="462235"/>
                  <a:pt x="2217565" y="455240"/>
                </a:cubicBezTo>
                <a:cubicBezTo>
                  <a:pt x="2214440" y="448245"/>
                  <a:pt x="2215974" y="445352"/>
                  <a:pt x="2222169" y="446562"/>
                </a:cubicBezTo>
                <a:close/>
                <a:moveTo>
                  <a:pt x="1966071" y="444441"/>
                </a:moveTo>
                <a:cubicBezTo>
                  <a:pt x="1969195" y="444587"/>
                  <a:pt x="1973406" y="445411"/>
                  <a:pt x="1978705" y="446915"/>
                </a:cubicBezTo>
                <a:cubicBezTo>
                  <a:pt x="1989303" y="449923"/>
                  <a:pt x="1994602" y="452722"/>
                  <a:pt x="1994602" y="455315"/>
                </a:cubicBezTo>
                <a:cubicBezTo>
                  <a:pt x="1994602" y="456927"/>
                  <a:pt x="1994214" y="460663"/>
                  <a:pt x="1993439" y="466523"/>
                </a:cubicBezTo>
                <a:cubicBezTo>
                  <a:pt x="1992664" y="472383"/>
                  <a:pt x="1992277" y="479933"/>
                  <a:pt x="1992277" y="489173"/>
                </a:cubicBezTo>
                <a:cubicBezTo>
                  <a:pt x="1992277" y="498450"/>
                  <a:pt x="1995483" y="516328"/>
                  <a:pt x="2001895" y="542807"/>
                </a:cubicBezTo>
                <a:cubicBezTo>
                  <a:pt x="2005367" y="541430"/>
                  <a:pt x="2012012" y="539334"/>
                  <a:pt x="2021828" y="536519"/>
                </a:cubicBezTo>
                <a:cubicBezTo>
                  <a:pt x="2031644" y="533704"/>
                  <a:pt x="2038900" y="534969"/>
                  <a:pt x="2043594" y="540314"/>
                </a:cubicBezTo>
                <a:cubicBezTo>
                  <a:pt x="2048289" y="545659"/>
                  <a:pt x="2045631" y="549768"/>
                  <a:pt x="2035623" y="552639"/>
                </a:cubicBezTo>
                <a:cubicBezTo>
                  <a:pt x="2025614" y="555510"/>
                  <a:pt x="2015835" y="558198"/>
                  <a:pt x="2006285" y="560704"/>
                </a:cubicBezTo>
                <a:cubicBezTo>
                  <a:pt x="2011630" y="578799"/>
                  <a:pt x="2017484" y="594624"/>
                  <a:pt x="2023847" y="608180"/>
                </a:cubicBezTo>
                <a:cubicBezTo>
                  <a:pt x="2025484" y="605985"/>
                  <a:pt x="2028389" y="600180"/>
                  <a:pt x="2032562" y="590767"/>
                </a:cubicBezTo>
                <a:cubicBezTo>
                  <a:pt x="2036736" y="581353"/>
                  <a:pt x="2038435" y="573537"/>
                  <a:pt x="2037660" y="567317"/>
                </a:cubicBezTo>
                <a:cubicBezTo>
                  <a:pt x="2036885" y="561097"/>
                  <a:pt x="2042162" y="561491"/>
                  <a:pt x="2053491" y="568498"/>
                </a:cubicBezTo>
                <a:cubicBezTo>
                  <a:pt x="2064821" y="575506"/>
                  <a:pt x="2067413" y="582733"/>
                  <a:pt x="2061268" y="590181"/>
                </a:cubicBezTo>
                <a:cubicBezTo>
                  <a:pt x="2055122" y="597628"/>
                  <a:pt x="2046518" y="609240"/>
                  <a:pt x="2035455" y="625016"/>
                </a:cubicBezTo>
                <a:cubicBezTo>
                  <a:pt x="2042983" y="637294"/>
                  <a:pt x="2051135" y="647821"/>
                  <a:pt x="2059910" y="656595"/>
                </a:cubicBezTo>
                <a:cubicBezTo>
                  <a:pt x="2068684" y="665370"/>
                  <a:pt x="2075332" y="671168"/>
                  <a:pt x="2079853" y="673990"/>
                </a:cubicBezTo>
                <a:cubicBezTo>
                  <a:pt x="2084373" y="676811"/>
                  <a:pt x="2087464" y="674923"/>
                  <a:pt x="2089126" y="668325"/>
                </a:cubicBezTo>
                <a:cubicBezTo>
                  <a:pt x="2090788" y="661727"/>
                  <a:pt x="2093932" y="654140"/>
                  <a:pt x="2098558" y="645563"/>
                </a:cubicBezTo>
                <a:cubicBezTo>
                  <a:pt x="2103184" y="636987"/>
                  <a:pt x="2105498" y="642057"/>
                  <a:pt x="2105498" y="660772"/>
                </a:cubicBezTo>
                <a:cubicBezTo>
                  <a:pt x="2105498" y="677069"/>
                  <a:pt x="2106862" y="689911"/>
                  <a:pt x="2109590" y="699300"/>
                </a:cubicBezTo>
                <a:cubicBezTo>
                  <a:pt x="2112319" y="708688"/>
                  <a:pt x="2109379" y="713383"/>
                  <a:pt x="2100772" y="713383"/>
                </a:cubicBezTo>
                <a:cubicBezTo>
                  <a:pt x="2093715" y="713383"/>
                  <a:pt x="2082169" y="706971"/>
                  <a:pt x="2066132" y="694147"/>
                </a:cubicBezTo>
                <a:cubicBezTo>
                  <a:pt x="2050096" y="681322"/>
                  <a:pt x="2034581" y="663221"/>
                  <a:pt x="2019586" y="639843"/>
                </a:cubicBezTo>
                <a:cubicBezTo>
                  <a:pt x="2012877" y="647173"/>
                  <a:pt x="2004859" y="653272"/>
                  <a:pt x="1995532" y="658139"/>
                </a:cubicBezTo>
                <a:cubicBezTo>
                  <a:pt x="1986206" y="663007"/>
                  <a:pt x="1976302" y="666037"/>
                  <a:pt x="1965822" y="667227"/>
                </a:cubicBezTo>
                <a:cubicBezTo>
                  <a:pt x="1955342" y="668418"/>
                  <a:pt x="1954217" y="666170"/>
                  <a:pt x="1962446" y="660484"/>
                </a:cubicBezTo>
                <a:cubicBezTo>
                  <a:pt x="1970675" y="654797"/>
                  <a:pt x="1978764" y="649303"/>
                  <a:pt x="1986714" y="644001"/>
                </a:cubicBezTo>
                <a:cubicBezTo>
                  <a:pt x="1994664" y="638699"/>
                  <a:pt x="2002304" y="631440"/>
                  <a:pt x="2009633" y="622225"/>
                </a:cubicBezTo>
                <a:cubicBezTo>
                  <a:pt x="1999737" y="599194"/>
                  <a:pt x="1992400" y="580163"/>
                  <a:pt x="1987626" y="565131"/>
                </a:cubicBezTo>
                <a:cubicBezTo>
                  <a:pt x="1975186" y="570452"/>
                  <a:pt x="1961947" y="575189"/>
                  <a:pt x="1947907" y="579344"/>
                </a:cubicBezTo>
                <a:cubicBezTo>
                  <a:pt x="1948689" y="585632"/>
                  <a:pt x="1949079" y="591350"/>
                  <a:pt x="1949079" y="596497"/>
                </a:cubicBezTo>
                <a:cubicBezTo>
                  <a:pt x="1970870" y="587158"/>
                  <a:pt x="1977800" y="586507"/>
                  <a:pt x="1969869" y="594543"/>
                </a:cubicBezTo>
                <a:cubicBezTo>
                  <a:pt x="1961937" y="602580"/>
                  <a:pt x="1955007" y="608570"/>
                  <a:pt x="1949079" y="612514"/>
                </a:cubicBezTo>
                <a:cubicBezTo>
                  <a:pt x="1949079" y="631093"/>
                  <a:pt x="1948670" y="646522"/>
                  <a:pt x="1947851" y="658800"/>
                </a:cubicBezTo>
                <a:cubicBezTo>
                  <a:pt x="1947033" y="671078"/>
                  <a:pt x="1943207" y="681493"/>
                  <a:pt x="1936373" y="690044"/>
                </a:cubicBezTo>
                <a:cubicBezTo>
                  <a:pt x="1929539" y="698596"/>
                  <a:pt x="1924767" y="700493"/>
                  <a:pt x="1922057" y="695737"/>
                </a:cubicBezTo>
                <a:cubicBezTo>
                  <a:pt x="1919348" y="690981"/>
                  <a:pt x="1914005" y="685012"/>
                  <a:pt x="1906031" y="677831"/>
                </a:cubicBezTo>
                <a:cubicBezTo>
                  <a:pt x="1898056" y="670650"/>
                  <a:pt x="1894069" y="666136"/>
                  <a:pt x="1894069" y="664288"/>
                </a:cubicBezTo>
                <a:cubicBezTo>
                  <a:pt x="1894069" y="661125"/>
                  <a:pt x="1898564" y="660710"/>
                  <a:pt x="1907556" y="663041"/>
                </a:cubicBezTo>
                <a:cubicBezTo>
                  <a:pt x="1916548" y="665373"/>
                  <a:pt x="1921999" y="664545"/>
                  <a:pt x="1923909" y="660558"/>
                </a:cubicBezTo>
                <a:cubicBezTo>
                  <a:pt x="1925819" y="656571"/>
                  <a:pt x="1927158" y="644215"/>
                  <a:pt x="1927927" y="623490"/>
                </a:cubicBezTo>
                <a:cubicBezTo>
                  <a:pt x="1908852" y="633350"/>
                  <a:pt x="1895489" y="641068"/>
                  <a:pt x="1887836" y="646642"/>
                </a:cubicBezTo>
                <a:cubicBezTo>
                  <a:pt x="1880184" y="652217"/>
                  <a:pt x="1874591" y="654788"/>
                  <a:pt x="1871056" y="654354"/>
                </a:cubicBezTo>
                <a:cubicBezTo>
                  <a:pt x="1867521" y="653920"/>
                  <a:pt x="1862495" y="650379"/>
                  <a:pt x="1855978" y="643731"/>
                </a:cubicBezTo>
                <a:cubicBezTo>
                  <a:pt x="1849460" y="637083"/>
                  <a:pt x="1849150" y="633214"/>
                  <a:pt x="1855048" y="632122"/>
                </a:cubicBezTo>
                <a:cubicBezTo>
                  <a:pt x="1860945" y="631031"/>
                  <a:pt x="1865627" y="629909"/>
                  <a:pt x="1869093" y="628755"/>
                </a:cubicBezTo>
                <a:cubicBezTo>
                  <a:pt x="1872560" y="627602"/>
                  <a:pt x="1879270" y="625301"/>
                  <a:pt x="1889222" y="621853"/>
                </a:cubicBezTo>
                <a:cubicBezTo>
                  <a:pt x="1899175" y="618405"/>
                  <a:pt x="1912468" y="613066"/>
                  <a:pt x="1929099" y="605836"/>
                </a:cubicBezTo>
                <a:cubicBezTo>
                  <a:pt x="1929099" y="597551"/>
                  <a:pt x="1928838" y="590209"/>
                  <a:pt x="1928318" y="583809"/>
                </a:cubicBezTo>
                <a:cubicBezTo>
                  <a:pt x="1910235" y="589923"/>
                  <a:pt x="1898766" y="593979"/>
                  <a:pt x="1893910" y="595976"/>
                </a:cubicBezTo>
                <a:cubicBezTo>
                  <a:pt x="1889055" y="597973"/>
                  <a:pt x="1882615" y="595256"/>
                  <a:pt x="1874591" y="587827"/>
                </a:cubicBezTo>
                <a:cubicBezTo>
                  <a:pt x="1866566" y="580398"/>
                  <a:pt x="1868024" y="576684"/>
                  <a:pt x="1878963" y="576684"/>
                </a:cubicBezTo>
                <a:cubicBezTo>
                  <a:pt x="1887942" y="576684"/>
                  <a:pt x="1904263" y="573503"/>
                  <a:pt x="1927927" y="567140"/>
                </a:cubicBezTo>
                <a:cubicBezTo>
                  <a:pt x="1924330" y="553398"/>
                  <a:pt x="1921075" y="545721"/>
                  <a:pt x="1918160" y="544109"/>
                </a:cubicBezTo>
                <a:cubicBezTo>
                  <a:pt x="1911847" y="545659"/>
                  <a:pt x="1905671" y="546630"/>
                  <a:pt x="1899631" y="547021"/>
                </a:cubicBezTo>
                <a:cubicBezTo>
                  <a:pt x="1893591" y="547411"/>
                  <a:pt x="1895945" y="543656"/>
                  <a:pt x="1906691" y="535756"/>
                </a:cubicBezTo>
                <a:cubicBezTo>
                  <a:pt x="1917438" y="527856"/>
                  <a:pt x="1924829" y="521152"/>
                  <a:pt x="1928867" y="515646"/>
                </a:cubicBezTo>
                <a:cubicBezTo>
                  <a:pt x="1932903" y="510139"/>
                  <a:pt x="1934922" y="506375"/>
                  <a:pt x="1934922" y="504353"/>
                </a:cubicBezTo>
                <a:cubicBezTo>
                  <a:pt x="1934922" y="498859"/>
                  <a:pt x="1941368" y="499343"/>
                  <a:pt x="1954260" y="505805"/>
                </a:cubicBezTo>
                <a:cubicBezTo>
                  <a:pt x="1967153" y="512266"/>
                  <a:pt x="1970188" y="517348"/>
                  <a:pt x="1963367" y="521050"/>
                </a:cubicBezTo>
                <a:cubicBezTo>
                  <a:pt x="1956545" y="524752"/>
                  <a:pt x="1945166" y="530138"/>
                  <a:pt x="1929229" y="537207"/>
                </a:cubicBezTo>
                <a:cubicBezTo>
                  <a:pt x="1938915" y="539961"/>
                  <a:pt x="1944450" y="542717"/>
                  <a:pt x="1945833" y="545477"/>
                </a:cubicBezTo>
                <a:cubicBezTo>
                  <a:pt x="1947216" y="548236"/>
                  <a:pt x="1947907" y="552791"/>
                  <a:pt x="1947907" y="559141"/>
                </a:cubicBezTo>
                <a:cubicBezTo>
                  <a:pt x="1959218" y="556251"/>
                  <a:pt x="1970845" y="552735"/>
                  <a:pt x="1982789" y="548593"/>
                </a:cubicBezTo>
                <a:cubicBezTo>
                  <a:pt x="1980457" y="535657"/>
                  <a:pt x="1976994" y="517918"/>
                  <a:pt x="1972399" y="495377"/>
                </a:cubicBezTo>
                <a:cubicBezTo>
                  <a:pt x="1967804" y="472836"/>
                  <a:pt x="1964108" y="459584"/>
                  <a:pt x="1961311" y="455621"/>
                </a:cubicBezTo>
                <a:cubicBezTo>
                  <a:pt x="1958514" y="451659"/>
                  <a:pt x="1958065" y="448465"/>
                  <a:pt x="1959962" y="446041"/>
                </a:cubicBezTo>
                <a:cubicBezTo>
                  <a:pt x="1960911" y="444828"/>
                  <a:pt x="1962947" y="444295"/>
                  <a:pt x="1966071" y="444441"/>
                </a:cubicBezTo>
                <a:close/>
                <a:moveTo>
                  <a:pt x="438249" y="444419"/>
                </a:moveTo>
                <a:cubicBezTo>
                  <a:pt x="440957" y="444869"/>
                  <a:pt x="444262" y="445782"/>
                  <a:pt x="448166" y="447157"/>
                </a:cubicBezTo>
                <a:cubicBezTo>
                  <a:pt x="463781" y="452657"/>
                  <a:pt x="470016" y="459051"/>
                  <a:pt x="466872" y="466337"/>
                </a:cubicBezTo>
                <a:cubicBezTo>
                  <a:pt x="463728" y="473624"/>
                  <a:pt x="461781" y="482665"/>
                  <a:pt x="461030" y="493461"/>
                </a:cubicBezTo>
                <a:cubicBezTo>
                  <a:pt x="460281" y="504257"/>
                  <a:pt x="459905" y="517593"/>
                  <a:pt x="459905" y="533468"/>
                </a:cubicBezTo>
                <a:cubicBezTo>
                  <a:pt x="473734" y="529574"/>
                  <a:pt x="484542" y="526653"/>
                  <a:pt x="492331" y="524706"/>
                </a:cubicBezTo>
                <a:cubicBezTo>
                  <a:pt x="500120" y="522758"/>
                  <a:pt x="506975" y="524544"/>
                  <a:pt x="512897" y="530063"/>
                </a:cubicBezTo>
                <a:cubicBezTo>
                  <a:pt x="518820" y="535582"/>
                  <a:pt x="518054" y="540063"/>
                  <a:pt x="510600" y="543505"/>
                </a:cubicBezTo>
                <a:cubicBezTo>
                  <a:pt x="503146" y="546946"/>
                  <a:pt x="495453" y="549659"/>
                  <a:pt x="487522" y="551644"/>
                </a:cubicBezTo>
                <a:cubicBezTo>
                  <a:pt x="479591" y="553628"/>
                  <a:pt x="470001" y="555612"/>
                  <a:pt x="458752" y="557597"/>
                </a:cubicBezTo>
                <a:lnTo>
                  <a:pt x="458752" y="594171"/>
                </a:lnTo>
                <a:cubicBezTo>
                  <a:pt x="468115" y="591926"/>
                  <a:pt x="476431" y="589613"/>
                  <a:pt x="483699" y="587232"/>
                </a:cubicBezTo>
                <a:cubicBezTo>
                  <a:pt x="490967" y="584851"/>
                  <a:pt x="497769" y="586628"/>
                  <a:pt x="504107" y="592562"/>
                </a:cubicBezTo>
                <a:cubicBezTo>
                  <a:pt x="510444" y="598497"/>
                  <a:pt x="510618" y="602791"/>
                  <a:pt x="504628" y="605445"/>
                </a:cubicBezTo>
                <a:cubicBezTo>
                  <a:pt x="498638" y="608099"/>
                  <a:pt x="491510" y="610366"/>
                  <a:pt x="483243" y="612245"/>
                </a:cubicBezTo>
                <a:cubicBezTo>
                  <a:pt x="474977" y="614124"/>
                  <a:pt x="466757" y="616080"/>
                  <a:pt x="458584" y="618114"/>
                </a:cubicBezTo>
                <a:cubicBezTo>
                  <a:pt x="457914" y="634733"/>
                  <a:pt x="457580" y="648543"/>
                  <a:pt x="457580" y="659544"/>
                </a:cubicBezTo>
                <a:cubicBezTo>
                  <a:pt x="473306" y="658825"/>
                  <a:pt x="486049" y="657687"/>
                  <a:pt x="495810" y="656130"/>
                </a:cubicBezTo>
                <a:cubicBezTo>
                  <a:pt x="505571" y="654574"/>
                  <a:pt x="517815" y="653197"/>
                  <a:pt x="532543" y="652000"/>
                </a:cubicBezTo>
                <a:cubicBezTo>
                  <a:pt x="547270" y="650803"/>
                  <a:pt x="558889" y="653749"/>
                  <a:pt x="567396" y="660837"/>
                </a:cubicBezTo>
                <a:cubicBezTo>
                  <a:pt x="575904" y="667925"/>
                  <a:pt x="578391" y="673394"/>
                  <a:pt x="574856" y="677245"/>
                </a:cubicBezTo>
                <a:cubicBezTo>
                  <a:pt x="571321" y="681096"/>
                  <a:pt x="565567" y="682240"/>
                  <a:pt x="557592" y="680678"/>
                </a:cubicBezTo>
                <a:cubicBezTo>
                  <a:pt x="549617" y="679115"/>
                  <a:pt x="539894" y="678144"/>
                  <a:pt x="528422" y="677766"/>
                </a:cubicBezTo>
                <a:cubicBezTo>
                  <a:pt x="516949" y="677388"/>
                  <a:pt x="504206" y="677199"/>
                  <a:pt x="490191" y="677199"/>
                </a:cubicBezTo>
                <a:cubicBezTo>
                  <a:pt x="477219" y="677199"/>
                  <a:pt x="457260" y="678755"/>
                  <a:pt x="430316" y="681868"/>
                </a:cubicBezTo>
                <a:cubicBezTo>
                  <a:pt x="403372" y="684981"/>
                  <a:pt x="383556" y="687703"/>
                  <a:pt x="370869" y="690035"/>
                </a:cubicBezTo>
                <a:cubicBezTo>
                  <a:pt x="358181" y="692367"/>
                  <a:pt x="349232" y="693923"/>
                  <a:pt x="344024" y="694705"/>
                </a:cubicBezTo>
                <a:cubicBezTo>
                  <a:pt x="338815" y="695486"/>
                  <a:pt x="332483" y="692311"/>
                  <a:pt x="325030" y="685180"/>
                </a:cubicBezTo>
                <a:cubicBezTo>
                  <a:pt x="317576" y="678048"/>
                  <a:pt x="315902" y="674145"/>
                  <a:pt x="320007" y="673469"/>
                </a:cubicBezTo>
                <a:cubicBezTo>
                  <a:pt x="324112" y="672793"/>
                  <a:pt x="331212" y="672263"/>
                  <a:pt x="341308" y="671878"/>
                </a:cubicBezTo>
                <a:cubicBezTo>
                  <a:pt x="351403" y="671494"/>
                  <a:pt x="364668" y="670325"/>
                  <a:pt x="381100" y="668371"/>
                </a:cubicBezTo>
                <a:cubicBezTo>
                  <a:pt x="397534" y="666418"/>
                  <a:pt x="415586" y="664387"/>
                  <a:pt x="435255" y="662279"/>
                </a:cubicBezTo>
                <a:lnTo>
                  <a:pt x="435255" y="622318"/>
                </a:lnTo>
                <a:cubicBezTo>
                  <a:pt x="428447" y="623100"/>
                  <a:pt x="419908" y="623490"/>
                  <a:pt x="409639" y="623490"/>
                </a:cubicBezTo>
                <a:cubicBezTo>
                  <a:pt x="399630" y="623490"/>
                  <a:pt x="391280" y="621149"/>
                  <a:pt x="384589" y="616468"/>
                </a:cubicBezTo>
                <a:cubicBezTo>
                  <a:pt x="377898" y="611786"/>
                  <a:pt x="379436" y="608676"/>
                  <a:pt x="389202" y="607138"/>
                </a:cubicBezTo>
                <a:cubicBezTo>
                  <a:pt x="398969" y="605600"/>
                  <a:pt x="406243" y="604431"/>
                  <a:pt x="411024" y="603631"/>
                </a:cubicBezTo>
                <a:cubicBezTo>
                  <a:pt x="415805" y="602831"/>
                  <a:pt x="424273" y="601079"/>
                  <a:pt x="436427" y="598376"/>
                </a:cubicBezTo>
                <a:lnTo>
                  <a:pt x="436427" y="560462"/>
                </a:lnTo>
                <a:cubicBezTo>
                  <a:pt x="425166" y="562793"/>
                  <a:pt x="415461" y="563959"/>
                  <a:pt x="407313" y="563959"/>
                </a:cubicBezTo>
                <a:cubicBezTo>
                  <a:pt x="399909" y="563959"/>
                  <a:pt x="391878" y="562793"/>
                  <a:pt x="383221" y="560462"/>
                </a:cubicBezTo>
                <a:cubicBezTo>
                  <a:pt x="373002" y="576870"/>
                  <a:pt x="361998" y="588559"/>
                  <a:pt x="350209" y="595529"/>
                </a:cubicBezTo>
                <a:cubicBezTo>
                  <a:pt x="338421" y="602499"/>
                  <a:pt x="337221" y="599042"/>
                  <a:pt x="346610" y="585158"/>
                </a:cubicBezTo>
                <a:cubicBezTo>
                  <a:pt x="355998" y="571273"/>
                  <a:pt x="364559" y="554936"/>
                  <a:pt x="372292" y="536147"/>
                </a:cubicBezTo>
                <a:cubicBezTo>
                  <a:pt x="380025" y="517357"/>
                  <a:pt x="382917" y="504431"/>
                  <a:pt x="380971" y="497368"/>
                </a:cubicBezTo>
                <a:cubicBezTo>
                  <a:pt x="379023" y="490305"/>
                  <a:pt x="384300" y="489613"/>
                  <a:pt x="396802" y="495294"/>
                </a:cubicBezTo>
                <a:cubicBezTo>
                  <a:pt x="409303" y="500974"/>
                  <a:pt x="414100" y="505978"/>
                  <a:pt x="411192" y="510307"/>
                </a:cubicBezTo>
                <a:cubicBezTo>
                  <a:pt x="408283" y="514635"/>
                  <a:pt x="404897" y="520080"/>
                  <a:pt x="401034" y="526640"/>
                </a:cubicBezTo>
                <a:cubicBezTo>
                  <a:pt x="397171" y="533201"/>
                  <a:pt x="393447" y="539793"/>
                  <a:pt x="389863" y="546416"/>
                </a:cubicBezTo>
                <a:cubicBezTo>
                  <a:pt x="390049" y="545560"/>
                  <a:pt x="395004" y="544565"/>
                  <a:pt x="404727" y="543430"/>
                </a:cubicBezTo>
                <a:cubicBezTo>
                  <a:pt x="414451" y="542295"/>
                  <a:pt x="425017" y="540388"/>
                  <a:pt x="436427" y="537710"/>
                </a:cubicBezTo>
                <a:cubicBezTo>
                  <a:pt x="436427" y="509358"/>
                  <a:pt x="436238" y="490450"/>
                  <a:pt x="435860" y="480987"/>
                </a:cubicBezTo>
                <a:cubicBezTo>
                  <a:pt x="435482" y="471524"/>
                  <a:pt x="433535" y="462145"/>
                  <a:pt x="430018" y="452850"/>
                </a:cubicBezTo>
                <a:cubicBezTo>
                  <a:pt x="427382" y="445878"/>
                  <a:pt x="430125" y="443068"/>
                  <a:pt x="438249" y="444419"/>
                </a:cubicBezTo>
                <a:close/>
                <a:moveTo>
                  <a:pt x="6237805" y="443707"/>
                </a:moveTo>
                <a:cubicBezTo>
                  <a:pt x="6239293" y="443599"/>
                  <a:pt x="6241224" y="443801"/>
                  <a:pt x="6243598" y="444311"/>
                </a:cubicBezTo>
                <a:cubicBezTo>
                  <a:pt x="6253092" y="446351"/>
                  <a:pt x="6260509" y="448788"/>
                  <a:pt x="6265847" y="451622"/>
                </a:cubicBezTo>
                <a:cubicBezTo>
                  <a:pt x="6271187" y="454456"/>
                  <a:pt x="6272861" y="457736"/>
                  <a:pt x="6270871" y="461463"/>
                </a:cubicBezTo>
                <a:cubicBezTo>
                  <a:pt x="6268880" y="465190"/>
                  <a:pt x="6267147" y="474792"/>
                  <a:pt x="6265671" y="490271"/>
                </a:cubicBezTo>
                <a:cubicBezTo>
                  <a:pt x="6273187" y="489514"/>
                  <a:pt x="6283059" y="487768"/>
                  <a:pt x="6295287" y="485034"/>
                </a:cubicBezTo>
                <a:cubicBezTo>
                  <a:pt x="6307517" y="482299"/>
                  <a:pt x="6316145" y="483809"/>
                  <a:pt x="6321175" y="489564"/>
                </a:cubicBezTo>
                <a:cubicBezTo>
                  <a:pt x="6326204" y="495318"/>
                  <a:pt x="6321345" y="500205"/>
                  <a:pt x="6306599" y="504223"/>
                </a:cubicBezTo>
                <a:cubicBezTo>
                  <a:pt x="6291853" y="508242"/>
                  <a:pt x="6278173" y="511274"/>
                  <a:pt x="6265559" y="513320"/>
                </a:cubicBezTo>
                <a:lnTo>
                  <a:pt x="6264517" y="561485"/>
                </a:lnTo>
                <a:cubicBezTo>
                  <a:pt x="6277019" y="560790"/>
                  <a:pt x="6287598" y="559854"/>
                  <a:pt x="6296255" y="558676"/>
                </a:cubicBezTo>
                <a:cubicBezTo>
                  <a:pt x="6304912" y="557497"/>
                  <a:pt x="6315395" y="555532"/>
                  <a:pt x="6327705" y="552778"/>
                </a:cubicBezTo>
                <a:cubicBezTo>
                  <a:pt x="6340013" y="550025"/>
                  <a:pt x="6350652" y="553144"/>
                  <a:pt x="6359619" y="562136"/>
                </a:cubicBezTo>
                <a:cubicBezTo>
                  <a:pt x="6368585" y="571128"/>
                  <a:pt x="6366825" y="575624"/>
                  <a:pt x="6354335" y="575624"/>
                </a:cubicBezTo>
                <a:cubicBezTo>
                  <a:pt x="6345071" y="575624"/>
                  <a:pt x="6331906" y="576014"/>
                  <a:pt x="6314840" y="576796"/>
                </a:cubicBezTo>
                <a:lnTo>
                  <a:pt x="6265005" y="579983"/>
                </a:lnTo>
                <a:lnTo>
                  <a:pt x="6310552" y="617007"/>
                </a:lnTo>
                <a:cubicBezTo>
                  <a:pt x="6327177" y="629378"/>
                  <a:pt x="6341403" y="637855"/>
                  <a:pt x="6353229" y="642438"/>
                </a:cubicBezTo>
                <a:cubicBezTo>
                  <a:pt x="6365054" y="647021"/>
                  <a:pt x="6377543" y="651712"/>
                  <a:pt x="6390696" y="656512"/>
                </a:cubicBezTo>
                <a:cubicBezTo>
                  <a:pt x="6403849" y="661311"/>
                  <a:pt x="6403501" y="664787"/>
                  <a:pt x="6389654" y="666939"/>
                </a:cubicBezTo>
                <a:cubicBezTo>
                  <a:pt x="6375807" y="669091"/>
                  <a:pt x="6362701" y="670365"/>
                  <a:pt x="6350335" y="670762"/>
                </a:cubicBezTo>
                <a:cubicBezTo>
                  <a:pt x="6337971" y="671159"/>
                  <a:pt x="6325779" y="664955"/>
                  <a:pt x="6313761" y="652149"/>
                </a:cubicBezTo>
                <a:cubicBezTo>
                  <a:pt x="6301743" y="639344"/>
                  <a:pt x="6285329" y="620452"/>
                  <a:pt x="6264517" y="595474"/>
                </a:cubicBezTo>
                <a:lnTo>
                  <a:pt x="6264517" y="654949"/>
                </a:lnTo>
                <a:cubicBezTo>
                  <a:pt x="6264517" y="669869"/>
                  <a:pt x="6263048" y="685282"/>
                  <a:pt x="6260109" y="701188"/>
                </a:cubicBezTo>
                <a:cubicBezTo>
                  <a:pt x="6257169" y="717094"/>
                  <a:pt x="6252087" y="719103"/>
                  <a:pt x="6244863" y="707216"/>
                </a:cubicBezTo>
                <a:cubicBezTo>
                  <a:pt x="6237639" y="695328"/>
                  <a:pt x="6234805" y="685545"/>
                  <a:pt x="6236361" y="677868"/>
                </a:cubicBezTo>
                <a:cubicBezTo>
                  <a:pt x="6237917" y="670191"/>
                  <a:pt x="6239475" y="659535"/>
                  <a:pt x="6241031" y="645898"/>
                </a:cubicBezTo>
                <a:cubicBezTo>
                  <a:pt x="6242587" y="632262"/>
                  <a:pt x="6243365" y="616235"/>
                  <a:pt x="6243365" y="597818"/>
                </a:cubicBezTo>
                <a:cubicBezTo>
                  <a:pt x="6242199" y="607008"/>
                  <a:pt x="6232717" y="620901"/>
                  <a:pt x="6214921" y="639499"/>
                </a:cubicBezTo>
                <a:cubicBezTo>
                  <a:pt x="6197123" y="658096"/>
                  <a:pt x="6177567" y="670777"/>
                  <a:pt x="6156255" y="677543"/>
                </a:cubicBezTo>
                <a:cubicBezTo>
                  <a:pt x="6134941" y="684308"/>
                  <a:pt x="6131261" y="683127"/>
                  <a:pt x="6145213" y="673999"/>
                </a:cubicBezTo>
                <a:cubicBezTo>
                  <a:pt x="6159166" y="664871"/>
                  <a:pt x="6175937" y="650323"/>
                  <a:pt x="6195527" y="630355"/>
                </a:cubicBezTo>
                <a:cubicBezTo>
                  <a:pt x="6215116" y="610387"/>
                  <a:pt x="6227949" y="594872"/>
                  <a:pt x="6234027" y="583809"/>
                </a:cubicBezTo>
                <a:cubicBezTo>
                  <a:pt x="6210661" y="587691"/>
                  <a:pt x="6194004" y="590606"/>
                  <a:pt x="6184057" y="592553"/>
                </a:cubicBezTo>
                <a:cubicBezTo>
                  <a:pt x="6174111" y="594500"/>
                  <a:pt x="6164775" y="591951"/>
                  <a:pt x="6156049" y="584907"/>
                </a:cubicBezTo>
                <a:cubicBezTo>
                  <a:pt x="6147325" y="577862"/>
                  <a:pt x="6148431" y="574340"/>
                  <a:pt x="6159371" y="574340"/>
                </a:cubicBezTo>
                <a:cubicBezTo>
                  <a:pt x="6168015" y="574340"/>
                  <a:pt x="6179177" y="573769"/>
                  <a:pt x="6192857" y="572628"/>
                </a:cubicBezTo>
                <a:cubicBezTo>
                  <a:pt x="6206537" y="571487"/>
                  <a:pt x="6223373" y="569491"/>
                  <a:pt x="6243365" y="566638"/>
                </a:cubicBezTo>
                <a:lnTo>
                  <a:pt x="6243365" y="516092"/>
                </a:lnTo>
                <a:cubicBezTo>
                  <a:pt x="6233753" y="517630"/>
                  <a:pt x="6225205" y="518597"/>
                  <a:pt x="6217721" y="518994"/>
                </a:cubicBezTo>
                <a:cubicBezTo>
                  <a:pt x="6210235" y="519391"/>
                  <a:pt x="6202713" y="517261"/>
                  <a:pt x="6195155" y="512604"/>
                </a:cubicBezTo>
                <a:cubicBezTo>
                  <a:pt x="6187595" y="507947"/>
                  <a:pt x="6189021" y="504819"/>
                  <a:pt x="6199433" y="503219"/>
                </a:cubicBezTo>
                <a:cubicBezTo>
                  <a:pt x="6209845" y="501619"/>
                  <a:pt x="6224489" y="499070"/>
                  <a:pt x="6243365" y="495573"/>
                </a:cubicBezTo>
                <a:cubicBezTo>
                  <a:pt x="6243365" y="475047"/>
                  <a:pt x="6241031" y="460862"/>
                  <a:pt x="6236361" y="453017"/>
                </a:cubicBezTo>
                <a:cubicBezTo>
                  <a:pt x="6232859" y="447134"/>
                  <a:pt x="6233341" y="444030"/>
                  <a:pt x="6237805" y="443707"/>
                </a:cubicBezTo>
                <a:close/>
                <a:moveTo>
                  <a:pt x="6852435" y="440888"/>
                </a:moveTo>
                <a:cubicBezTo>
                  <a:pt x="6858965" y="442990"/>
                  <a:pt x="6865021" y="446208"/>
                  <a:pt x="6870601" y="450543"/>
                </a:cubicBezTo>
                <a:cubicBezTo>
                  <a:pt x="6876183" y="454877"/>
                  <a:pt x="6877029" y="458570"/>
                  <a:pt x="6873141" y="461621"/>
                </a:cubicBezTo>
                <a:cubicBezTo>
                  <a:pt x="6869253" y="464672"/>
                  <a:pt x="6864425" y="469853"/>
                  <a:pt x="6858658" y="477164"/>
                </a:cubicBezTo>
                <a:cubicBezTo>
                  <a:pt x="6852891" y="484476"/>
                  <a:pt x="6846039" y="490791"/>
                  <a:pt x="6838101" y="496112"/>
                </a:cubicBezTo>
                <a:cubicBezTo>
                  <a:pt x="6852363" y="494624"/>
                  <a:pt x="6869101" y="491957"/>
                  <a:pt x="6888312" y="488113"/>
                </a:cubicBezTo>
                <a:cubicBezTo>
                  <a:pt x="6907523" y="484268"/>
                  <a:pt x="6920369" y="481136"/>
                  <a:pt x="6926849" y="478718"/>
                </a:cubicBezTo>
                <a:cubicBezTo>
                  <a:pt x="6933329" y="476299"/>
                  <a:pt x="6939685" y="475506"/>
                  <a:pt x="6945918" y="476337"/>
                </a:cubicBezTo>
                <a:cubicBezTo>
                  <a:pt x="6952150" y="477167"/>
                  <a:pt x="6957920" y="480085"/>
                  <a:pt x="6963229" y="485089"/>
                </a:cubicBezTo>
                <a:cubicBezTo>
                  <a:pt x="6968537" y="490094"/>
                  <a:pt x="6960878" y="494568"/>
                  <a:pt x="6940253" y="498512"/>
                </a:cubicBezTo>
                <a:cubicBezTo>
                  <a:pt x="6919628" y="502456"/>
                  <a:pt x="6897645" y="505854"/>
                  <a:pt x="6874303" y="508707"/>
                </a:cubicBezTo>
                <a:lnTo>
                  <a:pt x="6874303" y="529970"/>
                </a:lnTo>
                <a:cubicBezTo>
                  <a:pt x="6887401" y="526994"/>
                  <a:pt x="6898337" y="523720"/>
                  <a:pt x="6907111" y="520148"/>
                </a:cubicBezTo>
                <a:cubicBezTo>
                  <a:pt x="6915885" y="516576"/>
                  <a:pt x="6924477" y="518061"/>
                  <a:pt x="6932886" y="524603"/>
                </a:cubicBezTo>
                <a:cubicBezTo>
                  <a:pt x="6941295" y="531146"/>
                  <a:pt x="6936809" y="536224"/>
                  <a:pt x="6919427" y="539840"/>
                </a:cubicBezTo>
                <a:cubicBezTo>
                  <a:pt x="6902045" y="543455"/>
                  <a:pt x="6886898" y="545604"/>
                  <a:pt x="6873987" y="546286"/>
                </a:cubicBezTo>
                <a:cubicBezTo>
                  <a:pt x="6873392" y="553367"/>
                  <a:pt x="6873385" y="559990"/>
                  <a:pt x="6873969" y="566154"/>
                </a:cubicBezTo>
                <a:cubicBezTo>
                  <a:pt x="6883556" y="563910"/>
                  <a:pt x="6894231" y="560818"/>
                  <a:pt x="6905995" y="556880"/>
                </a:cubicBezTo>
                <a:cubicBezTo>
                  <a:pt x="6917759" y="552943"/>
                  <a:pt x="6928257" y="554012"/>
                  <a:pt x="6937491" y="560090"/>
                </a:cubicBezTo>
                <a:cubicBezTo>
                  <a:pt x="6946724" y="566167"/>
                  <a:pt x="6940036" y="571639"/>
                  <a:pt x="6917427" y="576507"/>
                </a:cubicBezTo>
                <a:cubicBezTo>
                  <a:pt x="6894817" y="581375"/>
                  <a:pt x="6880052" y="583028"/>
                  <a:pt x="6873131" y="581465"/>
                </a:cubicBezTo>
                <a:cubicBezTo>
                  <a:pt x="6873131" y="583809"/>
                  <a:pt x="6872881" y="587123"/>
                  <a:pt x="6872381" y="591406"/>
                </a:cubicBezTo>
                <a:lnTo>
                  <a:pt x="6870545" y="604243"/>
                </a:lnTo>
                <a:lnTo>
                  <a:pt x="6872369" y="604161"/>
                </a:lnTo>
                <a:cubicBezTo>
                  <a:pt x="6880517" y="605377"/>
                  <a:pt x="6886954" y="606772"/>
                  <a:pt x="6891679" y="608347"/>
                </a:cubicBezTo>
                <a:cubicBezTo>
                  <a:pt x="6897186" y="610183"/>
                  <a:pt x="6901893" y="613051"/>
                  <a:pt x="6905799" y="616951"/>
                </a:cubicBezTo>
                <a:cubicBezTo>
                  <a:pt x="6909706" y="620852"/>
                  <a:pt x="6911399" y="626808"/>
                  <a:pt x="6910878" y="634820"/>
                </a:cubicBezTo>
                <a:cubicBezTo>
                  <a:pt x="6910357" y="642832"/>
                  <a:pt x="6905679" y="644773"/>
                  <a:pt x="6896841" y="640643"/>
                </a:cubicBezTo>
                <a:cubicBezTo>
                  <a:pt x="6888005" y="636513"/>
                  <a:pt x="6879680" y="629096"/>
                  <a:pt x="6871867" y="618393"/>
                </a:cubicBezTo>
                <a:lnTo>
                  <a:pt x="6868506" y="613072"/>
                </a:lnTo>
                <a:lnTo>
                  <a:pt x="6868120" y="614479"/>
                </a:lnTo>
                <a:cubicBezTo>
                  <a:pt x="6865609" y="619772"/>
                  <a:pt x="6861583" y="619002"/>
                  <a:pt x="6856044" y="612170"/>
                </a:cubicBezTo>
                <a:cubicBezTo>
                  <a:pt x="6848659" y="603061"/>
                  <a:pt x="6846522" y="592122"/>
                  <a:pt x="6849635" y="579354"/>
                </a:cubicBezTo>
                <a:cubicBezTo>
                  <a:pt x="6852749" y="566585"/>
                  <a:pt x="6853219" y="543942"/>
                  <a:pt x="6851049" y="511423"/>
                </a:cubicBezTo>
                <a:cubicBezTo>
                  <a:pt x="6845903" y="512204"/>
                  <a:pt x="6839905" y="511038"/>
                  <a:pt x="6833059" y="507925"/>
                </a:cubicBezTo>
                <a:cubicBezTo>
                  <a:pt x="6826337" y="515069"/>
                  <a:pt x="6817200" y="523227"/>
                  <a:pt x="6805647" y="532398"/>
                </a:cubicBezTo>
                <a:cubicBezTo>
                  <a:pt x="6794095" y="541570"/>
                  <a:pt x="6784337" y="547176"/>
                  <a:pt x="6776375" y="549216"/>
                </a:cubicBezTo>
                <a:cubicBezTo>
                  <a:pt x="6768413" y="551256"/>
                  <a:pt x="6767545" y="548912"/>
                  <a:pt x="6773770" y="542184"/>
                </a:cubicBezTo>
                <a:cubicBezTo>
                  <a:pt x="6779996" y="535455"/>
                  <a:pt x="6787856" y="527276"/>
                  <a:pt x="6797350" y="517646"/>
                </a:cubicBezTo>
                <a:cubicBezTo>
                  <a:pt x="6806845" y="508015"/>
                  <a:pt x="6817349" y="495563"/>
                  <a:pt x="6828865" y="480290"/>
                </a:cubicBezTo>
                <a:cubicBezTo>
                  <a:pt x="6840380" y="465016"/>
                  <a:pt x="6845555" y="454105"/>
                  <a:pt x="6844389" y="447557"/>
                </a:cubicBezTo>
                <a:cubicBezTo>
                  <a:pt x="6843223" y="441008"/>
                  <a:pt x="6845905" y="438785"/>
                  <a:pt x="6852435" y="440888"/>
                </a:cubicBezTo>
                <a:close/>
                <a:moveTo>
                  <a:pt x="4146773" y="437032"/>
                </a:moveTo>
                <a:cubicBezTo>
                  <a:pt x="4150757" y="436942"/>
                  <a:pt x="4157025" y="438950"/>
                  <a:pt x="4165576" y="443055"/>
                </a:cubicBezTo>
                <a:cubicBezTo>
                  <a:pt x="4177359" y="451575"/>
                  <a:pt x="4178121" y="459581"/>
                  <a:pt x="4167865" y="467072"/>
                </a:cubicBezTo>
                <a:cubicBezTo>
                  <a:pt x="4166761" y="467072"/>
                  <a:pt x="4156715" y="477143"/>
                  <a:pt x="4137727" y="497284"/>
                </a:cubicBezTo>
                <a:cubicBezTo>
                  <a:pt x="4152126" y="495114"/>
                  <a:pt x="4161676" y="492429"/>
                  <a:pt x="4166376" y="489229"/>
                </a:cubicBezTo>
                <a:cubicBezTo>
                  <a:pt x="4171077" y="486029"/>
                  <a:pt x="4176580" y="485886"/>
                  <a:pt x="4182887" y="488801"/>
                </a:cubicBezTo>
                <a:cubicBezTo>
                  <a:pt x="4189194" y="491715"/>
                  <a:pt x="4195695" y="495638"/>
                  <a:pt x="4202393" y="500568"/>
                </a:cubicBezTo>
                <a:cubicBezTo>
                  <a:pt x="4209090" y="505498"/>
                  <a:pt x="4210507" y="510127"/>
                  <a:pt x="4206644" y="514455"/>
                </a:cubicBezTo>
                <a:cubicBezTo>
                  <a:pt x="4202780" y="518784"/>
                  <a:pt x="4199196" y="522969"/>
                  <a:pt x="4195891" y="527013"/>
                </a:cubicBezTo>
                <a:cubicBezTo>
                  <a:pt x="4192586" y="531056"/>
                  <a:pt x="4188598" y="539306"/>
                  <a:pt x="4183929" y="551764"/>
                </a:cubicBezTo>
                <a:cubicBezTo>
                  <a:pt x="4179259" y="564223"/>
                  <a:pt x="4173616" y="573648"/>
                  <a:pt x="4167000" y="580042"/>
                </a:cubicBezTo>
                <a:cubicBezTo>
                  <a:pt x="4160383" y="586435"/>
                  <a:pt x="4155562" y="585744"/>
                  <a:pt x="4152535" y="577968"/>
                </a:cubicBezTo>
                <a:lnTo>
                  <a:pt x="4128388" y="580033"/>
                </a:lnTo>
                <a:lnTo>
                  <a:pt x="4128388" y="602338"/>
                </a:lnTo>
                <a:cubicBezTo>
                  <a:pt x="4145615" y="600862"/>
                  <a:pt x="4163558" y="599132"/>
                  <a:pt x="4182217" y="597148"/>
                </a:cubicBezTo>
                <a:cubicBezTo>
                  <a:pt x="4200877" y="595163"/>
                  <a:pt x="4214637" y="594999"/>
                  <a:pt x="4223498" y="596655"/>
                </a:cubicBezTo>
                <a:cubicBezTo>
                  <a:pt x="4232360" y="598311"/>
                  <a:pt x="4238763" y="602171"/>
                  <a:pt x="4242707" y="608236"/>
                </a:cubicBezTo>
                <a:cubicBezTo>
                  <a:pt x="4246651" y="614300"/>
                  <a:pt x="4244161" y="617581"/>
                  <a:pt x="4235237" y="618077"/>
                </a:cubicBezTo>
                <a:cubicBezTo>
                  <a:pt x="4226314" y="618573"/>
                  <a:pt x="4211763" y="618626"/>
                  <a:pt x="4191584" y="618235"/>
                </a:cubicBezTo>
                <a:cubicBezTo>
                  <a:pt x="4171405" y="617844"/>
                  <a:pt x="4150340" y="619069"/>
                  <a:pt x="4128388" y="621909"/>
                </a:cubicBezTo>
                <a:cubicBezTo>
                  <a:pt x="4128388" y="652369"/>
                  <a:pt x="4127566" y="676014"/>
                  <a:pt x="4125923" y="692844"/>
                </a:cubicBezTo>
                <a:cubicBezTo>
                  <a:pt x="4124280" y="709674"/>
                  <a:pt x="4120559" y="719057"/>
                  <a:pt x="4114761" y="720991"/>
                </a:cubicBezTo>
                <a:cubicBezTo>
                  <a:pt x="4108963" y="722926"/>
                  <a:pt x="4106064" y="713748"/>
                  <a:pt x="4106064" y="693458"/>
                </a:cubicBezTo>
                <a:lnTo>
                  <a:pt x="4106064" y="623490"/>
                </a:lnTo>
                <a:cubicBezTo>
                  <a:pt x="4091082" y="625016"/>
                  <a:pt x="4076527" y="626758"/>
                  <a:pt x="4062401" y="628718"/>
                </a:cubicBezTo>
                <a:cubicBezTo>
                  <a:pt x="4048275" y="630678"/>
                  <a:pt x="4036527" y="632243"/>
                  <a:pt x="4027157" y="633415"/>
                </a:cubicBezTo>
                <a:cubicBezTo>
                  <a:pt x="4017787" y="634587"/>
                  <a:pt x="4008361" y="631456"/>
                  <a:pt x="3998879" y="624021"/>
                </a:cubicBezTo>
                <a:cubicBezTo>
                  <a:pt x="3989398" y="616585"/>
                  <a:pt x="3990517" y="612868"/>
                  <a:pt x="4002237" y="612868"/>
                </a:cubicBezTo>
                <a:cubicBezTo>
                  <a:pt x="4012519" y="612868"/>
                  <a:pt x="4025728" y="612291"/>
                  <a:pt x="4041863" y="611138"/>
                </a:cubicBezTo>
                <a:cubicBezTo>
                  <a:pt x="4057998" y="609984"/>
                  <a:pt x="4079399" y="607963"/>
                  <a:pt x="4106064" y="605073"/>
                </a:cubicBezTo>
                <a:lnTo>
                  <a:pt x="4106064" y="582637"/>
                </a:lnTo>
                <a:cubicBezTo>
                  <a:pt x="4099366" y="582637"/>
                  <a:pt x="4090145" y="583325"/>
                  <a:pt x="4078400" y="584702"/>
                </a:cubicBezTo>
                <a:cubicBezTo>
                  <a:pt x="4072968" y="595777"/>
                  <a:pt x="4067892" y="596853"/>
                  <a:pt x="4063173" y="587930"/>
                </a:cubicBezTo>
                <a:cubicBezTo>
                  <a:pt x="4058454" y="579006"/>
                  <a:pt x="4054355" y="567782"/>
                  <a:pt x="4050876" y="554257"/>
                </a:cubicBezTo>
                <a:cubicBezTo>
                  <a:pt x="4047397" y="540733"/>
                  <a:pt x="4044691" y="531254"/>
                  <a:pt x="4042756" y="525822"/>
                </a:cubicBezTo>
                <a:cubicBezTo>
                  <a:pt x="4040821" y="520390"/>
                  <a:pt x="4038245" y="514467"/>
                  <a:pt x="4035026" y="508056"/>
                </a:cubicBezTo>
                <a:cubicBezTo>
                  <a:pt x="4031808" y="501643"/>
                  <a:pt x="4033839" y="499039"/>
                  <a:pt x="4041119" y="500242"/>
                </a:cubicBezTo>
                <a:cubicBezTo>
                  <a:pt x="4048399" y="501445"/>
                  <a:pt x="4054132" y="502617"/>
                  <a:pt x="4058318" y="503758"/>
                </a:cubicBezTo>
                <a:cubicBezTo>
                  <a:pt x="4062504" y="504899"/>
                  <a:pt x="4066382" y="505470"/>
                  <a:pt x="4069954" y="505470"/>
                </a:cubicBezTo>
                <a:cubicBezTo>
                  <a:pt x="4073700" y="505470"/>
                  <a:pt x="4081501" y="504704"/>
                  <a:pt x="4093358" y="503172"/>
                </a:cubicBezTo>
                <a:cubicBezTo>
                  <a:pt x="4105214" y="501640"/>
                  <a:pt x="4114882" y="500533"/>
                  <a:pt x="4122360" y="499851"/>
                </a:cubicBezTo>
                <a:cubicBezTo>
                  <a:pt x="4127148" y="492348"/>
                  <a:pt x="4131854" y="483238"/>
                  <a:pt x="4136481" y="472523"/>
                </a:cubicBezTo>
                <a:cubicBezTo>
                  <a:pt x="4141107" y="461807"/>
                  <a:pt x="4142837" y="452164"/>
                  <a:pt x="4141671" y="443594"/>
                </a:cubicBezTo>
                <a:cubicBezTo>
                  <a:pt x="4141088" y="439309"/>
                  <a:pt x="4142789" y="437122"/>
                  <a:pt x="4146773" y="437032"/>
                </a:cubicBezTo>
                <a:close/>
                <a:moveTo>
                  <a:pt x="4962290" y="212074"/>
                </a:moveTo>
                <a:lnTo>
                  <a:pt x="5002120" y="212074"/>
                </a:lnTo>
                <a:lnTo>
                  <a:pt x="5002120" y="251885"/>
                </a:lnTo>
                <a:lnTo>
                  <a:pt x="4962290" y="251885"/>
                </a:lnTo>
                <a:close/>
                <a:moveTo>
                  <a:pt x="1275195" y="207485"/>
                </a:moveTo>
                <a:cubicBezTo>
                  <a:pt x="1278640" y="206929"/>
                  <a:pt x="1282447" y="207187"/>
                  <a:pt x="1286618" y="208260"/>
                </a:cubicBezTo>
                <a:cubicBezTo>
                  <a:pt x="1294958" y="210405"/>
                  <a:pt x="1300406" y="214917"/>
                  <a:pt x="1302961" y="221794"/>
                </a:cubicBezTo>
                <a:cubicBezTo>
                  <a:pt x="1305516" y="228671"/>
                  <a:pt x="1305156" y="237275"/>
                  <a:pt x="1301882" y="247606"/>
                </a:cubicBezTo>
                <a:cubicBezTo>
                  <a:pt x="1298608" y="257937"/>
                  <a:pt x="1292661" y="267819"/>
                  <a:pt x="1284041" y="277251"/>
                </a:cubicBezTo>
                <a:cubicBezTo>
                  <a:pt x="1275421" y="286683"/>
                  <a:pt x="1267112" y="291818"/>
                  <a:pt x="1259112" y="292655"/>
                </a:cubicBezTo>
                <a:cubicBezTo>
                  <a:pt x="1251113" y="293492"/>
                  <a:pt x="1249550" y="291343"/>
                  <a:pt x="1254424" y="286209"/>
                </a:cubicBezTo>
                <a:cubicBezTo>
                  <a:pt x="1259299" y="281074"/>
                  <a:pt x="1263791" y="275893"/>
                  <a:pt x="1267902" y="270665"/>
                </a:cubicBezTo>
                <a:cubicBezTo>
                  <a:pt x="1272014" y="265438"/>
                  <a:pt x="1275589" y="259178"/>
                  <a:pt x="1278628" y="251885"/>
                </a:cubicBezTo>
                <a:cubicBezTo>
                  <a:pt x="1273158" y="251885"/>
                  <a:pt x="1268560" y="250487"/>
                  <a:pt x="1264833" y="247690"/>
                </a:cubicBezTo>
                <a:cubicBezTo>
                  <a:pt x="1261106" y="244893"/>
                  <a:pt x="1258582" y="241235"/>
                  <a:pt x="1257261" y="236714"/>
                </a:cubicBezTo>
                <a:cubicBezTo>
                  <a:pt x="1255941" y="232193"/>
                  <a:pt x="1255698" y="227970"/>
                  <a:pt x="1256536" y="224045"/>
                </a:cubicBezTo>
                <a:cubicBezTo>
                  <a:pt x="1257372" y="220120"/>
                  <a:pt x="1260510" y="215971"/>
                  <a:pt x="1265949" y="211599"/>
                </a:cubicBezTo>
                <a:cubicBezTo>
                  <a:pt x="1268668" y="209413"/>
                  <a:pt x="1271750" y="208042"/>
                  <a:pt x="1275195" y="207485"/>
                </a:cubicBezTo>
                <a:close/>
                <a:moveTo>
                  <a:pt x="475485" y="192856"/>
                </a:moveTo>
                <a:cubicBezTo>
                  <a:pt x="483628" y="194072"/>
                  <a:pt x="491587" y="195845"/>
                  <a:pt x="499363" y="198177"/>
                </a:cubicBezTo>
                <a:cubicBezTo>
                  <a:pt x="508020" y="200769"/>
                  <a:pt x="515673" y="205426"/>
                  <a:pt x="522320" y="212148"/>
                </a:cubicBezTo>
                <a:cubicBezTo>
                  <a:pt x="528968" y="218870"/>
                  <a:pt x="531045" y="226395"/>
                  <a:pt x="528552" y="234723"/>
                </a:cubicBezTo>
                <a:cubicBezTo>
                  <a:pt x="526059" y="243051"/>
                  <a:pt x="519771" y="243535"/>
                  <a:pt x="509688" y="236174"/>
                </a:cubicBezTo>
                <a:cubicBezTo>
                  <a:pt x="499605" y="228814"/>
                  <a:pt x="489348" y="219450"/>
                  <a:pt x="478918" y="208083"/>
                </a:cubicBezTo>
                <a:cubicBezTo>
                  <a:pt x="468487" y="196716"/>
                  <a:pt x="467343" y="191641"/>
                  <a:pt x="475485" y="192856"/>
                </a:cubicBezTo>
                <a:close/>
                <a:moveTo>
                  <a:pt x="379362" y="187723"/>
                </a:moveTo>
                <a:cubicBezTo>
                  <a:pt x="382174" y="187237"/>
                  <a:pt x="383119" y="192293"/>
                  <a:pt x="382198" y="202893"/>
                </a:cubicBezTo>
                <a:cubicBezTo>
                  <a:pt x="380971" y="217025"/>
                  <a:pt x="374990" y="229890"/>
                  <a:pt x="364255" y="241486"/>
                </a:cubicBezTo>
                <a:cubicBezTo>
                  <a:pt x="353521" y="253082"/>
                  <a:pt x="346910" y="253749"/>
                  <a:pt x="344424" y="243486"/>
                </a:cubicBezTo>
                <a:cubicBezTo>
                  <a:pt x="341937" y="233223"/>
                  <a:pt x="343435" y="225108"/>
                  <a:pt x="348917" y="219143"/>
                </a:cubicBezTo>
                <a:cubicBezTo>
                  <a:pt x="354398" y="213177"/>
                  <a:pt x="358863" y="208471"/>
                  <a:pt x="362311" y="205023"/>
                </a:cubicBezTo>
                <a:cubicBezTo>
                  <a:pt x="365982" y="200620"/>
                  <a:pt x="370521" y="195631"/>
                  <a:pt x="375929" y="190056"/>
                </a:cubicBezTo>
                <a:cubicBezTo>
                  <a:pt x="377281" y="188663"/>
                  <a:pt x="378425" y="187885"/>
                  <a:pt x="379362" y="187723"/>
                </a:cubicBezTo>
                <a:close/>
                <a:moveTo>
                  <a:pt x="6277094" y="170251"/>
                </a:moveTo>
                <a:cubicBezTo>
                  <a:pt x="6278277" y="170071"/>
                  <a:pt x="6279960" y="170236"/>
                  <a:pt x="6282145" y="170746"/>
                </a:cubicBezTo>
                <a:cubicBezTo>
                  <a:pt x="6290881" y="172786"/>
                  <a:pt x="6301253" y="177012"/>
                  <a:pt x="6313259" y="183424"/>
                </a:cubicBezTo>
                <a:cubicBezTo>
                  <a:pt x="6326107" y="189849"/>
                  <a:pt x="6337149" y="198939"/>
                  <a:pt x="6346383" y="210697"/>
                </a:cubicBezTo>
                <a:cubicBezTo>
                  <a:pt x="6355616" y="222454"/>
                  <a:pt x="6357839" y="234010"/>
                  <a:pt x="6353051" y="245365"/>
                </a:cubicBezTo>
                <a:cubicBezTo>
                  <a:pt x="6348264" y="256719"/>
                  <a:pt x="6340807" y="255798"/>
                  <a:pt x="6330681" y="242602"/>
                </a:cubicBezTo>
                <a:cubicBezTo>
                  <a:pt x="6320554" y="229406"/>
                  <a:pt x="6311395" y="218123"/>
                  <a:pt x="6303203" y="208753"/>
                </a:cubicBezTo>
                <a:cubicBezTo>
                  <a:pt x="6295011" y="199383"/>
                  <a:pt x="6287269" y="190196"/>
                  <a:pt x="6279977" y="181192"/>
                </a:cubicBezTo>
                <a:cubicBezTo>
                  <a:pt x="6274507" y="174439"/>
                  <a:pt x="6273547" y="170792"/>
                  <a:pt x="6277094" y="170251"/>
                </a:cubicBezTo>
                <a:close/>
                <a:moveTo>
                  <a:pt x="3829169" y="170251"/>
                </a:moveTo>
                <a:cubicBezTo>
                  <a:pt x="3830352" y="170071"/>
                  <a:pt x="3832035" y="170236"/>
                  <a:pt x="3834220" y="170746"/>
                </a:cubicBezTo>
                <a:cubicBezTo>
                  <a:pt x="3842957" y="172786"/>
                  <a:pt x="3853329" y="177012"/>
                  <a:pt x="3865334" y="183424"/>
                </a:cubicBezTo>
                <a:cubicBezTo>
                  <a:pt x="3878183" y="189849"/>
                  <a:pt x="3889224" y="198939"/>
                  <a:pt x="3898458" y="210697"/>
                </a:cubicBezTo>
                <a:cubicBezTo>
                  <a:pt x="3907691" y="222454"/>
                  <a:pt x="3909914" y="234010"/>
                  <a:pt x="3905127" y="245365"/>
                </a:cubicBezTo>
                <a:cubicBezTo>
                  <a:pt x="3900340" y="256719"/>
                  <a:pt x="3892883" y="255798"/>
                  <a:pt x="3882756" y="242602"/>
                </a:cubicBezTo>
                <a:cubicBezTo>
                  <a:pt x="3872630" y="229406"/>
                  <a:pt x="3863471" y="218123"/>
                  <a:pt x="3855279" y="208753"/>
                </a:cubicBezTo>
                <a:cubicBezTo>
                  <a:pt x="3847087" y="199383"/>
                  <a:pt x="3839345" y="190196"/>
                  <a:pt x="3832052" y="181192"/>
                </a:cubicBezTo>
                <a:cubicBezTo>
                  <a:pt x="3826583" y="174439"/>
                  <a:pt x="3825622" y="170792"/>
                  <a:pt x="3829169" y="170251"/>
                </a:cubicBezTo>
                <a:close/>
                <a:moveTo>
                  <a:pt x="6224282" y="161151"/>
                </a:moveTo>
                <a:cubicBezTo>
                  <a:pt x="6225685" y="161165"/>
                  <a:pt x="6227355" y="161486"/>
                  <a:pt x="6229292" y="162114"/>
                </a:cubicBezTo>
                <a:cubicBezTo>
                  <a:pt x="6237037" y="164625"/>
                  <a:pt x="6243266" y="167847"/>
                  <a:pt x="6247979" y="171778"/>
                </a:cubicBezTo>
                <a:cubicBezTo>
                  <a:pt x="6254329" y="177186"/>
                  <a:pt x="6254986" y="182004"/>
                  <a:pt x="6249951" y="186233"/>
                </a:cubicBezTo>
                <a:cubicBezTo>
                  <a:pt x="6244916" y="190462"/>
                  <a:pt x="6239508" y="196242"/>
                  <a:pt x="6233729" y="203572"/>
                </a:cubicBezTo>
                <a:cubicBezTo>
                  <a:pt x="6227949" y="210902"/>
                  <a:pt x="6219479" y="219348"/>
                  <a:pt x="6208317" y="228910"/>
                </a:cubicBezTo>
                <a:cubicBezTo>
                  <a:pt x="6197154" y="238472"/>
                  <a:pt x="6185027" y="245470"/>
                  <a:pt x="6171937" y="249904"/>
                </a:cubicBezTo>
                <a:cubicBezTo>
                  <a:pt x="6158847" y="254338"/>
                  <a:pt x="6158037" y="251476"/>
                  <a:pt x="6169509" y="241318"/>
                </a:cubicBezTo>
                <a:cubicBezTo>
                  <a:pt x="6180981" y="231161"/>
                  <a:pt x="6192268" y="218448"/>
                  <a:pt x="6203368" y="203181"/>
                </a:cubicBezTo>
                <a:cubicBezTo>
                  <a:pt x="6214467" y="187914"/>
                  <a:pt x="6219627" y="176625"/>
                  <a:pt x="6218846" y="169313"/>
                </a:cubicBezTo>
                <a:cubicBezTo>
                  <a:pt x="6218260" y="163830"/>
                  <a:pt x="6220072" y="161109"/>
                  <a:pt x="6224282" y="161151"/>
                </a:cubicBezTo>
                <a:close/>
                <a:moveTo>
                  <a:pt x="3776358" y="161151"/>
                </a:moveTo>
                <a:cubicBezTo>
                  <a:pt x="3777761" y="161165"/>
                  <a:pt x="3779431" y="161486"/>
                  <a:pt x="3781367" y="162114"/>
                </a:cubicBezTo>
                <a:cubicBezTo>
                  <a:pt x="3789112" y="164625"/>
                  <a:pt x="3795342" y="167847"/>
                  <a:pt x="3800054" y="171778"/>
                </a:cubicBezTo>
                <a:cubicBezTo>
                  <a:pt x="3806404" y="177186"/>
                  <a:pt x="3807062" y="182004"/>
                  <a:pt x="3802026" y="186233"/>
                </a:cubicBezTo>
                <a:cubicBezTo>
                  <a:pt x="3796991" y="190462"/>
                  <a:pt x="3791584" y="196242"/>
                  <a:pt x="3785804" y="203572"/>
                </a:cubicBezTo>
                <a:cubicBezTo>
                  <a:pt x="3780025" y="210902"/>
                  <a:pt x="3771554" y="219348"/>
                  <a:pt x="3760392" y="228910"/>
                </a:cubicBezTo>
                <a:cubicBezTo>
                  <a:pt x="3749230" y="238472"/>
                  <a:pt x="3737103" y="245470"/>
                  <a:pt x="3724013" y="249904"/>
                </a:cubicBezTo>
                <a:cubicBezTo>
                  <a:pt x="3710922" y="254338"/>
                  <a:pt x="3710113" y="251476"/>
                  <a:pt x="3721585" y="241318"/>
                </a:cubicBezTo>
                <a:cubicBezTo>
                  <a:pt x="3733057" y="231161"/>
                  <a:pt x="3744343" y="218448"/>
                  <a:pt x="3755443" y="203181"/>
                </a:cubicBezTo>
                <a:cubicBezTo>
                  <a:pt x="3766544" y="187914"/>
                  <a:pt x="3771703" y="176625"/>
                  <a:pt x="3770921" y="169313"/>
                </a:cubicBezTo>
                <a:cubicBezTo>
                  <a:pt x="3770335" y="163830"/>
                  <a:pt x="3772148" y="161109"/>
                  <a:pt x="3776358" y="161151"/>
                </a:cubicBezTo>
                <a:close/>
                <a:moveTo>
                  <a:pt x="2568481" y="154856"/>
                </a:moveTo>
                <a:cubicBezTo>
                  <a:pt x="2566969" y="154557"/>
                  <a:pt x="2565035" y="154601"/>
                  <a:pt x="2562679" y="154989"/>
                </a:cubicBezTo>
                <a:cubicBezTo>
                  <a:pt x="2557966" y="155764"/>
                  <a:pt x="2548850" y="157168"/>
                  <a:pt x="2535332" y="159202"/>
                </a:cubicBezTo>
                <a:lnTo>
                  <a:pt x="2535332" y="180541"/>
                </a:lnTo>
                <a:cubicBezTo>
                  <a:pt x="2539871" y="179114"/>
                  <a:pt x="2545086" y="177201"/>
                  <a:pt x="2550977" y="174801"/>
                </a:cubicBezTo>
                <a:cubicBezTo>
                  <a:pt x="2556869" y="172402"/>
                  <a:pt x="2562155" y="174346"/>
                  <a:pt x="2566837" y="180634"/>
                </a:cubicBezTo>
                <a:cubicBezTo>
                  <a:pt x="2571519" y="186922"/>
                  <a:pt x="2566920" y="191535"/>
                  <a:pt x="2553042" y="194475"/>
                </a:cubicBezTo>
                <a:cubicBezTo>
                  <a:pt x="2540380" y="196943"/>
                  <a:pt x="2534476" y="197011"/>
                  <a:pt x="2535332" y="194679"/>
                </a:cubicBezTo>
                <a:lnTo>
                  <a:pt x="2535332" y="217896"/>
                </a:lnTo>
                <a:cubicBezTo>
                  <a:pt x="2535964" y="218033"/>
                  <a:pt x="2540690" y="216898"/>
                  <a:pt x="2549508" y="214492"/>
                </a:cubicBezTo>
                <a:cubicBezTo>
                  <a:pt x="2558326" y="212086"/>
                  <a:pt x="2564329" y="212052"/>
                  <a:pt x="2567516" y="214390"/>
                </a:cubicBezTo>
                <a:cubicBezTo>
                  <a:pt x="2570703" y="216728"/>
                  <a:pt x="2572728" y="215732"/>
                  <a:pt x="2573590" y="211404"/>
                </a:cubicBezTo>
                <a:cubicBezTo>
                  <a:pt x="2574452" y="207075"/>
                  <a:pt x="2574694" y="197383"/>
                  <a:pt x="2574315" y="182327"/>
                </a:cubicBezTo>
                <a:cubicBezTo>
                  <a:pt x="2573937" y="167270"/>
                  <a:pt x="2573081" y="158756"/>
                  <a:pt x="2571748" y="156784"/>
                </a:cubicBezTo>
                <a:cubicBezTo>
                  <a:pt x="2571081" y="155798"/>
                  <a:pt x="2569992" y="155155"/>
                  <a:pt x="2568481" y="154856"/>
                </a:cubicBezTo>
                <a:close/>
                <a:moveTo>
                  <a:pt x="735899" y="142567"/>
                </a:moveTo>
                <a:cubicBezTo>
                  <a:pt x="738046" y="142174"/>
                  <a:pt x="740829" y="142234"/>
                  <a:pt x="744250" y="142748"/>
                </a:cubicBezTo>
                <a:cubicBezTo>
                  <a:pt x="757937" y="144800"/>
                  <a:pt x="766714" y="149082"/>
                  <a:pt x="770584" y="155593"/>
                </a:cubicBezTo>
                <a:cubicBezTo>
                  <a:pt x="774453" y="162105"/>
                  <a:pt x="775359" y="168885"/>
                  <a:pt x="773300" y="175936"/>
                </a:cubicBezTo>
                <a:cubicBezTo>
                  <a:pt x="771241" y="182987"/>
                  <a:pt x="765958" y="183830"/>
                  <a:pt x="757450" y="178466"/>
                </a:cubicBezTo>
                <a:cubicBezTo>
                  <a:pt x="748941" y="173102"/>
                  <a:pt x="741060" y="166390"/>
                  <a:pt x="733805" y="158328"/>
                </a:cubicBezTo>
                <a:cubicBezTo>
                  <a:pt x="728763" y="148998"/>
                  <a:pt x="729461" y="143745"/>
                  <a:pt x="735899" y="142567"/>
                </a:cubicBezTo>
                <a:close/>
                <a:moveTo>
                  <a:pt x="1677440" y="138311"/>
                </a:moveTo>
                <a:cubicBezTo>
                  <a:pt x="1674743" y="137753"/>
                  <a:pt x="1660967" y="139625"/>
                  <a:pt x="1636112" y="143929"/>
                </a:cubicBezTo>
                <a:lnTo>
                  <a:pt x="1639294" y="175871"/>
                </a:lnTo>
                <a:cubicBezTo>
                  <a:pt x="1655007" y="172758"/>
                  <a:pt x="1667621" y="170619"/>
                  <a:pt x="1677133" y="169453"/>
                </a:cubicBezTo>
                <a:cubicBezTo>
                  <a:pt x="1679266" y="158105"/>
                  <a:pt x="1680525" y="150217"/>
                  <a:pt x="1680910" y="145789"/>
                </a:cubicBezTo>
                <a:cubicBezTo>
                  <a:pt x="1681294" y="141362"/>
                  <a:pt x="1680138" y="138869"/>
                  <a:pt x="1677440" y="138311"/>
                </a:cubicBezTo>
                <a:close/>
                <a:moveTo>
                  <a:pt x="6607883" y="138089"/>
                </a:moveTo>
                <a:lnTo>
                  <a:pt x="6604757" y="139827"/>
                </a:lnTo>
                <a:cubicBezTo>
                  <a:pt x="6598693" y="141371"/>
                  <a:pt x="6594259" y="142143"/>
                  <a:pt x="6591455" y="142143"/>
                </a:cubicBezTo>
                <a:cubicBezTo>
                  <a:pt x="6590823" y="155587"/>
                  <a:pt x="6590507" y="164492"/>
                  <a:pt x="6590507" y="168858"/>
                </a:cubicBezTo>
                <a:cubicBezTo>
                  <a:pt x="6596820" y="166104"/>
                  <a:pt x="6602611" y="163084"/>
                  <a:pt x="6607883" y="159798"/>
                </a:cubicBezTo>
                <a:close/>
                <a:moveTo>
                  <a:pt x="4150433" y="138089"/>
                </a:moveTo>
                <a:lnTo>
                  <a:pt x="4147308" y="139827"/>
                </a:lnTo>
                <a:cubicBezTo>
                  <a:pt x="4141243" y="141371"/>
                  <a:pt x="4136809" y="142143"/>
                  <a:pt x="4134006" y="142143"/>
                </a:cubicBezTo>
                <a:cubicBezTo>
                  <a:pt x="4133374" y="155587"/>
                  <a:pt x="4133057" y="164492"/>
                  <a:pt x="4133057" y="168858"/>
                </a:cubicBezTo>
                <a:cubicBezTo>
                  <a:pt x="4139370" y="166104"/>
                  <a:pt x="4145162" y="163084"/>
                  <a:pt x="4150433" y="159798"/>
                </a:cubicBezTo>
                <a:close/>
                <a:moveTo>
                  <a:pt x="5963443" y="137208"/>
                </a:moveTo>
                <a:cubicBezTo>
                  <a:pt x="5965771" y="136625"/>
                  <a:pt x="5969782" y="137163"/>
                  <a:pt x="5975475" y="138822"/>
                </a:cubicBezTo>
                <a:cubicBezTo>
                  <a:pt x="5986860" y="142140"/>
                  <a:pt x="5995055" y="147166"/>
                  <a:pt x="6000059" y="153900"/>
                </a:cubicBezTo>
                <a:cubicBezTo>
                  <a:pt x="6005063" y="160635"/>
                  <a:pt x="6006298" y="168920"/>
                  <a:pt x="6003761" y="178755"/>
                </a:cubicBezTo>
                <a:cubicBezTo>
                  <a:pt x="6001225" y="188590"/>
                  <a:pt x="5993229" y="186270"/>
                  <a:pt x="5979772" y="171797"/>
                </a:cubicBezTo>
                <a:cubicBezTo>
                  <a:pt x="5969664" y="157795"/>
                  <a:pt x="5963575" y="147969"/>
                  <a:pt x="5961503" y="142320"/>
                </a:cubicBezTo>
                <a:cubicBezTo>
                  <a:pt x="5960467" y="139495"/>
                  <a:pt x="5961114" y="137791"/>
                  <a:pt x="5963443" y="137208"/>
                </a:cubicBezTo>
                <a:close/>
                <a:moveTo>
                  <a:pt x="7578107" y="126793"/>
                </a:moveTo>
                <a:cubicBezTo>
                  <a:pt x="7574941" y="126915"/>
                  <a:pt x="7570726" y="127366"/>
                  <a:pt x="7565461" y="128144"/>
                </a:cubicBezTo>
                <a:cubicBezTo>
                  <a:pt x="7554932" y="129700"/>
                  <a:pt x="7542139" y="131502"/>
                  <a:pt x="7527083" y="133548"/>
                </a:cubicBezTo>
                <a:cubicBezTo>
                  <a:pt x="7528608" y="156257"/>
                  <a:pt x="7529705" y="171921"/>
                  <a:pt x="7530375" y="180541"/>
                </a:cubicBezTo>
                <a:cubicBezTo>
                  <a:pt x="7544663" y="179834"/>
                  <a:pt x="7561505" y="178042"/>
                  <a:pt x="7580903" y="175164"/>
                </a:cubicBezTo>
                <a:cubicBezTo>
                  <a:pt x="7582329" y="166594"/>
                  <a:pt x="7583811" y="156759"/>
                  <a:pt x="7585349" y="145659"/>
                </a:cubicBezTo>
                <a:cubicBezTo>
                  <a:pt x="7586886" y="134559"/>
                  <a:pt x="7586589" y="128476"/>
                  <a:pt x="7584455" y="127409"/>
                </a:cubicBezTo>
                <a:cubicBezTo>
                  <a:pt x="7583389" y="126876"/>
                  <a:pt x="7581273" y="126670"/>
                  <a:pt x="7578107" y="126793"/>
                </a:cubicBezTo>
                <a:close/>
                <a:moveTo>
                  <a:pt x="7148613" y="119968"/>
                </a:moveTo>
                <a:lnTo>
                  <a:pt x="7123479" y="126460"/>
                </a:lnTo>
                <a:cubicBezTo>
                  <a:pt x="7119200" y="142199"/>
                  <a:pt x="7116698" y="151144"/>
                  <a:pt x="7115973" y="153296"/>
                </a:cubicBezTo>
                <a:cubicBezTo>
                  <a:pt x="7115247" y="155448"/>
                  <a:pt x="7116264" y="157354"/>
                  <a:pt x="7119023" y="159016"/>
                </a:cubicBezTo>
                <a:cubicBezTo>
                  <a:pt x="7121783" y="160678"/>
                  <a:pt x="7125817" y="163568"/>
                  <a:pt x="7131125" y="167686"/>
                </a:cubicBezTo>
                <a:cubicBezTo>
                  <a:pt x="7133569" y="163345"/>
                  <a:pt x="7136703" y="156213"/>
                  <a:pt x="7140529" y="146292"/>
                </a:cubicBezTo>
                <a:cubicBezTo>
                  <a:pt x="7144355" y="136370"/>
                  <a:pt x="7147049" y="127595"/>
                  <a:pt x="7148613" y="119968"/>
                </a:cubicBezTo>
                <a:close/>
                <a:moveTo>
                  <a:pt x="4700688" y="119968"/>
                </a:moveTo>
                <a:lnTo>
                  <a:pt x="4675555" y="126460"/>
                </a:lnTo>
                <a:cubicBezTo>
                  <a:pt x="4671276" y="142199"/>
                  <a:pt x="4668774" y="151144"/>
                  <a:pt x="4668048" y="153296"/>
                </a:cubicBezTo>
                <a:cubicBezTo>
                  <a:pt x="4667323" y="155448"/>
                  <a:pt x="4668340" y="157354"/>
                  <a:pt x="4671099" y="159016"/>
                </a:cubicBezTo>
                <a:cubicBezTo>
                  <a:pt x="4673858" y="160678"/>
                  <a:pt x="4677893" y="163568"/>
                  <a:pt x="4683201" y="167686"/>
                </a:cubicBezTo>
                <a:cubicBezTo>
                  <a:pt x="4685644" y="163345"/>
                  <a:pt x="4688778" y="156213"/>
                  <a:pt x="4692605" y="146292"/>
                </a:cubicBezTo>
                <a:cubicBezTo>
                  <a:pt x="4696431" y="136370"/>
                  <a:pt x="4699125" y="127595"/>
                  <a:pt x="4700688" y="119968"/>
                </a:cubicBezTo>
                <a:close/>
                <a:moveTo>
                  <a:pt x="5902354" y="113540"/>
                </a:moveTo>
                <a:cubicBezTo>
                  <a:pt x="5898094" y="113918"/>
                  <a:pt x="5887251" y="115844"/>
                  <a:pt x="5869826" y="119316"/>
                </a:cubicBezTo>
                <a:lnTo>
                  <a:pt x="5870849" y="152524"/>
                </a:lnTo>
                <a:cubicBezTo>
                  <a:pt x="5877707" y="151879"/>
                  <a:pt x="5883415" y="150353"/>
                  <a:pt x="5887973" y="147947"/>
                </a:cubicBezTo>
                <a:cubicBezTo>
                  <a:pt x="5892531" y="145541"/>
                  <a:pt x="5897455" y="146940"/>
                  <a:pt x="5902744" y="152142"/>
                </a:cubicBezTo>
                <a:cubicBezTo>
                  <a:pt x="5908034" y="157345"/>
                  <a:pt x="5906515" y="161649"/>
                  <a:pt x="5898187" y="165053"/>
                </a:cubicBezTo>
                <a:cubicBezTo>
                  <a:pt x="5889859" y="168458"/>
                  <a:pt x="5880795" y="170160"/>
                  <a:pt x="5870998" y="170160"/>
                </a:cubicBezTo>
                <a:lnTo>
                  <a:pt x="5872002" y="200372"/>
                </a:lnTo>
                <a:cubicBezTo>
                  <a:pt x="5875921" y="200484"/>
                  <a:pt x="5881763" y="198955"/>
                  <a:pt x="5889527" y="195786"/>
                </a:cubicBezTo>
                <a:cubicBezTo>
                  <a:pt x="5897291" y="192617"/>
                  <a:pt x="5902496" y="192785"/>
                  <a:pt x="5905144" y="196288"/>
                </a:cubicBezTo>
                <a:cubicBezTo>
                  <a:pt x="5907792" y="199792"/>
                  <a:pt x="5909742" y="199569"/>
                  <a:pt x="5910995" y="195619"/>
                </a:cubicBezTo>
                <a:cubicBezTo>
                  <a:pt x="5912248" y="191669"/>
                  <a:pt x="5913069" y="178249"/>
                  <a:pt x="5913460" y="155361"/>
                </a:cubicBezTo>
                <a:cubicBezTo>
                  <a:pt x="5913851" y="132472"/>
                  <a:pt x="5913162" y="119685"/>
                  <a:pt x="5911395" y="117000"/>
                </a:cubicBezTo>
                <a:cubicBezTo>
                  <a:pt x="5909628" y="114315"/>
                  <a:pt x="5906614" y="113162"/>
                  <a:pt x="5902354" y="113540"/>
                </a:cubicBezTo>
                <a:close/>
                <a:moveTo>
                  <a:pt x="1686763" y="113098"/>
                </a:moveTo>
                <a:cubicBezTo>
                  <a:pt x="1689654" y="113018"/>
                  <a:pt x="1693014" y="113804"/>
                  <a:pt x="1696844" y="115456"/>
                </a:cubicBezTo>
                <a:cubicBezTo>
                  <a:pt x="1704502" y="118761"/>
                  <a:pt x="1711081" y="122975"/>
                  <a:pt x="1716582" y="128097"/>
                </a:cubicBezTo>
                <a:cubicBezTo>
                  <a:pt x="1722082" y="133219"/>
                  <a:pt x="1721989" y="138007"/>
                  <a:pt x="1716303" y="142459"/>
                </a:cubicBezTo>
                <a:cubicBezTo>
                  <a:pt x="1710616" y="146912"/>
                  <a:pt x="1704896" y="156350"/>
                  <a:pt x="1699141" y="170774"/>
                </a:cubicBezTo>
                <a:cubicBezTo>
                  <a:pt x="1709261" y="181055"/>
                  <a:pt x="1708390" y="186441"/>
                  <a:pt x="1696527" y="186931"/>
                </a:cubicBezTo>
                <a:cubicBezTo>
                  <a:pt x="1684665" y="187421"/>
                  <a:pt x="1666244" y="189495"/>
                  <a:pt x="1641265" y="193154"/>
                </a:cubicBezTo>
                <a:cubicBezTo>
                  <a:pt x="1637012" y="206623"/>
                  <a:pt x="1632355" y="209441"/>
                  <a:pt x="1627294" y="201609"/>
                </a:cubicBezTo>
                <a:cubicBezTo>
                  <a:pt x="1622234" y="193777"/>
                  <a:pt x="1618737" y="183288"/>
                  <a:pt x="1616802" y="170141"/>
                </a:cubicBezTo>
                <a:cubicBezTo>
                  <a:pt x="1614867" y="156995"/>
                  <a:pt x="1611742" y="146688"/>
                  <a:pt x="1607426" y="139222"/>
                </a:cubicBezTo>
                <a:cubicBezTo>
                  <a:pt x="1603110" y="131756"/>
                  <a:pt x="1604083" y="128023"/>
                  <a:pt x="1610346" y="128023"/>
                </a:cubicBezTo>
                <a:cubicBezTo>
                  <a:pt x="1615345" y="128023"/>
                  <a:pt x="1619906" y="128407"/>
                  <a:pt x="1624030" y="129176"/>
                </a:cubicBezTo>
                <a:cubicBezTo>
                  <a:pt x="1628153" y="129945"/>
                  <a:pt x="1637452" y="128838"/>
                  <a:pt x="1651926" y="125856"/>
                </a:cubicBezTo>
                <a:cubicBezTo>
                  <a:pt x="1666399" y="122873"/>
                  <a:pt x="1675589" y="119568"/>
                  <a:pt x="1679496" y="115940"/>
                </a:cubicBezTo>
                <a:cubicBezTo>
                  <a:pt x="1681449" y="114126"/>
                  <a:pt x="1683871" y="113179"/>
                  <a:pt x="1686763" y="113098"/>
                </a:cubicBezTo>
                <a:close/>
                <a:moveTo>
                  <a:pt x="468497" y="104448"/>
                </a:moveTo>
                <a:cubicBezTo>
                  <a:pt x="472381" y="105061"/>
                  <a:pt x="475706" y="106771"/>
                  <a:pt x="478471" y="109577"/>
                </a:cubicBezTo>
                <a:cubicBezTo>
                  <a:pt x="484003" y="115190"/>
                  <a:pt x="482440" y="119670"/>
                  <a:pt x="473783" y="123019"/>
                </a:cubicBezTo>
                <a:cubicBezTo>
                  <a:pt x="465126" y="126367"/>
                  <a:pt x="453499" y="129486"/>
                  <a:pt x="438902" y="132376"/>
                </a:cubicBezTo>
                <a:cubicBezTo>
                  <a:pt x="445128" y="135353"/>
                  <a:pt x="447850" y="138363"/>
                  <a:pt x="447069" y="141408"/>
                </a:cubicBezTo>
                <a:cubicBezTo>
                  <a:pt x="446287" y="144453"/>
                  <a:pt x="445897" y="148543"/>
                  <a:pt x="445897" y="153677"/>
                </a:cubicBezTo>
                <a:cubicBezTo>
                  <a:pt x="469424" y="149857"/>
                  <a:pt x="486577" y="146567"/>
                  <a:pt x="497354" y="143808"/>
                </a:cubicBezTo>
                <a:cubicBezTo>
                  <a:pt x="508131" y="141048"/>
                  <a:pt x="516845" y="143036"/>
                  <a:pt x="523492" y="149770"/>
                </a:cubicBezTo>
                <a:cubicBezTo>
                  <a:pt x="530140" y="156505"/>
                  <a:pt x="531045" y="161004"/>
                  <a:pt x="526208" y="163267"/>
                </a:cubicBezTo>
                <a:cubicBezTo>
                  <a:pt x="521371" y="165531"/>
                  <a:pt x="515201" y="166662"/>
                  <a:pt x="507698" y="166662"/>
                </a:cubicBezTo>
                <a:cubicBezTo>
                  <a:pt x="501620" y="166662"/>
                  <a:pt x="492960" y="167053"/>
                  <a:pt x="481718" y="167834"/>
                </a:cubicBezTo>
                <a:cubicBezTo>
                  <a:pt x="470475" y="168616"/>
                  <a:pt x="458535" y="169670"/>
                  <a:pt x="445897" y="170997"/>
                </a:cubicBezTo>
                <a:cubicBezTo>
                  <a:pt x="446641" y="201408"/>
                  <a:pt x="447605" y="223059"/>
                  <a:pt x="448790" y="235951"/>
                </a:cubicBezTo>
                <a:cubicBezTo>
                  <a:pt x="449974" y="248843"/>
                  <a:pt x="445875" y="260753"/>
                  <a:pt x="436493" y="271679"/>
                </a:cubicBezTo>
                <a:cubicBezTo>
                  <a:pt x="427110" y="282606"/>
                  <a:pt x="420769" y="283995"/>
                  <a:pt x="417470" y="275846"/>
                </a:cubicBezTo>
                <a:cubicBezTo>
                  <a:pt x="414171" y="267698"/>
                  <a:pt x="407750" y="259894"/>
                  <a:pt x="398206" y="252434"/>
                </a:cubicBezTo>
                <a:cubicBezTo>
                  <a:pt x="388663" y="244974"/>
                  <a:pt x="388182" y="241830"/>
                  <a:pt x="396764" y="243002"/>
                </a:cubicBezTo>
                <a:cubicBezTo>
                  <a:pt x="405347" y="244174"/>
                  <a:pt x="412367" y="244760"/>
                  <a:pt x="417824" y="244760"/>
                </a:cubicBezTo>
                <a:cubicBezTo>
                  <a:pt x="421718" y="244760"/>
                  <a:pt x="423845" y="239325"/>
                  <a:pt x="424205" y="228454"/>
                </a:cubicBezTo>
                <a:cubicBezTo>
                  <a:pt x="424565" y="217583"/>
                  <a:pt x="424044" y="199324"/>
                  <a:pt x="422642" y="173676"/>
                </a:cubicBezTo>
                <a:cubicBezTo>
                  <a:pt x="395729" y="178314"/>
                  <a:pt x="377972" y="181809"/>
                  <a:pt x="369371" y="184159"/>
                </a:cubicBezTo>
                <a:cubicBezTo>
                  <a:pt x="360770" y="186509"/>
                  <a:pt x="351896" y="183967"/>
                  <a:pt x="342749" y="176532"/>
                </a:cubicBezTo>
                <a:cubicBezTo>
                  <a:pt x="333603" y="169096"/>
                  <a:pt x="335280" y="165379"/>
                  <a:pt x="347782" y="165379"/>
                </a:cubicBezTo>
                <a:cubicBezTo>
                  <a:pt x="357679" y="165379"/>
                  <a:pt x="382167" y="162433"/>
                  <a:pt x="421247" y="156542"/>
                </a:cubicBezTo>
                <a:cubicBezTo>
                  <a:pt x="420478" y="147402"/>
                  <a:pt x="419306" y="140270"/>
                  <a:pt x="417731" y="135148"/>
                </a:cubicBezTo>
                <a:cubicBezTo>
                  <a:pt x="411691" y="136698"/>
                  <a:pt x="405890" y="137266"/>
                  <a:pt x="400327" y="136850"/>
                </a:cubicBezTo>
                <a:cubicBezTo>
                  <a:pt x="394765" y="136435"/>
                  <a:pt x="389469" y="133827"/>
                  <a:pt x="384440" y="129027"/>
                </a:cubicBezTo>
                <a:cubicBezTo>
                  <a:pt x="379411" y="124228"/>
                  <a:pt x="381436" y="121316"/>
                  <a:pt x="390514" y="120293"/>
                </a:cubicBezTo>
                <a:cubicBezTo>
                  <a:pt x="399593" y="119270"/>
                  <a:pt x="410138" y="117403"/>
                  <a:pt x="422149" y="114693"/>
                </a:cubicBezTo>
                <a:cubicBezTo>
                  <a:pt x="434161" y="111984"/>
                  <a:pt x="445168" y="109050"/>
                  <a:pt x="455171" y="105894"/>
                </a:cubicBezTo>
                <a:cubicBezTo>
                  <a:pt x="460172" y="104316"/>
                  <a:pt x="464614" y="103834"/>
                  <a:pt x="468497" y="104448"/>
                </a:cubicBezTo>
                <a:close/>
                <a:moveTo>
                  <a:pt x="1991630" y="103792"/>
                </a:moveTo>
                <a:cubicBezTo>
                  <a:pt x="1994709" y="104145"/>
                  <a:pt x="1997919" y="105376"/>
                  <a:pt x="2001262" y="107485"/>
                </a:cubicBezTo>
                <a:cubicBezTo>
                  <a:pt x="2007947" y="111701"/>
                  <a:pt x="2013568" y="116296"/>
                  <a:pt x="2018126" y="121270"/>
                </a:cubicBezTo>
                <a:cubicBezTo>
                  <a:pt x="2022684" y="126243"/>
                  <a:pt x="2021499" y="129955"/>
                  <a:pt x="2014573" y="132404"/>
                </a:cubicBezTo>
                <a:cubicBezTo>
                  <a:pt x="2007646" y="134853"/>
                  <a:pt x="2001175" y="138146"/>
                  <a:pt x="1995160" y="142282"/>
                </a:cubicBezTo>
                <a:cubicBezTo>
                  <a:pt x="1989145" y="146419"/>
                  <a:pt x="1984289" y="149677"/>
                  <a:pt x="1980594" y="152059"/>
                </a:cubicBezTo>
                <a:cubicBezTo>
                  <a:pt x="1983471" y="154105"/>
                  <a:pt x="1985784" y="156592"/>
                  <a:pt x="1987533" y="159519"/>
                </a:cubicBezTo>
                <a:cubicBezTo>
                  <a:pt x="2020635" y="155686"/>
                  <a:pt x="2043647" y="153367"/>
                  <a:pt x="2056570" y="152561"/>
                </a:cubicBezTo>
                <a:cubicBezTo>
                  <a:pt x="2069493" y="151755"/>
                  <a:pt x="2078935" y="156043"/>
                  <a:pt x="2084894" y="165425"/>
                </a:cubicBezTo>
                <a:cubicBezTo>
                  <a:pt x="2090854" y="174808"/>
                  <a:pt x="2087694" y="178913"/>
                  <a:pt x="2075416" y="177741"/>
                </a:cubicBezTo>
                <a:cubicBezTo>
                  <a:pt x="2063137" y="176569"/>
                  <a:pt x="2049764" y="175790"/>
                  <a:pt x="2035297" y="175406"/>
                </a:cubicBezTo>
                <a:cubicBezTo>
                  <a:pt x="2020830" y="175022"/>
                  <a:pt x="2006490" y="175790"/>
                  <a:pt x="1992277" y="177713"/>
                </a:cubicBezTo>
                <a:cubicBezTo>
                  <a:pt x="1995352" y="182525"/>
                  <a:pt x="1997086" y="196341"/>
                  <a:pt x="1997476" y="219161"/>
                </a:cubicBezTo>
                <a:cubicBezTo>
                  <a:pt x="1997867" y="241982"/>
                  <a:pt x="1991774" y="258976"/>
                  <a:pt x="1979198" y="270144"/>
                </a:cubicBezTo>
                <a:cubicBezTo>
                  <a:pt x="1966622" y="281313"/>
                  <a:pt x="1958722" y="282996"/>
                  <a:pt x="1955497" y="275195"/>
                </a:cubicBezTo>
                <a:cubicBezTo>
                  <a:pt x="1952273" y="267394"/>
                  <a:pt x="1946481" y="259785"/>
                  <a:pt x="1938122" y="252369"/>
                </a:cubicBezTo>
                <a:cubicBezTo>
                  <a:pt x="1929763" y="244952"/>
                  <a:pt x="1928191" y="241641"/>
                  <a:pt x="1933406" y="242434"/>
                </a:cubicBezTo>
                <a:cubicBezTo>
                  <a:pt x="1938621" y="243228"/>
                  <a:pt x="1945365" y="244006"/>
                  <a:pt x="1953637" y="244769"/>
                </a:cubicBezTo>
                <a:cubicBezTo>
                  <a:pt x="1961909" y="245532"/>
                  <a:pt x="1967084" y="242751"/>
                  <a:pt x="1969162" y="236426"/>
                </a:cubicBezTo>
                <a:cubicBezTo>
                  <a:pt x="1971239" y="230100"/>
                  <a:pt x="1972278" y="220445"/>
                  <a:pt x="1972278" y="207460"/>
                </a:cubicBezTo>
                <a:cubicBezTo>
                  <a:pt x="1972278" y="194673"/>
                  <a:pt x="1971484" y="185743"/>
                  <a:pt x="1969896" y="180671"/>
                </a:cubicBezTo>
                <a:cubicBezTo>
                  <a:pt x="1929539" y="186897"/>
                  <a:pt x="1903597" y="191179"/>
                  <a:pt x="1892069" y="193517"/>
                </a:cubicBezTo>
                <a:cubicBezTo>
                  <a:pt x="1880541" y="195854"/>
                  <a:pt x="1870988" y="194738"/>
                  <a:pt x="1863410" y="190168"/>
                </a:cubicBezTo>
                <a:cubicBezTo>
                  <a:pt x="1855832" y="185598"/>
                  <a:pt x="1852601" y="181880"/>
                  <a:pt x="1853717" y="179015"/>
                </a:cubicBezTo>
                <a:cubicBezTo>
                  <a:pt x="1854834" y="176150"/>
                  <a:pt x="1860526" y="174718"/>
                  <a:pt x="1870795" y="174718"/>
                </a:cubicBezTo>
                <a:cubicBezTo>
                  <a:pt x="1879266" y="174718"/>
                  <a:pt x="1891622" y="173750"/>
                  <a:pt x="1907863" y="171816"/>
                </a:cubicBezTo>
                <a:cubicBezTo>
                  <a:pt x="1924104" y="169881"/>
                  <a:pt x="1943635" y="167537"/>
                  <a:pt x="1966455" y="164783"/>
                </a:cubicBezTo>
                <a:cubicBezTo>
                  <a:pt x="1963726" y="160455"/>
                  <a:pt x="1960123" y="155382"/>
                  <a:pt x="1955646" y="149566"/>
                </a:cubicBezTo>
                <a:cubicBezTo>
                  <a:pt x="1951169" y="143749"/>
                  <a:pt x="1956266" y="142397"/>
                  <a:pt x="1970938" y="145510"/>
                </a:cubicBezTo>
                <a:cubicBezTo>
                  <a:pt x="1971273" y="145684"/>
                  <a:pt x="1972579" y="143675"/>
                  <a:pt x="1974854" y="139483"/>
                </a:cubicBezTo>
                <a:cubicBezTo>
                  <a:pt x="1977130" y="135291"/>
                  <a:pt x="1979412" y="131722"/>
                  <a:pt x="1981700" y="128776"/>
                </a:cubicBezTo>
                <a:cubicBezTo>
                  <a:pt x="1983989" y="125831"/>
                  <a:pt x="1984423" y="123822"/>
                  <a:pt x="1983003" y="122749"/>
                </a:cubicBezTo>
                <a:cubicBezTo>
                  <a:pt x="1981582" y="121676"/>
                  <a:pt x="1973909" y="123279"/>
                  <a:pt x="1959981" y="127558"/>
                </a:cubicBezTo>
                <a:cubicBezTo>
                  <a:pt x="1946053" y="131837"/>
                  <a:pt x="1936543" y="134754"/>
                  <a:pt x="1931452" y="136311"/>
                </a:cubicBezTo>
                <a:cubicBezTo>
                  <a:pt x="1926361" y="137867"/>
                  <a:pt x="1920027" y="135123"/>
                  <a:pt x="1912449" y="128079"/>
                </a:cubicBezTo>
                <a:cubicBezTo>
                  <a:pt x="1904871" y="121034"/>
                  <a:pt x="1906552" y="117512"/>
                  <a:pt x="1917490" y="117512"/>
                </a:cubicBezTo>
                <a:cubicBezTo>
                  <a:pt x="1926656" y="117512"/>
                  <a:pt x="1938422" y="116188"/>
                  <a:pt x="1952791" y="113540"/>
                </a:cubicBezTo>
                <a:cubicBezTo>
                  <a:pt x="1967159" y="110892"/>
                  <a:pt x="1977158" y="108167"/>
                  <a:pt x="1982789" y="105364"/>
                </a:cubicBezTo>
                <a:cubicBezTo>
                  <a:pt x="1985604" y="103962"/>
                  <a:pt x="1988551" y="103438"/>
                  <a:pt x="1991630" y="103792"/>
                </a:cubicBezTo>
                <a:close/>
                <a:moveTo>
                  <a:pt x="7590976" y="101701"/>
                </a:moveTo>
                <a:cubicBezTo>
                  <a:pt x="7594619" y="101824"/>
                  <a:pt x="7598706" y="102908"/>
                  <a:pt x="7603236" y="104955"/>
                </a:cubicBezTo>
                <a:cubicBezTo>
                  <a:pt x="7612295" y="109047"/>
                  <a:pt x="7619768" y="113404"/>
                  <a:pt x="7625653" y="118023"/>
                </a:cubicBezTo>
                <a:cubicBezTo>
                  <a:pt x="7631538" y="122643"/>
                  <a:pt x="7631073" y="127787"/>
                  <a:pt x="7624258" y="133455"/>
                </a:cubicBezTo>
                <a:cubicBezTo>
                  <a:pt x="7617443" y="139123"/>
                  <a:pt x="7609571" y="153150"/>
                  <a:pt x="7600641" y="175536"/>
                </a:cubicBezTo>
                <a:cubicBezTo>
                  <a:pt x="7612311" y="187219"/>
                  <a:pt x="7614066" y="193331"/>
                  <a:pt x="7605905" y="193870"/>
                </a:cubicBezTo>
                <a:cubicBezTo>
                  <a:pt x="7597745" y="194410"/>
                  <a:pt x="7588061" y="194875"/>
                  <a:pt x="7576856" y="195265"/>
                </a:cubicBezTo>
                <a:cubicBezTo>
                  <a:pt x="7565651" y="195656"/>
                  <a:pt x="7550145" y="196912"/>
                  <a:pt x="7530338" y="199032"/>
                </a:cubicBezTo>
                <a:cubicBezTo>
                  <a:pt x="7529594" y="210157"/>
                  <a:pt x="7526803" y="216495"/>
                  <a:pt x="7521967" y="218045"/>
                </a:cubicBezTo>
                <a:cubicBezTo>
                  <a:pt x="7517129" y="219596"/>
                  <a:pt x="7513651" y="212362"/>
                  <a:pt x="7511530" y="196344"/>
                </a:cubicBezTo>
                <a:cubicBezTo>
                  <a:pt x="7509409" y="180327"/>
                  <a:pt x="7507183" y="165720"/>
                  <a:pt x="7504851" y="152524"/>
                </a:cubicBezTo>
                <a:cubicBezTo>
                  <a:pt x="7502519" y="139328"/>
                  <a:pt x="7499781" y="129024"/>
                  <a:pt x="7496637" y="121614"/>
                </a:cubicBezTo>
                <a:cubicBezTo>
                  <a:pt x="7493493" y="114204"/>
                  <a:pt x="7495664" y="111112"/>
                  <a:pt x="7503149" y="112340"/>
                </a:cubicBezTo>
                <a:cubicBezTo>
                  <a:pt x="7510634" y="113568"/>
                  <a:pt x="7515830" y="114734"/>
                  <a:pt x="7518739" y="115838"/>
                </a:cubicBezTo>
                <a:cubicBezTo>
                  <a:pt x="7521647" y="116941"/>
                  <a:pt x="7530759" y="116749"/>
                  <a:pt x="7546077" y="115261"/>
                </a:cubicBezTo>
                <a:cubicBezTo>
                  <a:pt x="7564097" y="111503"/>
                  <a:pt x="7575863" y="107823"/>
                  <a:pt x="7581377" y="104220"/>
                </a:cubicBezTo>
                <a:cubicBezTo>
                  <a:pt x="7584133" y="102418"/>
                  <a:pt x="7587333" y="101579"/>
                  <a:pt x="7590976" y="101701"/>
                </a:cubicBezTo>
                <a:close/>
                <a:moveTo>
                  <a:pt x="1074993" y="101020"/>
                </a:moveTo>
                <a:cubicBezTo>
                  <a:pt x="1072116" y="100418"/>
                  <a:pt x="1060234" y="101538"/>
                  <a:pt x="1039349" y="104378"/>
                </a:cubicBezTo>
                <a:lnTo>
                  <a:pt x="1039349" y="130367"/>
                </a:lnTo>
                <a:cubicBezTo>
                  <a:pt x="1042015" y="130367"/>
                  <a:pt x="1047581" y="129195"/>
                  <a:pt x="1056045" y="126851"/>
                </a:cubicBezTo>
                <a:cubicBezTo>
                  <a:pt x="1064510" y="124507"/>
                  <a:pt x="1070652" y="126079"/>
                  <a:pt x="1074473" y="131567"/>
                </a:cubicBezTo>
                <a:cubicBezTo>
                  <a:pt x="1078292" y="137055"/>
                  <a:pt x="1074974" y="140968"/>
                  <a:pt x="1064519" y="143306"/>
                </a:cubicBezTo>
                <a:cubicBezTo>
                  <a:pt x="1054064" y="145643"/>
                  <a:pt x="1045674" y="146428"/>
                  <a:pt x="1039349" y="145659"/>
                </a:cubicBezTo>
                <a:lnTo>
                  <a:pt x="1039349" y="172355"/>
                </a:lnTo>
                <a:cubicBezTo>
                  <a:pt x="1047596" y="172405"/>
                  <a:pt x="1055500" y="171834"/>
                  <a:pt x="1063059" y="170644"/>
                </a:cubicBezTo>
                <a:cubicBezTo>
                  <a:pt x="1070618" y="169453"/>
                  <a:pt x="1075926" y="169248"/>
                  <a:pt x="1078983" y="170030"/>
                </a:cubicBezTo>
                <a:cubicBezTo>
                  <a:pt x="1082041" y="170811"/>
                  <a:pt x="1083182" y="161612"/>
                  <a:pt x="1082407" y="142431"/>
                </a:cubicBezTo>
                <a:cubicBezTo>
                  <a:pt x="1081631" y="123251"/>
                  <a:pt x="1080921" y="111704"/>
                  <a:pt x="1080277" y="107792"/>
                </a:cubicBezTo>
                <a:cubicBezTo>
                  <a:pt x="1079631" y="103879"/>
                  <a:pt x="1077871" y="101621"/>
                  <a:pt x="1074993" y="101020"/>
                </a:cubicBezTo>
                <a:close/>
                <a:moveTo>
                  <a:pt x="6607813" y="100431"/>
                </a:moveTo>
                <a:lnTo>
                  <a:pt x="6603623" y="103606"/>
                </a:lnTo>
                <a:cubicBezTo>
                  <a:pt x="6599133" y="105175"/>
                  <a:pt x="6595462" y="105959"/>
                  <a:pt x="6592609" y="105959"/>
                </a:cubicBezTo>
                <a:cubicBezTo>
                  <a:pt x="6591989" y="117890"/>
                  <a:pt x="6591679" y="125239"/>
                  <a:pt x="6591679" y="128004"/>
                </a:cubicBezTo>
                <a:cubicBezTo>
                  <a:pt x="6594853" y="127310"/>
                  <a:pt x="6598308" y="126553"/>
                  <a:pt x="6602041" y="125735"/>
                </a:cubicBezTo>
                <a:cubicBezTo>
                  <a:pt x="6603908" y="125325"/>
                  <a:pt x="6605567" y="125560"/>
                  <a:pt x="6607017" y="126439"/>
                </a:cubicBezTo>
                <a:lnTo>
                  <a:pt x="6607883" y="127499"/>
                </a:lnTo>
                <a:lnTo>
                  <a:pt x="6607883" y="109401"/>
                </a:lnTo>
                <a:close/>
                <a:moveTo>
                  <a:pt x="4150363" y="100431"/>
                </a:moveTo>
                <a:lnTo>
                  <a:pt x="4146173" y="103606"/>
                </a:lnTo>
                <a:cubicBezTo>
                  <a:pt x="4141683" y="105175"/>
                  <a:pt x="4138012" y="105959"/>
                  <a:pt x="4135160" y="105959"/>
                </a:cubicBezTo>
                <a:cubicBezTo>
                  <a:pt x="4134540" y="117890"/>
                  <a:pt x="4134229" y="125239"/>
                  <a:pt x="4134229" y="128004"/>
                </a:cubicBezTo>
                <a:cubicBezTo>
                  <a:pt x="4137405" y="127310"/>
                  <a:pt x="4140858" y="126553"/>
                  <a:pt x="4144592" y="125735"/>
                </a:cubicBezTo>
                <a:cubicBezTo>
                  <a:pt x="4146458" y="125325"/>
                  <a:pt x="4148117" y="125560"/>
                  <a:pt x="4149568" y="126439"/>
                </a:cubicBezTo>
                <a:lnTo>
                  <a:pt x="4150433" y="127499"/>
                </a:lnTo>
                <a:lnTo>
                  <a:pt x="4150433" y="109401"/>
                </a:lnTo>
                <a:close/>
                <a:moveTo>
                  <a:pt x="58116" y="95030"/>
                </a:moveTo>
                <a:cubicBezTo>
                  <a:pt x="61681" y="94918"/>
                  <a:pt x="66050" y="95876"/>
                  <a:pt x="71222" y="97904"/>
                </a:cubicBezTo>
                <a:cubicBezTo>
                  <a:pt x="83562" y="103820"/>
                  <a:pt x="86784" y="109652"/>
                  <a:pt x="80886" y="115400"/>
                </a:cubicBezTo>
                <a:cubicBezTo>
                  <a:pt x="74989" y="121149"/>
                  <a:pt x="71473" y="130286"/>
                  <a:pt x="70338" y="142813"/>
                </a:cubicBezTo>
                <a:cubicBezTo>
                  <a:pt x="69203" y="155339"/>
                  <a:pt x="67886" y="172969"/>
                  <a:pt x="66385" y="195702"/>
                </a:cubicBezTo>
                <a:cubicBezTo>
                  <a:pt x="88969" y="183275"/>
                  <a:pt x="101403" y="177062"/>
                  <a:pt x="103685" y="177062"/>
                </a:cubicBezTo>
                <a:cubicBezTo>
                  <a:pt x="108398" y="177062"/>
                  <a:pt x="103242" y="184438"/>
                  <a:pt x="88216" y="199191"/>
                </a:cubicBezTo>
                <a:cubicBezTo>
                  <a:pt x="73190" y="213943"/>
                  <a:pt x="62670" y="226218"/>
                  <a:pt x="56655" y="236016"/>
                </a:cubicBezTo>
                <a:cubicBezTo>
                  <a:pt x="50640" y="245814"/>
                  <a:pt x="44510" y="245445"/>
                  <a:pt x="38266" y="234909"/>
                </a:cubicBezTo>
                <a:cubicBezTo>
                  <a:pt x="32021" y="224374"/>
                  <a:pt x="30861" y="216845"/>
                  <a:pt x="34787" y="212325"/>
                </a:cubicBezTo>
                <a:cubicBezTo>
                  <a:pt x="38712" y="207804"/>
                  <a:pt x="41633" y="201528"/>
                  <a:pt x="43549" y="193498"/>
                </a:cubicBezTo>
                <a:cubicBezTo>
                  <a:pt x="45465" y="185467"/>
                  <a:pt x="46811" y="174684"/>
                  <a:pt x="47586" y="161146"/>
                </a:cubicBezTo>
                <a:cubicBezTo>
                  <a:pt x="48361" y="147609"/>
                  <a:pt x="48941" y="137167"/>
                  <a:pt x="49325" y="129818"/>
                </a:cubicBezTo>
                <a:cubicBezTo>
                  <a:pt x="49710" y="122470"/>
                  <a:pt x="47905" y="120070"/>
                  <a:pt x="43912" y="122619"/>
                </a:cubicBezTo>
                <a:cubicBezTo>
                  <a:pt x="39918" y="125167"/>
                  <a:pt x="34672" y="128088"/>
                  <a:pt x="28173" y="131381"/>
                </a:cubicBezTo>
                <a:cubicBezTo>
                  <a:pt x="21674" y="134674"/>
                  <a:pt x="14332" y="133613"/>
                  <a:pt x="6146" y="128200"/>
                </a:cubicBezTo>
                <a:cubicBezTo>
                  <a:pt x="-2039" y="122786"/>
                  <a:pt x="-2048" y="119289"/>
                  <a:pt x="6119" y="117707"/>
                </a:cubicBezTo>
                <a:cubicBezTo>
                  <a:pt x="14286" y="116126"/>
                  <a:pt x="22633" y="113667"/>
                  <a:pt x="31159" y="110331"/>
                </a:cubicBezTo>
                <a:cubicBezTo>
                  <a:pt x="39686" y="106995"/>
                  <a:pt x="45909" y="103076"/>
                  <a:pt x="49828" y="98573"/>
                </a:cubicBezTo>
                <a:cubicBezTo>
                  <a:pt x="51787" y="96322"/>
                  <a:pt x="54550" y="95141"/>
                  <a:pt x="58116" y="95030"/>
                </a:cubicBezTo>
                <a:close/>
                <a:moveTo>
                  <a:pt x="1083741" y="77600"/>
                </a:moveTo>
                <a:cubicBezTo>
                  <a:pt x="1086389" y="77425"/>
                  <a:pt x="1089299" y="77961"/>
                  <a:pt x="1092471" y="79207"/>
                </a:cubicBezTo>
                <a:cubicBezTo>
                  <a:pt x="1098815" y="81700"/>
                  <a:pt x="1104194" y="84599"/>
                  <a:pt x="1108610" y="87904"/>
                </a:cubicBezTo>
                <a:cubicBezTo>
                  <a:pt x="1113025" y="91210"/>
                  <a:pt x="1113657" y="95247"/>
                  <a:pt x="1110507" y="100015"/>
                </a:cubicBezTo>
                <a:cubicBezTo>
                  <a:pt x="1107357" y="104784"/>
                  <a:pt x="1105596" y="110083"/>
                  <a:pt x="1105224" y="115912"/>
                </a:cubicBezTo>
                <a:cubicBezTo>
                  <a:pt x="1104852" y="121741"/>
                  <a:pt x="1105059" y="133297"/>
                  <a:pt x="1105847" y="150580"/>
                </a:cubicBezTo>
                <a:cubicBezTo>
                  <a:pt x="1106634" y="167862"/>
                  <a:pt x="1104811" y="182258"/>
                  <a:pt x="1100378" y="193768"/>
                </a:cubicBezTo>
                <a:cubicBezTo>
                  <a:pt x="1095944" y="205277"/>
                  <a:pt x="1091699" y="208176"/>
                  <a:pt x="1087643" y="202465"/>
                </a:cubicBezTo>
                <a:cubicBezTo>
                  <a:pt x="1083588" y="196754"/>
                  <a:pt x="1080338" y="191436"/>
                  <a:pt x="1077895" y="186512"/>
                </a:cubicBezTo>
                <a:cubicBezTo>
                  <a:pt x="1058374" y="187294"/>
                  <a:pt x="1045345" y="187684"/>
                  <a:pt x="1038809" y="187684"/>
                </a:cubicBezTo>
                <a:cubicBezTo>
                  <a:pt x="1035882" y="202468"/>
                  <a:pt x="1031132" y="206111"/>
                  <a:pt x="1024559" y="198614"/>
                </a:cubicBezTo>
                <a:cubicBezTo>
                  <a:pt x="1017986" y="191117"/>
                  <a:pt x="1015477" y="181728"/>
                  <a:pt x="1017034" y="170448"/>
                </a:cubicBezTo>
                <a:cubicBezTo>
                  <a:pt x="1018590" y="159168"/>
                  <a:pt x="1019176" y="146527"/>
                  <a:pt x="1018792" y="132525"/>
                </a:cubicBezTo>
                <a:cubicBezTo>
                  <a:pt x="1018407" y="118523"/>
                  <a:pt x="1016265" y="107069"/>
                  <a:pt x="1012364" y="98164"/>
                </a:cubicBezTo>
                <a:cubicBezTo>
                  <a:pt x="1008464" y="89259"/>
                  <a:pt x="1010380" y="85415"/>
                  <a:pt x="1018113" y="86630"/>
                </a:cubicBezTo>
                <a:cubicBezTo>
                  <a:pt x="1025846" y="87845"/>
                  <a:pt x="1030952" y="88624"/>
                  <a:pt x="1033433" y="88965"/>
                </a:cubicBezTo>
                <a:cubicBezTo>
                  <a:pt x="1035914" y="89306"/>
                  <a:pt x="1042663" y="88738"/>
                  <a:pt x="1053683" y="87263"/>
                </a:cubicBezTo>
                <a:cubicBezTo>
                  <a:pt x="1064702" y="85787"/>
                  <a:pt x="1072336" y="83452"/>
                  <a:pt x="1076584" y="80258"/>
                </a:cubicBezTo>
                <a:cubicBezTo>
                  <a:pt x="1078707" y="78662"/>
                  <a:pt x="1081093" y="77776"/>
                  <a:pt x="1083741" y="77600"/>
                </a:cubicBezTo>
                <a:close/>
                <a:moveTo>
                  <a:pt x="6958056" y="75674"/>
                </a:moveTo>
                <a:cubicBezTo>
                  <a:pt x="6965203" y="75868"/>
                  <a:pt x="6973897" y="79961"/>
                  <a:pt x="6984139" y="87951"/>
                </a:cubicBezTo>
                <a:cubicBezTo>
                  <a:pt x="6998847" y="99125"/>
                  <a:pt x="7000569" y="105680"/>
                  <a:pt x="6989301" y="107615"/>
                </a:cubicBezTo>
                <a:cubicBezTo>
                  <a:pt x="6978034" y="109550"/>
                  <a:pt x="6965947" y="114622"/>
                  <a:pt x="6953043" y="122832"/>
                </a:cubicBezTo>
                <a:cubicBezTo>
                  <a:pt x="6940139" y="131043"/>
                  <a:pt x="6936021" y="129418"/>
                  <a:pt x="6940690" y="117958"/>
                </a:cubicBezTo>
                <a:cubicBezTo>
                  <a:pt x="6945359" y="106499"/>
                  <a:pt x="6947437" y="100468"/>
                  <a:pt x="6946923" y="99866"/>
                </a:cubicBezTo>
                <a:cubicBezTo>
                  <a:pt x="6946408" y="99265"/>
                  <a:pt x="6938535" y="100130"/>
                  <a:pt x="6923305" y="102462"/>
                </a:cubicBezTo>
                <a:cubicBezTo>
                  <a:pt x="6908075" y="104793"/>
                  <a:pt x="6893533" y="107116"/>
                  <a:pt x="6879680" y="109429"/>
                </a:cubicBezTo>
                <a:lnTo>
                  <a:pt x="6867923" y="111203"/>
                </a:lnTo>
                <a:lnTo>
                  <a:pt x="6878238" y="116061"/>
                </a:lnTo>
                <a:cubicBezTo>
                  <a:pt x="6881841" y="119496"/>
                  <a:pt x="6882396" y="122860"/>
                  <a:pt x="6879903" y="126153"/>
                </a:cubicBezTo>
                <a:cubicBezTo>
                  <a:pt x="6877411" y="129446"/>
                  <a:pt x="6874371" y="133951"/>
                  <a:pt x="6870787" y="139669"/>
                </a:cubicBezTo>
                <a:cubicBezTo>
                  <a:pt x="6893186" y="135936"/>
                  <a:pt x="6909251" y="132475"/>
                  <a:pt x="6918980" y="129288"/>
                </a:cubicBezTo>
                <a:cubicBezTo>
                  <a:pt x="6928709" y="126100"/>
                  <a:pt x="6936799" y="127483"/>
                  <a:pt x="6943248" y="133436"/>
                </a:cubicBezTo>
                <a:cubicBezTo>
                  <a:pt x="6950975" y="139600"/>
                  <a:pt x="6949021" y="144149"/>
                  <a:pt x="6937388" y="147082"/>
                </a:cubicBezTo>
                <a:cubicBezTo>
                  <a:pt x="6925755" y="150015"/>
                  <a:pt x="6914481" y="152437"/>
                  <a:pt x="6903567" y="154347"/>
                </a:cubicBezTo>
                <a:cubicBezTo>
                  <a:pt x="6892653" y="156257"/>
                  <a:pt x="6879823" y="158316"/>
                  <a:pt x="6865076" y="160523"/>
                </a:cubicBezTo>
                <a:cubicBezTo>
                  <a:pt x="6863327" y="165069"/>
                  <a:pt x="6861721" y="168968"/>
                  <a:pt x="6860258" y="172220"/>
                </a:cubicBezTo>
                <a:lnTo>
                  <a:pt x="6856349" y="179934"/>
                </a:lnTo>
                <a:lnTo>
                  <a:pt x="6861393" y="179387"/>
                </a:lnTo>
                <a:cubicBezTo>
                  <a:pt x="6866353" y="179387"/>
                  <a:pt x="6871541" y="178485"/>
                  <a:pt x="6876955" y="176680"/>
                </a:cubicBezTo>
                <a:cubicBezTo>
                  <a:pt x="6882368" y="174876"/>
                  <a:pt x="6887723" y="172343"/>
                  <a:pt x="6893019" y="169081"/>
                </a:cubicBezTo>
                <a:cubicBezTo>
                  <a:pt x="6898315" y="165819"/>
                  <a:pt x="6905955" y="167084"/>
                  <a:pt x="6915938" y="172876"/>
                </a:cubicBezTo>
                <a:cubicBezTo>
                  <a:pt x="6927869" y="178569"/>
                  <a:pt x="6931025" y="184339"/>
                  <a:pt x="6925407" y="190187"/>
                </a:cubicBezTo>
                <a:cubicBezTo>
                  <a:pt x="6919789" y="196034"/>
                  <a:pt x="6916236" y="201194"/>
                  <a:pt x="6914747" y="205665"/>
                </a:cubicBezTo>
                <a:cubicBezTo>
                  <a:pt x="6913259" y="210136"/>
                  <a:pt x="6910283" y="215639"/>
                  <a:pt x="6905818" y="222175"/>
                </a:cubicBezTo>
                <a:cubicBezTo>
                  <a:pt x="6920217" y="230497"/>
                  <a:pt x="6934691" y="237529"/>
                  <a:pt x="6949239" y="243272"/>
                </a:cubicBezTo>
                <a:cubicBezTo>
                  <a:pt x="6963787" y="249014"/>
                  <a:pt x="6980030" y="253135"/>
                  <a:pt x="6997971" y="255634"/>
                </a:cubicBezTo>
                <a:cubicBezTo>
                  <a:pt x="7015911" y="258133"/>
                  <a:pt x="7017967" y="261826"/>
                  <a:pt x="7004137" y="266712"/>
                </a:cubicBezTo>
                <a:cubicBezTo>
                  <a:pt x="6990309" y="271599"/>
                  <a:pt x="6977867" y="274436"/>
                  <a:pt x="6966809" y="275223"/>
                </a:cubicBezTo>
                <a:cubicBezTo>
                  <a:pt x="6955753" y="276011"/>
                  <a:pt x="6948055" y="274901"/>
                  <a:pt x="6943713" y="271893"/>
                </a:cubicBezTo>
                <a:cubicBezTo>
                  <a:pt x="6939373" y="268886"/>
                  <a:pt x="6932967" y="264687"/>
                  <a:pt x="6924496" y="259299"/>
                </a:cubicBezTo>
                <a:cubicBezTo>
                  <a:pt x="6916025" y="253910"/>
                  <a:pt x="6905619" y="246378"/>
                  <a:pt x="6893279" y="236705"/>
                </a:cubicBezTo>
                <a:cubicBezTo>
                  <a:pt x="6888269" y="242472"/>
                  <a:pt x="6881959" y="247758"/>
                  <a:pt x="6874350" y="252564"/>
                </a:cubicBezTo>
                <a:cubicBezTo>
                  <a:pt x="6866741" y="257370"/>
                  <a:pt x="6858701" y="260985"/>
                  <a:pt x="6850231" y="263410"/>
                </a:cubicBezTo>
                <a:cubicBezTo>
                  <a:pt x="6841759" y="265835"/>
                  <a:pt x="6832151" y="267242"/>
                  <a:pt x="6821405" y="267633"/>
                </a:cubicBezTo>
                <a:cubicBezTo>
                  <a:pt x="6810658" y="268024"/>
                  <a:pt x="6809849" y="265931"/>
                  <a:pt x="6818977" y="261354"/>
                </a:cubicBezTo>
                <a:cubicBezTo>
                  <a:pt x="6828105" y="256778"/>
                  <a:pt x="6838173" y="251643"/>
                  <a:pt x="6849179" y="245951"/>
                </a:cubicBezTo>
                <a:cubicBezTo>
                  <a:pt x="6860187" y="240258"/>
                  <a:pt x="6870069" y="232748"/>
                  <a:pt x="6878824" y="223422"/>
                </a:cubicBezTo>
                <a:cubicBezTo>
                  <a:pt x="6868455" y="215732"/>
                  <a:pt x="6858665" y="210216"/>
                  <a:pt x="6849449" y="206874"/>
                </a:cubicBezTo>
                <a:cubicBezTo>
                  <a:pt x="6840234" y="203531"/>
                  <a:pt x="6842237" y="199423"/>
                  <a:pt x="6855458" y="194549"/>
                </a:cubicBezTo>
                <a:cubicBezTo>
                  <a:pt x="6860381" y="196261"/>
                  <a:pt x="6864683" y="197935"/>
                  <a:pt x="6868359" y="199572"/>
                </a:cubicBezTo>
                <a:cubicBezTo>
                  <a:pt x="6872037" y="201209"/>
                  <a:pt x="6878173" y="204979"/>
                  <a:pt x="6886768" y="210883"/>
                </a:cubicBezTo>
                <a:cubicBezTo>
                  <a:pt x="6889273" y="205996"/>
                  <a:pt x="6891301" y="201547"/>
                  <a:pt x="6892851" y="197535"/>
                </a:cubicBezTo>
                <a:cubicBezTo>
                  <a:pt x="6894401" y="193523"/>
                  <a:pt x="6894876" y="190878"/>
                  <a:pt x="6894275" y="189601"/>
                </a:cubicBezTo>
                <a:cubicBezTo>
                  <a:pt x="6893673" y="188323"/>
                  <a:pt x="6890705" y="188649"/>
                  <a:pt x="6885373" y="190577"/>
                </a:cubicBezTo>
                <a:cubicBezTo>
                  <a:pt x="6880040" y="192506"/>
                  <a:pt x="6874793" y="193867"/>
                  <a:pt x="6869634" y="194661"/>
                </a:cubicBezTo>
                <a:cubicBezTo>
                  <a:pt x="6864475" y="195454"/>
                  <a:pt x="6859465" y="194307"/>
                  <a:pt x="6854603" y="191219"/>
                </a:cubicBezTo>
                <a:lnTo>
                  <a:pt x="6851962" y="187258"/>
                </a:lnTo>
                <a:lnTo>
                  <a:pt x="6842249" y="202507"/>
                </a:lnTo>
                <a:cubicBezTo>
                  <a:pt x="6837543" y="208953"/>
                  <a:pt x="6832533" y="214932"/>
                  <a:pt x="6827218" y="220445"/>
                </a:cubicBezTo>
                <a:cubicBezTo>
                  <a:pt x="6816589" y="231471"/>
                  <a:pt x="6807269" y="239783"/>
                  <a:pt x="6799257" y="245383"/>
                </a:cubicBezTo>
                <a:cubicBezTo>
                  <a:pt x="6791245" y="250983"/>
                  <a:pt x="6784371" y="255014"/>
                  <a:pt x="6778635" y="257475"/>
                </a:cubicBezTo>
                <a:cubicBezTo>
                  <a:pt x="6772899" y="259937"/>
                  <a:pt x="6767733" y="261373"/>
                  <a:pt x="6763138" y="261782"/>
                </a:cubicBezTo>
                <a:cubicBezTo>
                  <a:pt x="6758543" y="262191"/>
                  <a:pt x="6761817" y="257671"/>
                  <a:pt x="6772961" y="248220"/>
                </a:cubicBezTo>
                <a:cubicBezTo>
                  <a:pt x="6784105" y="238770"/>
                  <a:pt x="6796971" y="225598"/>
                  <a:pt x="6811563" y="208706"/>
                </a:cubicBezTo>
                <a:cubicBezTo>
                  <a:pt x="6826155" y="191814"/>
                  <a:pt x="6836513" y="175853"/>
                  <a:pt x="6842641" y="160821"/>
                </a:cubicBezTo>
                <a:lnTo>
                  <a:pt x="6822381" y="166625"/>
                </a:lnTo>
                <a:cubicBezTo>
                  <a:pt x="6815833" y="167431"/>
                  <a:pt x="6809507" y="165720"/>
                  <a:pt x="6803405" y="161491"/>
                </a:cubicBezTo>
                <a:cubicBezTo>
                  <a:pt x="6793757" y="152673"/>
                  <a:pt x="6794659" y="148012"/>
                  <a:pt x="6806113" y="147510"/>
                </a:cubicBezTo>
                <a:cubicBezTo>
                  <a:pt x="6817565" y="147008"/>
                  <a:pt x="6831459" y="145337"/>
                  <a:pt x="6847793" y="142496"/>
                </a:cubicBezTo>
                <a:cubicBezTo>
                  <a:pt x="6849964" y="135855"/>
                  <a:pt x="6851349" y="130127"/>
                  <a:pt x="6851949" y="125314"/>
                </a:cubicBezTo>
                <a:lnTo>
                  <a:pt x="6851397" y="113697"/>
                </a:lnTo>
                <a:lnTo>
                  <a:pt x="6849556" y="113975"/>
                </a:lnTo>
                <a:cubicBezTo>
                  <a:pt x="6836401" y="115849"/>
                  <a:pt x="6820130" y="118082"/>
                  <a:pt x="6800745" y="120674"/>
                </a:cubicBezTo>
                <a:cubicBezTo>
                  <a:pt x="6801527" y="125152"/>
                  <a:pt x="6799757" y="132962"/>
                  <a:pt x="6795434" y="144106"/>
                </a:cubicBezTo>
                <a:cubicBezTo>
                  <a:pt x="6791111" y="155249"/>
                  <a:pt x="6784734" y="160362"/>
                  <a:pt x="6776300" y="159444"/>
                </a:cubicBezTo>
                <a:cubicBezTo>
                  <a:pt x="6769938" y="148927"/>
                  <a:pt x="6769095" y="139445"/>
                  <a:pt x="6773770" y="130999"/>
                </a:cubicBezTo>
                <a:cubicBezTo>
                  <a:pt x="6778446" y="122553"/>
                  <a:pt x="6781168" y="114107"/>
                  <a:pt x="6781937" y="105661"/>
                </a:cubicBezTo>
                <a:cubicBezTo>
                  <a:pt x="6782954" y="96434"/>
                  <a:pt x="6785897" y="92530"/>
                  <a:pt x="6790765" y="93951"/>
                </a:cubicBezTo>
                <a:cubicBezTo>
                  <a:pt x="6795632" y="95371"/>
                  <a:pt x="6798792" y="99727"/>
                  <a:pt x="6800243" y="107019"/>
                </a:cubicBezTo>
                <a:cubicBezTo>
                  <a:pt x="6804113" y="107019"/>
                  <a:pt x="6813795" y="105665"/>
                  <a:pt x="6829293" y="102955"/>
                </a:cubicBezTo>
                <a:cubicBezTo>
                  <a:pt x="6844789" y="100245"/>
                  <a:pt x="6862137" y="97169"/>
                  <a:pt x="6881335" y="93727"/>
                </a:cubicBezTo>
                <a:cubicBezTo>
                  <a:pt x="6900535" y="90286"/>
                  <a:pt x="6914977" y="87402"/>
                  <a:pt x="6924663" y="85077"/>
                </a:cubicBezTo>
                <a:cubicBezTo>
                  <a:pt x="6934349" y="82751"/>
                  <a:pt x="6943269" y="79985"/>
                  <a:pt x="6951425" y="76779"/>
                </a:cubicBezTo>
                <a:cubicBezTo>
                  <a:pt x="6953463" y="75978"/>
                  <a:pt x="6955673" y="75610"/>
                  <a:pt x="6958056" y="75674"/>
                </a:cubicBezTo>
                <a:close/>
                <a:moveTo>
                  <a:pt x="4500607" y="75674"/>
                </a:moveTo>
                <a:cubicBezTo>
                  <a:pt x="4507754" y="75868"/>
                  <a:pt x="4516448" y="79961"/>
                  <a:pt x="4526689" y="87951"/>
                </a:cubicBezTo>
                <a:cubicBezTo>
                  <a:pt x="4541399" y="99125"/>
                  <a:pt x="4543119" y="105680"/>
                  <a:pt x="4531852" y="107615"/>
                </a:cubicBezTo>
                <a:cubicBezTo>
                  <a:pt x="4520584" y="109550"/>
                  <a:pt x="4508498" y="114622"/>
                  <a:pt x="4495593" y="122832"/>
                </a:cubicBezTo>
                <a:cubicBezTo>
                  <a:pt x="4482689" y="131043"/>
                  <a:pt x="4478571" y="129418"/>
                  <a:pt x="4483241" y="117958"/>
                </a:cubicBezTo>
                <a:cubicBezTo>
                  <a:pt x="4487910" y="106499"/>
                  <a:pt x="4489988" y="100468"/>
                  <a:pt x="4489473" y="99866"/>
                </a:cubicBezTo>
                <a:cubicBezTo>
                  <a:pt x="4488958" y="99265"/>
                  <a:pt x="4481086" y="100130"/>
                  <a:pt x="4465856" y="102462"/>
                </a:cubicBezTo>
                <a:cubicBezTo>
                  <a:pt x="4450626" y="104793"/>
                  <a:pt x="4436084" y="107116"/>
                  <a:pt x="4422231" y="109429"/>
                </a:cubicBezTo>
                <a:lnTo>
                  <a:pt x="4410473" y="111203"/>
                </a:lnTo>
                <a:lnTo>
                  <a:pt x="4420789" y="116061"/>
                </a:lnTo>
                <a:cubicBezTo>
                  <a:pt x="4424392" y="119496"/>
                  <a:pt x="4424947" y="122860"/>
                  <a:pt x="4422454" y="126153"/>
                </a:cubicBezTo>
                <a:cubicBezTo>
                  <a:pt x="4419961" y="129446"/>
                  <a:pt x="4416922" y="133951"/>
                  <a:pt x="4413338" y="139669"/>
                </a:cubicBezTo>
                <a:cubicBezTo>
                  <a:pt x="4435737" y="135936"/>
                  <a:pt x="4451801" y="132475"/>
                  <a:pt x="4461530" y="129288"/>
                </a:cubicBezTo>
                <a:cubicBezTo>
                  <a:pt x="4471260" y="126100"/>
                  <a:pt x="4479349" y="127483"/>
                  <a:pt x="4485799" y="133436"/>
                </a:cubicBezTo>
                <a:cubicBezTo>
                  <a:pt x="4493525" y="139600"/>
                  <a:pt x="4491572" y="144149"/>
                  <a:pt x="4479939" y="147082"/>
                </a:cubicBezTo>
                <a:cubicBezTo>
                  <a:pt x="4468305" y="150015"/>
                  <a:pt x="4457032" y="152437"/>
                  <a:pt x="4446117" y="154347"/>
                </a:cubicBezTo>
                <a:cubicBezTo>
                  <a:pt x="4435203" y="156257"/>
                  <a:pt x="4422373" y="158316"/>
                  <a:pt x="4407627" y="160523"/>
                </a:cubicBezTo>
                <a:cubicBezTo>
                  <a:pt x="4405878" y="165069"/>
                  <a:pt x="4404272" y="168968"/>
                  <a:pt x="4402808" y="172220"/>
                </a:cubicBezTo>
                <a:lnTo>
                  <a:pt x="4398899" y="179934"/>
                </a:lnTo>
                <a:lnTo>
                  <a:pt x="4403943" y="179387"/>
                </a:lnTo>
                <a:cubicBezTo>
                  <a:pt x="4408904" y="179387"/>
                  <a:pt x="4414091" y="178485"/>
                  <a:pt x="4419505" y="176680"/>
                </a:cubicBezTo>
                <a:cubicBezTo>
                  <a:pt x="4424919" y="174876"/>
                  <a:pt x="4430273" y="172343"/>
                  <a:pt x="4435569" y="169081"/>
                </a:cubicBezTo>
                <a:cubicBezTo>
                  <a:pt x="4440865" y="165819"/>
                  <a:pt x="4448505" y="167084"/>
                  <a:pt x="4458489" y="172876"/>
                </a:cubicBezTo>
                <a:cubicBezTo>
                  <a:pt x="4470420" y="178569"/>
                  <a:pt x="4473576" y="184339"/>
                  <a:pt x="4467958" y="190187"/>
                </a:cubicBezTo>
                <a:cubicBezTo>
                  <a:pt x="4462340" y="196034"/>
                  <a:pt x="4458786" y="201194"/>
                  <a:pt x="4457298" y="205665"/>
                </a:cubicBezTo>
                <a:cubicBezTo>
                  <a:pt x="4455810" y="210136"/>
                  <a:pt x="4452833" y="215639"/>
                  <a:pt x="4448368" y="222175"/>
                </a:cubicBezTo>
                <a:cubicBezTo>
                  <a:pt x="4462768" y="230497"/>
                  <a:pt x="4477241" y="237529"/>
                  <a:pt x="4491789" y="243272"/>
                </a:cubicBezTo>
                <a:cubicBezTo>
                  <a:pt x="4506337" y="249014"/>
                  <a:pt x="4522581" y="253135"/>
                  <a:pt x="4540521" y="255634"/>
                </a:cubicBezTo>
                <a:cubicBezTo>
                  <a:pt x="4558461" y="258133"/>
                  <a:pt x="4560517" y="261826"/>
                  <a:pt x="4546688" y="266712"/>
                </a:cubicBezTo>
                <a:cubicBezTo>
                  <a:pt x="4532860" y="271599"/>
                  <a:pt x="4520417" y="274436"/>
                  <a:pt x="4509360" y="275223"/>
                </a:cubicBezTo>
                <a:cubicBezTo>
                  <a:pt x="4498303" y="276011"/>
                  <a:pt x="4490605" y="274901"/>
                  <a:pt x="4486264" y="271893"/>
                </a:cubicBezTo>
                <a:cubicBezTo>
                  <a:pt x="4481923" y="268886"/>
                  <a:pt x="4475517" y="264687"/>
                  <a:pt x="4467046" y="259299"/>
                </a:cubicBezTo>
                <a:cubicBezTo>
                  <a:pt x="4458576" y="253910"/>
                  <a:pt x="4448170" y="246378"/>
                  <a:pt x="4435830" y="236705"/>
                </a:cubicBezTo>
                <a:cubicBezTo>
                  <a:pt x="4430819" y="242472"/>
                  <a:pt x="4424509" y="247758"/>
                  <a:pt x="4416901" y="252564"/>
                </a:cubicBezTo>
                <a:cubicBezTo>
                  <a:pt x="4409292" y="257370"/>
                  <a:pt x="4401252" y="260985"/>
                  <a:pt x="4392781" y="263410"/>
                </a:cubicBezTo>
                <a:cubicBezTo>
                  <a:pt x="4384310" y="265835"/>
                  <a:pt x="4374702" y="267242"/>
                  <a:pt x="4363955" y="267633"/>
                </a:cubicBezTo>
                <a:cubicBezTo>
                  <a:pt x="4353208" y="268024"/>
                  <a:pt x="4352399" y="265931"/>
                  <a:pt x="4361527" y="261354"/>
                </a:cubicBezTo>
                <a:cubicBezTo>
                  <a:pt x="4370655" y="256778"/>
                  <a:pt x="4380723" y="251643"/>
                  <a:pt x="4391730" y="245951"/>
                </a:cubicBezTo>
                <a:cubicBezTo>
                  <a:pt x="4402737" y="240258"/>
                  <a:pt x="4412619" y="232748"/>
                  <a:pt x="4421375" y="223422"/>
                </a:cubicBezTo>
                <a:cubicBezTo>
                  <a:pt x="4411006" y="215732"/>
                  <a:pt x="4401215" y="210216"/>
                  <a:pt x="4392000" y="206874"/>
                </a:cubicBezTo>
                <a:cubicBezTo>
                  <a:pt x="4382785" y="203531"/>
                  <a:pt x="4384788" y="199423"/>
                  <a:pt x="4398009" y="194549"/>
                </a:cubicBezTo>
                <a:cubicBezTo>
                  <a:pt x="4402933" y="196261"/>
                  <a:pt x="4407233" y="197935"/>
                  <a:pt x="4410910" y="199572"/>
                </a:cubicBezTo>
                <a:cubicBezTo>
                  <a:pt x="4414588" y="201209"/>
                  <a:pt x="4420724" y="204979"/>
                  <a:pt x="4429318" y="210883"/>
                </a:cubicBezTo>
                <a:cubicBezTo>
                  <a:pt x="4431824" y="205996"/>
                  <a:pt x="4433852" y="201547"/>
                  <a:pt x="4435402" y="197535"/>
                </a:cubicBezTo>
                <a:cubicBezTo>
                  <a:pt x="4436952" y="193523"/>
                  <a:pt x="4437426" y="190878"/>
                  <a:pt x="4436825" y="189601"/>
                </a:cubicBezTo>
                <a:cubicBezTo>
                  <a:pt x="4436224" y="188323"/>
                  <a:pt x="4433256" y="188649"/>
                  <a:pt x="4427923" y="190577"/>
                </a:cubicBezTo>
                <a:cubicBezTo>
                  <a:pt x="4422590" y="192506"/>
                  <a:pt x="4417344" y="193867"/>
                  <a:pt x="4412185" y="194661"/>
                </a:cubicBezTo>
                <a:cubicBezTo>
                  <a:pt x="4407025" y="195454"/>
                  <a:pt x="4402015" y="194307"/>
                  <a:pt x="4397153" y="191219"/>
                </a:cubicBezTo>
                <a:lnTo>
                  <a:pt x="4394512" y="187258"/>
                </a:lnTo>
                <a:lnTo>
                  <a:pt x="4384800" y="202507"/>
                </a:lnTo>
                <a:cubicBezTo>
                  <a:pt x="4380094" y="208953"/>
                  <a:pt x="4375083" y="214932"/>
                  <a:pt x="4369769" y="220445"/>
                </a:cubicBezTo>
                <a:cubicBezTo>
                  <a:pt x="4359140" y="231471"/>
                  <a:pt x="4349820" y="239783"/>
                  <a:pt x="4341808" y="245383"/>
                </a:cubicBezTo>
                <a:cubicBezTo>
                  <a:pt x="4333795" y="250983"/>
                  <a:pt x="4326921" y="255014"/>
                  <a:pt x="4321186" y="257475"/>
                </a:cubicBezTo>
                <a:cubicBezTo>
                  <a:pt x="4315450" y="259937"/>
                  <a:pt x="4310284" y="261373"/>
                  <a:pt x="4305689" y="261782"/>
                </a:cubicBezTo>
                <a:cubicBezTo>
                  <a:pt x="4301094" y="262191"/>
                  <a:pt x="4304368" y="257671"/>
                  <a:pt x="4315511" y="248220"/>
                </a:cubicBezTo>
                <a:cubicBezTo>
                  <a:pt x="4326655" y="238770"/>
                  <a:pt x="4339522" y="225598"/>
                  <a:pt x="4354114" y="208706"/>
                </a:cubicBezTo>
                <a:cubicBezTo>
                  <a:pt x="4368705" y="191814"/>
                  <a:pt x="4379064" y="175853"/>
                  <a:pt x="4385191" y="160821"/>
                </a:cubicBezTo>
                <a:lnTo>
                  <a:pt x="4364932" y="166625"/>
                </a:lnTo>
                <a:cubicBezTo>
                  <a:pt x="4358383" y="167431"/>
                  <a:pt x="4352058" y="165720"/>
                  <a:pt x="4345956" y="161491"/>
                </a:cubicBezTo>
                <a:cubicBezTo>
                  <a:pt x="4336307" y="152673"/>
                  <a:pt x="4337209" y="148012"/>
                  <a:pt x="4348663" y="147510"/>
                </a:cubicBezTo>
                <a:cubicBezTo>
                  <a:pt x="4360117" y="147008"/>
                  <a:pt x="4374010" y="145337"/>
                  <a:pt x="4390344" y="142496"/>
                </a:cubicBezTo>
                <a:cubicBezTo>
                  <a:pt x="4392514" y="135855"/>
                  <a:pt x="4393900" y="130127"/>
                  <a:pt x="4394500" y="125314"/>
                </a:cubicBezTo>
                <a:lnTo>
                  <a:pt x="4393948" y="113697"/>
                </a:lnTo>
                <a:lnTo>
                  <a:pt x="4392107" y="113975"/>
                </a:lnTo>
                <a:cubicBezTo>
                  <a:pt x="4378951" y="115849"/>
                  <a:pt x="4362681" y="118082"/>
                  <a:pt x="4343296" y="120674"/>
                </a:cubicBezTo>
                <a:cubicBezTo>
                  <a:pt x="4344077" y="125152"/>
                  <a:pt x="4342307" y="132962"/>
                  <a:pt x="4337984" y="144106"/>
                </a:cubicBezTo>
                <a:cubicBezTo>
                  <a:pt x="4333662" y="155249"/>
                  <a:pt x="4327284" y="160362"/>
                  <a:pt x="4318851" y="159444"/>
                </a:cubicBezTo>
                <a:cubicBezTo>
                  <a:pt x="4312488" y="148927"/>
                  <a:pt x="4311645" y="139445"/>
                  <a:pt x="4316321" y="130999"/>
                </a:cubicBezTo>
                <a:cubicBezTo>
                  <a:pt x="4320996" y="122553"/>
                  <a:pt x="4323719" y="114107"/>
                  <a:pt x="4324488" y="105661"/>
                </a:cubicBezTo>
                <a:cubicBezTo>
                  <a:pt x="4325505" y="96434"/>
                  <a:pt x="4328447" y="92530"/>
                  <a:pt x="4333315" y="93951"/>
                </a:cubicBezTo>
                <a:cubicBezTo>
                  <a:pt x="4338183" y="95371"/>
                  <a:pt x="4341342" y="99727"/>
                  <a:pt x="4342793" y="107019"/>
                </a:cubicBezTo>
                <a:cubicBezTo>
                  <a:pt x="4346663" y="107019"/>
                  <a:pt x="4356346" y="105665"/>
                  <a:pt x="4371843" y="102955"/>
                </a:cubicBezTo>
                <a:cubicBezTo>
                  <a:pt x="4387340" y="100245"/>
                  <a:pt x="4404687" y="97169"/>
                  <a:pt x="4423886" y="93727"/>
                </a:cubicBezTo>
                <a:cubicBezTo>
                  <a:pt x="4443085" y="90286"/>
                  <a:pt x="4457527" y="87402"/>
                  <a:pt x="4467214" y="85077"/>
                </a:cubicBezTo>
                <a:cubicBezTo>
                  <a:pt x="4476900" y="82751"/>
                  <a:pt x="4485821" y="79985"/>
                  <a:pt x="4493975" y="76779"/>
                </a:cubicBezTo>
                <a:cubicBezTo>
                  <a:pt x="4496014" y="75978"/>
                  <a:pt x="4498224" y="75610"/>
                  <a:pt x="4500607" y="75674"/>
                </a:cubicBezTo>
                <a:close/>
                <a:moveTo>
                  <a:pt x="2251163" y="75607"/>
                </a:moveTo>
                <a:cubicBezTo>
                  <a:pt x="2259559" y="77251"/>
                  <a:pt x="2266672" y="80156"/>
                  <a:pt x="2272501" y="84323"/>
                </a:cubicBezTo>
                <a:cubicBezTo>
                  <a:pt x="2279546" y="88156"/>
                  <a:pt x="2281505" y="93067"/>
                  <a:pt x="2278380" y="99057"/>
                </a:cubicBezTo>
                <a:cubicBezTo>
                  <a:pt x="2275255" y="105048"/>
                  <a:pt x="2273881" y="123121"/>
                  <a:pt x="2274259" y="153277"/>
                </a:cubicBezTo>
                <a:cubicBezTo>
                  <a:pt x="2274638" y="183433"/>
                  <a:pt x="2273658" y="208964"/>
                  <a:pt x="2271320" y="229868"/>
                </a:cubicBezTo>
                <a:cubicBezTo>
                  <a:pt x="2268982" y="250772"/>
                  <a:pt x="2264105" y="255271"/>
                  <a:pt x="2256688" y="243365"/>
                </a:cubicBezTo>
                <a:cubicBezTo>
                  <a:pt x="2249272" y="231458"/>
                  <a:pt x="2246924" y="219918"/>
                  <a:pt x="2249647" y="208744"/>
                </a:cubicBezTo>
                <a:cubicBezTo>
                  <a:pt x="2252369" y="197569"/>
                  <a:pt x="2253730" y="176125"/>
                  <a:pt x="2253730" y="144413"/>
                </a:cubicBezTo>
                <a:cubicBezTo>
                  <a:pt x="2253730" y="112613"/>
                  <a:pt x="2251203" y="92785"/>
                  <a:pt x="2246149" y="84928"/>
                </a:cubicBezTo>
                <a:cubicBezTo>
                  <a:pt x="2241095" y="77071"/>
                  <a:pt x="2242767" y="73964"/>
                  <a:pt x="2251163" y="75607"/>
                </a:cubicBezTo>
                <a:close/>
                <a:moveTo>
                  <a:pt x="1697341" y="72726"/>
                </a:moveTo>
                <a:cubicBezTo>
                  <a:pt x="1702082" y="73218"/>
                  <a:pt x="1705938" y="74742"/>
                  <a:pt x="1708908" y="77300"/>
                </a:cubicBezTo>
                <a:cubicBezTo>
                  <a:pt x="1714849" y="82416"/>
                  <a:pt x="1713859" y="86711"/>
                  <a:pt x="1705940" y="90183"/>
                </a:cubicBezTo>
                <a:cubicBezTo>
                  <a:pt x="1698022" y="93656"/>
                  <a:pt x="1684109" y="96766"/>
                  <a:pt x="1664204" y="99513"/>
                </a:cubicBezTo>
                <a:cubicBezTo>
                  <a:pt x="1644298" y="102260"/>
                  <a:pt x="1629558" y="101197"/>
                  <a:pt x="1619983" y="96322"/>
                </a:cubicBezTo>
                <a:cubicBezTo>
                  <a:pt x="1610409" y="91448"/>
                  <a:pt x="1609336" y="88140"/>
                  <a:pt x="1616765" y="86397"/>
                </a:cubicBezTo>
                <a:cubicBezTo>
                  <a:pt x="1624194" y="84655"/>
                  <a:pt x="1633545" y="82978"/>
                  <a:pt x="1644819" y="81365"/>
                </a:cubicBezTo>
                <a:cubicBezTo>
                  <a:pt x="1655559" y="79840"/>
                  <a:pt x="1667441" y="77502"/>
                  <a:pt x="1680463" y="74352"/>
                </a:cubicBezTo>
                <a:cubicBezTo>
                  <a:pt x="1686974" y="72777"/>
                  <a:pt x="1692600" y="72235"/>
                  <a:pt x="1697341" y="72726"/>
                </a:cubicBezTo>
                <a:close/>
                <a:moveTo>
                  <a:pt x="677590" y="70833"/>
                </a:moveTo>
                <a:cubicBezTo>
                  <a:pt x="672793" y="71387"/>
                  <a:pt x="666032" y="73074"/>
                  <a:pt x="657307" y="75896"/>
                </a:cubicBezTo>
                <a:lnTo>
                  <a:pt x="657307" y="128004"/>
                </a:lnTo>
                <a:cubicBezTo>
                  <a:pt x="659291" y="126665"/>
                  <a:pt x="663744" y="124969"/>
                  <a:pt x="670665" y="122916"/>
                </a:cubicBezTo>
                <a:cubicBezTo>
                  <a:pt x="677585" y="120864"/>
                  <a:pt x="682732" y="122541"/>
                  <a:pt x="686105" y="127948"/>
                </a:cubicBezTo>
                <a:cubicBezTo>
                  <a:pt x="689478" y="133356"/>
                  <a:pt x="687159" y="137269"/>
                  <a:pt x="679148" y="139687"/>
                </a:cubicBezTo>
                <a:cubicBezTo>
                  <a:pt x="671135" y="142106"/>
                  <a:pt x="663471" y="143315"/>
                  <a:pt x="656153" y="143315"/>
                </a:cubicBezTo>
                <a:lnTo>
                  <a:pt x="656153" y="199219"/>
                </a:lnTo>
                <a:cubicBezTo>
                  <a:pt x="666708" y="197668"/>
                  <a:pt x="676301" y="196893"/>
                  <a:pt x="684933" y="196893"/>
                </a:cubicBezTo>
                <a:cubicBezTo>
                  <a:pt x="687438" y="191262"/>
                  <a:pt x="688691" y="181942"/>
                  <a:pt x="688691" y="168932"/>
                </a:cubicBezTo>
                <a:lnTo>
                  <a:pt x="688691" y="112898"/>
                </a:lnTo>
                <a:cubicBezTo>
                  <a:pt x="688691" y="89445"/>
                  <a:pt x="687823" y="76004"/>
                  <a:pt x="686087" y="72575"/>
                </a:cubicBezTo>
                <a:cubicBezTo>
                  <a:pt x="685218" y="70860"/>
                  <a:pt x="682386" y="70280"/>
                  <a:pt x="677590" y="70833"/>
                </a:cubicBezTo>
                <a:close/>
                <a:moveTo>
                  <a:pt x="2581759" y="65294"/>
                </a:moveTo>
                <a:lnTo>
                  <a:pt x="2577869" y="69180"/>
                </a:lnTo>
                <a:cubicBezTo>
                  <a:pt x="2572765" y="71040"/>
                  <a:pt x="2565538" y="72975"/>
                  <a:pt x="2556186" y="74984"/>
                </a:cubicBezTo>
                <a:lnTo>
                  <a:pt x="2555182" y="101159"/>
                </a:lnTo>
                <a:lnTo>
                  <a:pt x="2561935" y="100415"/>
                </a:lnTo>
                <a:cubicBezTo>
                  <a:pt x="2568334" y="91175"/>
                  <a:pt x="2574232" y="81154"/>
                  <a:pt x="2579627" y="70352"/>
                </a:cubicBezTo>
                <a:close/>
                <a:moveTo>
                  <a:pt x="6188797" y="65137"/>
                </a:moveTo>
                <a:cubicBezTo>
                  <a:pt x="6193475" y="65530"/>
                  <a:pt x="6200093" y="68822"/>
                  <a:pt x="6208651" y="75012"/>
                </a:cubicBezTo>
                <a:cubicBezTo>
                  <a:pt x="6220061" y="83266"/>
                  <a:pt x="6226582" y="91110"/>
                  <a:pt x="6228213" y="98546"/>
                </a:cubicBezTo>
                <a:cubicBezTo>
                  <a:pt x="6229843" y="105981"/>
                  <a:pt x="6229301" y="113162"/>
                  <a:pt x="6226585" y="120088"/>
                </a:cubicBezTo>
                <a:cubicBezTo>
                  <a:pt x="6223869" y="127015"/>
                  <a:pt x="6218880" y="126522"/>
                  <a:pt x="6211619" y="118609"/>
                </a:cubicBezTo>
                <a:cubicBezTo>
                  <a:pt x="6204357" y="110697"/>
                  <a:pt x="6196981" y="101122"/>
                  <a:pt x="6189489" y="89886"/>
                </a:cubicBezTo>
                <a:cubicBezTo>
                  <a:pt x="6181825" y="75821"/>
                  <a:pt x="6180250" y="67763"/>
                  <a:pt x="6184764" y="65710"/>
                </a:cubicBezTo>
                <a:cubicBezTo>
                  <a:pt x="6185893" y="65197"/>
                  <a:pt x="6187237" y="65006"/>
                  <a:pt x="6188797" y="65137"/>
                </a:cubicBezTo>
                <a:close/>
                <a:moveTo>
                  <a:pt x="3740872" y="65137"/>
                </a:moveTo>
                <a:cubicBezTo>
                  <a:pt x="3745551" y="65530"/>
                  <a:pt x="3752169" y="68822"/>
                  <a:pt x="3760727" y="75012"/>
                </a:cubicBezTo>
                <a:cubicBezTo>
                  <a:pt x="3772137" y="83266"/>
                  <a:pt x="3778657" y="91110"/>
                  <a:pt x="3780288" y="98546"/>
                </a:cubicBezTo>
                <a:cubicBezTo>
                  <a:pt x="3781919" y="105981"/>
                  <a:pt x="3781376" y="113162"/>
                  <a:pt x="3778660" y="120088"/>
                </a:cubicBezTo>
                <a:cubicBezTo>
                  <a:pt x="3775944" y="127015"/>
                  <a:pt x="3770956" y="126522"/>
                  <a:pt x="3763694" y="118609"/>
                </a:cubicBezTo>
                <a:cubicBezTo>
                  <a:pt x="3756432" y="110697"/>
                  <a:pt x="3749056" y="101122"/>
                  <a:pt x="3741565" y="89886"/>
                </a:cubicBezTo>
                <a:cubicBezTo>
                  <a:pt x="3733900" y="75821"/>
                  <a:pt x="3732325" y="67763"/>
                  <a:pt x="3736840" y="65710"/>
                </a:cubicBezTo>
                <a:cubicBezTo>
                  <a:pt x="3737968" y="65197"/>
                  <a:pt x="3739312" y="65006"/>
                  <a:pt x="3740872" y="65137"/>
                </a:cubicBezTo>
                <a:close/>
                <a:moveTo>
                  <a:pt x="6605985" y="60436"/>
                </a:moveTo>
                <a:cubicBezTo>
                  <a:pt x="6601769" y="61912"/>
                  <a:pt x="6596218" y="63555"/>
                  <a:pt x="6589335" y="65366"/>
                </a:cubicBezTo>
                <a:cubicBezTo>
                  <a:pt x="6593229" y="67103"/>
                  <a:pt x="6594789" y="69859"/>
                  <a:pt x="6594013" y="73635"/>
                </a:cubicBezTo>
                <a:cubicBezTo>
                  <a:pt x="6593239" y="77412"/>
                  <a:pt x="6592851" y="82692"/>
                  <a:pt x="6592851" y="89476"/>
                </a:cubicBezTo>
                <a:cubicBezTo>
                  <a:pt x="6595517" y="89514"/>
                  <a:pt x="6598575" y="89135"/>
                  <a:pt x="6602023" y="88342"/>
                </a:cubicBezTo>
                <a:cubicBezTo>
                  <a:pt x="6603747" y="87945"/>
                  <a:pt x="6605171" y="88235"/>
                  <a:pt x="6606297" y="89211"/>
                </a:cubicBezTo>
                <a:lnTo>
                  <a:pt x="6607705" y="92046"/>
                </a:lnTo>
                <a:lnTo>
                  <a:pt x="6607408" y="81040"/>
                </a:lnTo>
                <a:cubicBezTo>
                  <a:pt x="6607092" y="72879"/>
                  <a:pt x="6606617" y="66011"/>
                  <a:pt x="6605985" y="60436"/>
                </a:cubicBezTo>
                <a:close/>
                <a:moveTo>
                  <a:pt x="4148536" y="60436"/>
                </a:moveTo>
                <a:cubicBezTo>
                  <a:pt x="4144319" y="61912"/>
                  <a:pt x="4138769" y="63555"/>
                  <a:pt x="4131885" y="65366"/>
                </a:cubicBezTo>
                <a:cubicBezTo>
                  <a:pt x="4135780" y="67103"/>
                  <a:pt x="4137339" y="69859"/>
                  <a:pt x="4136564" y="73635"/>
                </a:cubicBezTo>
                <a:cubicBezTo>
                  <a:pt x="4135789" y="77412"/>
                  <a:pt x="4135402" y="82692"/>
                  <a:pt x="4135402" y="89476"/>
                </a:cubicBezTo>
                <a:cubicBezTo>
                  <a:pt x="4138068" y="89514"/>
                  <a:pt x="4141125" y="89135"/>
                  <a:pt x="4144573" y="88342"/>
                </a:cubicBezTo>
                <a:cubicBezTo>
                  <a:pt x="4146297" y="87945"/>
                  <a:pt x="4147722" y="88235"/>
                  <a:pt x="4148847" y="89211"/>
                </a:cubicBezTo>
                <a:lnTo>
                  <a:pt x="4150255" y="92046"/>
                </a:lnTo>
                <a:lnTo>
                  <a:pt x="4149959" y="81040"/>
                </a:lnTo>
                <a:cubicBezTo>
                  <a:pt x="4149642" y="72879"/>
                  <a:pt x="4149168" y="66011"/>
                  <a:pt x="4148536" y="60436"/>
                </a:cubicBezTo>
                <a:close/>
                <a:moveTo>
                  <a:pt x="6814967" y="58802"/>
                </a:moveTo>
                <a:cubicBezTo>
                  <a:pt x="6819401" y="59234"/>
                  <a:pt x="6826673" y="61894"/>
                  <a:pt x="6836781" y="66780"/>
                </a:cubicBezTo>
                <a:cubicBezTo>
                  <a:pt x="6847781" y="73738"/>
                  <a:pt x="6851089" y="82785"/>
                  <a:pt x="6846705" y="93923"/>
                </a:cubicBezTo>
                <a:cubicBezTo>
                  <a:pt x="6842321" y="105060"/>
                  <a:pt x="6833475" y="102096"/>
                  <a:pt x="6820167" y="85030"/>
                </a:cubicBezTo>
                <a:cubicBezTo>
                  <a:pt x="6815988" y="79176"/>
                  <a:pt x="6812658" y="72228"/>
                  <a:pt x="6810177" y="64185"/>
                </a:cubicBezTo>
                <a:cubicBezTo>
                  <a:pt x="6808937" y="60163"/>
                  <a:pt x="6810533" y="58369"/>
                  <a:pt x="6814967" y="58802"/>
                </a:cubicBezTo>
                <a:close/>
                <a:moveTo>
                  <a:pt x="4357518" y="58802"/>
                </a:moveTo>
                <a:cubicBezTo>
                  <a:pt x="4361952" y="59234"/>
                  <a:pt x="4369223" y="61894"/>
                  <a:pt x="4379331" y="66780"/>
                </a:cubicBezTo>
                <a:cubicBezTo>
                  <a:pt x="4390332" y="73738"/>
                  <a:pt x="4393640" y="82785"/>
                  <a:pt x="4389256" y="93923"/>
                </a:cubicBezTo>
                <a:cubicBezTo>
                  <a:pt x="4384871" y="105060"/>
                  <a:pt x="4376025" y="102096"/>
                  <a:pt x="4362718" y="85030"/>
                </a:cubicBezTo>
                <a:cubicBezTo>
                  <a:pt x="4358538" y="79176"/>
                  <a:pt x="4355208" y="72228"/>
                  <a:pt x="4352728" y="64185"/>
                </a:cubicBezTo>
                <a:cubicBezTo>
                  <a:pt x="4351487" y="60163"/>
                  <a:pt x="4353084" y="58369"/>
                  <a:pt x="4357518" y="58802"/>
                </a:cubicBezTo>
                <a:close/>
                <a:moveTo>
                  <a:pt x="155552" y="56939"/>
                </a:moveTo>
                <a:lnTo>
                  <a:pt x="140743" y="59264"/>
                </a:lnTo>
                <a:lnTo>
                  <a:pt x="131758" y="60939"/>
                </a:lnTo>
                <a:cubicBezTo>
                  <a:pt x="134772" y="77062"/>
                  <a:pt x="137357" y="92800"/>
                  <a:pt x="139515" y="108154"/>
                </a:cubicBezTo>
                <a:lnTo>
                  <a:pt x="158472" y="105271"/>
                </a:lnTo>
                <a:lnTo>
                  <a:pt x="158472" y="89625"/>
                </a:lnTo>
                <a:cubicBezTo>
                  <a:pt x="150150" y="89625"/>
                  <a:pt x="143791" y="88221"/>
                  <a:pt x="139394" y="85412"/>
                </a:cubicBezTo>
                <a:cubicBezTo>
                  <a:pt x="134998" y="82602"/>
                  <a:pt x="135553" y="80265"/>
                  <a:pt x="141059" y="78398"/>
                </a:cubicBezTo>
                <a:cubicBezTo>
                  <a:pt x="146566" y="76531"/>
                  <a:pt x="152370" y="74693"/>
                  <a:pt x="158472" y="72882"/>
                </a:cubicBezTo>
                <a:cubicBezTo>
                  <a:pt x="157728" y="64486"/>
                  <a:pt x="156755" y="59171"/>
                  <a:pt x="155552" y="56939"/>
                </a:cubicBezTo>
                <a:close/>
                <a:moveTo>
                  <a:pt x="3547610" y="55141"/>
                </a:moveTo>
                <a:cubicBezTo>
                  <a:pt x="3549600" y="54278"/>
                  <a:pt x="3552683" y="55196"/>
                  <a:pt x="3556860" y="57897"/>
                </a:cubicBezTo>
                <a:cubicBezTo>
                  <a:pt x="3565213" y="63298"/>
                  <a:pt x="3571851" y="69096"/>
                  <a:pt x="3576775" y="75291"/>
                </a:cubicBezTo>
                <a:cubicBezTo>
                  <a:pt x="3581699" y="81486"/>
                  <a:pt x="3581457" y="86813"/>
                  <a:pt x="3576049" y="91272"/>
                </a:cubicBezTo>
                <a:cubicBezTo>
                  <a:pt x="3570642" y="95730"/>
                  <a:pt x="3561303" y="105215"/>
                  <a:pt x="3548033" y="119726"/>
                </a:cubicBezTo>
                <a:cubicBezTo>
                  <a:pt x="3534762" y="134236"/>
                  <a:pt x="3519808" y="151125"/>
                  <a:pt x="3503170" y="170392"/>
                </a:cubicBezTo>
                <a:cubicBezTo>
                  <a:pt x="3486533" y="189659"/>
                  <a:pt x="3476028" y="201029"/>
                  <a:pt x="3471656" y="204502"/>
                </a:cubicBezTo>
                <a:cubicBezTo>
                  <a:pt x="3467284" y="207975"/>
                  <a:pt x="3467355" y="209723"/>
                  <a:pt x="3471870" y="209748"/>
                </a:cubicBezTo>
                <a:cubicBezTo>
                  <a:pt x="3476385" y="209773"/>
                  <a:pt x="3489252" y="208626"/>
                  <a:pt x="3510472" y="206306"/>
                </a:cubicBezTo>
                <a:cubicBezTo>
                  <a:pt x="3531693" y="203987"/>
                  <a:pt x="3548429" y="201879"/>
                  <a:pt x="3560683" y="199981"/>
                </a:cubicBezTo>
                <a:cubicBezTo>
                  <a:pt x="3557049" y="194437"/>
                  <a:pt x="3552832" y="186503"/>
                  <a:pt x="3548033" y="176178"/>
                </a:cubicBezTo>
                <a:cubicBezTo>
                  <a:pt x="3543233" y="165853"/>
                  <a:pt x="3546724" y="163552"/>
                  <a:pt x="3558506" y="169276"/>
                </a:cubicBezTo>
                <a:cubicBezTo>
                  <a:pt x="3570288" y="175000"/>
                  <a:pt x="3580983" y="182466"/>
                  <a:pt x="3590588" y="191675"/>
                </a:cubicBezTo>
                <a:cubicBezTo>
                  <a:pt x="3600194" y="200884"/>
                  <a:pt x="3605998" y="210393"/>
                  <a:pt x="3608001" y="220203"/>
                </a:cubicBezTo>
                <a:cubicBezTo>
                  <a:pt x="3610004" y="230014"/>
                  <a:pt x="3608962" y="238525"/>
                  <a:pt x="3604876" y="245737"/>
                </a:cubicBezTo>
                <a:cubicBezTo>
                  <a:pt x="3600789" y="252949"/>
                  <a:pt x="3595227" y="252614"/>
                  <a:pt x="3588188" y="244732"/>
                </a:cubicBezTo>
                <a:cubicBezTo>
                  <a:pt x="3581150" y="236850"/>
                  <a:pt x="3574090" y="226392"/>
                  <a:pt x="3567008" y="213357"/>
                </a:cubicBezTo>
                <a:cubicBezTo>
                  <a:pt x="3544572" y="217252"/>
                  <a:pt x="3520437" y="222476"/>
                  <a:pt x="3494603" y="229031"/>
                </a:cubicBezTo>
                <a:cubicBezTo>
                  <a:pt x="3468769" y="235585"/>
                  <a:pt x="3450500" y="241811"/>
                  <a:pt x="3439797" y="247709"/>
                </a:cubicBezTo>
                <a:cubicBezTo>
                  <a:pt x="3429094" y="253606"/>
                  <a:pt x="3422828" y="250750"/>
                  <a:pt x="3420999" y="239142"/>
                </a:cubicBezTo>
                <a:cubicBezTo>
                  <a:pt x="3419169" y="227533"/>
                  <a:pt x="3421721" y="219667"/>
                  <a:pt x="3428654" y="215543"/>
                </a:cubicBezTo>
                <a:cubicBezTo>
                  <a:pt x="3435587" y="211419"/>
                  <a:pt x="3443853" y="204942"/>
                  <a:pt x="3453452" y="196112"/>
                </a:cubicBezTo>
                <a:cubicBezTo>
                  <a:pt x="3463052" y="187281"/>
                  <a:pt x="3476769" y="171617"/>
                  <a:pt x="3494603" y="149119"/>
                </a:cubicBezTo>
                <a:cubicBezTo>
                  <a:pt x="3512438" y="126621"/>
                  <a:pt x="3525380" y="108871"/>
                  <a:pt x="3533429" y="95867"/>
                </a:cubicBezTo>
                <a:cubicBezTo>
                  <a:pt x="3541478" y="82863"/>
                  <a:pt x="3545307" y="71933"/>
                  <a:pt x="3544916" y="63078"/>
                </a:cubicBezTo>
                <a:cubicBezTo>
                  <a:pt x="3544721" y="58650"/>
                  <a:pt x="3545619" y="56005"/>
                  <a:pt x="3547610" y="55141"/>
                </a:cubicBezTo>
                <a:close/>
                <a:moveTo>
                  <a:pt x="962786" y="52448"/>
                </a:moveTo>
                <a:cubicBezTo>
                  <a:pt x="964029" y="52228"/>
                  <a:pt x="965707" y="52376"/>
                  <a:pt x="967818" y="52893"/>
                </a:cubicBezTo>
                <a:cubicBezTo>
                  <a:pt x="976265" y="54958"/>
                  <a:pt x="983352" y="58036"/>
                  <a:pt x="989082" y="62129"/>
                </a:cubicBezTo>
                <a:cubicBezTo>
                  <a:pt x="996126" y="65999"/>
                  <a:pt x="997888" y="70947"/>
                  <a:pt x="994366" y="76975"/>
                </a:cubicBezTo>
                <a:cubicBezTo>
                  <a:pt x="990844" y="83002"/>
                  <a:pt x="988890" y="95581"/>
                  <a:pt x="988505" y="114712"/>
                </a:cubicBezTo>
                <a:cubicBezTo>
                  <a:pt x="988121" y="133843"/>
                  <a:pt x="987535" y="153432"/>
                  <a:pt x="986748" y="173481"/>
                </a:cubicBezTo>
                <a:cubicBezTo>
                  <a:pt x="985960" y="193529"/>
                  <a:pt x="983864" y="212387"/>
                  <a:pt x="980459" y="230054"/>
                </a:cubicBezTo>
                <a:cubicBezTo>
                  <a:pt x="977055" y="247721"/>
                  <a:pt x="971598" y="248791"/>
                  <a:pt x="964089" y="233263"/>
                </a:cubicBezTo>
                <a:cubicBezTo>
                  <a:pt x="956579" y="217735"/>
                  <a:pt x="954966" y="205795"/>
                  <a:pt x="959252" y="197442"/>
                </a:cubicBezTo>
                <a:cubicBezTo>
                  <a:pt x="963536" y="189089"/>
                  <a:pt x="966650" y="167251"/>
                  <a:pt x="968591" y="131930"/>
                </a:cubicBezTo>
                <a:cubicBezTo>
                  <a:pt x="970532" y="96608"/>
                  <a:pt x="968776" y="74088"/>
                  <a:pt x="963326" y="64371"/>
                </a:cubicBezTo>
                <a:cubicBezTo>
                  <a:pt x="959237" y="57083"/>
                  <a:pt x="959058" y="53109"/>
                  <a:pt x="962786" y="52448"/>
                </a:cubicBezTo>
                <a:close/>
                <a:moveTo>
                  <a:pt x="692163" y="51651"/>
                </a:moveTo>
                <a:cubicBezTo>
                  <a:pt x="695820" y="52271"/>
                  <a:pt x="700430" y="53900"/>
                  <a:pt x="705992" y="56539"/>
                </a:cubicBezTo>
                <a:cubicBezTo>
                  <a:pt x="717117" y="61816"/>
                  <a:pt x="721259" y="66585"/>
                  <a:pt x="718419" y="70845"/>
                </a:cubicBezTo>
                <a:cubicBezTo>
                  <a:pt x="715579" y="75105"/>
                  <a:pt x="713046" y="80944"/>
                  <a:pt x="710820" y="88360"/>
                </a:cubicBezTo>
                <a:cubicBezTo>
                  <a:pt x="708594" y="95777"/>
                  <a:pt x="708064" y="116597"/>
                  <a:pt x="709229" y="150821"/>
                </a:cubicBezTo>
                <a:cubicBezTo>
                  <a:pt x="710395" y="185046"/>
                  <a:pt x="709149" y="208111"/>
                  <a:pt x="705490" y="220017"/>
                </a:cubicBezTo>
                <a:cubicBezTo>
                  <a:pt x="701831" y="231923"/>
                  <a:pt x="697959" y="236627"/>
                  <a:pt x="693872" y="234128"/>
                </a:cubicBezTo>
                <a:cubicBezTo>
                  <a:pt x="689786" y="231629"/>
                  <a:pt x="686682" y="224315"/>
                  <a:pt x="684561" y="212185"/>
                </a:cubicBezTo>
                <a:cubicBezTo>
                  <a:pt x="675991" y="212954"/>
                  <a:pt x="666423" y="214331"/>
                  <a:pt x="655856" y="216315"/>
                </a:cubicBezTo>
                <a:cubicBezTo>
                  <a:pt x="653735" y="233802"/>
                  <a:pt x="648951" y="236990"/>
                  <a:pt x="641503" y="225877"/>
                </a:cubicBezTo>
                <a:cubicBezTo>
                  <a:pt x="634055" y="214765"/>
                  <a:pt x="631497" y="204793"/>
                  <a:pt x="633830" y="195963"/>
                </a:cubicBezTo>
                <a:cubicBezTo>
                  <a:pt x="636161" y="187132"/>
                  <a:pt x="637522" y="166176"/>
                  <a:pt x="637913" y="133092"/>
                </a:cubicBezTo>
                <a:cubicBezTo>
                  <a:pt x="638303" y="100009"/>
                  <a:pt x="636359" y="78438"/>
                  <a:pt x="632081" y="68380"/>
                </a:cubicBezTo>
                <a:cubicBezTo>
                  <a:pt x="627802" y="58322"/>
                  <a:pt x="629265" y="54458"/>
                  <a:pt x="636471" y="56790"/>
                </a:cubicBezTo>
                <a:cubicBezTo>
                  <a:pt x="643677" y="59122"/>
                  <a:pt x="652532" y="59742"/>
                  <a:pt x="663037" y="58650"/>
                </a:cubicBezTo>
                <a:cubicBezTo>
                  <a:pt x="673541" y="57559"/>
                  <a:pt x="680546" y="55615"/>
                  <a:pt x="684049" y="52818"/>
                </a:cubicBezTo>
                <a:cubicBezTo>
                  <a:pt x="685801" y="51420"/>
                  <a:pt x="688506" y="51031"/>
                  <a:pt x="692163" y="51651"/>
                </a:cubicBezTo>
                <a:close/>
                <a:moveTo>
                  <a:pt x="6860967" y="51465"/>
                </a:moveTo>
                <a:cubicBezTo>
                  <a:pt x="6863331" y="51415"/>
                  <a:pt x="6866403" y="51922"/>
                  <a:pt x="6870183" y="52986"/>
                </a:cubicBezTo>
                <a:cubicBezTo>
                  <a:pt x="6877743" y="55113"/>
                  <a:pt x="6883236" y="59047"/>
                  <a:pt x="6886665" y="64790"/>
                </a:cubicBezTo>
                <a:cubicBezTo>
                  <a:pt x="6890095" y="70532"/>
                  <a:pt x="6889741" y="77077"/>
                  <a:pt x="6885605" y="84426"/>
                </a:cubicBezTo>
                <a:cubicBezTo>
                  <a:pt x="6881469" y="91774"/>
                  <a:pt x="6873522" y="88261"/>
                  <a:pt x="6861765" y="73887"/>
                </a:cubicBezTo>
                <a:cubicBezTo>
                  <a:pt x="6856023" y="62476"/>
                  <a:pt x="6854100" y="55609"/>
                  <a:pt x="6855997" y="53283"/>
                </a:cubicBezTo>
                <a:cubicBezTo>
                  <a:pt x="6856947" y="52121"/>
                  <a:pt x="6858603" y="51514"/>
                  <a:pt x="6860967" y="51465"/>
                </a:cubicBezTo>
                <a:close/>
                <a:moveTo>
                  <a:pt x="4403518" y="51465"/>
                </a:moveTo>
                <a:cubicBezTo>
                  <a:pt x="4405882" y="51415"/>
                  <a:pt x="4408954" y="51922"/>
                  <a:pt x="4412733" y="52986"/>
                </a:cubicBezTo>
                <a:cubicBezTo>
                  <a:pt x="4420293" y="55113"/>
                  <a:pt x="4425787" y="59047"/>
                  <a:pt x="4429216" y="64790"/>
                </a:cubicBezTo>
                <a:cubicBezTo>
                  <a:pt x="4432645" y="70532"/>
                  <a:pt x="4432292" y="77077"/>
                  <a:pt x="4428156" y="84426"/>
                </a:cubicBezTo>
                <a:cubicBezTo>
                  <a:pt x="4424020" y="91774"/>
                  <a:pt x="4416073" y="88261"/>
                  <a:pt x="4404315" y="73887"/>
                </a:cubicBezTo>
                <a:cubicBezTo>
                  <a:pt x="4398573" y="62476"/>
                  <a:pt x="4396651" y="55609"/>
                  <a:pt x="4398548" y="53283"/>
                </a:cubicBezTo>
                <a:cubicBezTo>
                  <a:pt x="4399497" y="52121"/>
                  <a:pt x="4401154" y="51514"/>
                  <a:pt x="4403518" y="51465"/>
                </a:cubicBezTo>
                <a:close/>
                <a:moveTo>
                  <a:pt x="2365409" y="49316"/>
                </a:moveTo>
                <a:cubicBezTo>
                  <a:pt x="2368080" y="49319"/>
                  <a:pt x="2371199" y="49944"/>
                  <a:pt x="2374765" y="51190"/>
                </a:cubicBezTo>
                <a:cubicBezTo>
                  <a:pt x="2381896" y="53683"/>
                  <a:pt x="2387917" y="56976"/>
                  <a:pt x="2392829" y="61069"/>
                </a:cubicBezTo>
                <a:cubicBezTo>
                  <a:pt x="2399030" y="64864"/>
                  <a:pt x="2400769" y="69921"/>
                  <a:pt x="2398047" y="76240"/>
                </a:cubicBezTo>
                <a:cubicBezTo>
                  <a:pt x="2395325" y="82559"/>
                  <a:pt x="2393963" y="94388"/>
                  <a:pt x="2393963" y="111726"/>
                </a:cubicBezTo>
                <a:cubicBezTo>
                  <a:pt x="2393963" y="129176"/>
                  <a:pt x="2395325" y="154108"/>
                  <a:pt x="2398047" y="186522"/>
                </a:cubicBezTo>
                <a:cubicBezTo>
                  <a:pt x="2400769" y="218935"/>
                  <a:pt x="2397818" y="242211"/>
                  <a:pt x="2389192" y="256350"/>
                </a:cubicBezTo>
                <a:cubicBezTo>
                  <a:pt x="2380566" y="270489"/>
                  <a:pt x="2373497" y="272932"/>
                  <a:pt x="2367984" y="263680"/>
                </a:cubicBezTo>
                <a:cubicBezTo>
                  <a:pt x="2362471" y="254428"/>
                  <a:pt x="2353919" y="245845"/>
                  <a:pt x="2342329" y="237932"/>
                </a:cubicBezTo>
                <a:cubicBezTo>
                  <a:pt x="2330740" y="230020"/>
                  <a:pt x="2331140" y="226646"/>
                  <a:pt x="2343529" y="227812"/>
                </a:cubicBezTo>
                <a:cubicBezTo>
                  <a:pt x="2355919" y="228978"/>
                  <a:pt x="2363897" y="229459"/>
                  <a:pt x="2367463" y="229254"/>
                </a:cubicBezTo>
                <a:cubicBezTo>
                  <a:pt x="2371029" y="229049"/>
                  <a:pt x="2372811" y="214777"/>
                  <a:pt x="2372811" y="186438"/>
                </a:cubicBezTo>
                <a:cubicBezTo>
                  <a:pt x="2372811" y="156350"/>
                  <a:pt x="2371850" y="131127"/>
                  <a:pt x="2369928" y="110768"/>
                </a:cubicBezTo>
                <a:cubicBezTo>
                  <a:pt x="2368005" y="90410"/>
                  <a:pt x="2366012" y="78488"/>
                  <a:pt x="2363947" y="75003"/>
                </a:cubicBezTo>
                <a:cubicBezTo>
                  <a:pt x="2361882" y="71518"/>
                  <a:pt x="2358183" y="70724"/>
                  <a:pt x="2352850" y="72622"/>
                </a:cubicBezTo>
                <a:cubicBezTo>
                  <a:pt x="2347517" y="74519"/>
                  <a:pt x="2341272" y="76854"/>
                  <a:pt x="2334116" y="79626"/>
                </a:cubicBezTo>
                <a:cubicBezTo>
                  <a:pt x="2326960" y="82398"/>
                  <a:pt x="2319363" y="80261"/>
                  <a:pt x="2311327" y="73217"/>
                </a:cubicBezTo>
                <a:cubicBezTo>
                  <a:pt x="2303290" y="66172"/>
                  <a:pt x="2305132" y="62650"/>
                  <a:pt x="2316852" y="62650"/>
                </a:cubicBezTo>
                <a:cubicBezTo>
                  <a:pt x="2325707" y="62650"/>
                  <a:pt x="2334014" y="61357"/>
                  <a:pt x="2341771" y="58771"/>
                </a:cubicBezTo>
                <a:cubicBezTo>
                  <a:pt x="2349529" y="56185"/>
                  <a:pt x="2355184" y="53652"/>
                  <a:pt x="2358738" y="51172"/>
                </a:cubicBezTo>
                <a:cubicBezTo>
                  <a:pt x="2360514" y="49932"/>
                  <a:pt x="2362738" y="49313"/>
                  <a:pt x="2365409" y="49316"/>
                </a:cubicBezTo>
                <a:close/>
                <a:moveTo>
                  <a:pt x="2685306" y="48674"/>
                </a:moveTo>
                <a:cubicBezTo>
                  <a:pt x="2689249" y="49242"/>
                  <a:pt x="2694069" y="51383"/>
                  <a:pt x="2699768" y="55097"/>
                </a:cubicBezTo>
                <a:cubicBezTo>
                  <a:pt x="2713882" y="64572"/>
                  <a:pt x="2716251" y="71800"/>
                  <a:pt x="2706875" y="76779"/>
                </a:cubicBezTo>
                <a:cubicBezTo>
                  <a:pt x="2697498" y="81759"/>
                  <a:pt x="2684290" y="94499"/>
                  <a:pt x="2667249" y="115000"/>
                </a:cubicBezTo>
                <a:cubicBezTo>
                  <a:pt x="2678473" y="121264"/>
                  <a:pt x="2689449" y="131548"/>
                  <a:pt x="2700177" y="145854"/>
                </a:cubicBezTo>
                <a:cubicBezTo>
                  <a:pt x="2710905" y="160160"/>
                  <a:pt x="2715857" y="172705"/>
                  <a:pt x="2715032" y="183489"/>
                </a:cubicBezTo>
                <a:cubicBezTo>
                  <a:pt x="2714208" y="194273"/>
                  <a:pt x="2709867" y="203308"/>
                  <a:pt x="2702010" y="210595"/>
                </a:cubicBezTo>
                <a:cubicBezTo>
                  <a:pt x="2694153" y="217881"/>
                  <a:pt x="2688600" y="217416"/>
                  <a:pt x="2685350" y="209199"/>
                </a:cubicBezTo>
                <a:cubicBezTo>
                  <a:pt x="2682101" y="200983"/>
                  <a:pt x="2674356" y="191817"/>
                  <a:pt x="2662115" y="181703"/>
                </a:cubicBezTo>
                <a:cubicBezTo>
                  <a:pt x="2649874" y="171589"/>
                  <a:pt x="2650447" y="168092"/>
                  <a:pt x="2663835" y="171211"/>
                </a:cubicBezTo>
                <a:cubicBezTo>
                  <a:pt x="2677224" y="174330"/>
                  <a:pt x="2685729" y="175890"/>
                  <a:pt x="2689350" y="175890"/>
                </a:cubicBezTo>
                <a:cubicBezTo>
                  <a:pt x="2690863" y="175890"/>
                  <a:pt x="2689933" y="170588"/>
                  <a:pt x="2686560" y="159984"/>
                </a:cubicBezTo>
                <a:cubicBezTo>
                  <a:pt x="2683187" y="149380"/>
                  <a:pt x="2674982" y="138323"/>
                  <a:pt x="2661947" y="126814"/>
                </a:cubicBezTo>
                <a:cubicBezTo>
                  <a:pt x="2656825" y="121691"/>
                  <a:pt x="2654264" y="118219"/>
                  <a:pt x="2654264" y="116396"/>
                </a:cubicBezTo>
                <a:cubicBezTo>
                  <a:pt x="2654264" y="114610"/>
                  <a:pt x="2655237" y="112015"/>
                  <a:pt x="2657185" y="108610"/>
                </a:cubicBezTo>
                <a:cubicBezTo>
                  <a:pt x="2659132" y="105206"/>
                  <a:pt x="2662632" y="98431"/>
                  <a:pt x="2667686" y="88286"/>
                </a:cubicBezTo>
                <a:cubicBezTo>
                  <a:pt x="2672740" y="78141"/>
                  <a:pt x="2675196" y="72715"/>
                  <a:pt x="2675053" y="72008"/>
                </a:cubicBezTo>
                <a:cubicBezTo>
                  <a:pt x="2674911" y="71301"/>
                  <a:pt x="2672939" y="71326"/>
                  <a:pt x="2669137" y="72082"/>
                </a:cubicBezTo>
                <a:cubicBezTo>
                  <a:pt x="2665336" y="72839"/>
                  <a:pt x="2657637" y="73899"/>
                  <a:pt x="2646041" y="75263"/>
                </a:cubicBezTo>
                <a:cubicBezTo>
                  <a:pt x="2644578" y="109667"/>
                  <a:pt x="2644038" y="136816"/>
                  <a:pt x="2644423" y="156709"/>
                </a:cubicBezTo>
                <a:cubicBezTo>
                  <a:pt x="2644807" y="176603"/>
                  <a:pt x="2644807" y="193185"/>
                  <a:pt x="2644423" y="206455"/>
                </a:cubicBezTo>
                <a:cubicBezTo>
                  <a:pt x="2644038" y="219726"/>
                  <a:pt x="2643443" y="233545"/>
                  <a:pt x="2642637" y="247913"/>
                </a:cubicBezTo>
                <a:cubicBezTo>
                  <a:pt x="2641831" y="262281"/>
                  <a:pt x="2638147" y="272761"/>
                  <a:pt x="2631586" y="279353"/>
                </a:cubicBezTo>
                <a:cubicBezTo>
                  <a:pt x="2625026" y="285945"/>
                  <a:pt x="2621522" y="276194"/>
                  <a:pt x="2621075" y="250099"/>
                </a:cubicBezTo>
                <a:cubicBezTo>
                  <a:pt x="2620629" y="224005"/>
                  <a:pt x="2620601" y="197721"/>
                  <a:pt x="2620991" y="171248"/>
                </a:cubicBezTo>
                <a:cubicBezTo>
                  <a:pt x="2621382" y="144775"/>
                  <a:pt x="2621773" y="122743"/>
                  <a:pt x="2622164" y="105150"/>
                </a:cubicBezTo>
                <a:cubicBezTo>
                  <a:pt x="2622554" y="87557"/>
                  <a:pt x="2620998" y="74711"/>
                  <a:pt x="2617494" y="66613"/>
                </a:cubicBezTo>
                <a:cubicBezTo>
                  <a:pt x="2613990" y="58514"/>
                  <a:pt x="2615894" y="55457"/>
                  <a:pt x="2623205" y="57441"/>
                </a:cubicBezTo>
                <a:cubicBezTo>
                  <a:pt x="2630516" y="59425"/>
                  <a:pt x="2635657" y="60591"/>
                  <a:pt x="2638628" y="60939"/>
                </a:cubicBezTo>
                <a:cubicBezTo>
                  <a:pt x="2641598" y="61286"/>
                  <a:pt x="2646910" y="61497"/>
                  <a:pt x="2654562" y="61571"/>
                </a:cubicBezTo>
                <a:cubicBezTo>
                  <a:pt x="2664558" y="60145"/>
                  <a:pt x="2671742" y="56852"/>
                  <a:pt x="2676114" y="51693"/>
                </a:cubicBezTo>
                <a:cubicBezTo>
                  <a:pt x="2678300" y="49113"/>
                  <a:pt x="2681364" y="48107"/>
                  <a:pt x="2685306" y="48674"/>
                </a:cubicBezTo>
                <a:close/>
                <a:moveTo>
                  <a:pt x="5336240" y="46428"/>
                </a:moveTo>
                <a:cubicBezTo>
                  <a:pt x="5314634" y="48747"/>
                  <a:pt x="5302914" y="50074"/>
                  <a:pt x="5301079" y="50409"/>
                </a:cubicBezTo>
                <a:cubicBezTo>
                  <a:pt x="5302579" y="67549"/>
                  <a:pt x="5305159" y="87963"/>
                  <a:pt x="5308818" y="111652"/>
                </a:cubicBezTo>
                <a:cubicBezTo>
                  <a:pt x="5317351" y="110908"/>
                  <a:pt x="5326398" y="109581"/>
                  <a:pt x="5335960" y="107671"/>
                </a:cubicBezTo>
                <a:lnTo>
                  <a:pt x="5335960" y="88453"/>
                </a:lnTo>
                <a:cubicBezTo>
                  <a:pt x="5331818" y="88453"/>
                  <a:pt x="5327852" y="88242"/>
                  <a:pt x="5324064" y="87821"/>
                </a:cubicBezTo>
                <a:cubicBezTo>
                  <a:pt x="5320275" y="87399"/>
                  <a:pt x="5316836" y="85805"/>
                  <a:pt x="5313748" y="83040"/>
                </a:cubicBezTo>
                <a:cubicBezTo>
                  <a:pt x="5310660" y="80274"/>
                  <a:pt x="5311022" y="77976"/>
                  <a:pt x="5314836" y="76147"/>
                </a:cubicBezTo>
                <a:cubicBezTo>
                  <a:pt x="5318650" y="74318"/>
                  <a:pt x="5325691" y="72039"/>
                  <a:pt x="5335960" y="69310"/>
                </a:cubicBezTo>
                <a:cubicBezTo>
                  <a:pt x="5335960" y="53857"/>
                  <a:pt x="5336054" y="46229"/>
                  <a:pt x="5336240" y="46428"/>
                </a:cubicBezTo>
                <a:close/>
                <a:moveTo>
                  <a:pt x="208346" y="45277"/>
                </a:moveTo>
                <a:cubicBezTo>
                  <a:pt x="206915" y="45033"/>
                  <a:pt x="204956" y="45188"/>
                  <a:pt x="202470" y="45740"/>
                </a:cubicBezTo>
                <a:cubicBezTo>
                  <a:pt x="197496" y="46843"/>
                  <a:pt x="187934" y="48772"/>
                  <a:pt x="173783" y="51525"/>
                </a:cubicBezTo>
                <a:cubicBezTo>
                  <a:pt x="179240" y="52976"/>
                  <a:pt x="181563" y="55534"/>
                  <a:pt x="180750" y="59199"/>
                </a:cubicBezTo>
                <a:cubicBezTo>
                  <a:pt x="179937" y="62864"/>
                  <a:pt x="179172" y="65565"/>
                  <a:pt x="178452" y="67301"/>
                </a:cubicBezTo>
                <a:cubicBezTo>
                  <a:pt x="181925" y="64188"/>
                  <a:pt x="187271" y="63872"/>
                  <a:pt x="194489" y="66352"/>
                </a:cubicBezTo>
                <a:cubicBezTo>
                  <a:pt x="201707" y="68833"/>
                  <a:pt x="203446" y="72116"/>
                  <a:pt x="199707" y="76203"/>
                </a:cubicBezTo>
                <a:cubicBezTo>
                  <a:pt x="195968" y="80289"/>
                  <a:pt x="188498" y="83734"/>
                  <a:pt x="177299" y="86537"/>
                </a:cubicBezTo>
                <a:lnTo>
                  <a:pt x="177299" y="101159"/>
                </a:lnTo>
                <a:cubicBezTo>
                  <a:pt x="188647" y="98840"/>
                  <a:pt x="196615" y="97681"/>
                  <a:pt x="201204" y="97681"/>
                </a:cubicBezTo>
                <a:cubicBezTo>
                  <a:pt x="206960" y="80441"/>
                  <a:pt x="210227" y="68237"/>
                  <a:pt x="211008" y="61069"/>
                </a:cubicBezTo>
                <a:cubicBezTo>
                  <a:pt x="211790" y="53900"/>
                  <a:pt x="211805" y="49277"/>
                  <a:pt x="211055" y="47200"/>
                </a:cubicBezTo>
                <a:cubicBezTo>
                  <a:pt x="210680" y="46161"/>
                  <a:pt x="209777" y="45520"/>
                  <a:pt x="208346" y="45277"/>
                </a:cubicBezTo>
                <a:close/>
                <a:moveTo>
                  <a:pt x="2266187" y="43392"/>
                </a:moveTo>
                <a:cubicBezTo>
                  <a:pt x="2267882" y="43221"/>
                  <a:pt x="2270136" y="43433"/>
                  <a:pt x="2272948" y="44028"/>
                </a:cubicBezTo>
                <a:cubicBezTo>
                  <a:pt x="2283068" y="44871"/>
                  <a:pt x="2290981" y="47529"/>
                  <a:pt x="2296686" y="52000"/>
                </a:cubicBezTo>
                <a:cubicBezTo>
                  <a:pt x="2302391" y="56471"/>
                  <a:pt x="2304019" y="62495"/>
                  <a:pt x="2301569" y="70073"/>
                </a:cubicBezTo>
                <a:cubicBezTo>
                  <a:pt x="2299120" y="77651"/>
                  <a:pt x="2294236" y="79551"/>
                  <a:pt x="2286919" y="75775"/>
                </a:cubicBezTo>
                <a:cubicBezTo>
                  <a:pt x="2279602" y="71998"/>
                  <a:pt x="2272632" y="65168"/>
                  <a:pt x="2266009" y="55283"/>
                </a:cubicBezTo>
                <a:cubicBezTo>
                  <a:pt x="2261042" y="47870"/>
                  <a:pt x="2261101" y="43906"/>
                  <a:pt x="2266187" y="43392"/>
                </a:cubicBezTo>
                <a:close/>
                <a:moveTo>
                  <a:pt x="5397208" y="38721"/>
                </a:moveTo>
                <a:cubicBezTo>
                  <a:pt x="5394662" y="38207"/>
                  <a:pt x="5391139" y="38236"/>
                  <a:pt x="5386636" y="38810"/>
                </a:cubicBezTo>
                <a:cubicBezTo>
                  <a:pt x="5377632" y="39957"/>
                  <a:pt x="5367016" y="41374"/>
                  <a:pt x="5354787" y="43061"/>
                </a:cubicBezTo>
                <a:cubicBezTo>
                  <a:pt x="5359450" y="45802"/>
                  <a:pt x="5361184" y="49308"/>
                  <a:pt x="5359987" y="53581"/>
                </a:cubicBezTo>
                <a:cubicBezTo>
                  <a:pt x="5358790" y="57854"/>
                  <a:pt x="5357832" y="61261"/>
                  <a:pt x="5357113" y="63804"/>
                </a:cubicBezTo>
                <a:lnTo>
                  <a:pt x="5366935" y="62687"/>
                </a:lnTo>
                <a:cubicBezTo>
                  <a:pt x="5372876" y="61087"/>
                  <a:pt x="5377393" y="61949"/>
                  <a:pt x="5380488" y="65273"/>
                </a:cubicBezTo>
                <a:cubicBezTo>
                  <a:pt x="5383583" y="68597"/>
                  <a:pt x="5383040" y="72085"/>
                  <a:pt x="5378860" y="75738"/>
                </a:cubicBezTo>
                <a:cubicBezTo>
                  <a:pt x="5374681" y="79390"/>
                  <a:pt x="5367338" y="82264"/>
                  <a:pt x="5356834" y="84360"/>
                </a:cubicBezTo>
                <a:cubicBezTo>
                  <a:pt x="5356201" y="91938"/>
                  <a:pt x="5355519" y="98704"/>
                  <a:pt x="5354787" y="104657"/>
                </a:cubicBezTo>
                <a:cubicBezTo>
                  <a:pt x="5368368" y="103144"/>
                  <a:pt x="5379524" y="101711"/>
                  <a:pt x="5388255" y="100359"/>
                </a:cubicBezTo>
                <a:cubicBezTo>
                  <a:pt x="5391554" y="94431"/>
                  <a:pt x="5394949" y="84007"/>
                  <a:pt x="5398440" y="69087"/>
                </a:cubicBezTo>
                <a:cubicBezTo>
                  <a:pt x="5401931" y="54167"/>
                  <a:pt x="5403088" y="45104"/>
                  <a:pt x="5401910" y="41898"/>
                </a:cubicBezTo>
                <a:cubicBezTo>
                  <a:pt x="5401320" y="40295"/>
                  <a:pt x="5399753" y="39236"/>
                  <a:pt x="5397208" y="38721"/>
                </a:cubicBezTo>
                <a:close/>
                <a:moveTo>
                  <a:pt x="6236733" y="37052"/>
                </a:moveTo>
                <a:cubicBezTo>
                  <a:pt x="6242432" y="37895"/>
                  <a:pt x="6249396" y="42022"/>
                  <a:pt x="6257625" y="49432"/>
                </a:cubicBezTo>
                <a:cubicBezTo>
                  <a:pt x="6265854" y="56843"/>
                  <a:pt x="6271587" y="64467"/>
                  <a:pt x="6274824" y="72305"/>
                </a:cubicBezTo>
                <a:cubicBezTo>
                  <a:pt x="6278061" y="80144"/>
                  <a:pt x="6277388" y="88490"/>
                  <a:pt x="6272805" y="97346"/>
                </a:cubicBezTo>
                <a:cubicBezTo>
                  <a:pt x="6268223" y="106201"/>
                  <a:pt x="6262434" y="105075"/>
                  <a:pt x="6255439" y="93969"/>
                </a:cubicBezTo>
                <a:cubicBezTo>
                  <a:pt x="6248444" y="82863"/>
                  <a:pt x="6242175" y="71369"/>
                  <a:pt x="6236631" y="59488"/>
                </a:cubicBezTo>
                <a:cubicBezTo>
                  <a:pt x="6231001" y="43687"/>
                  <a:pt x="6231034" y="36208"/>
                  <a:pt x="6236733" y="37052"/>
                </a:cubicBezTo>
                <a:close/>
                <a:moveTo>
                  <a:pt x="3788809" y="37052"/>
                </a:moveTo>
                <a:cubicBezTo>
                  <a:pt x="3794507" y="37895"/>
                  <a:pt x="3801471" y="42022"/>
                  <a:pt x="3809700" y="49432"/>
                </a:cubicBezTo>
                <a:cubicBezTo>
                  <a:pt x="3817929" y="56843"/>
                  <a:pt x="3823662" y="64467"/>
                  <a:pt x="3826899" y="72305"/>
                </a:cubicBezTo>
                <a:cubicBezTo>
                  <a:pt x="3830136" y="80144"/>
                  <a:pt x="3829463" y="88490"/>
                  <a:pt x="3824881" y="97346"/>
                </a:cubicBezTo>
                <a:cubicBezTo>
                  <a:pt x="3820298" y="106201"/>
                  <a:pt x="3814509" y="105075"/>
                  <a:pt x="3807514" y="93969"/>
                </a:cubicBezTo>
                <a:cubicBezTo>
                  <a:pt x="3800519" y="82863"/>
                  <a:pt x="3794250" y="71369"/>
                  <a:pt x="3788706" y="59488"/>
                </a:cubicBezTo>
                <a:cubicBezTo>
                  <a:pt x="3783076" y="43687"/>
                  <a:pt x="3783110" y="36208"/>
                  <a:pt x="3788809" y="37052"/>
                </a:cubicBezTo>
                <a:close/>
                <a:moveTo>
                  <a:pt x="6916561" y="36798"/>
                </a:moveTo>
                <a:cubicBezTo>
                  <a:pt x="6920717" y="37110"/>
                  <a:pt x="6926821" y="38931"/>
                  <a:pt x="6934877" y="42261"/>
                </a:cubicBezTo>
                <a:cubicBezTo>
                  <a:pt x="6945853" y="48573"/>
                  <a:pt x="6948705" y="53113"/>
                  <a:pt x="6943434" y="55878"/>
                </a:cubicBezTo>
                <a:cubicBezTo>
                  <a:pt x="6938163" y="58644"/>
                  <a:pt x="6933395" y="61776"/>
                  <a:pt x="6929128" y="65273"/>
                </a:cubicBezTo>
                <a:cubicBezTo>
                  <a:pt x="6924861" y="68771"/>
                  <a:pt x="6921367" y="71685"/>
                  <a:pt x="6918645" y="74017"/>
                </a:cubicBezTo>
                <a:cubicBezTo>
                  <a:pt x="6915923" y="76348"/>
                  <a:pt x="6913290" y="78423"/>
                  <a:pt x="6910748" y="80240"/>
                </a:cubicBezTo>
                <a:cubicBezTo>
                  <a:pt x="6908205" y="82057"/>
                  <a:pt x="6904881" y="84267"/>
                  <a:pt x="6900777" y="86872"/>
                </a:cubicBezTo>
                <a:cubicBezTo>
                  <a:pt x="6896671" y="89476"/>
                  <a:pt x="6893347" y="90301"/>
                  <a:pt x="6890805" y="89346"/>
                </a:cubicBezTo>
                <a:cubicBezTo>
                  <a:pt x="6888263" y="88391"/>
                  <a:pt x="6888981" y="85309"/>
                  <a:pt x="6892963" y="80100"/>
                </a:cubicBezTo>
                <a:cubicBezTo>
                  <a:pt x="6896944" y="74891"/>
                  <a:pt x="6900460" y="69242"/>
                  <a:pt x="6903511" y="63152"/>
                </a:cubicBezTo>
                <a:cubicBezTo>
                  <a:pt x="6906562" y="57063"/>
                  <a:pt x="6908271" y="53100"/>
                  <a:pt x="6908637" y="51265"/>
                </a:cubicBezTo>
                <a:cubicBezTo>
                  <a:pt x="6909002" y="49429"/>
                  <a:pt x="6909439" y="45805"/>
                  <a:pt x="6909948" y="40391"/>
                </a:cubicBezTo>
                <a:cubicBezTo>
                  <a:pt x="6910203" y="37684"/>
                  <a:pt x="6912407" y="36487"/>
                  <a:pt x="6916561" y="36798"/>
                </a:cubicBezTo>
                <a:close/>
                <a:moveTo>
                  <a:pt x="4459112" y="36798"/>
                </a:moveTo>
                <a:cubicBezTo>
                  <a:pt x="4463267" y="37110"/>
                  <a:pt x="4469372" y="38931"/>
                  <a:pt x="4477427" y="42261"/>
                </a:cubicBezTo>
                <a:cubicBezTo>
                  <a:pt x="4488403" y="48573"/>
                  <a:pt x="4491256" y="53113"/>
                  <a:pt x="4485985" y="55878"/>
                </a:cubicBezTo>
                <a:cubicBezTo>
                  <a:pt x="4480714" y="58644"/>
                  <a:pt x="4475945" y="61776"/>
                  <a:pt x="4471679" y="65273"/>
                </a:cubicBezTo>
                <a:cubicBezTo>
                  <a:pt x="4467412" y="68771"/>
                  <a:pt x="4463918" y="71685"/>
                  <a:pt x="4461196" y="74017"/>
                </a:cubicBezTo>
                <a:cubicBezTo>
                  <a:pt x="4458473" y="76348"/>
                  <a:pt x="4455841" y="78423"/>
                  <a:pt x="4453298" y="80240"/>
                </a:cubicBezTo>
                <a:cubicBezTo>
                  <a:pt x="4450756" y="82057"/>
                  <a:pt x="4447432" y="84267"/>
                  <a:pt x="4443327" y="86872"/>
                </a:cubicBezTo>
                <a:cubicBezTo>
                  <a:pt x="4439222" y="89476"/>
                  <a:pt x="4435898" y="90301"/>
                  <a:pt x="4433355" y="89346"/>
                </a:cubicBezTo>
                <a:cubicBezTo>
                  <a:pt x="4430813" y="88391"/>
                  <a:pt x="4431532" y="85309"/>
                  <a:pt x="4435513" y="80100"/>
                </a:cubicBezTo>
                <a:cubicBezTo>
                  <a:pt x="4439495" y="74891"/>
                  <a:pt x="4443011" y="69242"/>
                  <a:pt x="4446062" y="63152"/>
                </a:cubicBezTo>
                <a:cubicBezTo>
                  <a:pt x="4449113" y="57063"/>
                  <a:pt x="4450821" y="53100"/>
                  <a:pt x="4451187" y="51265"/>
                </a:cubicBezTo>
                <a:cubicBezTo>
                  <a:pt x="4451553" y="49429"/>
                  <a:pt x="4451990" y="45805"/>
                  <a:pt x="4452498" y="40391"/>
                </a:cubicBezTo>
                <a:cubicBezTo>
                  <a:pt x="4452753" y="37684"/>
                  <a:pt x="4454957" y="36487"/>
                  <a:pt x="4459112" y="36798"/>
                </a:cubicBezTo>
                <a:close/>
                <a:moveTo>
                  <a:pt x="6635423" y="36319"/>
                </a:moveTo>
                <a:cubicBezTo>
                  <a:pt x="6638451" y="37040"/>
                  <a:pt x="6641474" y="38720"/>
                  <a:pt x="6644495" y="41358"/>
                </a:cubicBezTo>
                <a:cubicBezTo>
                  <a:pt x="6650534" y="46636"/>
                  <a:pt x="6650150" y="50347"/>
                  <a:pt x="6643341" y="52493"/>
                </a:cubicBezTo>
                <a:cubicBezTo>
                  <a:pt x="6636532" y="54638"/>
                  <a:pt x="6628260" y="56406"/>
                  <a:pt x="6618524" y="57795"/>
                </a:cubicBezTo>
                <a:cubicBezTo>
                  <a:pt x="6626313" y="61441"/>
                  <a:pt x="6629429" y="65782"/>
                  <a:pt x="6627872" y="70817"/>
                </a:cubicBezTo>
                <a:cubicBezTo>
                  <a:pt x="6626316" y="75852"/>
                  <a:pt x="6625537" y="84819"/>
                  <a:pt x="6625537" y="97718"/>
                </a:cubicBezTo>
                <a:lnTo>
                  <a:pt x="6625537" y="153677"/>
                </a:lnTo>
                <a:cubicBezTo>
                  <a:pt x="6632595" y="149808"/>
                  <a:pt x="6637629" y="147873"/>
                  <a:pt x="6640643" y="147873"/>
                </a:cubicBezTo>
                <a:cubicBezTo>
                  <a:pt x="6645357" y="147873"/>
                  <a:pt x="6645905" y="150328"/>
                  <a:pt x="6642290" y="155240"/>
                </a:cubicBezTo>
                <a:cubicBezTo>
                  <a:pt x="6638675" y="160151"/>
                  <a:pt x="6633091" y="164325"/>
                  <a:pt x="6625537" y="167760"/>
                </a:cubicBezTo>
                <a:cubicBezTo>
                  <a:pt x="6625537" y="175071"/>
                  <a:pt x="6625421" y="181669"/>
                  <a:pt x="6625187" y="187553"/>
                </a:cubicBezTo>
                <a:lnTo>
                  <a:pt x="6625045" y="189637"/>
                </a:lnTo>
                <a:lnTo>
                  <a:pt x="6639695" y="167444"/>
                </a:lnTo>
                <a:cubicBezTo>
                  <a:pt x="6645065" y="158626"/>
                  <a:pt x="6649245" y="151277"/>
                  <a:pt x="6652233" y="145399"/>
                </a:cubicBezTo>
                <a:cubicBezTo>
                  <a:pt x="6643465" y="137015"/>
                  <a:pt x="6637189" y="129294"/>
                  <a:pt x="6633407" y="122237"/>
                </a:cubicBezTo>
                <a:cubicBezTo>
                  <a:pt x="6629623" y="115180"/>
                  <a:pt x="6631037" y="112917"/>
                  <a:pt x="6637648" y="115447"/>
                </a:cubicBezTo>
                <a:cubicBezTo>
                  <a:pt x="6644259" y="117977"/>
                  <a:pt x="6651204" y="122938"/>
                  <a:pt x="6658484" y="130330"/>
                </a:cubicBezTo>
                <a:cubicBezTo>
                  <a:pt x="6660543" y="122405"/>
                  <a:pt x="6662159" y="114324"/>
                  <a:pt x="6663331" y="106089"/>
                </a:cubicBezTo>
                <a:cubicBezTo>
                  <a:pt x="6664503" y="97854"/>
                  <a:pt x="6664986" y="93439"/>
                  <a:pt x="6664781" y="92844"/>
                </a:cubicBezTo>
                <a:cubicBezTo>
                  <a:pt x="6664577" y="92248"/>
                  <a:pt x="6663271" y="92487"/>
                  <a:pt x="6660865" y="93560"/>
                </a:cubicBezTo>
                <a:cubicBezTo>
                  <a:pt x="6658459" y="94633"/>
                  <a:pt x="6654429" y="96384"/>
                  <a:pt x="6648773" y="98815"/>
                </a:cubicBezTo>
                <a:cubicBezTo>
                  <a:pt x="6643117" y="101246"/>
                  <a:pt x="6637419" y="100105"/>
                  <a:pt x="6631677" y="95392"/>
                </a:cubicBezTo>
                <a:cubicBezTo>
                  <a:pt x="6625935" y="90679"/>
                  <a:pt x="6626170" y="87762"/>
                  <a:pt x="6632383" y="86639"/>
                </a:cubicBezTo>
                <a:cubicBezTo>
                  <a:pt x="6638597" y="85517"/>
                  <a:pt x="6644804" y="83681"/>
                  <a:pt x="6651005" y="81133"/>
                </a:cubicBezTo>
                <a:cubicBezTo>
                  <a:pt x="6657207" y="78584"/>
                  <a:pt x="6661291" y="76224"/>
                  <a:pt x="6663256" y="74054"/>
                </a:cubicBezTo>
                <a:cubicBezTo>
                  <a:pt x="6665221" y="71884"/>
                  <a:pt x="6668673" y="71642"/>
                  <a:pt x="6673609" y="73329"/>
                </a:cubicBezTo>
                <a:cubicBezTo>
                  <a:pt x="6678545" y="75015"/>
                  <a:pt x="6683633" y="77514"/>
                  <a:pt x="6688873" y="80826"/>
                </a:cubicBezTo>
                <a:cubicBezTo>
                  <a:pt x="6694113" y="84137"/>
                  <a:pt x="6694935" y="88245"/>
                  <a:pt x="6691338" y="93151"/>
                </a:cubicBezTo>
                <a:cubicBezTo>
                  <a:pt x="6687741" y="98056"/>
                  <a:pt x="6685001" y="104654"/>
                  <a:pt x="6683115" y="112945"/>
                </a:cubicBezTo>
                <a:cubicBezTo>
                  <a:pt x="6681230" y="121236"/>
                  <a:pt x="6678377" y="130813"/>
                  <a:pt x="6674557" y="141678"/>
                </a:cubicBezTo>
                <a:cubicBezTo>
                  <a:pt x="6683649" y="149826"/>
                  <a:pt x="6689617" y="157206"/>
                  <a:pt x="6692463" y="163816"/>
                </a:cubicBezTo>
                <a:cubicBezTo>
                  <a:pt x="6695310" y="170426"/>
                  <a:pt x="6695341" y="177223"/>
                  <a:pt x="6692557" y="184205"/>
                </a:cubicBezTo>
                <a:cubicBezTo>
                  <a:pt x="6689773" y="191188"/>
                  <a:pt x="6685397" y="190959"/>
                  <a:pt x="6679431" y="183517"/>
                </a:cubicBezTo>
                <a:cubicBezTo>
                  <a:pt x="6673467" y="176076"/>
                  <a:pt x="6668375" y="167735"/>
                  <a:pt x="6664158" y="158495"/>
                </a:cubicBezTo>
                <a:cubicBezTo>
                  <a:pt x="6656481" y="174953"/>
                  <a:pt x="6646349" y="186655"/>
                  <a:pt x="6633760" y="193600"/>
                </a:cubicBezTo>
                <a:cubicBezTo>
                  <a:pt x="6630613" y="195337"/>
                  <a:pt x="6628033" y="196613"/>
                  <a:pt x="6626023" y="197429"/>
                </a:cubicBezTo>
                <a:lnTo>
                  <a:pt x="6624491" y="197806"/>
                </a:lnTo>
                <a:lnTo>
                  <a:pt x="6624135" y="203065"/>
                </a:lnTo>
                <a:cubicBezTo>
                  <a:pt x="6623201" y="211979"/>
                  <a:pt x="6621798" y="218039"/>
                  <a:pt x="6619929" y="221245"/>
                </a:cubicBezTo>
                <a:cubicBezTo>
                  <a:pt x="6616189" y="227657"/>
                  <a:pt x="6612663" y="226426"/>
                  <a:pt x="6609353" y="217552"/>
                </a:cubicBezTo>
                <a:cubicBezTo>
                  <a:pt x="6606041" y="208678"/>
                  <a:pt x="6604776" y="201773"/>
                  <a:pt x="6605557" y="196837"/>
                </a:cubicBezTo>
                <a:cubicBezTo>
                  <a:pt x="6606339" y="191901"/>
                  <a:pt x="6607113" y="184565"/>
                  <a:pt x="6607883" y="174829"/>
                </a:cubicBezTo>
                <a:cubicBezTo>
                  <a:pt x="6594599" y="182965"/>
                  <a:pt x="6585549" y="189669"/>
                  <a:pt x="6580731" y="194940"/>
                </a:cubicBezTo>
                <a:cubicBezTo>
                  <a:pt x="6575913" y="200211"/>
                  <a:pt x="6569503" y="199746"/>
                  <a:pt x="6561504" y="193544"/>
                </a:cubicBezTo>
                <a:cubicBezTo>
                  <a:pt x="6553505" y="187343"/>
                  <a:pt x="6551982" y="183666"/>
                  <a:pt x="6556937" y="182513"/>
                </a:cubicBezTo>
                <a:cubicBezTo>
                  <a:pt x="6561892" y="181359"/>
                  <a:pt x="6567587" y="179176"/>
                  <a:pt x="6574024" y="175964"/>
                </a:cubicBezTo>
                <a:cubicBezTo>
                  <a:pt x="6574024" y="156468"/>
                  <a:pt x="6574219" y="137442"/>
                  <a:pt x="6574610" y="118889"/>
                </a:cubicBezTo>
                <a:cubicBezTo>
                  <a:pt x="6575001" y="100335"/>
                  <a:pt x="6574527" y="83573"/>
                  <a:pt x="6573187" y="68603"/>
                </a:cubicBezTo>
                <a:cubicBezTo>
                  <a:pt x="6568413" y="69385"/>
                  <a:pt x="6563271" y="67171"/>
                  <a:pt x="6557765" y="61962"/>
                </a:cubicBezTo>
                <a:cubicBezTo>
                  <a:pt x="6552258" y="56753"/>
                  <a:pt x="6553629" y="53640"/>
                  <a:pt x="6561876" y="52623"/>
                </a:cubicBezTo>
                <a:cubicBezTo>
                  <a:pt x="6570124" y="51606"/>
                  <a:pt x="6581410" y="49352"/>
                  <a:pt x="6595735" y="45860"/>
                </a:cubicBezTo>
                <a:cubicBezTo>
                  <a:pt x="6610059" y="42369"/>
                  <a:pt x="6620257" y="39427"/>
                  <a:pt x="6626328" y="37033"/>
                </a:cubicBezTo>
                <a:cubicBezTo>
                  <a:pt x="6629364" y="35836"/>
                  <a:pt x="6632395" y="35598"/>
                  <a:pt x="6635423" y="36319"/>
                </a:cubicBezTo>
                <a:close/>
                <a:moveTo>
                  <a:pt x="4177973" y="36319"/>
                </a:moveTo>
                <a:cubicBezTo>
                  <a:pt x="4181001" y="37040"/>
                  <a:pt x="4184025" y="38720"/>
                  <a:pt x="4187045" y="41358"/>
                </a:cubicBezTo>
                <a:cubicBezTo>
                  <a:pt x="4193085" y="46636"/>
                  <a:pt x="4192700" y="50347"/>
                  <a:pt x="4185891" y="52493"/>
                </a:cubicBezTo>
                <a:cubicBezTo>
                  <a:pt x="4179083" y="54638"/>
                  <a:pt x="4170810" y="56406"/>
                  <a:pt x="4161074" y="57795"/>
                </a:cubicBezTo>
                <a:cubicBezTo>
                  <a:pt x="4168863" y="61441"/>
                  <a:pt x="4171979" y="65782"/>
                  <a:pt x="4170423" y="70817"/>
                </a:cubicBezTo>
                <a:cubicBezTo>
                  <a:pt x="4168866" y="75852"/>
                  <a:pt x="4168088" y="84819"/>
                  <a:pt x="4168088" y="97718"/>
                </a:cubicBezTo>
                <a:lnTo>
                  <a:pt x="4168088" y="153677"/>
                </a:lnTo>
                <a:cubicBezTo>
                  <a:pt x="4175145" y="149808"/>
                  <a:pt x="4180180" y="147873"/>
                  <a:pt x="4183194" y="147873"/>
                </a:cubicBezTo>
                <a:cubicBezTo>
                  <a:pt x="4187907" y="147873"/>
                  <a:pt x="4188456" y="150328"/>
                  <a:pt x="4184840" y="155240"/>
                </a:cubicBezTo>
                <a:cubicBezTo>
                  <a:pt x="4181225" y="160151"/>
                  <a:pt x="4175641" y="164325"/>
                  <a:pt x="4168088" y="167760"/>
                </a:cubicBezTo>
                <a:cubicBezTo>
                  <a:pt x="4168088" y="175071"/>
                  <a:pt x="4167971" y="181669"/>
                  <a:pt x="4167737" y="187553"/>
                </a:cubicBezTo>
                <a:lnTo>
                  <a:pt x="4167596" y="189637"/>
                </a:lnTo>
                <a:lnTo>
                  <a:pt x="4182245" y="167444"/>
                </a:lnTo>
                <a:cubicBezTo>
                  <a:pt x="4187615" y="158626"/>
                  <a:pt x="4191795" y="151277"/>
                  <a:pt x="4194784" y="145399"/>
                </a:cubicBezTo>
                <a:cubicBezTo>
                  <a:pt x="4186016" y="137015"/>
                  <a:pt x="4179740" y="129294"/>
                  <a:pt x="4175957" y="122237"/>
                </a:cubicBezTo>
                <a:cubicBezTo>
                  <a:pt x="4172175" y="115180"/>
                  <a:pt x="4173588" y="112917"/>
                  <a:pt x="4180199" y="115447"/>
                </a:cubicBezTo>
                <a:cubicBezTo>
                  <a:pt x="4186809" y="117977"/>
                  <a:pt x="4193755" y="122938"/>
                  <a:pt x="4201035" y="130330"/>
                </a:cubicBezTo>
                <a:cubicBezTo>
                  <a:pt x="4203094" y="122405"/>
                  <a:pt x="4204709" y="114324"/>
                  <a:pt x="4205881" y="106089"/>
                </a:cubicBezTo>
                <a:cubicBezTo>
                  <a:pt x="4207053" y="97854"/>
                  <a:pt x="4207537" y="93439"/>
                  <a:pt x="4207332" y="92844"/>
                </a:cubicBezTo>
                <a:cubicBezTo>
                  <a:pt x="4207127" y="92248"/>
                  <a:pt x="4205822" y="92487"/>
                  <a:pt x="4203416" y="93560"/>
                </a:cubicBezTo>
                <a:cubicBezTo>
                  <a:pt x="4201010" y="94633"/>
                  <a:pt x="4196979" y="96384"/>
                  <a:pt x="4191324" y="98815"/>
                </a:cubicBezTo>
                <a:cubicBezTo>
                  <a:pt x="4185668" y="101246"/>
                  <a:pt x="4179969" y="100105"/>
                  <a:pt x="4174227" y="95392"/>
                </a:cubicBezTo>
                <a:cubicBezTo>
                  <a:pt x="4168485" y="90679"/>
                  <a:pt x="4168720" y="87762"/>
                  <a:pt x="4174934" y="86639"/>
                </a:cubicBezTo>
                <a:cubicBezTo>
                  <a:pt x="4181148" y="85517"/>
                  <a:pt x="4187355" y="83681"/>
                  <a:pt x="4193556" y="81133"/>
                </a:cubicBezTo>
                <a:cubicBezTo>
                  <a:pt x="4199757" y="78584"/>
                  <a:pt x="4203841" y="76224"/>
                  <a:pt x="4205807" y="74054"/>
                </a:cubicBezTo>
                <a:cubicBezTo>
                  <a:pt x="4207772" y="71884"/>
                  <a:pt x="4211223" y="71642"/>
                  <a:pt x="4216159" y="73329"/>
                </a:cubicBezTo>
                <a:cubicBezTo>
                  <a:pt x="4221095" y="75015"/>
                  <a:pt x="4226183" y="77514"/>
                  <a:pt x="4231424" y="80826"/>
                </a:cubicBezTo>
                <a:cubicBezTo>
                  <a:pt x="4236664" y="84137"/>
                  <a:pt x="4237485" y="88245"/>
                  <a:pt x="4233889" y="93151"/>
                </a:cubicBezTo>
                <a:cubicBezTo>
                  <a:pt x="4230292" y="98056"/>
                  <a:pt x="4227551" y="104654"/>
                  <a:pt x="4225666" y="112945"/>
                </a:cubicBezTo>
                <a:cubicBezTo>
                  <a:pt x="4223781" y="121236"/>
                  <a:pt x="4220928" y="130813"/>
                  <a:pt x="4217108" y="141678"/>
                </a:cubicBezTo>
                <a:cubicBezTo>
                  <a:pt x="4226199" y="149826"/>
                  <a:pt x="4232168" y="157206"/>
                  <a:pt x="4235014" y="163816"/>
                </a:cubicBezTo>
                <a:cubicBezTo>
                  <a:pt x="4237860" y="170426"/>
                  <a:pt x="4237891" y="177223"/>
                  <a:pt x="4235107" y="184205"/>
                </a:cubicBezTo>
                <a:cubicBezTo>
                  <a:pt x="4232323" y="191188"/>
                  <a:pt x="4227948" y="190959"/>
                  <a:pt x="4221982" y="183517"/>
                </a:cubicBezTo>
                <a:cubicBezTo>
                  <a:pt x="4216017" y="176076"/>
                  <a:pt x="4210926" y="167735"/>
                  <a:pt x="4206709" y="158495"/>
                </a:cubicBezTo>
                <a:cubicBezTo>
                  <a:pt x="4199032" y="174953"/>
                  <a:pt x="4188899" y="186655"/>
                  <a:pt x="4176311" y="193600"/>
                </a:cubicBezTo>
                <a:cubicBezTo>
                  <a:pt x="4173163" y="195337"/>
                  <a:pt x="4170584" y="196613"/>
                  <a:pt x="4168573" y="197429"/>
                </a:cubicBezTo>
                <a:lnTo>
                  <a:pt x="4167042" y="197806"/>
                </a:lnTo>
                <a:lnTo>
                  <a:pt x="4166686" y="203065"/>
                </a:lnTo>
                <a:cubicBezTo>
                  <a:pt x="4165751" y="211979"/>
                  <a:pt x="4164349" y="218039"/>
                  <a:pt x="4162479" y="221245"/>
                </a:cubicBezTo>
                <a:cubicBezTo>
                  <a:pt x="4158740" y="227657"/>
                  <a:pt x="4155214" y="226426"/>
                  <a:pt x="4151903" y="217552"/>
                </a:cubicBezTo>
                <a:cubicBezTo>
                  <a:pt x="4148591" y="208678"/>
                  <a:pt x="4147326" y="201773"/>
                  <a:pt x="4148108" y="196837"/>
                </a:cubicBezTo>
                <a:cubicBezTo>
                  <a:pt x="4148889" y="191901"/>
                  <a:pt x="4149664" y="184565"/>
                  <a:pt x="4150433" y="174829"/>
                </a:cubicBezTo>
                <a:cubicBezTo>
                  <a:pt x="4137150" y="182965"/>
                  <a:pt x="4128100" y="189669"/>
                  <a:pt x="4123281" y="194940"/>
                </a:cubicBezTo>
                <a:cubicBezTo>
                  <a:pt x="4118463" y="200211"/>
                  <a:pt x="4112054" y="199746"/>
                  <a:pt x="4104055" y="193544"/>
                </a:cubicBezTo>
                <a:cubicBezTo>
                  <a:pt x="4096055" y="187343"/>
                  <a:pt x="4094533" y="183666"/>
                  <a:pt x="4099487" y="182513"/>
                </a:cubicBezTo>
                <a:cubicBezTo>
                  <a:pt x="4104442" y="181359"/>
                  <a:pt x="4110138" y="179176"/>
                  <a:pt x="4116575" y="175964"/>
                </a:cubicBezTo>
                <a:cubicBezTo>
                  <a:pt x="4116575" y="156468"/>
                  <a:pt x="4116770" y="137442"/>
                  <a:pt x="4117161" y="118889"/>
                </a:cubicBezTo>
                <a:cubicBezTo>
                  <a:pt x="4117551" y="100335"/>
                  <a:pt x="4117077" y="83573"/>
                  <a:pt x="4115738" y="68603"/>
                </a:cubicBezTo>
                <a:cubicBezTo>
                  <a:pt x="4110963" y="69385"/>
                  <a:pt x="4105822" y="67171"/>
                  <a:pt x="4100315" y="61962"/>
                </a:cubicBezTo>
                <a:cubicBezTo>
                  <a:pt x="4094809" y="56753"/>
                  <a:pt x="4096179" y="53640"/>
                  <a:pt x="4104427" y="52623"/>
                </a:cubicBezTo>
                <a:cubicBezTo>
                  <a:pt x="4112674" y="51606"/>
                  <a:pt x="4123960" y="49352"/>
                  <a:pt x="4138285" y="45860"/>
                </a:cubicBezTo>
                <a:cubicBezTo>
                  <a:pt x="4152610" y="42369"/>
                  <a:pt x="4162808" y="39427"/>
                  <a:pt x="4168879" y="37033"/>
                </a:cubicBezTo>
                <a:cubicBezTo>
                  <a:pt x="4171914" y="35836"/>
                  <a:pt x="4174946" y="35598"/>
                  <a:pt x="4177973" y="36319"/>
                </a:cubicBezTo>
                <a:close/>
                <a:moveTo>
                  <a:pt x="44957" y="31786"/>
                </a:moveTo>
                <a:cubicBezTo>
                  <a:pt x="47516" y="31563"/>
                  <a:pt x="50876" y="31750"/>
                  <a:pt x="55037" y="32345"/>
                </a:cubicBezTo>
                <a:cubicBezTo>
                  <a:pt x="70329" y="34044"/>
                  <a:pt x="79934" y="37535"/>
                  <a:pt x="83854" y="42819"/>
                </a:cubicBezTo>
                <a:cubicBezTo>
                  <a:pt x="87772" y="48102"/>
                  <a:pt x="88753" y="54889"/>
                  <a:pt x="86793" y="63180"/>
                </a:cubicBezTo>
                <a:cubicBezTo>
                  <a:pt x="84833" y="71471"/>
                  <a:pt x="79385" y="73164"/>
                  <a:pt x="70450" y="68259"/>
                </a:cubicBezTo>
                <a:cubicBezTo>
                  <a:pt x="61514" y="63354"/>
                  <a:pt x="52550" y="55547"/>
                  <a:pt x="43559" y="44837"/>
                </a:cubicBezTo>
                <a:cubicBezTo>
                  <a:pt x="36815" y="36805"/>
                  <a:pt x="37281" y="32455"/>
                  <a:pt x="44957" y="31786"/>
                </a:cubicBezTo>
                <a:close/>
                <a:moveTo>
                  <a:pt x="4986996" y="31247"/>
                </a:moveTo>
                <a:cubicBezTo>
                  <a:pt x="5009469" y="28048"/>
                  <a:pt x="5027310" y="39135"/>
                  <a:pt x="5040518" y="64510"/>
                </a:cubicBezTo>
                <a:cubicBezTo>
                  <a:pt x="5048381" y="92155"/>
                  <a:pt x="5037622" y="119589"/>
                  <a:pt x="5008241" y="146812"/>
                </a:cubicBezTo>
                <a:cubicBezTo>
                  <a:pt x="4999485" y="159959"/>
                  <a:pt x="4995107" y="175524"/>
                  <a:pt x="4995107" y="193507"/>
                </a:cubicBezTo>
                <a:lnTo>
                  <a:pt x="4967053" y="193507"/>
                </a:lnTo>
                <a:cubicBezTo>
                  <a:pt x="4966209" y="161931"/>
                  <a:pt x="4979139" y="133176"/>
                  <a:pt x="5005841" y="107243"/>
                </a:cubicBezTo>
                <a:cubicBezTo>
                  <a:pt x="5011831" y="98288"/>
                  <a:pt x="5014448" y="88769"/>
                  <a:pt x="5013692" y="78686"/>
                </a:cubicBezTo>
                <a:cubicBezTo>
                  <a:pt x="5009611" y="64957"/>
                  <a:pt x="5001866" y="58483"/>
                  <a:pt x="4990456" y="59264"/>
                </a:cubicBezTo>
                <a:lnTo>
                  <a:pt x="4985880" y="59264"/>
                </a:lnTo>
                <a:cubicBezTo>
                  <a:pt x="4971803" y="59934"/>
                  <a:pt x="4965155" y="71995"/>
                  <a:pt x="4965937" y="95448"/>
                </a:cubicBezTo>
                <a:lnTo>
                  <a:pt x="4936692" y="95448"/>
                </a:lnTo>
                <a:cubicBezTo>
                  <a:pt x="4935861" y="63351"/>
                  <a:pt x="4946012" y="43644"/>
                  <a:pt x="4967146" y="36326"/>
                </a:cubicBezTo>
                <a:cubicBezTo>
                  <a:pt x="4970581" y="33746"/>
                  <a:pt x="4977198" y="32054"/>
                  <a:pt x="4986996" y="31247"/>
                </a:cubicBezTo>
                <a:close/>
                <a:moveTo>
                  <a:pt x="3493364" y="27160"/>
                </a:moveTo>
                <a:cubicBezTo>
                  <a:pt x="3494942" y="27169"/>
                  <a:pt x="3496816" y="27644"/>
                  <a:pt x="3498984" y="28587"/>
                </a:cubicBezTo>
                <a:cubicBezTo>
                  <a:pt x="3507660" y="32357"/>
                  <a:pt x="3514103" y="36754"/>
                  <a:pt x="3518313" y="41777"/>
                </a:cubicBezTo>
                <a:cubicBezTo>
                  <a:pt x="3522524" y="46800"/>
                  <a:pt x="3522533" y="51352"/>
                  <a:pt x="3518342" y="55432"/>
                </a:cubicBezTo>
                <a:cubicBezTo>
                  <a:pt x="3514149" y="59512"/>
                  <a:pt x="3506013" y="69155"/>
                  <a:pt x="3493934" y="84360"/>
                </a:cubicBezTo>
                <a:cubicBezTo>
                  <a:pt x="3481854" y="99566"/>
                  <a:pt x="3469275" y="112718"/>
                  <a:pt x="3456196" y="123818"/>
                </a:cubicBezTo>
                <a:cubicBezTo>
                  <a:pt x="3443118" y="134919"/>
                  <a:pt x="3430607" y="142695"/>
                  <a:pt x="3418664" y="147147"/>
                </a:cubicBezTo>
                <a:cubicBezTo>
                  <a:pt x="3406720" y="151600"/>
                  <a:pt x="3407263" y="147774"/>
                  <a:pt x="3420292" y="135669"/>
                </a:cubicBezTo>
                <a:cubicBezTo>
                  <a:pt x="3433320" y="123564"/>
                  <a:pt x="3447912" y="106561"/>
                  <a:pt x="3464066" y="84658"/>
                </a:cubicBezTo>
                <a:cubicBezTo>
                  <a:pt x="3480220" y="62756"/>
                  <a:pt x="3487906" y="47767"/>
                  <a:pt x="3487125" y="39693"/>
                </a:cubicBezTo>
                <a:cubicBezTo>
                  <a:pt x="3486548" y="31312"/>
                  <a:pt x="3488628" y="27135"/>
                  <a:pt x="3493364" y="27160"/>
                </a:cubicBezTo>
                <a:close/>
                <a:moveTo>
                  <a:pt x="214374" y="24222"/>
                </a:moveTo>
                <a:cubicBezTo>
                  <a:pt x="217631" y="24236"/>
                  <a:pt x="221445" y="25065"/>
                  <a:pt x="225817" y="26708"/>
                </a:cubicBezTo>
                <a:cubicBezTo>
                  <a:pt x="234561" y="29995"/>
                  <a:pt x="241890" y="34376"/>
                  <a:pt x="247806" y="39851"/>
                </a:cubicBezTo>
                <a:cubicBezTo>
                  <a:pt x="253722" y="45327"/>
                  <a:pt x="253657" y="50669"/>
                  <a:pt x="247611" y="55878"/>
                </a:cubicBezTo>
                <a:cubicBezTo>
                  <a:pt x="241565" y="61087"/>
                  <a:pt x="233497" y="75018"/>
                  <a:pt x="223408" y="97671"/>
                </a:cubicBezTo>
                <a:cubicBezTo>
                  <a:pt x="213319" y="120324"/>
                  <a:pt x="205614" y="125425"/>
                  <a:pt x="200293" y="112973"/>
                </a:cubicBezTo>
                <a:cubicBezTo>
                  <a:pt x="194910" y="113692"/>
                  <a:pt x="187246" y="114721"/>
                  <a:pt x="177299" y="116061"/>
                </a:cubicBezTo>
                <a:lnTo>
                  <a:pt x="177299" y="136171"/>
                </a:lnTo>
                <a:cubicBezTo>
                  <a:pt x="189850" y="133926"/>
                  <a:pt x="202231" y="131030"/>
                  <a:pt x="214441" y="127483"/>
                </a:cubicBezTo>
                <a:cubicBezTo>
                  <a:pt x="226651" y="123936"/>
                  <a:pt x="236548" y="124696"/>
                  <a:pt x="244132" y="129762"/>
                </a:cubicBezTo>
                <a:cubicBezTo>
                  <a:pt x="251716" y="134829"/>
                  <a:pt x="254008" y="139120"/>
                  <a:pt x="251006" y="142636"/>
                </a:cubicBezTo>
                <a:cubicBezTo>
                  <a:pt x="248005" y="146152"/>
                  <a:pt x="238771" y="148307"/>
                  <a:pt x="223306" y="149101"/>
                </a:cubicBezTo>
                <a:cubicBezTo>
                  <a:pt x="207840" y="149894"/>
                  <a:pt x="192659" y="151358"/>
                  <a:pt x="177764" y="153491"/>
                </a:cubicBezTo>
                <a:lnTo>
                  <a:pt x="177299" y="154458"/>
                </a:lnTo>
                <a:cubicBezTo>
                  <a:pt x="196796" y="171574"/>
                  <a:pt x="214029" y="184543"/>
                  <a:pt x="228998" y="193368"/>
                </a:cubicBezTo>
                <a:cubicBezTo>
                  <a:pt x="243968" y="202192"/>
                  <a:pt x="257964" y="208880"/>
                  <a:pt x="270986" y="213432"/>
                </a:cubicBezTo>
                <a:cubicBezTo>
                  <a:pt x="284009" y="217983"/>
                  <a:pt x="284933" y="221639"/>
                  <a:pt x="273758" y="224398"/>
                </a:cubicBezTo>
                <a:cubicBezTo>
                  <a:pt x="262584" y="227158"/>
                  <a:pt x="251031" y="228538"/>
                  <a:pt x="239100" y="228538"/>
                </a:cubicBezTo>
                <a:cubicBezTo>
                  <a:pt x="226958" y="228538"/>
                  <a:pt x="217768" y="224377"/>
                  <a:pt x="211530" y="216055"/>
                </a:cubicBezTo>
                <a:cubicBezTo>
                  <a:pt x="205291" y="207733"/>
                  <a:pt x="193881" y="191659"/>
                  <a:pt x="177299" y="167834"/>
                </a:cubicBezTo>
                <a:lnTo>
                  <a:pt x="177299" y="237802"/>
                </a:lnTo>
                <a:cubicBezTo>
                  <a:pt x="177299" y="251457"/>
                  <a:pt x="175104" y="262666"/>
                  <a:pt x="170713" y="271428"/>
                </a:cubicBezTo>
                <a:cubicBezTo>
                  <a:pt x="166323" y="280190"/>
                  <a:pt x="161629" y="278367"/>
                  <a:pt x="156630" y="265959"/>
                </a:cubicBezTo>
                <a:cubicBezTo>
                  <a:pt x="151632" y="253550"/>
                  <a:pt x="150690" y="242205"/>
                  <a:pt x="153803" y="231923"/>
                </a:cubicBezTo>
                <a:cubicBezTo>
                  <a:pt x="156916" y="221642"/>
                  <a:pt x="158472" y="199113"/>
                  <a:pt x="158472" y="164337"/>
                </a:cubicBezTo>
                <a:cubicBezTo>
                  <a:pt x="149443" y="182172"/>
                  <a:pt x="138567" y="197054"/>
                  <a:pt x="125842" y="208985"/>
                </a:cubicBezTo>
                <a:cubicBezTo>
                  <a:pt x="113117" y="220916"/>
                  <a:pt x="99422" y="229880"/>
                  <a:pt x="84756" y="235877"/>
                </a:cubicBezTo>
                <a:cubicBezTo>
                  <a:pt x="70090" y="241873"/>
                  <a:pt x="69076" y="239011"/>
                  <a:pt x="81714" y="227291"/>
                </a:cubicBezTo>
                <a:cubicBezTo>
                  <a:pt x="94352" y="215571"/>
                  <a:pt x="105893" y="203714"/>
                  <a:pt x="116335" y="191721"/>
                </a:cubicBezTo>
                <a:cubicBezTo>
                  <a:pt x="126778" y="179728"/>
                  <a:pt x="135379" y="169044"/>
                  <a:pt x="142138" y="159667"/>
                </a:cubicBezTo>
                <a:cubicBezTo>
                  <a:pt x="127901" y="163512"/>
                  <a:pt x="118251" y="166222"/>
                  <a:pt x="113191" y="167797"/>
                </a:cubicBezTo>
                <a:cubicBezTo>
                  <a:pt x="108131" y="169372"/>
                  <a:pt x="101183" y="167189"/>
                  <a:pt x="92346" y="161249"/>
                </a:cubicBezTo>
                <a:cubicBezTo>
                  <a:pt x="83509" y="155308"/>
                  <a:pt x="85640" y="151600"/>
                  <a:pt x="98736" y="150124"/>
                </a:cubicBezTo>
                <a:cubicBezTo>
                  <a:pt x="111833" y="148648"/>
                  <a:pt x="131746" y="145380"/>
                  <a:pt x="158472" y="140320"/>
                </a:cubicBezTo>
                <a:lnTo>
                  <a:pt x="158472" y="118796"/>
                </a:lnTo>
                <a:cubicBezTo>
                  <a:pt x="153499" y="120321"/>
                  <a:pt x="147416" y="121729"/>
                  <a:pt x="140222" y="123019"/>
                </a:cubicBezTo>
                <a:cubicBezTo>
                  <a:pt x="134430" y="134999"/>
                  <a:pt x="129420" y="135483"/>
                  <a:pt x="125191" y="124470"/>
                </a:cubicBezTo>
                <a:cubicBezTo>
                  <a:pt x="120962" y="113456"/>
                  <a:pt x="117120" y="101042"/>
                  <a:pt x="113666" y="87225"/>
                </a:cubicBezTo>
                <a:cubicBezTo>
                  <a:pt x="110212" y="73409"/>
                  <a:pt x="106503" y="62942"/>
                  <a:pt x="102541" y="55823"/>
                </a:cubicBezTo>
                <a:cubicBezTo>
                  <a:pt x="98578" y="48704"/>
                  <a:pt x="100125" y="45144"/>
                  <a:pt x="107182" y="45144"/>
                </a:cubicBezTo>
                <a:cubicBezTo>
                  <a:pt x="112069" y="45144"/>
                  <a:pt x="116779" y="45333"/>
                  <a:pt x="121312" y="45712"/>
                </a:cubicBezTo>
                <a:cubicBezTo>
                  <a:pt x="125845" y="46090"/>
                  <a:pt x="138926" y="44419"/>
                  <a:pt x="160556" y="40698"/>
                </a:cubicBezTo>
                <a:cubicBezTo>
                  <a:pt x="186750" y="34546"/>
                  <a:pt x="201989" y="29855"/>
                  <a:pt x="206274" y="26624"/>
                </a:cubicBezTo>
                <a:cubicBezTo>
                  <a:pt x="208417" y="25009"/>
                  <a:pt x="211117" y="24208"/>
                  <a:pt x="214374" y="24222"/>
                </a:cubicBezTo>
                <a:close/>
                <a:moveTo>
                  <a:pt x="1731862" y="23778"/>
                </a:moveTo>
                <a:cubicBezTo>
                  <a:pt x="1736158" y="24308"/>
                  <a:pt x="1740825" y="25896"/>
                  <a:pt x="1745864" y="28541"/>
                </a:cubicBezTo>
                <a:cubicBezTo>
                  <a:pt x="1755941" y="33830"/>
                  <a:pt x="1763903" y="38900"/>
                  <a:pt x="1769751" y="43749"/>
                </a:cubicBezTo>
                <a:cubicBezTo>
                  <a:pt x="1775598" y="48598"/>
                  <a:pt x="1776947" y="53190"/>
                  <a:pt x="1773797" y="57525"/>
                </a:cubicBezTo>
                <a:cubicBezTo>
                  <a:pt x="1770647" y="61859"/>
                  <a:pt x="1768693" y="70823"/>
                  <a:pt x="1767937" y="84416"/>
                </a:cubicBezTo>
                <a:cubicBezTo>
                  <a:pt x="1767180" y="98009"/>
                  <a:pt x="1767580" y="121112"/>
                  <a:pt x="1769137" y="153724"/>
                </a:cubicBezTo>
                <a:cubicBezTo>
                  <a:pt x="1770693" y="186336"/>
                  <a:pt x="1772064" y="210995"/>
                  <a:pt x="1773248" y="227701"/>
                </a:cubicBezTo>
                <a:cubicBezTo>
                  <a:pt x="1774432" y="244406"/>
                  <a:pt x="1770845" y="258840"/>
                  <a:pt x="1762486" y="271000"/>
                </a:cubicBezTo>
                <a:cubicBezTo>
                  <a:pt x="1754127" y="283161"/>
                  <a:pt x="1747008" y="283570"/>
                  <a:pt x="1741129" y="272228"/>
                </a:cubicBezTo>
                <a:cubicBezTo>
                  <a:pt x="1735251" y="260886"/>
                  <a:pt x="1726566" y="249578"/>
                  <a:pt x="1715075" y="238305"/>
                </a:cubicBezTo>
                <a:cubicBezTo>
                  <a:pt x="1703585" y="227031"/>
                  <a:pt x="1704670" y="223338"/>
                  <a:pt x="1718330" y="227226"/>
                </a:cubicBezTo>
                <a:cubicBezTo>
                  <a:pt x="1731992" y="231114"/>
                  <a:pt x="1739582" y="231449"/>
                  <a:pt x="1741101" y="228231"/>
                </a:cubicBezTo>
                <a:cubicBezTo>
                  <a:pt x="1742620" y="225012"/>
                  <a:pt x="1743572" y="216883"/>
                  <a:pt x="1743957" y="203841"/>
                </a:cubicBezTo>
                <a:cubicBezTo>
                  <a:pt x="1744341" y="190800"/>
                  <a:pt x="1743572" y="163704"/>
                  <a:pt x="1741650" y="122553"/>
                </a:cubicBezTo>
                <a:cubicBezTo>
                  <a:pt x="1739728" y="81402"/>
                  <a:pt x="1736937" y="58998"/>
                  <a:pt x="1733279" y="55339"/>
                </a:cubicBezTo>
                <a:cubicBezTo>
                  <a:pt x="1729620" y="51680"/>
                  <a:pt x="1723828" y="49668"/>
                  <a:pt x="1715903" y="49302"/>
                </a:cubicBezTo>
                <a:cubicBezTo>
                  <a:pt x="1707978" y="48936"/>
                  <a:pt x="1695275" y="49727"/>
                  <a:pt x="1677793" y="51674"/>
                </a:cubicBezTo>
                <a:cubicBezTo>
                  <a:pt x="1660313" y="53621"/>
                  <a:pt x="1634345" y="56430"/>
                  <a:pt x="1599892" y="60101"/>
                </a:cubicBezTo>
                <a:cubicBezTo>
                  <a:pt x="1600648" y="114833"/>
                  <a:pt x="1600639" y="156294"/>
                  <a:pt x="1599863" y="184485"/>
                </a:cubicBezTo>
                <a:cubicBezTo>
                  <a:pt x="1599088" y="212675"/>
                  <a:pt x="1596292" y="234264"/>
                  <a:pt x="1591473" y="249253"/>
                </a:cubicBezTo>
                <a:cubicBezTo>
                  <a:pt x="1586655" y="264241"/>
                  <a:pt x="1580996" y="265556"/>
                  <a:pt x="1574497" y="253197"/>
                </a:cubicBezTo>
                <a:cubicBezTo>
                  <a:pt x="1567999" y="240838"/>
                  <a:pt x="1565918" y="231235"/>
                  <a:pt x="1568256" y="224389"/>
                </a:cubicBezTo>
                <a:cubicBezTo>
                  <a:pt x="1570594" y="217543"/>
                  <a:pt x="1572928" y="203615"/>
                  <a:pt x="1575260" y="182606"/>
                </a:cubicBezTo>
                <a:cubicBezTo>
                  <a:pt x="1577592" y="161596"/>
                  <a:pt x="1578758" y="136413"/>
                  <a:pt x="1578758" y="107057"/>
                </a:cubicBezTo>
                <a:cubicBezTo>
                  <a:pt x="1578758" y="77502"/>
                  <a:pt x="1576423" y="58622"/>
                  <a:pt x="1571754" y="50418"/>
                </a:cubicBezTo>
                <a:cubicBezTo>
                  <a:pt x="1567084" y="42214"/>
                  <a:pt x="1568036" y="38521"/>
                  <a:pt x="1574609" y="39340"/>
                </a:cubicBezTo>
                <a:cubicBezTo>
                  <a:pt x="1581182" y="40158"/>
                  <a:pt x="1586726" y="41132"/>
                  <a:pt x="1591241" y="42261"/>
                </a:cubicBezTo>
                <a:cubicBezTo>
                  <a:pt x="1595755" y="43389"/>
                  <a:pt x="1607311" y="43194"/>
                  <a:pt x="1625909" y="41675"/>
                </a:cubicBezTo>
                <a:cubicBezTo>
                  <a:pt x="1644506" y="40155"/>
                  <a:pt x="1663075" y="37849"/>
                  <a:pt x="1681616" y="34754"/>
                </a:cubicBezTo>
                <a:cubicBezTo>
                  <a:pt x="1700158" y="31660"/>
                  <a:pt x="1712982" y="28528"/>
                  <a:pt x="1720089" y="25359"/>
                </a:cubicBezTo>
                <a:cubicBezTo>
                  <a:pt x="1723642" y="23775"/>
                  <a:pt x="1727567" y="23248"/>
                  <a:pt x="1731862" y="23778"/>
                </a:cubicBezTo>
                <a:close/>
                <a:moveTo>
                  <a:pt x="1911721" y="23687"/>
                </a:moveTo>
                <a:cubicBezTo>
                  <a:pt x="1914312" y="23568"/>
                  <a:pt x="1918507" y="24866"/>
                  <a:pt x="1924309" y="27582"/>
                </a:cubicBezTo>
                <a:cubicBezTo>
                  <a:pt x="1935911" y="33015"/>
                  <a:pt x="1942745" y="39337"/>
                  <a:pt x="1944810" y="46549"/>
                </a:cubicBezTo>
                <a:cubicBezTo>
                  <a:pt x="1946875" y="53761"/>
                  <a:pt x="1946041" y="60601"/>
                  <a:pt x="1942308" y="67068"/>
                </a:cubicBezTo>
                <a:cubicBezTo>
                  <a:pt x="1938574" y="73536"/>
                  <a:pt x="1933561" y="72969"/>
                  <a:pt x="1927267" y="65366"/>
                </a:cubicBezTo>
                <a:cubicBezTo>
                  <a:pt x="1920972" y="57764"/>
                  <a:pt x="1916616" y="51135"/>
                  <a:pt x="1914198" y="45479"/>
                </a:cubicBezTo>
                <a:cubicBezTo>
                  <a:pt x="1911816" y="39935"/>
                  <a:pt x="1910006" y="34208"/>
                  <a:pt x="1908765" y="28299"/>
                </a:cubicBezTo>
                <a:cubicBezTo>
                  <a:pt x="1908145" y="25344"/>
                  <a:pt x="1909130" y="23807"/>
                  <a:pt x="1911721" y="23687"/>
                </a:cubicBezTo>
                <a:close/>
                <a:moveTo>
                  <a:pt x="1136531" y="22601"/>
                </a:moveTo>
                <a:cubicBezTo>
                  <a:pt x="1139187" y="22518"/>
                  <a:pt x="1142202" y="23099"/>
                  <a:pt x="1145575" y="24345"/>
                </a:cubicBezTo>
                <a:cubicBezTo>
                  <a:pt x="1152322" y="26838"/>
                  <a:pt x="1159069" y="30578"/>
                  <a:pt x="1165816" y="35563"/>
                </a:cubicBezTo>
                <a:cubicBezTo>
                  <a:pt x="1172562" y="40549"/>
                  <a:pt x="1173406" y="45612"/>
                  <a:pt x="1168346" y="50753"/>
                </a:cubicBezTo>
                <a:cubicBezTo>
                  <a:pt x="1163285" y="55894"/>
                  <a:pt x="1161134" y="70234"/>
                  <a:pt x="1161890" y="93774"/>
                </a:cubicBezTo>
                <a:cubicBezTo>
                  <a:pt x="1162647" y="117313"/>
                  <a:pt x="1164002" y="142379"/>
                  <a:pt x="1165955" y="168969"/>
                </a:cubicBezTo>
                <a:cubicBezTo>
                  <a:pt x="1167908" y="195560"/>
                  <a:pt x="1168094" y="215993"/>
                  <a:pt x="1166513" y="230268"/>
                </a:cubicBezTo>
                <a:cubicBezTo>
                  <a:pt x="1164932" y="244543"/>
                  <a:pt x="1161419" y="256189"/>
                  <a:pt x="1155974" y="265205"/>
                </a:cubicBezTo>
                <a:cubicBezTo>
                  <a:pt x="1150530" y="274222"/>
                  <a:pt x="1145004" y="274042"/>
                  <a:pt x="1139399" y="264666"/>
                </a:cubicBezTo>
                <a:cubicBezTo>
                  <a:pt x="1133793" y="255290"/>
                  <a:pt x="1126395" y="245734"/>
                  <a:pt x="1117204" y="235998"/>
                </a:cubicBezTo>
                <a:cubicBezTo>
                  <a:pt x="1108014" y="226262"/>
                  <a:pt x="1107769" y="222371"/>
                  <a:pt x="1116470" y="224324"/>
                </a:cubicBezTo>
                <a:cubicBezTo>
                  <a:pt x="1125170" y="226277"/>
                  <a:pt x="1131349" y="227254"/>
                  <a:pt x="1135008" y="227254"/>
                </a:cubicBezTo>
                <a:cubicBezTo>
                  <a:pt x="1136732" y="227254"/>
                  <a:pt x="1138264" y="223260"/>
                  <a:pt x="1139603" y="215273"/>
                </a:cubicBezTo>
                <a:cubicBezTo>
                  <a:pt x="1141153" y="205165"/>
                  <a:pt x="1141736" y="188512"/>
                  <a:pt x="1141352" y="165314"/>
                </a:cubicBezTo>
                <a:cubicBezTo>
                  <a:pt x="1140968" y="142115"/>
                  <a:pt x="1140387" y="117872"/>
                  <a:pt x="1139612" y="92583"/>
                </a:cubicBezTo>
                <a:cubicBezTo>
                  <a:pt x="1138838" y="67295"/>
                  <a:pt x="1137240" y="53085"/>
                  <a:pt x="1134822" y="49953"/>
                </a:cubicBezTo>
                <a:cubicBezTo>
                  <a:pt x="1132404" y="46822"/>
                  <a:pt x="1124113" y="46425"/>
                  <a:pt x="1109949" y="48763"/>
                </a:cubicBezTo>
                <a:cubicBezTo>
                  <a:pt x="1095786" y="51100"/>
                  <a:pt x="1083461" y="53631"/>
                  <a:pt x="1072974" y="56353"/>
                </a:cubicBezTo>
                <a:cubicBezTo>
                  <a:pt x="1062488" y="59075"/>
                  <a:pt x="1053267" y="56911"/>
                  <a:pt x="1045311" y="49860"/>
                </a:cubicBezTo>
                <a:cubicBezTo>
                  <a:pt x="1037355" y="42809"/>
                  <a:pt x="1038366" y="39681"/>
                  <a:pt x="1048343" y="40475"/>
                </a:cubicBezTo>
                <a:cubicBezTo>
                  <a:pt x="1058321" y="41268"/>
                  <a:pt x="1073396" y="39569"/>
                  <a:pt x="1093569" y="35377"/>
                </a:cubicBezTo>
                <a:cubicBezTo>
                  <a:pt x="1113741" y="31185"/>
                  <a:pt x="1125766" y="27675"/>
                  <a:pt x="1129641" y="24848"/>
                </a:cubicBezTo>
                <a:cubicBezTo>
                  <a:pt x="1131579" y="23434"/>
                  <a:pt x="1133875" y="22685"/>
                  <a:pt x="1136531" y="22601"/>
                </a:cubicBezTo>
                <a:close/>
                <a:moveTo>
                  <a:pt x="7117231" y="22369"/>
                </a:moveTo>
                <a:cubicBezTo>
                  <a:pt x="7118591" y="22291"/>
                  <a:pt x="7120293" y="22566"/>
                  <a:pt x="7122335" y="23192"/>
                </a:cubicBezTo>
                <a:cubicBezTo>
                  <a:pt x="7130502" y="25697"/>
                  <a:pt x="7137141" y="29424"/>
                  <a:pt x="7142250" y="34373"/>
                </a:cubicBezTo>
                <a:cubicBezTo>
                  <a:pt x="7147359" y="39321"/>
                  <a:pt x="7148491" y="43814"/>
                  <a:pt x="7145645" y="47851"/>
                </a:cubicBezTo>
                <a:cubicBezTo>
                  <a:pt x="7142799" y="51888"/>
                  <a:pt x="7139875" y="59525"/>
                  <a:pt x="7136873" y="70761"/>
                </a:cubicBezTo>
                <a:cubicBezTo>
                  <a:pt x="7133872" y="81998"/>
                  <a:pt x="7130437" y="95243"/>
                  <a:pt x="7126567" y="110498"/>
                </a:cubicBezTo>
                <a:lnTo>
                  <a:pt x="7149933" y="106424"/>
                </a:lnTo>
                <a:cubicBezTo>
                  <a:pt x="7150603" y="100818"/>
                  <a:pt x="7150355" y="94840"/>
                  <a:pt x="7149189" y="88490"/>
                </a:cubicBezTo>
                <a:cubicBezTo>
                  <a:pt x="7148023" y="82140"/>
                  <a:pt x="7150771" y="80243"/>
                  <a:pt x="7157431" y="82798"/>
                </a:cubicBezTo>
                <a:cubicBezTo>
                  <a:pt x="7164091" y="85353"/>
                  <a:pt x="7169951" y="89188"/>
                  <a:pt x="7175011" y="94304"/>
                </a:cubicBezTo>
                <a:cubicBezTo>
                  <a:pt x="7180071" y="99420"/>
                  <a:pt x="7181153" y="103203"/>
                  <a:pt x="7178257" y="105652"/>
                </a:cubicBezTo>
                <a:cubicBezTo>
                  <a:pt x="7175361" y="108102"/>
                  <a:pt x="7172794" y="113425"/>
                  <a:pt x="7170555" y="121623"/>
                </a:cubicBezTo>
                <a:lnTo>
                  <a:pt x="7167364" y="132412"/>
                </a:lnTo>
                <a:lnTo>
                  <a:pt x="7170043" y="131241"/>
                </a:lnTo>
                <a:cubicBezTo>
                  <a:pt x="7178887" y="130683"/>
                  <a:pt x="7188877" y="129824"/>
                  <a:pt x="7200014" y="128665"/>
                </a:cubicBezTo>
                <a:cubicBezTo>
                  <a:pt x="7211151" y="127505"/>
                  <a:pt x="7222419" y="125635"/>
                  <a:pt x="7233817" y="123056"/>
                </a:cubicBezTo>
                <a:cubicBezTo>
                  <a:pt x="7230245" y="113779"/>
                  <a:pt x="7225461" y="106080"/>
                  <a:pt x="7219464" y="99959"/>
                </a:cubicBezTo>
                <a:cubicBezTo>
                  <a:pt x="7213467" y="93839"/>
                  <a:pt x="7213049" y="89979"/>
                  <a:pt x="7218208" y="88379"/>
                </a:cubicBezTo>
                <a:cubicBezTo>
                  <a:pt x="7223367" y="86779"/>
                  <a:pt x="7229209" y="87145"/>
                  <a:pt x="7235733" y="89476"/>
                </a:cubicBezTo>
                <a:cubicBezTo>
                  <a:pt x="7243943" y="78860"/>
                  <a:pt x="7249567" y="70640"/>
                  <a:pt x="7252606" y="64817"/>
                </a:cubicBezTo>
                <a:cubicBezTo>
                  <a:pt x="7255645" y="58995"/>
                  <a:pt x="7256903" y="55640"/>
                  <a:pt x="7256383" y="54753"/>
                </a:cubicBezTo>
                <a:cubicBezTo>
                  <a:pt x="7255861" y="53866"/>
                  <a:pt x="7250219" y="55153"/>
                  <a:pt x="7239453" y="58613"/>
                </a:cubicBezTo>
                <a:cubicBezTo>
                  <a:pt x="7228689" y="62073"/>
                  <a:pt x="7219759" y="65382"/>
                  <a:pt x="7212665" y="68538"/>
                </a:cubicBezTo>
                <a:cubicBezTo>
                  <a:pt x="7205570" y="71695"/>
                  <a:pt x="7197400" y="69558"/>
                  <a:pt x="7188154" y="62129"/>
                </a:cubicBezTo>
                <a:cubicBezTo>
                  <a:pt x="7178908" y="54700"/>
                  <a:pt x="7179755" y="50986"/>
                  <a:pt x="7190693" y="50986"/>
                </a:cubicBezTo>
                <a:cubicBezTo>
                  <a:pt x="7199859" y="50986"/>
                  <a:pt x="7209495" y="50049"/>
                  <a:pt x="7219603" y="48177"/>
                </a:cubicBezTo>
                <a:cubicBezTo>
                  <a:pt x="7229711" y="46304"/>
                  <a:pt x="7237853" y="44595"/>
                  <a:pt x="7244030" y="43051"/>
                </a:cubicBezTo>
                <a:cubicBezTo>
                  <a:pt x="7250206" y="41507"/>
                  <a:pt x="7255440" y="39520"/>
                  <a:pt x="7259731" y="37089"/>
                </a:cubicBezTo>
                <a:cubicBezTo>
                  <a:pt x="7264022" y="34658"/>
                  <a:pt x="7269547" y="34708"/>
                  <a:pt x="7276307" y="37238"/>
                </a:cubicBezTo>
                <a:cubicBezTo>
                  <a:pt x="7283067" y="39768"/>
                  <a:pt x="7289373" y="44363"/>
                  <a:pt x="7295227" y="51023"/>
                </a:cubicBezTo>
                <a:cubicBezTo>
                  <a:pt x="7301081" y="57683"/>
                  <a:pt x="7299434" y="62600"/>
                  <a:pt x="7290287" y="65775"/>
                </a:cubicBezTo>
                <a:cubicBezTo>
                  <a:pt x="7281141" y="68950"/>
                  <a:pt x="7265871" y="80150"/>
                  <a:pt x="7244477" y="99373"/>
                </a:cubicBezTo>
                <a:cubicBezTo>
                  <a:pt x="7249809" y="103975"/>
                  <a:pt x="7253481" y="110405"/>
                  <a:pt x="7255489" y="118665"/>
                </a:cubicBezTo>
                <a:cubicBezTo>
                  <a:pt x="7274775" y="116396"/>
                  <a:pt x="7287894" y="114272"/>
                  <a:pt x="7294845" y="112294"/>
                </a:cubicBezTo>
                <a:cubicBezTo>
                  <a:pt x="7301797" y="110315"/>
                  <a:pt x="7307998" y="110405"/>
                  <a:pt x="7313449" y="112563"/>
                </a:cubicBezTo>
                <a:cubicBezTo>
                  <a:pt x="7318899" y="114721"/>
                  <a:pt x="7323553" y="118802"/>
                  <a:pt x="7327411" y="124804"/>
                </a:cubicBezTo>
                <a:cubicBezTo>
                  <a:pt x="7331268" y="130807"/>
                  <a:pt x="7325271" y="134032"/>
                  <a:pt x="7309421" y="134478"/>
                </a:cubicBezTo>
                <a:cubicBezTo>
                  <a:pt x="7293571" y="134925"/>
                  <a:pt x="7276593" y="136177"/>
                  <a:pt x="7258485" y="138236"/>
                </a:cubicBezTo>
                <a:cubicBezTo>
                  <a:pt x="7259998" y="146806"/>
                  <a:pt x="7260953" y="161773"/>
                  <a:pt x="7261349" y="183136"/>
                </a:cubicBezTo>
                <a:cubicBezTo>
                  <a:pt x="7261747" y="204499"/>
                  <a:pt x="7259920" y="221648"/>
                  <a:pt x="7255871" y="234584"/>
                </a:cubicBezTo>
                <a:cubicBezTo>
                  <a:pt x="7251822" y="247519"/>
                  <a:pt x="7245435" y="256750"/>
                  <a:pt x="7236709" y="262275"/>
                </a:cubicBezTo>
                <a:cubicBezTo>
                  <a:pt x="7227985" y="267800"/>
                  <a:pt x="7222471" y="266802"/>
                  <a:pt x="7220171" y="259280"/>
                </a:cubicBezTo>
                <a:cubicBezTo>
                  <a:pt x="7217871" y="251758"/>
                  <a:pt x="7211595" y="242785"/>
                  <a:pt x="7201344" y="232361"/>
                </a:cubicBezTo>
                <a:cubicBezTo>
                  <a:pt x="7191093" y="221937"/>
                  <a:pt x="7191633" y="218668"/>
                  <a:pt x="7202963" y="222557"/>
                </a:cubicBezTo>
                <a:cubicBezTo>
                  <a:pt x="7214292" y="226445"/>
                  <a:pt x="7222285" y="227769"/>
                  <a:pt x="7226943" y="226528"/>
                </a:cubicBezTo>
                <a:cubicBezTo>
                  <a:pt x="7231600" y="225288"/>
                  <a:pt x="7234883" y="213680"/>
                  <a:pt x="7236793" y="191703"/>
                </a:cubicBezTo>
                <a:cubicBezTo>
                  <a:pt x="7238703" y="169726"/>
                  <a:pt x="7238679" y="152821"/>
                  <a:pt x="7236719" y="140990"/>
                </a:cubicBezTo>
                <a:cubicBezTo>
                  <a:pt x="7226945" y="142490"/>
                  <a:pt x="7218382" y="143836"/>
                  <a:pt x="7211027" y="145026"/>
                </a:cubicBezTo>
                <a:cubicBezTo>
                  <a:pt x="7203673" y="146217"/>
                  <a:pt x="7197177" y="147398"/>
                  <a:pt x="7191540" y="148570"/>
                </a:cubicBezTo>
                <a:cubicBezTo>
                  <a:pt x="7185903" y="149742"/>
                  <a:pt x="7178701" y="147287"/>
                  <a:pt x="7169932" y="141203"/>
                </a:cubicBezTo>
                <a:lnTo>
                  <a:pt x="7165964" y="136930"/>
                </a:lnTo>
                <a:lnTo>
                  <a:pt x="7161300" y="151026"/>
                </a:lnTo>
                <a:cubicBezTo>
                  <a:pt x="7157368" y="162430"/>
                  <a:pt x="7153183" y="171816"/>
                  <a:pt x="7148743" y="179183"/>
                </a:cubicBezTo>
                <a:cubicBezTo>
                  <a:pt x="7161653" y="188720"/>
                  <a:pt x="7170133" y="196794"/>
                  <a:pt x="7174183" y="203404"/>
                </a:cubicBezTo>
                <a:cubicBezTo>
                  <a:pt x="7178232" y="210015"/>
                  <a:pt x="7178434" y="217413"/>
                  <a:pt x="7174787" y="225598"/>
                </a:cubicBezTo>
                <a:cubicBezTo>
                  <a:pt x="7171141" y="233784"/>
                  <a:pt x="7165228" y="232432"/>
                  <a:pt x="7157049" y="221543"/>
                </a:cubicBezTo>
                <a:cubicBezTo>
                  <a:pt x="7148870" y="210654"/>
                  <a:pt x="7141587" y="202090"/>
                  <a:pt x="7135199" y="195851"/>
                </a:cubicBezTo>
                <a:cubicBezTo>
                  <a:pt x="7127881" y="206170"/>
                  <a:pt x="7118627" y="215326"/>
                  <a:pt x="7107433" y="223319"/>
                </a:cubicBezTo>
                <a:cubicBezTo>
                  <a:pt x="7096241" y="231313"/>
                  <a:pt x="7084740" y="236515"/>
                  <a:pt x="7072933" y="238928"/>
                </a:cubicBezTo>
                <a:cubicBezTo>
                  <a:pt x="7061127" y="241340"/>
                  <a:pt x="7059849" y="239160"/>
                  <a:pt x="7069101" y="232389"/>
                </a:cubicBezTo>
                <a:cubicBezTo>
                  <a:pt x="7078353" y="225617"/>
                  <a:pt x="7087568" y="218027"/>
                  <a:pt x="7096746" y="209618"/>
                </a:cubicBezTo>
                <a:cubicBezTo>
                  <a:pt x="7105923" y="201209"/>
                  <a:pt x="7114258" y="192162"/>
                  <a:pt x="7121749" y="182475"/>
                </a:cubicBezTo>
                <a:cubicBezTo>
                  <a:pt x="7112161" y="173446"/>
                  <a:pt x="7105291" y="167205"/>
                  <a:pt x="7101136" y="163751"/>
                </a:cubicBezTo>
                <a:cubicBezTo>
                  <a:pt x="7096981" y="160297"/>
                  <a:pt x="7095683" y="155782"/>
                  <a:pt x="7097239" y="150208"/>
                </a:cubicBezTo>
                <a:cubicBezTo>
                  <a:pt x="7098795" y="144633"/>
                  <a:pt x="7100739" y="138447"/>
                  <a:pt x="7103071" y="131651"/>
                </a:cubicBezTo>
                <a:cubicBezTo>
                  <a:pt x="7091313" y="134702"/>
                  <a:pt x="7081627" y="137604"/>
                  <a:pt x="7074013" y="140357"/>
                </a:cubicBezTo>
                <a:cubicBezTo>
                  <a:pt x="7066397" y="143110"/>
                  <a:pt x="7058441" y="139793"/>
                  <a:pt x="7050144" y="130404"/>
                </a:cubicBezTo>
                <a:cubicBezTo>
                  <a:pt x="7041847" y="121016"/>
                  <a:pt x="7043335" y="116907"/>
                  <a:pt x="7054609" y="118079"/>
                </a:cubicBezTo>
                <a:cubicBezTo>
                  <a:pt x="7065883" y="119251"/>
                  <a:pt x="7083321" y="118076"/>
                  <a:pt x="7106922" y="114554"/>
                </a:cubicBezTo>
                <a:cubicBezTo>
                  <a:pt x="7110581" y="96322"/>
                  <a:pt x="7113383" y="80289"/>
                  <a:pt x="7115331" y="66455"/>
                </a:cubicBezTo>
                <a:cubicBezTo>
                  <a:pt x="7117277" y="52620"/>
                  <a:pt x="7116891" y="41324"/>
                  <a:pt x="7114168" y="32568"/>
                </a:cubicBezTo>
                <a:cubicBezTo>
                  <a:pt x="7112126" y="26001"/>
                  <a:pt x="7113147" y="22601"/>
                  <a:pt x="7117231" y="22369"/>
                </a:cubicBezTo>
                <a:close/>
                <a:moveTo>
                  <a:pt x="4669306" y="22369"/>
                </a:moveTo>
                <a:cubicBezTo>
                  <a:pt x="4670667" y="22291"/>
                  <a:pt x="4672369" y="22566"/>
                  <a:pt x="4674410" y="23192"/>
                </a:cubicBezTo>
                <a:cubicBezTo>
                  <a:pt x="4682577" y="25697"/>
                  <a:pt x="4689216" y="29424"/>
                  <a:pt x="4694326" y="34373"/>
                </a:cubicBezTo>
                <a:cubicBezTo>
                  <a:pt x="4699435" y="39321"/>
                  <a:pt x="4700567" y="43814"/>
                  <a:pt x="4697721" y="47851"/>
                </a:cubicBezTo>
                <a:cubicBezTo>
                  <a:pt x="4694874" y="51888"/>
                  <a:pt x="4691950" y="59525"/>
                  <a:pt x="4688949" y="70761"/>
                </a:cubicBezTo>
                <a:cubicBezTo>
                  <a:pt x="4685948" y="81998"/>
                  <a:pt x="4682512" y="95243"/>
                  <a:pt x="4678643" y="110498"/>
                </a:cubicBezTo>
                <a:lnTo>
                  <a:pt x="4702009" y="106424"/>
                </a:lnTo>
                <a:cubicBezTo>
                  <a:pt x="4702679" y="100818"/>
                  <a:pt x="4702431" y="94840"/>
                  <a:pt x="4701265" y="88490"/>
                </a:cubicBezTo>
                <a:cubicBezTo>
                  <a:pt x="4700099" y="82140"/>
                  <a:pt x="4702846" y="80243"/>
                  <a:pt x="4709506" y="82798"/>
                </a:cubicBezTo>
                <a:cubicBezTo>
                  <a:pt x="4716166" y="85353"/>
                  <a:pt x="4722026" y="89188"/>
                  <a:pt x="4727086" y="94304"/>
                </a:cubicBezTo>
                <a:cubicBezTo>
                  <a:pt x="4732146" y="99420"/>
                  <a:pt x="4733229" y="103203"/>
                  <a:pt x="4730333" y="105652"/>
                </a:cubicBezTo>
                <a:cubicBezTo>
                  <a:pt x="4727437" y="108102"/>
                  <a:pt x="4724869" y="113425"/>
                  <a:pt x="4722631" y="121623"/>
                </a:cubicBezTo>
                <a:lnTo>
                  <a:pt x="4719440" y="132412"/>
                </a:lnTo>
                <a:lnTo>
                  <a:pt x="4722119" y="131241"/>
                </a:lnTo>
                <a:cubicBezTo>
                  <a:pt x="4730962" y="130683"/>
                  <a:pt x="4740952" y="129824"/>
                  <a:pt x="4752089" y="128665"/>
                </a:cubicBezTo>
                <a:cubicBezTo>
                  <a:pt x="4763227" y="127505"/>
                  <a:pt x="4774494" y="125635"/>
                  <a:pt x="4785892" y="123056"/>
                </a:cubicBezTo>
                <a:cubicBezTo>
                  <a:pt x="4782320" y="113779"/>
                  <a:pt x="4777536" y="106080"/>
                  <a:pt x="4771539" y="99959"/>
                </a:cubicBezTo>
                <a:cubicBezTo>
                  <a:pt x="4765543" y="93839"/>
                  <a:pt x="4765124" y="89979"/>
                  <a:pt x="4770284" y="88379"/>
                </a:cubicBezTo>
                <a:cubicBezTo>
                  <a:pt x="4775443" y="86779"/>
                  <a:pt x="4781284" y="87145"/>
                  <a:pt x="4787808" y="89476"/>
                </a:cubicBezTo>
                <a:cubicBezTo>
                  <a:pt x="4796018" y="78860"/>
                  <a:pt x="4801643" y="70640"/>
                  <a:pt x="4804681" y="64817"/>
                </a:cubicBezTo>
                <a:cubicBezTo>
                  <a:pt x="4807720" y="58995"/>
                  <a:pt x="4808979" y="55640"/>
                  <a:pt x="4808458" y="54753"/>
                </a:cubicBezTo>
                <a:cubicBezTo>
                  <a:pt x="4807937" y="53866"/>
                  <a:pt x="4802294" y="55153"/>
                  <a:pt x="4791529" y="58613"/>
                </a:cubicBezTo>
                <a:cubicBezTo>
                  <a:pt x="4780764" y="62073"/>
                  <a:pt x="4771834" y="65382"/>
                  <a:pt x="4764740" y="68538"/>
                </a:cubicBezTo>
                <a:cubicBezTo>
                  <a:pt x="4757646" y="71695"/>
                  <a:pt x="4749476" y="69558"/>
                  <a:pt x="4740230" y="62129"/>
                </a:cubicBezTo>
                <a:cubicBezTo>
                  <a:pt x="4730984" y="54700"/>
                  <a:pt x="4731830" y="50986"/>
                  <a:pt x="4742769" y="50986"/>
                </a:cubicBezTo>
                <a:cubicBezTo>
                  <a:pt x="4751935" y="50986"/>
                  <a:pt x="4761571" y="50049"/>
                  <a:pt x="4771679" y="48177"/>
                </a:cubicBezTo>
                <a:cubicBezTo>
                  <a:pt x="4781787" y="46304"/>
                  <a:pt x="4789929" y="44595"/>
                  <a:pt x="4796105" y="43051"/>
                </a:cubicBezTo>
                <a:cubicBezTo>
                  <a:pt x="4802281" y="41507"/>
                  <a:pt x="4807515" y="39520"/>
                  <a:pt x="4811806" y="37089"/>
                </a:cubicBezTo>
                <a:cubicBezTo>
                  <a:pt x="4816098" y="34658"/>
                  <a:pt x="4821623" y="34708"/>
                  <a:pt x="4828382" y="37238"/>
                </a:cubicBezTo>
                <a:cubicBezTo>
                  <a:pt x="4835142" y="39768"/>
                  <a:pt x="4841448" y="44363"/>
                  <a:pt x="4847302" y="51023"/>
                </a:cubicBezTo>
                <a:cubicBezTo>
                  <a:pt x="4853156" y="57683"/>
                  <a:pt x="4851510" y="62600"/>
                  <a:pt x="4842363" y="65775"/>
                </a:cubicBezTo>
                <a:cubicBezTo>
                  <a:pt x="4833216" y="68950"/>
                  <a:pt x="4817946" y="80150"/>
                  <a:pt x="4796552" y="99373"/>
                </a:cubicBezTo>
                <a:cubicBezTo>
                  <a:pt x="4801885" y="103975"/>
                  <a:pt x="4805556" y="110405"/>
                  <a:pt x="4807565" y="118665"/>
                </a:cubicBezTo>
                <a:cubicBezTo>
                  <a:pt x="4826851" y="116396"/>
                  <a:pt x="4839969" y="114272"/>
                  <a:pt x="4846921" y="112294"/>
                </a:cubicBezTo>
                <a:cubicBezTo>
                  <a:pt x="4853872" y="110315"/>
                  <a:pt x="4860073" y="110405"/>
                  <a:pt x="4865524" y="112563"/>
                </a:cubicBezTo>
                <a:cubicBezTo>
                  <a:pt x="4870975" y="114721"/>
                  <a:pt x="4875629" y="118802"/>
                  <a:pt x="4879486" y="124804"/>
                </a:cubicBezTo>
                <a:cubicBezTo>
                  <a:pt x="4883343" y="130807"/>
                  <a:pt x="4877347" y="134032"/>
                  <a:pt x="4861496" y="134478"/>
                </a:cubicBezTo>
                <a:cubicBezTo>
                  <a:pt x="4845646" y="134925"/>
                  <a:pt x="4828668" y="136177"/>
                  <a:pt x="4810560" y="138236"/>
                </a:cubicBezTo>
                <a:cubicBezTo>
                  <a:pt x="4812073" y="146806"/>
                  <a:pt x="4813028" y="161773"/>
                  <a:pt x="4813425" y="183136"/>
                </a:cubicBezTo>
                <a:cubicBezTo>
                  <a:pt x="4813822" y="204499"/>
                  <a:pt x="4811996" y="221648"/>
                  <a:pt x="4807946" y="234584"/>
                </a:cubicBezTo>
                <a:cubicBezTo>
                  <a:pt x="4803897" y="247519"/>
                  <a:pt x="4797510" y="256750"/>
                  <a:pt x="4788785" y="262275"/>
                </a:cubicBezTo>
                <a:cubicBezTo>
                  <a:pt x="4780060" y="267800"/>
                  <a:pt x="4774547" y="266802"/>
                  <a:pt x="4772246" y="259280"/>
                </a:cubicBezTo>
                <a:cubicBezTo>
                  <a:pt x="4769946" y="251758"/>
                  <a:pt x="4763670" y="242785"/>
                  <a:pt x="4753420" y="232361"/>
                </a:cubicBezTo>
                <a:cubicBezTo>
                  <a:pt x="4743169" y="221937"/>
                  <a:pt x="4743709" y="218668"/>
                  <a:pt x="4755038" y="222557"/>
                </a:cubicBezTo>
                <a:cubicBezTo>
                  <a:pt x="4766368" y="226445"/>
                  <a:pt x="4774361" y="227769"/>
                  <a:pt x="4779018" y="226528"/>
                </a:cubicBezTo>
                <a:cubicBezTo>
                  <a:pt x="4783675" y="225288"/>
                  <a:pt x="4786959" y="213680"/>
                  <a:pt x="4788868" y="191703"/>
                </a:cubicBezTo>
                <a:cubicBezTo>
                  <a:pt x="4790779" y="169726"/>
                  <a:pt x="4790754" y="152821"/>
                  <a:pt x="4788794" y="140990"/>
                </a:cubicBezTo>
                <a:cubicBezTo>
                  <a:pt x="4779021" y="142490"/>
                  <a:pt x="4770457" y="143836"/>
                  <a:pt x="4763103" y="145026"/>
                </a:cubicBezTo>
                <a:cubicBezTo>
                  <a:pt x="4755748" y="146217"/>
                  <a:pt x="4749252" y="147398"/>
                  <a:pt x="4743616" y="148570"/>
                </a:cubicBezTo>
                <a:cubicBezTo>
                  <a:pt x="4737979" y="149742"/>
                  <a:pt x="4730776" y="147287"/>
                  <a:pt x="4722008" y="141203"/>
                </a:cubicBezTo>
                <a:lnTo>
                  <a:pt x="4718040" y="136930"/>
                </a:lnTo>
                <a:lnTo>
                  <a:pt x="4713376" y="151026"/>
                </a:lnTo>
                <a:cubicBezTo>
                  <a:pt x="4709444" y="162430"/>
                  <a:pt x="4705258" y="171816"/>
                  <a:pt x="4700818" y="179183"/>
                </a:cubicBezTo>
                <a:cubicBezTo>
                  <a:pt x="4713729" y="188720"/>
                  <a:pt x="4722209" y="196794"/>
                  <a:pt x="4726258" y="203404"/>
                </a:cubicBezTo>
                <a:cubicBezTo>
                  <a:pt x="4730308" y="210015"/>
                  <a:pt x="4730509" y="217413"/>
                  <a:pt x="4726863" y="225598"/>
                </a:cubicBezTo>
                <a:cubicBezTo>
                  <a:pt x="4723217" y="233784"/>
                  <a:pt x="4717304" y="232432"/>
                  <a:pt x="4709125" y="221543"/>
                </a:cubicBezTo>
                <a:cubicBezTo>
                  <a:pt x="4700945" y="210654"/>
                  <a:pt x="4693662" y="202090"/>
                  <a:pt x="4687275" y="195851"/>
                </a:cubicBezTo>
                <a:cubicBezTo>
                  <a:pt x="4679958" y="206170"/>
                  <a:pt x="4670702" y="215326"/>
                  <a:pt x="4659509" y="223319"/>
                </a:cubicBezTo>
                <a:cubicBezTo>
                  <a:pt x="4648316" y="231313"/>
                  <a:pt x="4636816" y="236515"/>
                  <a:pt x="4625009" y="238928"/>
                </a:cubicBezTo>
                <a:cubicBezTo>
                  <a:pt x="4613202" y="241340"/>
                  <a:pt x="4611924" y="239160"/>
                  <a:pt x="4621177" y="232389"/>
                </a:cubicBezTo>
                <a:cubicBezTo>
                  <a:pt x="4630429" y="225617"/>
                  <a:pt x="4639644" y="218027"/>
                  <a:pt x="4648821" y="209618"/>
                </a:cubicBezTo>
                <a:cubicBezTo>
                  <a:pt x="4657999" y="201209"/>
                  <a:pt x="4666333" y="192162"/>
                  <a:pt x="4673824" y="182475"/>
                </a:cubicBezTo>
                <a:cubicBezTo>
                  <a:pt x="4664238" y="173446"/>
                  <a:pt x="4657366" y="167205"/>
                  <a:pt x="4653212" y="163751"/>
                </a:cubicBezTo>
                <a:cubicBezTo>
                  <a:pt x="4649057" y="160297"/>
                  <a:pt x="4647758" y="155782"/>
                  <a:pt x="4649314" y="150208"/>
                </a:cubicBezTo>
                <a:cubicBezTo>
                  <a:pt x="4650871" y="144633"/>
                  <a:pt x="4652815" y="138447"/>
                  <a:pt x="4655147" y="131651"/>
                </a:cubicBezTo>
                <a:cubicBezTo>
                  <a:pt x="4643389" y="134702"/>
                  <a:pt x="4633703" y="137604"/>
                  <a:pt x="4626088" y="140357"/>
                </a:cubicBezTo>
                <a:cubicBezTo>
                  <a:pt x="4618473" y="143110"/>
                  <a:pt x="4610517" y="139793"/>
                  <a:pt x="4602220" y="130404"/>
                </a:cubicBezTo>
                <a:cubicBezTo>
                  <a:pt x="4593922" y="121016"/>
                  <a:pt x="4595411" y="116907"/>
                  <a:pt x="4606684" y="118079"/>
                </a:cubicBezTo>
                <a:cubicBezTo>
                  <a:pt x="4617958" y="119251"/>
                  <a:pt x="4635396" y="118076"/>
                  <a:pt x="4658997" y="114554"/>
                </a:cubicBezTo>
                <a:cubicBezTo>
                  <a:pt x="4662656" y="96322"/>
                  <a:pt x="4665459" y="80289"/>
                  <a:pt x="4667406" y="66455"/>
                </a:cubicBezTo>
                <a:cubicBezTo>
                  <a:pt x="4669354" y="52620"/>
                  <a:pt x="4668966" y="41324"/>
                  <a:pt x="4666244" y="32568"/>
                </a:cubicBezTo>
                <a:cubicBezTo>
                  <a:pt x="4664202" y="26001"/>
                  <a:pt x="4665223" y="22601"/>
                  <a:pt x="4669306" y="22369"/>
                </a:cubicBezTo>
                <a:close/>
                <a:moveTo>
                  <a:pt x="3157105" y="21501"/>
                </a:moveTo>
                <a:cubicBezTo>
                  <a:pt x="3160133" y="21711"/>
                  <a:pt x="3164868" y="23775"/>
                  <a:pt x="3171311" y="27694"/>
                </a:cubicBezTo>
                <a:cubicBezTo>
                  <a:pt x="3184198" y="35532"/>
                  <a:pt x="3188752" y="41377"/>
                  <a:pt x="3184976" y="45228"/>
                </a:cubicBezTo>
                <a:cubicBezTo>
                  <a:pt x="3181199" y="49079"/>
                  <a:pt x="3175271" y="57547"/>
                  <a:pt x="3167191" y="70631"/>
                </a:cubicBezTo>
                <a:cubicBezTo>
                  <a:pt x="3159111" y="83715"/>
                  <a:pt x="3151753" y="95479"/>
                  <a:pt x="3145118" y="105922"/>
                </a:cubicBezTo>
                <a:cubicBezTo>
                  <a:pt x="3152894" y="114095"/>
                  <a:pt x="3156395" y="124591"/>
                  <a:pt x="3155619" y="137408"/>
                </a:cubicBezTo>
                <a:cubicBezTo>
                  <a:pt x="3154844" y="150226"/>
                  <a:pt x="3154457" y="171630"/>
                  <a:pt x="3154457" y="201618"/>
                </a:cubicBezTo>
                <a:cubicBezTo>
                  <a:pt x="3154457" y="231917"/>
                  <a:pt x="3151948" y="250009"/>
                  <a:pt x="3146931" y="255894"/>
                </a:cubicBezTo>
                <a:cubicBezTo>
                  <a:pt x="3141915" y="261779"/>
                  <a:pt x="3137220" y="259488"/>
                  <a:pt x="3132849" y="249020"/>
                </a:cubicBezTo>
                <a:cubicBezTo>
                  <a:pt x="3128477" y="238553"/>
                  <a:pt x="3127463" y="230513"/>
                  <a:pt x="3129807" y="224901"/>
                </a:cubicBezTo>
                <a:cubicBezTo>
                  <a:pt x="3132151" y="219289"/>
                  <a:pt x="3134098" y="200989"/>
                  <a:pt x="3135648" y="170002"/>
                </a:cubicBezTo>
                <a:cubicBezTo>
                  <a:pt x="3137199" y="139014"/>
                  <a:pt x="3136802" y="121561"/>
                  <a:pt x="3134458" y="117642"/>
                </a:cubicBezTo>
                <a:cubicBezTo>
                  <a:pt x="3118074" y="137411"/>
                  <a:pt x="3102113" y="151693"/>
                  <a:pt x="3086572" y="160486"/>
                </a:cubicBezTo>
                <a:cubicBezTo>
                  <a:pt x="3071032" y="169279"/>
                  <a:pt x="3069932" y="166297"/>
                  <a:pt x="3083271" y="151538"/>
                </a:cubicBezTo>
                <a:cubicBezTo>
                  <a:pt x="3096609" y="136779"/>
                  <a:pt x="3110249" y="118368"/>
                  <a:pt x="3124189" y="96304"/>
                </a:cubicBezTo>
                <a:cubicBezTo>
                  <a:pt x="3138129" y="74240"/>
                  <a:pt x="3146634" y="58830"/>
                  <a:pt x="3149703" y="50074"/>
                </a:cubicBezTo>
                <a:cubicBezTo>
                  <a:pt x="3152773" y="41318"/>
                  <a:pt x="3153921" y="33439"/>
                  <a:pt x="3153145" y="26438"/>
                </a:cubicBezTo>
                <a:cubicBezTo>
                  <a:pt x="3152758" y="22938"/>
                  <a:pt x="3154078" y="21292"/>
                  <a:pt x="3157105" y="21501"/>
                </a:cubicBezTo>
                <a:close/>
                <a:moveTo>
                  <a:pt x="6317394" y="20899"/>
                </a:moveTo>
                <a:cubicBezTo>
                  <a:pt x="6318639" y="20704"/>
                  <a:pt x="6320171" y="20867"/>
                  <a:pt x="6321993" y="21388"/>
                </a:cubicBezTo>
                <a:cubicBezTo>
                  <a:pt x="6329279" y="23471"/>
                  <a:pt x="6336891" y="27654"/>
                  <a:pt x="6344829" y="33936"/>
                </a:cubicBezTo>
                <a:cubicBezTo>
                  <a:pt x="6352766" y="40217"/>
                  <a:pt x="6354255" y="45439"/>
                  <a:pt x="6349293" y="49600"/>
                </a:cubicBezTo>
                <a:cubicBezTo>
                  <a:pt x="6344333" y="53761"/>
                  <a:pt x="6335549" y="66535"/>
                  <a:pt x="6322942" y="87923"/>
                </a:cubicBezTo>
                <a:cubicBezTo>
                  <a:pt x="6310335" y="109311"/>
                  <a:pt x="6300583" y="123837"/>
                  <a:pt x="6293688" y="131502"/>
                </a:cubicBezTo>
                <a:cubicBezTo>
                  <a:pt x="6317054" y="129257"/>
                  <a:pt x="6336705" y="126752"/>
                  <a:pt x="6352643" y="123986"/>
                </a:cubicBezTo>
                <a:cubicBezTo>
                  <a:pt x="6368579" y="121220"/>
                  <a:pt x="6380638" y="123502"/>
                  <a:pt x="6388817" y="130832"/>
                </a:cubicBezTo>
                <a:cubicBezTo>
                  <a:pt x="6396996" y="138162"/>
                  <a:pt x="6398869" y="143244"/>
                  <a:pt x="6394435" y="146078"/>
                </a:cubicBezTo>
                <a:cubicBezTo>
                  <a:pt x="6390001" y="148912"/>
                  <a:pt x="6383332" y="149938"/>
                  <a:pt x="6374427" y="149156"/>
                </a:cubicBezTo>
                <a:cubicBezTo>
                  <a:pt x="6365523" y="148375"/>
                  <a:pt x="6353201" y="148180"/>
                  <a:pt x="6337462" y="148570"/>
                </a:cubicBezTo>
                <a:cubicBezTo>
                  <a:pt x="6321723" y="148961"/>
                  <a:pt x="6299163" y="150896"/>
                  <a:pt x="6269783" y="154375"/>
                </a:cubicBezTo>
                <a:cubicBezTo>
                  <a:pt x="6240401" y="157854"/>
                  <a:pt x="6218263" y="160768"/>
                  <a:pt x="6203368" y="163118"/>
                </a:cubicBezTo>
                <a:cubicBezTo>
                  <a:pt x="6188473" y="165469"/>
                  <a:pt x="6177304" y="167620"/>
                  <a:pt x="6169863" y="169574"/>
                </a:cubicBezTo>
                <a:cubicBezTo>
                  <a:pt x="6162421" y="171527"/>
                  <a:pt x="6153547" y="168399"/>
                  <a:pt x="6143241" y="160188"/>
                </a:cubicBezTo>
                <a:cubicBezTo>
                  <a:pt x="6132935" y="151978"/>
                  <a:pt x="6135198" y="147873"/>
                  <a:pt x="6150031" y="147873"/>
                </a:cubicBezTo>
                <a:cubicBezTo>
                  <a:pt x="6162397" y="147873"/>
                  <a:pt x="6178643" y="146710"/>
                  <a:pt x="6198773" y="144385"/>
                </a:cubicBezTo>
                <a:cubicBezTo>
                  <a:pt x="6218901" y="142059"/>
                  <a:pt x="6244265" y="139030"/>
                  <a:pt x="6274861" y="135297"/>
                </a:cubicBezTo>
                <a:cubicBezTo>
                  <a:pt x="6281223" y="126107"/>
                  <a:pt x="6289821" y="108991"/>
                  <a:pt x="6300655" y="83951"/>
                </a:cubicBezTo>
                <a:cubicBezTo>
                  <a:pt x="6311489" y="58911"/>
                  <a:pt x="6315931" y="41703"/>
                  <a:pt x="6313985" y="32326"/>
                </a:cubicBezTo>
                <a:cubicBezTo>
                  <a:pt x="6312524" y="25294"/>
                  <a:pt x="6313661" y="21485"/>
                  <a:pt x="6317394" y="20899"/>
                </a:cubicBezTo>
                <a:close/>
                <a:moveTo>
                  <a:pt x="3869469" y="20899"/>
                </a:moveTo>
                <a:cubicBezTo>
                  <a:pt x="3870714" y="20704"/>
                  <a:pt x="3872247" y="20867"/>
                  <a:pt x="3874068" y="21388"/>
                </a:cubicBezTo>
                <a:cubicBezTo>
                  <a:pt x="3881355" y="23471"/>
                  <a:pt x="3888967" y="27654"/>
                  <a:pt x="3896904" y="33936"/>
                </a:cubicBezTo>
                <a:cubicBezTo>
                  <a:pt x="3904842" y="40217"/>
                  <a:pt x="3906330" y="45439"/>
                  <a:pt x="3901369" y="49600"/>
                </a:cubicBezTo>
                <a:cubicBezTo>
                  <a:pt x="3896408" y="53761"/>
                  <a:pt x="3887624" y="66535"/>
                  <a:pt x="3875017" y="87923"/>
                </a:cubicBezTo>
                <a:cubicBezTo>
                  <a:pt x="3862410" y="109311"/>
                  <a:pt x="3852659" y="123837"/>
                  <a:pt x="3845763" y="131502"/>
                </a:cubicBezTo>
                <a:cubicBezTo>
                  <a:pt x="3869129" y="129257"/>
                  <a:pt x="3888781" y="126752"/>
                  <a:pt x="3904718" y="123986"/>
                </a:cubicBezTo>
                <a:cubicBezTo>
                  <a:pt x="3920655" y="121220"/>
                  <a:pt x="3932713" y="123502"/>
                  <a:pt x="3940892" y="130832"/>
                </a:cubicBezTo>
                <a:cubicBezTo>
                  <a:pt x="3949072" y="138162"/>
                  <a:pt x="3950944" y="143244"/>
                  <a:pt x="3946511" y="146078"/>
                </a:cubicBezTo>
                <a:cubicBezTo>
                  <a:pt x="3942077" y="148912"/>
                  <a:pt x="3935407" y="149938"/>
                  <a:pt x="3926503" y="149156"/>
                </a:cubicBezTo>
                <a:cubicBezTo>
                  <a:pt x="3917598" y="148375"/>
                  <a:pt x="3905276" y="148180"/>
                  <a:pt x="3889537" y="148570"/>
                </a:cubicBezTo>
                <a:cubicBezTo>
                  <a:pt x="3873799" y="148961"/>
                  <a:pt x="3851239" y="150896"/>
                  <a:pt x="3821858" y="154375"/>
                </a:cubicBezTo>
                <a:cubicBezTo>
                  <a:pt x="3792477" y="157854"/>
                  <a:pt x="3770338" y="160768"/>
                  <a:pt x="3755443" y="163118"/>
                </a:cubicBezTo>
                <a:cubicBezTo>
                  <a:pt x="3740548" y="165469"/>
                  <a:pt x="3729380" y="167620"/>
                  <a:pt x="3721939" y="169574"/>
                </a:cubicBezTo>
                <a:cubicBezTo>
                  <a:pt x="3714497" y="171527"/>
                  <a:pt x="3705623" y="168399"/>
                  <a:pt x="3695317" y="160188"/>
                </a:cubicBezTo>
                <a:cubicBezTo>
                  <a:pt x="3685011" y="151978"/>
                  <a:pt x="3687274" y="147873"/>
                  <a:pt x="3702107" y="147873"/>
                </a:cubicBezTo>
                <a:cubicBezTo>
                  <a:pt x="3714472" y="147873"/>
                  <a:pt x="3730719" y="146710"/>
                  <a:pt x="3750848" y="144385"/>
                </a:cubicBezTo>
                <a:cubicBezTo>
                  <a:pt x="3770977" y="142059"/>
                  <a:pt x="3796340" y="139030"/>
                  <a:pt x="3826936" y="135297"/>
                </a:cubicBezTo>
                <a:cubicBezTo>
                  <a:pt x="3833299" y="126107"/>
                  <a:pt x="3841897" y="108991"/>
                  <a:pt x="3852730" y="83951"/>
                </a:cubicBezTo>
                <a:cubicBezTo>
                  <a:pt x="3863564" y="58911"/>
                  <a:pt x="3868007" y="41703"/>
                  <a:pt x="3866060" y="32326"/>
                </a:cubicBezTo>
                <a:cubicBezTo>
                  <a:pt x="3864599" y="25294"/>
                  <a:pt x="3865736" y="21485"/>
                  <a:pt x="3869469" y="20899"/>
                </a:cubicBezTo>
                <a:close/>
                <a:moveTo>
                  <a:pt x="3238696" y="18381"/>
                </a:moveTo>
                <a:cubicBezTo>
                  <a:pt x="3241332" y="18705"/>
                  <a:pt x="3244552" y="19453"/>
                  <a:pt x="3248358" y="20625"/>
                </a:cubicBezTo>
                <a:cubicBezTo>
                  <a:pt x="3263582" y="25313"/>
                  <a:pt x="3269442" y="31499"/>
                  <a:pt x="3265938" y="39182"/>
                </a:cubicBezTo>
                <a:cubicBezTo>
                  <a:pt x="3262435" y="46865"/>
                  <a:pt x="3260683" y="71022"/>
                  <a:pt x="3260683" y="111652"/>
                </a:cubicBezTo>
                <a:cubicBezTo>
                  <a:pt x="3274375" y="110126"/>
                  <a:pt x="3285063" y="108595"/>
                  <a:pt x="3292746" y="107057"/>
                </a:cubicBezTo>
                <a:cubicBezTo>
                  <a:pt x="3300429" y="105519"/>
                  <a:pt x="3307746" y="103956"/>
                  <a:pt x="3314698" y="102369"/>
                </a:cubicBezTo>
                <a:cubicBezTo>
                  <a:pt x="3321650" y="100781"/>
                  <a:pt x="3328393" y="104096"/>
                  <a:pt x="3334929" y="112312"/>
                </a:cubicBezTo>
                <a:cubicBezTo>
                  <a:pt x="3341465" y="120529"/>
                  <a:pt x="3337317" y="124637"/>
                  <a:pt x="3322484" y="124637"/>
                </a:cubicBezTo>
                <a:cubicBezTo>
                  <a:pt x="3310255" y="124637"/>
                  <a:pt x="3289654" y="126088"/>
                  <a:pt x="3260683" y="128990"/>
                </a:cubicBezTo>
                <a:cubicBezTo>
                  <a:pt x="3260683" y="177793"/>
                  <a:pt x="3259864" y="215097"/>
                  <a:pt x="3258227" y="240900"/>
                </a:cubicBezTo>
                <a:cubicBezTo>
                  <a:pt x="3256590" y="266703"/>
                  <a:pt x="3252677" y="279849"/>
                  <a:pt x="3246488" y="280339"/>
                </a:cubicBezTo>
                <a:cubicBezTo>
                  <a:pt x="3240299" y="280829"/>
                  <a:pt x="3237205" y="268597"/>
                  <a:pt x="3237205" y="243644"/>
                </a:cubicBezTo>
                <a:lnTo>
                  <a:pt x="3237205" y="132804"/>
                </a:lnTo>
                <a:cubicBezTo>
                  <a:pt x="3217982" y="137343"/>
                  <a:pt x="3204714" y="140425"/>
                  <a:pt x="3197403" y="142050"/>
                </a:cubicBezTo>
                <a:cubicBezTo>
                  <a:pt x="3190092" y="143675"/>
                  <a:pt x="3181667" y="140769"/>
                  <a:pt x="3172130" y="133334"/>
                </a:cubicBezTo>
                <a:cubicBezTo>
                  <a:pt x="3162592" y="125899"/>
                  <a:pt x="3164459" y="122181"/>
                  <a:pt x="3177730" y="122181"/>
                </a:cubicBezTo>
                <a:cubicBezTo>
                  <a:pt x="3188321" y="122181"/>
                  <a:pt x="3208146" y="119639"/>
                  <a:pt x="3237205" y="114554"/>
                </a:cubicBezTo>
                <a:cubicBezTo>
                  <a:pt x="3237205" y="88658"/>
                  <a:pt x="3237013" y="69800"/>
                  <a:pt x="3236628" y="57981"/>
                </a:cubicBezTo>
                <a:cubicBezTo>
                  <a:pt x="3236244" y="46161"/>
                  <a:pt x="3234297" y="35808"/>
                  <a:pt x="3230787" y="26922"/>
                </a:cubicBezTo>
                <a:cubicBezTo>
                  <a:pt x="3228154" y="20257"/>
                  <a:pt x="3230791" y="17410"/>
                  <a:pt x="3238696" y="18381"/>
                </a:cubicBezTo>
                <a:close/>
                <a:moveTo>
                  <a:pt x="7471185" y="17509"/>
                </a:moveTo>
                <a:cubicBezTo>
                  <a:pt x="7473705" y="17140"/>
                  <a:pt x="7477119" y="17685"/>
                  <a:pt x="7481429" y="19146"/>
                </a:cubicBezTo>
                <a:cubicBezTo>
                  <a:pt x="7490049" y="22067"/>
                  <a:pt x="7496700" y="26311"/>
                  <a:pt x="7501381" y="31880"/>
                </a:cubicBezTo>
                <a:cubicBezTo>
                  <a:pt x="7506063" y="37449"/>
                  <a:pt x="7505105" y="41228"/>
                  <a:pt x="7498507" y="43219"/>
                </a:cubicBezTo>
                <a:cubicBezTo>
                  <a:pt x="7491909" y="45209"/>
                  <a:pt x="7483745" y="48149"/>
                  <a:pt x="7474016" y="52037"/>
                </a:cubicBezTo>
                <a:cubicBezTo>
                  <a:pt x="7464286" y="55925"/>
                  <a:pt x="7455131" y="58948"/>
                  <a:pt x="7446547" y="61106"/>
                </a:cubicBezTo>
                <a:cubicBezTo>
                  <a:pt x="7459000" y="65434"/>
                  <a:pt x="7464447" y="69809"/>
                  <a:pt x="7462891" y="74231"/>
                </a:cubicBezTo>
                <a:cubicBezTo>
                  <a:pt x="7461335" y="78652"/>
                  <a:pt x="7460556" y="86072"/>
                  <a:pt x="7460556" y="96490"/>
                </a:cubicBezTo>
                <a:cubicBezTo>
                  <a:pt x="7468171" y="95064"/>
                  <a:pt x="7475275" y="92955"/>
                  <a:pt x="7481867" y="90165"/>
                </a:cubicBezTo>
                <a:cubicBezTo>
                  <a:pt x="7488459" y="87374"/>
                  <a:pt x="7494529" y="89101"/>
                  <a:pt x="7500079" y="95346"/>
                </a:cubicBezTo>
                <a:cubicBezTo>
                  <a:pt x="7505629" y="101590"/>
                  <a:pt x="7504001" y="105658"/>
                  <a:pt x="7495196" y="107550"/>
                </a:cubicBezTo>
                <a:cubicBezTo>
                  <a:pt x="7486390" y="109441"/>
                  <a:pt x="7475228" y="111807"/>
                  <a:pt x="7461709" y="114647"/>
                </a:cubicBezTo>
                <a:lnTo>
                  <a:pt x="7461709" y="146292"/>
                </a:lnTo>
                <a:cubicBezTo>
                  <a:pt x="7472847" y="149070"/>
                  <a:pt x="7481641" y="152176"/>
                  <a:pt x="7488089" y="155612"/>
                </a:cubicBezTo>
                <a:cubicBezTo>
                  <a:pt x="7494539" y="159047"/>
                  <a:pt x="7498175" y="165252"/>
                  <a:pt x="7499001" y="174225"/>
                </a:cubicBezTo>
                <a:cubicBezTo>
                  <a:pt x="7499825" y="183198"/>
                  <a:pt x="7495779" y="186230"/>
                  <a:pt x="7486861" y="183322"/>
                </a:cubicBezTo>
                <a:cubicBezTo>
                  <a:pt x="7477944" y="180413"/>
                  <a:pt x="7469560" y="172138"/>
                  <a:pt x="7461709" y="158495"/>
                </a:cubicBezTo>
                <a:lnTo>
                  <a:pt x="7461709" y="207460"/>
                </a:lnTo>
                <a:cubicBezTo>
                  <a:pt x="7461709" y="227031"/>
                  <a:pt x="7460205" y="243024"/>
                  <a:pt x="7457198" y="255438"/>
                </a:cubicBezTo>
                <a:cubicBezTo>
                  <a:pt x="7454191" y="267853"/>
                  <a:pt x="7449304" y="269093"/>
                  <a:pt x="7442539" y="259159"/>
                </a:cubicBezTo>
                <a:cubicBezTo>
                  <a:pt x="7435773" y="249225"/>
                  <a:pt x="7433169" y="241207"/>
                  <a:pt x="7434725" y="235105"/>
                </a:cubicBezTo>
                <a:cubicBezTo>
                  <a:pt x="7436281" y="229003"/>
                  <a:pt x="7437643" y="219134"/>
                  <a:pt x="7438809" y="205497"/>
                </a:cubicBezTo>
                <a:cubicBezTo>
                  <a:pt x="7439975" y="191861"/>
                  <a:pt x="7440557" y="172299"/>
                  <a:pt x="7440557" y="146812"/>
                </a:cubicBezTo>
                <a:cubicBezTo>
                  <a:pt x="7439503" y="156623"/>
                  <a:pt x="7432837" y="169056"/>
                  <a:pt x="7420559" y="184112"/>
                </a:cubicBezTo>
                <a:cubicBezTo>
                  <a:pt x="7408281" y="199169"/>
                  <a:pt x="7393757" y="211311"/>
                  <a:pt x="7376989" y="220538"/>
                </a:cubicBezTo>
                <a:cubicBezTo>
                  <a:pt x="7360221" y="229765"/>
                  <a:pt x="7357173" y="228531"/>
                  <a:pt x="7367845" y="216836"/>
                </a:cubicBezTo>
                <a:cubicBezTo>
                  <a:pt x="7378517" y="205141"/>
                  <a:pt x="7390997" y="189635"/>
                  <a:pt x="7405285" y="170318"/>
                </a:cubicBezTo>
                <a:cubicBezTo>
                  <a:pt x="7419573" y="151001"/>
                  <a:pt x="7429389" y="134609"/>
                  <a:pt x="7434735" y="121140"/>
                </a:cubicBezTo>
                <a:cubicBezTo>
                  <a:pt x="7427715" y="124153"/>
                  <a:pt x="7420217" y="127254"/>
                  <a:pt x="7412243" y="130441"/>
                </a:cubicBezTo>
                <a:lnTo>
                  <a:pt x="7389100" y="138534"/>
                </a:lnTo>
                <a:cubicBezTo>
                  <a:pt x="7380257" y="140940"/>
                  <a:pt x="7371253" y="138500"/>
                  <a:pt x="7362087" y="131213"/>
                </a:cubicBezTo>
                <a:cubicBezTo>
                  <a:pt x="7352923" y="123927"/>
                  <a:pt x="7353465" y="120030"/>
                  <a:pt x="7363715" y="119521"/>
                </a:cubicBezTo>
                <a:cubicBezTo>
                  <a:pt x="7373966" y="119013"/>
                  <a:pt x="7384902" y="117403"/>
                  <a:pt x="7396523" y="114693"/>
                </a:cubicBezTo>
                <a:cubicBezTo>
                  <a:pt x="7408143" y="111984"/>
                  <a:pt x="7422437" y="108154"/>
                  <a:pt x="7439404" y="103206"/>
                </a:cubicBezTo>
                <a:cubicBezTo>
                  <a:pt x="7439404" y="95988"/>
                  <a:pt x="7439023" y="89514"/>
                  <a:pt x="7438260" y="83784"/>
                </a:cubicBezTo>
                <a:cubicBezTo>
                  <a:pt x="7437497" y="78054"/>
                  <a:pt x="7436378" y="72994"/>
                  <a:pt x="7434902" y="68603"/>
                </a:cubicBezTo>
                <a:cubicBezTo>
                  <a:pt x="7427449" y="70935"/>
                  <a:pt x="7420410" y="72101"/>
                  <a:pt x="7413787" y="72101"/>
                </a:cubicBezTo>
                <a:cubicBezTo>
                  <a:pt x="7405961" y="72101"/>
                  <a:pt x="7406345" y="69267"/>
                  <a:pt x="7414941" y="63599"/>
                </a:cubicBezTo>
                <a:cubicBezTo>
                  <a:pt x="7423535" y="57931"/>
                  <a:pt x="7431841" y="52614"/>
                  <a:pt x="7439859" y="47646"/>
                </a:cubicBezTo>
                <a:cubicBezTo>
                  <a:pt x="7447878" y="42679"/>
                  <a:pt x="7453927" y="38155"/>
                  <a:pt x="7458007" y="34075"/>
                </a:cubicBezTo>
                <a:cubicBezTo>
                  <a:pt x="7462088" y="29995"/>
                  <a:pt x="7464857" y="25756"/>
                  <a:pt x="7466314" y="21360"/>
                </a:cubicBezTo>
                <a:cubicBezTo>
                  <a:pt x="7467043" y="19161"/>
                  <a:pt x="7468667" y="17878"/>
                  <a:pt x="7471185" y="17509"/>
                </a:cubicBezTo>
                <a:close/>
                <a:moveTo>
                  <a:pt x="1959586" y="17023"/>
                </a:moveTo>
                <a:cubicBezTo>
                  <a:pt x="1962016" y="16906"/>
                  <a:pt x="1966052" y="18318"/>
                  <a:pt x="1971692" y="21257"/>
                </a:cubicBezTo>
                <a:cubicBezTo>
                  <a:pt x="1982972" y="27136"/>
                  <a:pt x="1989027" y="34332"/>
                  <a:pt x="1989858" y="42847"/>
                </a:cubicBezTo>
                <a:cubicBezTo>
                  <a:pt x="1990689" y="51361"/>
                  <a:pt x="1988847" y="57978"/>
                  <a:pt x="1984333" y="62697"/>
                </a:cubicBezTo>
                <a:cubicBezTo>
                  <a:pt x="1979818" y="67416"/>
                  <a:pt x="1975775" y="66941"/>
                  <a:pt x="1972203" y="61273"/>
                </a:cubicBezTo>
                <a:cubicBezTo>
                  <a:pt x="1968632" y="55606"/>
                  <a:pt x="1965550" y="49324"/>
                  <a:pt x="1962957" y="42428"/>
                </a:cubicBezTo>
                <a:cubicBezTo>
                  <a:pt x="1960613" y="35123"/>
                  <a:pt x="1958663" y="28299"/>
                  <a:pt x="1957107" y="21955"/>
                </a:cubicBezTo>
                <a:cubicBezTo>
                  <a:pt x="1956328" y="18783"/>
                  <a:pt x="1957155" y="17139"/>
                  <a:pt x="1959586" y="17023"/>
                </a:cubicBezTo>
                <a:close/>
                <a:moveTo>
                  <a:pt x="5410284" y="16448"/>
                </a:moveTo>
                <a:cubicBezTo>
                  <a:pt x="5412983" y="16572"/>
                  <a:pt x="5415974" y="17258"/>
                  <a:pt x="5419258" y="18504"/>
                </a:cubicBezTo>
                <a:cubicBezTo>
                  <a:pt x="5425825" y="20997"/>
                  <a:pt x="5432674" y="25158"/>
                  <a:pt x="5439805" y="30987"/>
                </a:cubicBezTo>
                <a:cubicBezTo>
                  <a:pt x="5446937" y="36816"/>
                  <a:pt x="5447668" y="42369"/>
                  <a:pt x="5442001" y="47646"/>
                </a:cubicBezTo>
                <a:cubicBezTo>
                  <a:pt x="5436333" y="52924"/>
                  <a:pt x="5429983" y="63571"/>
                  <a:pt x="5422951" y="79589"/>
                </a:cubicBezTo>
                <a:cubicBezTo>
                  <a:pt x="5415918" y="95606"/>
                  <a:pt x="5411224" y="106170"/>
                  <a:pt x="5408868" y="111280"/>
                </a:cubicBezTo>
                <a:cubicBezTo>
                  <a:pt x="5406511" y="116389"/>
                  <a:pt x="5402806" y="120088"/>
                  <a:pt x="5397752" y="122377"/>
                </a:cubicBezTo>
                <a:cubicBezTo>
                  <a:pt x="5392698" y="124665"/>
                  <a:pt x="5388850" y="122696"/>
                  <a:pt x="5386209" y="116470"/>
                </a:cubicBezTo>
                <a:lnTo>
                  <a:pt x="5337196" y="122906"/>
                </a:lnTo>
                <a:lnTo>
                  <a:pt x="5344788" y="125381"/>
                </a:lnTo>
                <a:cubicBezTo>
                  <a:pt x="5358449" y="130640"/>
                  <a:pt x="5363819" y="135278"/>
                  <a:pt x="5360899" y="139297"/>
                </a:cubicBezTo>
                <a:cubicBezTo>
                  <a:pt x="5357978" y="143315"/>
                  <a:pt x="5355550" y="146168"/>
                  <a:pt x="5353615" y="147854"/>
                </a:cubicBezTo>
                <a:cubicBezTo>
                  <a:pt x="5378891" y="144109"/>
                  <a:pt x="5393455" y="140838"/>
                  <a:pt x="5397306" y="138041"/>
                </a:cubicBezTo>
                <a:cubicBezTo>
                  <a:pt x="5401157" y="135244"/>
                  <a:pt x="5406275" y="135098"/>
                  <a:pt x="5412663" y="137604"/>
                </a:cubicBezTo>
                <a:cubicBezTo>
                  <a:pt x="5419050" y="140109"/>
                  <a:pt x="5424814" y="143690"/>
                  <a:pt x="5429955" y="148347"/>
                </a:cubicBezTo>
                <a:cubicBezTo>
                  <a:pt x="5435096" y="153004"/>
                  <a:pt x="5435871" y="157125"/>
                  <a:pt x="5432280" y="160709"/>
                </a:cubicBezTo>
                <a:cubicBezTo>
                  <a:pt x="5428690" y="164294"/>
                  <a:pt x="5425927" y="171896"/>
                  <a:pt x="5423992" y="183517"/>
                </a:cubicBezTo>
                <a:cubicBezTo>
                  <a:pt x="5422058" y="195138"/>
                  <a:pt x="5420526" y="204703"/>
                  <a:pt x="5419397" y="212213"/>
                </a:cubicBezTo>
                <a:cubicBezTo>
                  <a:pt x="5418269" y="219723"/>
                  <a:pt x="5415450" y="228817"/>
                  <a:pt x="5410942" y="239495"/>
                </a:cubicBezTo>
                <a:cubicBezTo>
                  <a:pt x="5406434" y="250174"/>
                  <a:pt x="5398208" y="258604"/>
                  <a:pt x="5386264" y="264787"/>
                </a:cubicBezTo>
                <a:cubicBezTo>
                  <a:pt x="5374321" y="270969"/>
                  <a:pt x="5367654" y="270458"/>
                  <a:pt x="5366266" y="263252"/>
                </a:cubicBezTo>
                <a:cubicBezTo>
                  <a:pt x="5364877" y="256046"/>
                  <a:pt x="5359869" y="247464"/>
                  <a:pt x="5351243" y="237505"/>
                </a:cubicBezTo>
                <a:cubicBezTo>
                  <a:pt x="5342618" y="227545"/>
                  <a:pt x="5343740" y="224339"/>
                  <a:pt x="5354611" y="227887"/>
                </a:cubicBezTo>
                <a:cubicBezTo>
                  <a:pt x="5365481" y="231434"/>
                  <a:pt x="5372891" y="233378"/>
                  <a:pt x="5376842" y="233719"/>
                </a:cubicBezTo>
                <a:cubicBezTo>
                  <a:pt x="5380792" y="234060"/>
                  <a:pt x="5384888" y="230476"/>
                  <a:pt x="5389129" y="222966"/>
                </a:cubicBezTo>
                <a:cubicBezTo>
                  <a:pt x="5393371" y="215456"/>
                  <a:pt x="5396661" y="204555"/>
                  <a:pt x="5398999" y="190261"/>
                </a:cubicBezTo>
                <a:cubicBezTo>
                  <a:pt x="5401336" y="175967"/>
                  <a:pt x="5402356" y="167255"/>
                  <a:pt x="5402059" y="164123"/>
                </a:cubicBezTo>
                <a:cubicBezTo>
                  <a:pt x="5401761" y="160991"/>
                  <a:pt x="5399650" y="159271"/>
                  <a:pt x="5395724" y="158961"/>
                </a:cubicBezTo>
                <a:cubicBezTo>
                  <a:pt x="5391799" y="158650"/>
                  <a:pt x="5375871" y="161075"/>
                  <a:pt x="5347941" y="166234"/>
                </a:cubicBezTo>
                <a:cubicBezTo>
                  <a:pt x="5340475" y="185657"/>
                  <a:pt x="5329778" y="204121"/>
                  <a:pt x="5315850" y="221626"/>
                </a:cubicBezTo>
                <a:cubicBezTo>
                  <a:pt x="5301922" y="239132"/>
                  <a:pt x="5284475" y="251470"/>
                  <a:pt x="5263509" y="258638"/>
                </a:cubicBezTo>
                <a:cubicBezTo>
                  <a:pt x="5242543" y="265807"/>
                  <a:pt x="5238794" y="264086"/>
                  <a:pt x="5252263" y="253476"/>
                </a:cubicBezTo>
                <a:cubicBezTo>
                  <a:pt x="5265732" y="242865"/>
                  <a:pt x="5278609" y="230844"/>
                  <a:pt x="5290893" y="217413"/>
                </a:cubicBezTo>
                <a:cubicBezTo>
                  <a:pt x="5303178" y="203981"/>
                  <a:pt x="5313531" y="188230"/>
                  <a:pt x="5321952" y="170160"/>
                </a:cubicBezTo>
                <a:cubicBezTo>
                  <a:pt x="5298177" y="174054"/>
                  <a:pt x="5284519" y="176197"/>
                  <a:pt x="5280978" y="176587"/>
                </a:cubicBezTo>
                <a:cubicBezTo>
                  <a:pt x="5277437" y="176978"/>
                  <a:pt x="5271902" y="173843"/>
                  <a:pt x="5264374" y="167183"/>
                </a:cubicBezTo>
                <a:cubicBezTo>
                  <a:pt x="5256846" y="160523"/>
                  <a:pt x="5258470" y="157584"/>
                  <a:pt x="5269248" y="158365"/>
                </a:cubicBezTo>
                <a:cubicBezTo>
                  <a:pt x="5280026" y="159147"/>
                  <a:pt x="5298927" y="157354"/>
                  <a:pt x="5325952" y="152989"/>
                </a:cubicBezTo>
                <a:cubicBezTo>
                  <a:pt x="5329511" y="142100"/>
                  <a:pt x="5330125" y="133461"/>
                  <a:pt x="5327794" y="127074"/>
                </a:cubicBezTo>
                <a:lnTo>
                  <a:pt x="5327597" y="124166"/>
                </a:lnTo>
                <a:lnTo>
                  <a:pt x="5307999" y="126739"/>
                </a:lnTo>
                <a:cubicBezTo>
                  <a:pt x="5299988" y="137790"/>
                  <a:pt x="5294289" y="135836"/>
                  <a:pt x="5290903" y="120879"/>
                </a:cubicBezTo>
                <a:cubicBezTo>
                  <a:pt x="5287517" y="105922"/>
                  <a:pt x="5284292" y="90983"/>
                  <a:pt x="5281229" y="76063"/>
                </a:cubicBezTo>
                <a:cubicBezTo>
                  <a:pt x="5278166" y="61143"/>
                  <a:pt x="5274653" y="49922"/>
                  <a:pt x="5270690" y="42400"/>
                </a:cubicBezTo>
                <a:cubicBezTo>
                  <a:pt x="5266728" y="34878"/>
                  <a:pt x="5267809" y="31520"/>
                  <a:pt x="5273936" y="32326"/>
                </a:cubicBezTo>
                <a:cubicBezTo>
                  <a:pt x="5280063" y="33133"/>
                  <a:pt x="5285712" y="33715"/>
                  <a:pt x="5290884" y="34075"/>
                </a:cubicBezTo>
                <a:cubicBezTo>
                  <a:pt x="5296056" y="34435"/>
                  <a:pt x="5307885" y="33458"/>
                  <a:pt x="5326370" y="31145"/>
                </a:cubicBezTo>
                <a:cubicBezTo>
                  <a:pt x="5344856" y="28832"/>
                  <a:pt x="5361203" y="26522"/>
                  <a:pt x="5375409" y="24215"/>
                </a:cubicBezTo>
                <a:cubicBezTo>
                  <a:pt x="5389616" y="21908"/>
                  <a:pt x="5398834" y="19757"/>
                  <a:pt x="5403063" y="17760"/>
                </a:cubicBezTo>
                <a:cubicBezTo>
                  <a:pt x="5405178" y="16761"/>
                  <a:pt x="5407585" y="16324"/>
                  <a:pt x="5410284" y="16448"/>
                </a:cubicBezTo>
                <a:close/>
                <a:moveTo>
                  <a:pt x="5995956" y="15730"/>
                </a:moveTo>
                <a:cubicBezTo>
                  <a:pt x="5997589" y="15680"/>
                  <a:pt x="5999608" y="16013"/>
                  <a:pt x="6002013" y="16727"/>
                </a:cubicBezTo>
                <a:cubicBezTo>
                  <a:pt x="6011631" y="19586"/>
                  <a:pt x="6018851" y="22913"/>
                  <a:pt x="6023677" y="26708"/>
                </a:cubicBezTo>
                <a:cubicBezTo>
                  <a:pt x="6028501" y="30503"/>
                  <a:pt x="6029069" y="34670"/>
                  <a:pt x="6025379" y="39210"/>
                </a:cubicBezTo>
                <a:cubicBezTo>
                  <a:pt x="6021689" y="43749"/>
                  <a:pt x="6017329" y="51042"/>
                  <a:pt x="6012301" y="61087"/>
                </a:cubicBezTo>
                <a:cubicBezTo>
                  <a:pt x="6007271" y="71133"/>
                  <a:pt x="5999857" y="81378"/>
                  <a:pt x="5990060" y="91820"/>
                </a:cubicBezTo>
                <a:cubicBezTo>
                  <a:pt x="6014579" y="91138"/>
                  <a:pt x="6029738" y="88633"/>
                  <a:pt x="6035536" y="84305"/>
                </a:cubicBezTo>
                <a:cubicBezTo>
                  <a:pt x="6041334" y="79976"/>
                  <a:pt x="6048053" y="79480"/>
                  <a:pt x="6055693" y="82816"/>
                </a:cubicBezTo>
                <a:cubicBezTo>
                  <a:pt x="6063333" y="86153"/>
                  <a:pt x="6069481" y="90323"/>
                  <a:pt x="6074139" y="95327"/>
                </a:cubicBezTo>
                <a:cubicBezTo>
                  <a:pt x="6078795" y="100332"/>
                  <a:pt x="6079145" y="104989"/>
                  <a:pt x="6075189" y="109298"/>
                </a:cubicBezTo>
                <a:cubicBezTo>
                  <a:pt x="6071233" y="113608"/>
                  <a:pt x="6068489" y="123828"/>
                  <a:pt x="6066957" y="139957"/>
                </a:cubicBezTo>
                <a:cubicBezTo>
                  <a:pt x="6065425" y="156086"/>
                  <a:pt x="6064077" y="172309"/>
                  <a:pt x="6062911" y="188624"/>
                </a:cubicBezTo>
                <a:cubicBezTo>
                  <a:pt x="6061745" y="204939"/>
                  <a:pt x="6058304" y="219013"/>
                  <a:pt x="6052587" y="230844"/>
                </a:cubicBezTo>
                <a:cubicBezTo>
                  <a:pt x="6046869" y="242676"/>
                  <a:pt x="6037998" y="251671"/>
                  <a:pt x="6025974" y="257829"/>
                </a:cubicBezTo>
                <a:cubicBezTo>
                  <a:pt x="6013949" y="263987"/>
                  <a:pt x="6007482" y="262439"/>
                  <a:pt x="6006571" y="253187"/>
                </a:cubicBezTo>
                <a:cubicBezTo>
                  <a:pt x="6005659" y="243935"/>
                  <a:pt x="6000711" y="233406"/>
                  <a:pt x="5991725" y="221599"/>
                </a:cubicBezTo>
                <a:cubicBezTo>
                  <a:pt x="5982739" y="209792"/>
                  <a:pt x="5983955" y="206654"/>
                  <a:pt x="5995371" y="212185"/>
                </a:cubicBezTo>
                <a:cubicBezTo>
                  <a:pt x="6006787" y="217717"/>
                  <a:pt x="6014759" y="220830"/>
                  <a:pt x="6019286" y="221524"/>
                </a:cubicBezTo>
                <a:cubicBezTo>
                  <a:pt x="6023813" y="222219"/>
                  <a:pt x="6028027" y="218061"/>
                  <a:pt x="6031927" y="209050"/>
                </a:cubicBezTo>
                <a:cubicBezTo>
                  <a:pt x="6035827" y="200040"/>
                  <a:pt x="6038557" y="186395"/>
                  <a:pt x="6040113" y="168113"/>
                </a:cubicBezTo>
                <a:cubicBezTo>
                  <a:pt x="6041669" y="149832"/>
                  <a:pt x="6042447" y="134540"/>
                  <a:pt x="6042447" y="122237"/>
                </a:cubicBezTo>
                <a:cubicBezTo>
                  <a:pt x="6042447" y="111137"/>
                  <a:pt x="6041377" y="104871"/>
                  <a:pt x="6039238" y="103438"/>
                </a:cubicBezTo>
                <a:cubicBezTo>
                  <a:pt x="6037099" y="102006"/>
                  <a:pt x="6031781" y="102356"/>
                  <a:pt x="6023285" y="104489"/>
                </a:cubicBezTo>
                <a:lnTo>
                  <a:pt x="5998953" y="110591"/>
                </a:lnTo>
                <a:cubicBezTo>
                  <a:pt x="5993049" y="111398"/>
                  <a:pt x="5987803" y="109463"/>
                  <a:pt x="5983214" y="104787"/>
                </a:cubicBezTo>
                <a:cubicBezTo>
                  <a:pt x="5971345" y="118268"/>
                  <a:pt x="5958989" y="128643"/>
                  <a:pt x="5946147" y="135911"/>
                </a:cubicBezTo>
                <a:cubicBezTo>
                  <a:pt x="5942935" y="137728"/>
                  <a:pt x="5940518" y="138833"/>
                  <a:pt x="5938895" y="139228"/>
                </a:cubicBezTo>
                <a:lnTo>
                  <a:pt x="5937457" y="138680"/>
                </a:lnTo>
                <a:lnTo>
                  <a:pt x="5937181" y="143492"/>
                </a:lnTo>
                <a:cubicBezTo>
                  <a:pt x="5937003" y="149832"/>
                  <a:pt x="5937108" y="157671"/>
                  <a:pt x="5937495" y="167007"/>
                </a:cubicBezTo>
                <a:cubicBezTo>
                  <a:pt x="5938271" y="185678"/>
                  <a:pt x="5937657" y="199817"/>
                  <a:pt x="5935654" y="209423"/>
                </a:cubicBezTo>
                <a:cubicBezTo>
                  <a:pt x="5933651" y="219028"/>
                  <a:pt x="5930960" y="226755"/>
                  <a:pt x="5927580" y="232603"/>
                </a:cubicBezTo>
                <a:cubicBezTo>
                  <a:pt x="5924201" y="238450"/>
                  <a:pt x="5920582" y="238537"/>
                  <a:pt x="5916725" y="232863"/>
                </a:cubicBezTo>
                <a:cubicBezTo>
                  <a:pt x="5912868" y="227189"/>
                  <a:pt x="5909916" y="222476"/>
                  <a:pt x="5907870" y="218724"/>
                </a:cubicBezTo>
                <a:cubicBezTo>
                  <a:pt x="5905823" y="214973"/>
                  <a:pt x="5903824" y="212945"/>
                  <a:pt x="5901870" y="212641"/>
                </a:cubicBezTo>
                <a:cubicBezTo>
                  <a:pt x="5899917" y="212337"/>
                  <a:pt x="5890209" y="213611"/>
                  <a:pt x="5872746" y="216464"/>
                </a:cubicBezTo>
                <a:cubicBezTo>
                  <a:pt x="5868679" y="233852"/>
                  <a:pt x="5864037" y="238608"/>
                  <a:pt x="5858822" y="230733"/>
                </a:cubicBezTo>
                <a:cubicBezTo>
                  <a:pt x="5853606" y="222857"/>
                  <a:pt x="5850999" y="212371"/>
                  <a:pt x="5850999" y="199274"/>
                </a:cubicBezTo>
                <a:cubicBezTo>
                  <a:pt x="5850999" y="186934"/>
                  <a:pt x="5850617" y="171602"/>
                  <a:pt x="5849855" y="153277"/>
                </a:cubicBezTo>
                <a:cubicBezTo>
                  <a:pt x="5849092" y="134953"/>
                  <a:pt x="5846369" y="121688"/>
                  <a:pt x="5841688" y="113484"/>
                </a:cubicBezTo>
                <a:cubicBezTo>
                  <a:pt x="5837006" y="105280"/>
                  <a:pt x="5837803" y="101178"/>
                  <a:pt x="5844078" y="101178"/>
                </a:cubicBezTo>
                <a:cubicBezTo>
                  <a:pt x="5848221" y="101178"/>
                  <a:pt x="5853064" y="101556"/>
                  <a:pt x="5858608" y="102313"/>
                </a:cubicBezTo>
                <a:cubicBezTo>
                  <a:pt x="5864561" y="94834"/>
                  <a:pt x="5871202" y="83269"/>
                  <a:pt x="5878532" y="67617"/>
                </a:cubicBezTo>
                <a:cubicBezTo>
                  <a:pt x="5885862" y="51965"/>
                  <a:pt x="5888166" y="39634"/>
                  <a:pt x="5885443" y="30624"/>
                </a:cubicBezTo>
                <a:cubicBezTo>
                  <a:pt x="5882721" y="21614"/>
                  <a:pt x="5889576" y="20674"/>
                  <a:pt x="5906009" y="27806"/>
                </a:cubicBezTo>
                <a:cubicBezTo>
                  <a:pt x="5920024" y="34577"/>
                  <a:pt x="5924355" y="40540"/>
                  <a:pt x="5919004" y="45693"/>
                </a:cubicBezTo>
                <a:cubicBezTo>
                  <a:pt x="5913653" y="50846"/>
                  <a:pt x="5907888" y="58055"/>
                  <a:pt x="5901712" y="67320"/>
                </a:cubicBezTo>
                <a:cubicBezTo>
                  <a:pt x="5895536" y="76584"/>
                  <a:pt x="5886073" y="88249"/>
                  <a:pt x="5873323" y="102313"/>
                </a:cubicBezTo>
                <a:cubicBezTo>
                  <a:pt x="5888330" y="100155"/>
                  <a:pt x="5898760" y="96502"/>
                  <a:pt x="5904614" y="91355"/>
                </a:cubicBezTo>
                <a:cubicBezTo>
                  <a:pt x="5910468" y="86208"/>
                  <a:pt x="5916806" y="85297"/>
                  <a:pt x="5923627" y="88621"/>
                </a:cubicBezTo>
                <a:cubicBezTo>
                  <a:pt x="5930448" y="91944"/>
                  <a:pt x="5936417" y="95405"/>
                  <a:pt x="5941533" y="99001"/>
                </a:cubicBezTo>
                <a:cubicBezTo>
                  <a:pt x="5946649" y="102598"/>
                  <a:pt x="5947805" y="106818"/>
                  <a:pt x="5945002" y="111661"/>
                </a:cubicBezTo>
                <a:cubicBezTo>
                  <a:pt x="5942199" y="116504"/>
                  <a:pt x="5940053" y="122271"/>
                  <a:pt x="5938565" y="128962"/>
                </a:cubicBezTo>
                <a:cubicBezTo>
                  <a:pt x="5938193" y="130635"/>
                  <a:pt x="5937892" y="132682"/>
                  <a:pt x="5937661" y="135104"/>
                </a:cubicBezTo>
                <a:lnTo>
                  <a:pt x="5937643" y="135425"/>
                </a:lnTo>
                <a:lnTo>
                  <a:pt x="5938671" y="133061"/>
                </a:lnTo>
                <a:cubicBezTo>
                  <a:pt x="5940221" y="130611"/>
                  <a:pt x="5942563" y="127449"/>
                  <a:pt x="5945700" y="123577"/>
                </a:cubicBezTo>
                <a:cubicBezTo>
                  <a:pt x="5958245" y="108086"/>
                  <a:pt x="5969723" y="90379"/>
                  <a:pt x="5980135" y="70454"/>
                </a:cubicBezTo>
                <a:cubicBezTo>
                  <a:pt x="5990547" y="50530"/>
                  <a:pt x="5994391" y="35880"/>
                  <a:pt x="5991669" y="26503"/>
                </a:cubicBezTo>
                <a:cubicBezTo>
                  <a:pt x="5989627" y="19471"/>
                  <a:pt x="5991057" y="15880"/>
                  <a:pt x="5995956" y="15730"/>
                </a:cubicBezTo>
                <a:close/>
                <a:moveTo>
                  <a:pt x="986758" y="15545"/>
                </a:moveTo>
                <a:cubicBezTo>
                  <a:pt x="988341" y="15326"/>
                  <a:pt x="990443" y="15524"/>
                  <a:pt x="993063" y="16141"/>
                </a:cubicBezTo>
                <a:cubicBezTo>
                  <a:pt x="1003543" y="18609"/>
                  <a:pt x="1011704" y="22770"/>
                  <a:pt x="1017546" y="28624"/>
                </a:cubicBezTo>
                <a:cubicBezTo>
                  <a:pt x="1024293" y="34714"/>
                  <a:pt x="1026187" y="42121"/>
                  <a:pt x="1023229" y="50846"/>
                </a:cubicBezTo>
                <a:cubicBezTo>
                  <a:pt x="1020271" y="59571"/>
                  <a:pt x="1014935" y="60811"/>
                  <a:pt x="1007220" y="54567"/>
                </a:cubicBezTo>
                <a:cubicBezTo>
                  <a:pt x="999506" y="48322"/>
                  <a:pt x="992598" y="39740"/>
                  <a:pt x="986496" y="28820"/>
                </a:cubicBezTo>
                <a:cubicBezTo>
                  <a:pt x="981920" y="20629"/>
                  <a:pt x="982007" y="16205"/>
                  <a:pt x="986758" y="15545"/>
                </a:cubicBezTo>
                <a:close/>
                <a:moveTo>
                  <a:pt x="2222650" y="13968"/>
                </a:moveTo>
                <a:cubicBezTo>
                  <a:pt x="2224204" y="14214"/>
                  <a:pt x="2226065" y="14808"/>
                  <a:pt x="2228234" y="15751"/>
                </a:cubicBezTo>
                <a:cubicBezTo>
                  <a:pt x="2236910" y="19521"/>
                  <a:pt x="2243548" y="24159"/>
                  <a:pt x="2248149" y="29666"/>
                </a:cubicBezTo>
                <a:cubicBezTo>
                  <a:pt x="2252751" y="35173"/>
                  <a:pt x="2252952" y="39551"/>
                  <a:pt x="2248754" y="42800"/>
                </a:cubicBezTo>
                <a:cubicBezTo>
                  <a:pt x="2244556" y="46050"/>
                  <a:pt x="2240190" y="51643"/>
                  <a:pt x="2235657" y="59581"/>
                </a:cubicBezTo>
                <a:cubicBezTo>
                  <a:pt x="2231124" y="67518"/>
                  <a:pt x="2223190" y="81303"/>
                  <a:pt x="2211854" y="100936"/>
                </a:cubicBezTo>
                <a:cubicBezTo>
                  <a:pt x="2221974" y="108514"/>
                  <a:pt x="2225865" y="117146"/>
                  <a:pt x="2223528" y="126832"/>
                </a:cubicBezTo>
                <a:cubicBezTo>
                  <a:pt x="2221190" y="136518"/>
                  <a:pt x="2220021" y="157168"/>
                  <a:pt x="2220021" y="188782"/>
                </a:cubicBezTo>
                <a:cubicBezTo>
                  <a:pt x="2220021" y="220309"/>
                  <a:pt x="2217240" y="241625"/>
                  <a:pt x="2211677" y="252732"/>
                </a:cubicBezTo>
                <a:cubicBezTo>
                  <a:pt x="2206115" y="263838"/>
                  <a:pt x="2200837" y="263593"/>
                  <a:pt x="2195845" y="251997"/>
                </a:cubicBezTo>
                <a:cubicBezTo>
                  <a:pt x="2190854" y="240401"/>
                  <a:pt x="2189526" y="231400"/>
                  <a:pt x="2191864" y="224994"/>
                </a:cubicBezTo>
                <a:cubicBezTo>
                  <a:pt x="2194202" y="218588"/>
                  <a:pt x="2196149" y="206437"/>
                  <a:pt x="2197706" y="188540"/>
                </a:cubicBezTo>
                <a:cubicBezTo>
                  <a:pt x="2199262" y="170644"/>
                  <a:pt x="2200041" y="153987"/>
                  <a:pt x="2200041" y="138571"/>
                </a:cubicBezTo>
                <a:cubicBezTo>
                  <a:pt x="2200041" y="124321"/>
                  <a:pt x="2200289" y="116954"/>
                  <a:pt x="2200785" y="116470"/>
                </a:cubicBezTo>
                <a:cubicBezTo>
                  <a:pt x="2187948" y="132978"/>
                  <a:pt x="2173720" y="146053"/>
                  <a:pt x="2158099" y="155696"/>
                </a:cubicBezTo>
                <a:cubicBezTo>
                  <a:pt x="2142478" y="165338"/>
                  <a:pt x="2140150" y="163401"/>
                  <a:pt x="2151113" y="149882"/>
                </a:cubicBezTo>
                <a:cubicBezTo>
                  <a:pt x="2162077" y="136363"/>
                  <a:pt x="2172802" y="121251"/>
                  <a:pt x="2183288" y="104545"/>
                </a:cubicBezTo>
                <a:cubicBezTo>
                  <a:pt x="2193774" y="87839"/>
                  <a:pt x="2202301" y="71608"/>
                  <a:pt x="2208868" y="55851"/>
                </a:cubicBezTo>
                <a:cubicBezTo>
                  <a:pt x="2215435" y="40093"/>
                  <a:pt x="2218135" y="28528"/>
                  <a:pt x="2216970" y="21155"/>
                </a:cubicBezTo>
                <a:cubicBezTo>
                  <a:pt x="2216095" y="15625"/>
                  <a:pt x="2217989" y="13229"/>
                  <a:pt x="2222650" y="13968"/>
                </a:cubicBezTo>
                <a:close/>
                <a:moveTo>
                  <a:pt x="784578" y="13596"/>
                </a:moveTo>
                <a:cubicBezTo>
                  <a:pt x="785716" y="13271"/>
                  <a:pt x="787271" y="13314"/>
                  <a:pt x="789243" y="13723"/>
                </a:cubicBezTo>
                <a:cubicBezTo>
                  <a:pt x="797131" y="15360"/>
                  <a:pt x="804743" y="17729"/>
                  <a:pt x="812079" y="20829"/>
                </a:cubicBezTo>
                <a:cubicBezTo>
                  <a:pt x="819415" y="23930"/>
                  <a:pt x="821716" y="29477"/>
                  <a:pt x="818981" y="37470"/>
                </a:cubicBezTo>
                <a:cubicBezTo>
                  <a:pt x="816246" y="45464"/>
                  <a:pt x="815238" y="63965"/>
                  <a:pt x="815958" y="92974"/>
                </a:cubicBezTo>
                <a:cubicBezTo>
                  <a:pt x="828695" y="92267"/>
                  <a:pt x="840071" y="90729"/>
                  <a:pt x="850086" y="88360"/>
                </a:cubicBezTo>
                <a:cubicBezTo>
                  <a:pt x="860101" y="85991"/>
                  <a:pt x="869195" y="89306"/>
                  <a:pt x="877368" y="98304"/>
                </a:cubicBezTo>
                <a:cubicBezTo>
                  <a:pt x="885541" y="107302"/>
                  <a:pt x="882642" y="111605"/>
                  <a:pt x="868671" y="111215"/>
                </a:cubicBezTo>
                <a:cubicBezTo>
                  <a:pt x="854700" y="110824"/>
                  <a:pt x="837166" y="111689"/>
                  <a:pt x="816069" y="113810"/>
                </a:cubicBezTo>
                <a:cubicBezTo>
                  <a:pt x="816069" y="142608"/>
                  <a:pt x="816848" y="171397"/>
                  <a:pt x="818404" y="200177"/>
                </a:cubicBezTo>
                <a:cubicBezTo>
                  <a:pt x="819961" y="228956"/>
                  <a:pt x="816531" y="250022"/>
                  <a:pt x="808117" y="263373"/>
                </a:cubicBezTo>
                <a:cubicBezTo>
                  <a:pt x="799701" y="276724"/>
                  <a:pt x="793345" y="278482"/>
                  <a:pt x="789048" y="268647"/>
                </a:cubicBezTo>
                <a:cubicBezTo>
                  <a:pt x="784750" y="258812"/>
                  <a:pt x="778236" y="248673"/>
                  <a:pt x="769505" y="238230"/>
                </a:cubicBezTo>
                <a:cubicBezTo>
                  <a:pt x="760773" y="227787"/>
                  <a:pt x="759542" y="223574"/>
                  <a:pt x="765812" y="225589"/>
                </a:cubicBezTo>
                <a:cubicBezTo>
                  <a:pt x="772081" y="227604"/>
                  <a:pt x="777724" y="229548"/>
                  <a:pt x="782741" y="231421"/>
                </a:cubicBezTo>
                <a:cubicBezTo>
                  <a:pt x="787758" y="233294"/>
                  <a:pt x="790852" y="232627"/>
                  <a:pt x="792024" y="229421"/>
                </a:cubicBezTo>
                <a:cubicBezTo>
                  <a:pt x="793196" y="226215"/>
                  <a:pt x="793971" y="219419"/>
                  <a:pt x="794350" y="209032"/>
                </a:cubicBezTo>
                <a:cubicBezTo>
                  <a:pt x="794728" y="198645"/>
                  <a:pt x="794917" y="167400"/>
                  <a:pt x="794917" y="115298"/>
                </a:cubicBezTo>
                <a:cubicBezTo>
                  <a:pt x="767595" y="119974"/>
                  <a:pt x="749909" y="123090"/>
                  <a:pt x="741860" y="124646"/>
                </a:cubicBezTo>
                <a:cubicBezTo>
                  <a:pt x="733811" y="126203"/>
                  <a:pt x="725855" y="122870"/>
                  <a:pt x="717991" y="114647"/>
                </a:cubicBezTo>
                <a:cubicBezTo>
                  <a:pt x="710129" y="106424"/>
                  <a:pt x="710284" y="102710"/>
                  <a:pt x="718457" y="103503"/>
                </a:cubicBezTo>
                <a:cubicBezTo>
                  <a:pt x="726630" y="104297"/>
                  <a:pt x="737184" y="104124"/>
                  <a:pt x="750120" y="102983"/>
                </a:cubicBezTo>
                <a:cubicBezTo>
                  <a:pt x="763056" y="101842"/>
                  <a:pt x="777603" y="100217"/>
                  <a:pt x="793764" y="98108"/>
                </a:cubicBezTo>
                <a:cubicBezTo>
                  <a:pt x="793764" y="60430"/>
                  <a:pt x="791038" y="36537"/>
                  <a:pt x="785588" y="26429"/>
                </a:cubicBezTo>
                <a:cubicBezTo>
                  <a:pt x="781499" y="18848"/>
                  <a:pt x="781163" y="14570"/>
                  <a:pt x="784578" y="13596"/>
                </a:cubicBezTo>
                <a:close/>
                <a:moveTo>
                  <a:pt x="6513625" y="11430"/>
                </a:moveTo>
                <a:cubicBezTo>
                  <a:pt x="6516167" y="10785"/>
                  <a:pt x="6520756" y="11751"/>
                  <a:pt x="6527395" y="14327"/>
                </a:cubicBezTo>
                <a:cubicBezTo>
                  <a:pt x="6540671" y="19481"/>
                  <a:pt x="6545753" y="25465"/>
                  <a:pt x="6542640" y="32280"/>
                </a:cubicBezTo>
                <a:cubicBezTo>
                  <a:pt x="6539527" y="39095"/>
                  <a:pt x="6537971" y="52716"/>
                  <a:pt x="6537971" y="73142"/>
                </a:cubicBezTo>
                <a:cubicBezTo>
                  <a:pt x="6539447" y="72361"/>
                  <a:pt x="6542696" y="71580"/>
                  <a:pt x="6547719" y="70798"/>
                </a:cubicBezTo>
                <a:cubicBezTo>
                  <a:pt x="6552742" y="70017"/>
                  <a:pt x="6557433" y="71552"/>
                  <a:pt x="6561793" y="75403"/>
                </a:cubicBezTo>
                <a:cubicBezTo>
                  <a:pt x="6566152" y="79254"/>
                  <a:pt x="6565013" y="82943"/>
                  <a:pt x="6558379" y="86472"/>
                </a:cubicBezTo>
                <a:cubicBezTo>
                  <a:pt x="6551743" y="90000"/>
                  <a:pt x="6544885" y="92732"/>
                  <a:pt x="6537803" y="94667"/>
                </a:cubicBezTo>
                <a:lnTo>
                  <a:pt x="6536817" y="116321"/>
                </a:lnTo>
                <a:cubicBezTo>
                  <a:pt x="6541840" y="115590"/>
                  <a:pt x="6548591" y="114436"/>
                  <a:pt x="6557067" y="112861"/>
                </a:cubicBezTo>
                <a:cubicBezTo>
                  <a:pt x="6565544" y="111286"/>
                  <a:pt x="6571097" y="112362"/>
                  <a:pt x="6573727" y="116089"/>
                </a:cubicBezTo>
                <a:cubicBezTo>
                  <a:pt x="6576356" y="119816"/>
                  <a:pt x="6575543" y="122522"/>
                  <a:pt x="6571289" y="124209"/>
                </a:cubicBezTo>
                <a:cubicBezTo>
                  <a:pt x="6567035" y="125896"/>
                  <a:pt x="6553597" y="129288"/>
                  <a:pt x="6530975" y="134385"/>
                </a:cubicBezTo>
                <a:cubicBezTo>
                  <a:pt x="6538752" y="137362"/>
                  <a:pt x="6542439" y="140831"/>
                  <a:pt x="6542035" y="144794"/>
                </a:cubicBezTo>
                <a:cubicBezTo>
                  <a:pt x="6541633" y="148756"/>
                  <a:pt x="6541059" y="152108"/>
                  <a:pt x="6540315" y="154849"/>
                </a:cubicBezTo>
                <a:cubicBezTo>
                  <a:pt x="6540935" y="154986"/>
                  <a:pt x="6543763" y="154046"/>
                  <a:pt x="6548798" y="152031"/>
                </a:cubicBezTo>
                <a:cubicBezTo>
                  <a:pt x="6553833" y="150015"/>
                  <a:pt x="6558735" y="151730"/>
                  <a:pt x="6563504" y="157175"/>
                </a:cubicBezTo>
                <a:cubicBezTo>
                  <a:pt x="6568273" y="162619"/>
                  <a:pt x="6566344" y="166340"/>
                  <a:pt x="6557718" y="168337"/>
                </a:cubicBezTo>
                <a:cubicBezTo>
                  <a:pt x="6549093" y="170333"/>
                  <a:pt x="6543173" y="170557"/>
                  <a:pt x="6539961" y="169006"/>
                </a:cubicBezTo>
                <a:lnTo>
                  <a:pt x="6537971" y="199460"/>
                </a:lnTo>
                <a:cubicBezTo>
                  <a:pt x="6550286" y="206703"/>
                  <a:pt x="6561801" y="212808"/>
                  <a:pt x="6572517" y="217776"/>
                </a:cubicBezTo>
                <a:cubicBezTo>
                  <a:pt x="6583233" y="222743"/>
                  <a:pt x="6595245" y="226938"/>
                  <a:pt x="6608553" y="230361"/>
                </a:cubicBezTo>
                <a:cubicBezTo>
                  <a:pt x="6621860" y="233784"/>
                  <a:pt x="6634781" y="236066"/>
                  <a:pt x="6647313" y="237207"/>
                </a:cubicBezTo>
                <a:cubicBezTo>
                  <a:pt x="6659845" y="238348"/>
                  <a:pt x="6675909" y="238918"/>
                  <a:pt x="6695505" y="238918"/>
                </a:cubicBezTo>
                <a:cubicBezTo>
                  <a:pt x="6717345" y="238918"/>
                  <a:pt x="6719987" y="242438"/>
                  <a:pt x="6703431" y="249476"/>
                </a:cubicBezTo>
                <a:cubicBezTo>
                  <a:pt x="6686873" y="256514"/>
                  <a:pt x="6672471" y="261398"/>
                  <a:pt x="6660223" y="264126"/>
                </a:cubicBezTo>
                <a:cubicBezTo>
                  <a:pt x="6647976" y="266855"/>
                  <a:pt x="6638160" y="267624"/>
                  <a:pt x="6630774" y="266433"/>
                </a:cubicBezTo>
                <a:cubicBezTo>
                  <a:pt x="6623389" y="265242"/>
                  <a:pt x="6610471" y="260133"/>
                  <a:pt x="6592023" y="251104"/>
                </a:cubicBezTo>
                <a:cubicBezTo>
                  <a:pt x="6573575" y="242075"/>
                  <a:pt x="6555851" y="232097"/>
                  <a:pt x="6538855" y="221171"/>
                </a:cubicBezTo>
                <a:cubicBezTo>
                  <a:pt x="6521857" y="210244"/>
                  <a:pt x="6506797" y="199857"/>
                  <a:pt x="6493675" y="190010"/>
                </a:cubicBezTo>
                <a:cubicBezTo>
                  <a:pt x="6482129" y="213487"/>
                  <a:pt x="6468508" y="229279"/>
                  <a:pt x="6452813" y="237384"/>
                </a:cubicBezTo>
                <a:cubicBezTo>
                  <a:pt x="6437118" y="245489"/>
                  <a:pt x="6433621" y="244487"/>
                  <a:pt x="6442321" y="234379"/>
                </a:cubicBezTo>
                <a:cubicBezTo>
                  <a:pt x="6451021" y="224271"/>
                  <a:pt x="6458236" y="214632"/>
                  <a:pt x="6463966" y="205460"/>
                </a:cubicBezTo>
                <a:cubicBezTo>
                  <a:pt x="6469695" y="196288"/>
                  <a:pt x="6473907" y="187873"/>
                  <a:pt x="6476597" y="180215"/>
                </a:cubicBezTo>
                <a:cubicBezTo>
                  <a:pt x="6479289" y="172557"/>
                  <a:pt x="6480439" y="165248"/>
                  <a:pt x="6480049" y="158291"/>
                </a:cubicBezTo>
                <a:cubicBezTo>
                  <a:pt x="6479658" y="151333"/>
                  <a:pt x="6484157" y="151209"/>
                  <a:pt x="6493545" y="157919"/>
                </a:cubicBezTo>
                <a:cubicBezTo>
                  <a:pt x="6502934" y="164628"/>
                  <a:pt x="6506543" y="169282"/>
                  <a:pt x="6504373" y="171881"/>
                </a:cubicBezTo>
                <a:cubicBezTo>
                  <a:pt x="6502203" y="174479"/>
                  <a:pt x="6500565" y="176454"/>
                  <a:pt x="6499461" y="177806"/>
                </a:cubicBezTo>
                <a:cubicBezTo>
                  <a:pt x="6506382" y="182134"/>
                  <a:pt x="6513011" y="186934"/>
                  <a:pt x="6519349" y="192205"/>
                </a:cubicBezTo>
                <a:cubicBezTo>
                  <a:pt x="6520006" y="172014"/>
                  <a:pt x="6520157" y="158446"/>
                  <a:pt x="6519805" y="151501"/>
                </a:cubicBezTo>
                <a:cubicBezTo>
                  <a:pt x="6519451" y="144555"/>
                  <a:pt x="6518375" y="140661"/>
                  <a:pt x="6516577" y="139817"/>
                </a:cubicBezTo>
                <a:cubicBezTo>
                  <a:pt x="6489651" y="145919"/>
                  <a:pt x="6473785" y="150363"/>
                  <a:pt x="6468979" y="153147"/>
                </a:cubicBezTo>
                <a:cubicBezTo>
                  <a:pt x="6464173" y="155931"/>
                  <a:pt x="6457715" y="153699"/>
                  <a:pt x="6449604" y="146450"/>
                </a:cubicBezTo>
                <a:cubicBezTo>
                  <a:pt x="6441493" y="139200"/>
                  <a:pt x="6441021" y="135303"/>
                  <a:pt x="6448190" y="134757"/>
                </a:cubicBezTo>
                <a:cubicBezTo>
                  <a:pt x="6455359" y="134212"/>
                  <a:pt x="6463569" y="133362"/>
                  <a:pt x="6472821" y="132209"/>
                </a:cubicBezTo>
                <a:cubicBezTo>
                  <a:pt x="6482073" y="131055"/>
                  <a:pt x="6496739" y="127607"/>
                  <a:pt x="6516819" y="121865"/>
                </a:cubicBezTo>
                <a:lnTo>
                  <a:pt x="6516819" y="98964"/>
                </a:lnTo>
                <a:cubicBezTo>
                  <a:pt x="6513035" y="99733"/>
                  <a:pt x="6508388" y="99913"/>
                  <a:pt x="6502875" y="99504"/>
                </a:cubicBezTo>
                <a:cubicBezTo>
                  <a:pt x="6497362" y="99094"/>
                  <a:pt x="6492473" y="97048"/>
                  <a:pt x="6488206" y="93365"/>
                </a:cubicBezTo>
                <a:cubicBezTo>
                  <a:pt x="6483939" y="89681"/>
                  <a:pt x="6484411" y="86962"/>
                  <a:pt x="6489620" y="85207"/>
                </a:cubicBezTo>
                <a:cubicBezTo>
                  <a:pt x="6494829" y="83452"/>
                  <a:pt x="6503895" y="81216"/>
                  <a:pt x="6516819" y="78500"/>
                </a:cubicBezTo>
                <a:lnTo>
                  <a:pt x="6516819" y="42856"/>
                </a:lnTo>
                <a:cubicBezTo>
                  <a:pt x="6516819" y="34150"/>
                  <a:pt x="6515262" y="25930"/>
                  <a:pt x="6512149" y="18197"/>
                </a:cubicBezTo>
                <a:cubicBezTo>
                  <a:pt x="6510593" y="14331"/>
                  <a:pt x="6511085" y="12075"/>
                  <a:pt x="6513625" y="11430"/>
                </a:cubicBezTo>
                <a:close/>
                <a:moveTo>
                  <a:pt x="4056176" y="11430"/>
                </a:moveTo>
                <a:cubicBezTo>
                  <a:pt x="4058717" y="10785"/>
                  <a:pt x="4063307" y="11751"/>
                  <a:pt x="4069945" y="14327"/>
                </a:cubicBezTo>
                <a:cubicBezTo>
                  <a:pt x="4083222" y="19481"/>
                  <a:pt x="4088303" y="25465"/>
                  <a:pt x="4085190" y="32280"/>
                </a:cubicBezTo>
                <a:cubicBezTo>
                  <a:pt x="4082078" y="39095"/>
                  <a:pt x="4080521" y="52716"/>
                  <a:pt x="4080521" y="73142"/>
                </a:cubicBezTo>
                <a:cubicBezTo>
                  <a:pt x="4081997" y="72361"/>
                  <a:pt x="4085246" y="71580"/>
                  <a:pt x="4090269" y="70798"/>
                </a:cubicBezTo>
                <a:cubicBezTo>
                  <a:pt x="4095292" y="70017"/>
                  <a:pt x="4099984" y="71552"/>
                  <a:pt x="4104343" y="75403"/>
                </a:cubicBezTo>
                <a:cubicBezTo>
                  <a:pt x="4108702" y="79254"/>
                  <a:pt x="4107565" y="82943"/>
                  <a:pt x="4100929" y="86472"/>
                </a:cubicBezTo>
                <a:cubicBezTo>
                  <a:pt x="4094294" y="90000"/>
                  <a:pt x="4087435" y="92732"/>
                  <a:pt x="4080354" y="94667"/>
                </a:cubicBezTo>
                <a:lnTo>
                  <a:pt x="4079368" y="116321"/>
                </a:lnTo>
                <a:cubicBezTo>
                  <a:pt x="4084391" y="115590"/>
                  <a:pt x="4091141" y="114436"/>
                  <a:pt x="4099618" y="112861"/>
                </a:cubicBezTo>
                <a:cubicBezTo>
                  <a:pt x="4108095" y="111286"/>
                  <a:pt x="4113648" y="112362"/>
                  <a:pt x="4116277" y="116089"/>
                </a:cubicBezTo>
                <a:cubicBezTo>
                  <a:pt x="4118906" y="119816"/>
                  <a:pt x="4118094" y="122522"/>
                  <a:pt x="4113840" y="124209"/>
                </a:cubicBezTo>
                <a:cubicBezTo>
                  <a:pt x="4109586" y="125896"/>
                  <a:pt x="4096148" y="129288"/>
                  <a:pt x="4073526" y="134385"/>
                </a:cubicBezTo>
                <a:cubicBezTo>
                  <a:pt x="4081302" y="137362"/>
                  <a:pt x="4084989" y="140831"/>
                  <a:pt x="4084586" y="144794"/>
                </a:cubicBezTo>
                <a:cubicBezTo>
                  <a:pt x="4084183" y="148756"/>
                  <a:pt x="4083609" y="152108"/>
                  <a:pt x="4082865" y="154849"/>
                </a:cubicBezTo>
                <a:cubicBezTo>
                  <a:pt x="4083485" y="154986"/>
                  <a:pt x="4086313" y="154046"/>
                  <a:pt x="4091348" y="152031"/>
                </a:cubicBezTo>
                <a:cubicBezTo>
                  <a:pt x="4096384" y="150015"/>
                  <a:pt x="4101286" y="151730"/>
                  <a:pt x="4106054" y="157175"/>
                </a:cubicBezTo>
                <a:cubicBezTo>
                  <a:pt x="4110823" y="162619"/>
                  <a:pt x="4108895" y="166340"/>
                  <a:pt x="4100269" y="168337"/>
                </a:cubicBezTo>
                <a:cubicBezTo>
                  <a:pt x="4091643" y="170333"/>
                  <a:pt x="4085724" y="170557"/>
                  <a:pt x="4082512" y="169006"/>
                </a:cubicBezTo>
                <a:lnTo>
                  <a:pt x="4080521" y="199460"/>
                </a:lnTo>
                <a:cubicBezTo>
                  <a:pt x="4092837" y="206703"/>
                  <a:pt x="4104352" y="212808"/>
                  <a:pt x="4115068" y="217776"/>
                </a:cubicBezTo>
                <a:cubicBezTo>
                  <a:pt x="4125783" y="222743"/>
                  <a:pt x="4137795" y="226938"/>
                  <a:pt x="4151103" y="230361"/>
                </a:cubicBezTo>
                <a:cubicBezTo>
                  <a:pt x="4164410" y="233784"/>
                  <a:pt x="4177331" y="236066"/>
                  <a:pt x="4189863" y="237207"/>
                </a:cubicBezTo>
                <a:cubicBezTo>
                  <a:pt x="4202396" y="238348"/>
                  <a:pt x="4218460" y="238918"/>
                  <a:pt x="4238056" y="238918"/>
                </a:cubicBezTo>
                <a:cubicBezTo>
                  <a:pt x="4259896" y="238918"/>
                  <a:pt x="4262538" y="242438"/>
                  <a:pt x="4245981" y="249476"/>
                </a:cubicBezTo>
                <a:cubicBezTo>
                  <a:pt x="4229424" y="256514"/>
                  <a:pt x="4215021" y="261398"/>
                  <a:pt x="4202774" y="264126"/>
                </a:cubicBezTo>
                <a:cubicBezTo>
                  <a:pt x="4190527" y="266855"/>
                  <a:pt x="4180710" y="267624"/>
                  <a:pt x="4173325" y="266433"/>
                </a:cubicBezTo>
                <a:cubicBezTo>
                  <a:pt x="4165939" y="265242"/>
                  <a:pt x="4153022" y="260133"/>
                  <a:pt x="4134574" y="251104"/>
                </a:cubicBezTo>
                <a:cubicBezTo>
                  <a:pt x="4116125" y="242075"/>
                  <a:pt x="4098402" y="232097"/>
                  <a:pt x="4081405" y="221171"/>
                </a:cubicBezTo>
                <a:cubicBezTo>
                  <a:pt x="4064407" y="210244"/>
                  <a:pt x="4049348" y="199857"/>
                  <a:pt x="4036226" y="190010"/>
                </a:cubicBezTo>
                <a:cubicBezTo>
                  <a:pt x="4024679" y="213487"/>
                  <a:pt x="4011059" y="229279"/>
                  <a:pt x="3995363" y="237384"/>
                </a:cubicBezTo>
                <a:cubicBezTo>
                  <a:pt x="3979668" y="245489"/>
                  <a:pt x="3976171" y="244487"/>
                  <a:pt x="3984871" y="234379"/>
                </a:cubicBezTo>
                <a:cubicBezTo>
                  <a:pt x="3993571" y="224271"/>
                  <a:pt x="4000786" y="214632"/>
                  <a:pt x="4006516" y="205460"/>
                </a:cubicBezTo>
                <a:cubicBezTo>
                  <a:pt x="4012246" y="196288"/>
                  <a:pt x="4016457" y="187873"/>
                  <a:pt x="4019148" y="180215"/>
                </a:cubicBezTo>
                <a:cubicBezTo>
                  <a:pt x="4021839" y="172557"/>
                  <a:pt x="4022990" y="165248"/>
                  <a:pt x="4022599" y="158291"/>
                </a:cubicBezTo>
                <a:cubicBezTo>
                  <a:pt x="4022208" y="151333"/>
                  <a:pt x="4026707" y="151209"/>
                  <a:pt x="4036096" y="157919"/>
                </a:cubicBezTo>
                <a:cubicBezTo>
                  <a:pt x="4045484" y="164628"/>
                  <a:pt x="4049094" y="169282"/>
                  <a:pt x="4046923" y="171881"/>
                </a:cubicBezTo>
                <a:cubicBezTo>
                  <a:pt x="4044753" y="174479"/>
                  <a:pt x="4043115" y="176454"/>
                  <a:pt x="4042012" y="177806"/>
                </a:cubicBezTo>
                <a:cubicBezTo>
                  <a:pt x="4048932" y="182134"/>
                  <a:pt x="4055561" y="186934"/>
                  <a:pt x="4061899" y="192205"/>
                </a:cubicBezTo>
                <a:cubicBezTo>
                  <a:pt x="4062556" y="172014"/>
                  <a:pt x="4062708" y="158446"/>
                  <a:pt x="4062355" y="151501"/>
                </a:cubicBezTo>
                <a:cubicBezTo>
                  <a:pt x="4062001" y="144555"/>
                  <a:pt x="4060925" y="140661"/>
                  <a:pt x="4059127" y="139817"/>
                </a:cubicBezTo>
                <a:cubicBezTo>
                  <a:pt x="4032202" y="145919"/>
                  <a:pt x="4016336" y="150363"/>
                  <a:pt x="4011530" y="153147"/>
                </a:cubicBezTo>
                <a:cubicBezTo>
                  <a:pt x="4006724" y="155931"/>
                  <a:pt x="4000265" y="153699"/>
                  <a:pt x="3992154" y="146450"/>
                </a:cubicBezTo>
                <a:cubicBezTo>
                  <a:pt x="3984043" y="139200"/>
                  <a:pt x="3983572" y="135303"/>
                  <a:pt x="3990740" y="134757"/>
                </a:cubicBezTo>
                <a:cubicBezTo>
                  <a:pt x="3997909" y="134212"/>
                  <a:pt x="4006119" y="133362"/>
                  <a:pt x="4015371" y="132209"/>
                </a:cubicBezTo>
                <a:cubicBezTo>
                  <a:pt x="4024624" y="131055"/>
                  <a:pt x="4039290" y="127607"/>
                  <a:pt x="4059369" y="121865"/>
                </a:cubicBezTo>
                <a:lnTo>
                  <a:pt x="4059369" y="98964"/>
                </a:lnTo>
                <a:cubicBezTo>
                  <a:pt x="4055586" y="99733"/>
                  <a:pt x="4050938" y="99913"/>
                  <a:pt x="4045425" y="99504"/>
                </a:cubicBezTo>
                <a:cubicBezTo>
                  <a:pt x="4039913" y="99094"/>
                  <a:pt x="4035023" y="97048"/>
                  <a:pt x="4030757" y="93365"/>
                </a:cubicBezTo>
                <a:cubicBezTo>
                  <a:pt x="4026490" y="89681"/>
                  <a:pt x="4026961" y="86962"/>
                  <a:pt x="4032170" y="85207"/>
                </a:cubicBezTo>
                <a:cubicBezTo>
                  <a:pt x="4037379" y="83452"/>
                  <a:pt x="4046445" y="81216"/>
                  <a:pt x="4059369" y="78500"/>
                </a:cubicBezTo>
                <a:lnTo>
                  <a:pt x="4059369" y="42856"/>
                </a:lnTo>
                <a:cubicBezTo>
                  <a:pt x="4059369" y="34150"/>
                  <a:pt x="4057812" y="25930"/>
                  <a:pt x="4054699" y="18197"/>
                </a:cubicBezTo>
                <a:cubicBezTo>
                  <a:pt x="4053143" y="14331"/>
                  <a:pt x="4053635" y="12075"/>
                  <a:pt x="4056176" y="11430"/>
                </a:cubicBezTo>
                <a:close/>
                <a:moveTo>
                  <a:pt x="6883745" y="10039"/>
                </a:moveTo>
                <a:cubicBezTo>
                  <a:pt x="6886926" y="8526"/>
                  <a:pt x="6894235" y="11094"/>
                  <a:pt x="6905669" y="17741"/>
                </a:cubicBezTo>
                <a:cubicBezTo>
                  <a:pt x="6916657" y="27105"/>
                  <a:pt x="6918161" y="32999"/>
                  <a:pt x="6910181" y="35424"/>
                </a:cubicBezTo>
                <a:cubicBezTo>
                  <a:pt x="6902199" y="37849"/>
                  <a:pt x="6894965" y="40075"/>
                  <a:pt x="6888479" y="42103"/>
                </a:cubicBezTo>
                <a:cubicBezTo>
                  <a:pt x="6881993" y="44130"/>
                  <a:pt x="6876115" y="45941"/>
                  <a:pt x="6870843" y="47535"/>
                </a:cubicBezTo>
                <a:cubicBezTo>
                  <a:pt x="6865572" y="49128"/>
                  <a:pt x="6858906" y="51280"/>
                  <a:pt x="6850845" y="53990"/>
                </a:cubicBezTo>
                <a:cubicBezTo>
                  <a:pt x="6842783" y="56700"/>
                  <a:pt x="6835313" y="58452"/>
                  <a:pt x="6828437" y="59246"/>
                </a:cubicBezTo>
                <a:cubicBezTo>
                  <a:pt x="6821559" y="60039"/>
                  <a:pt x="6821873" y="57776"/>
                  <a:pt x="6829376" y="52455"/>
                </a:cubicBezTo>
                <a:cubicBezTo>
                  <a:pt x="6836879" y="47135"/>
                  <a:pt x="6846817" y="40534"/>
                  <a:pt x="6859188" y="32652"/>
                </a:cubicBezTo>
                <a:cubicBezTo>
                  <a:pt x="6871559" y="24770"/>
                  <a:pt x="6877950" y="19409"/>
                  <a:pt x="6878359" y="16569"/>
                </a:cubicBezTo>
                <a:cubicBezTo>
                  <a:pt x="6878769" y="13729"/>
                  <a:pt x="6880563" y="11552"/>
                  <a:pt x="6883745" y="10039"/>
                </a:cubicBezTo>
                <a:close/>
                <a:moveTo>
                  <a:pt x="4426295" y="10039"/>
                </a:moveTo>
                <a:cubicBezTo>
                  <a:pt x="4429477" y="8526"/>
                  <a:pt x="4436785" y="11094"/>
                  <a:pt x="4448220" y="17741"/>
                </a:cubicBezTo>
                <a:cubicBezTo>
                  <a:pt x="4459208" y="27105"/>
                  <a:pt x="4460712" y="32999"/>
                  <a:pt x="4452731" y="35424"/>
                </a:cubicBezTo>
                <a:cubicBezTo>
                  <a:pt x="4444750" y="37849"/>
                  <a:pt x="4437516" y="40075"/>
                  <a:pt x="4431030" y="42103"/>
                </a:cubicBezTo>
                <a:cubicBezTo>
                  <a:pt x="4424543" y="44130"/>
                  <a:pt x="4418665" y="45941"/>
                  <a:pt x="4413394" y="47535"/>
                </a:cubicBezTo>
                <a:cubicBezTo>
                  <a:pt x="4408123" y="49128"/>
                  <a:pt x="4401456" y="51280"/>
                  <a:pt x="4393395" y="53990"/>
                </a:cubicBezTo>
                <a:cubicBezTo>
                  <a:pt x="4385334" y="56700"/>
                  <a:pt x="4377864" y="58452"/>
                  <a:pt x="4370987" y="59246"/>
                </a:cubicBezTo>
                <a:cubicBezTo>
                  <a:pt x="4364110" y="60039"/>
                  <a:pt x="4364423" y="57776"/>
                  <a:pt x="4371927" y="52455"/>
                </a:cubicBezTo>
                <a:cubicBezTo>
                  <a:pt x="4379430" y="47135"/>
                  <a:pt x="4389367" y="40534"/>
                  <a:pt x="4401739" y="32652"/>
                </a:cubicBezTo>
                <a:cubicBezTo>
                  <a:pt x="4414110" y="24770"/>
                  <a:pt x="4420500" y="19409"/>
                  <a:pt x="4420910" y="16569"/>
                </a:cubicBezTo>
                <a:cubicBezTo>
                  <a:pt x="4421319" y="13729"/>
                  <a:pt x="4423114" y="11552"/>
                  <a:pt x="4426295" y="10039"/>
                </a:cubicBezTo>
                <a:close/>
                <a:moveTo>
                  <a:pt x="2535235" y="7026"/>
                </a:moveTo>
                <a:cubicBezTo>
                  <a:pt x="2536574" y="7029"/>
                  <a:pt x="2538249" y="7339"/>
                  <a:pt x="2540262" y="7956"/>
                </a:cubicBezTo>
                <a:cubicBezTo>
                  <a:pt x="2548311" y="10424"/>
                  <a:pt x="2554366" y="13093"/>
                  <a:pt x="2558428" y="15965"/>
                </a:cubicBezTo>
                <a:cubicBezTo>
                  <a:pt x="2562490" y="18836"/>
                  <a:pt x="2563529" y="22268"/>
                  <a:pt x="2561544" y="26262"/>
                </a:cubicBezTo>
                <a:cubicBezTo>
                  <a:pt x="2559559" y="30255"/>
                  <a:pt x="2557824" y="40041"/>
                  <a:pt x="2556335" y="55618"/>
                </a:cubicBezTo>
                <a:cubicBezTo>
                  <a:pt x="2566492" y="52505"/>
                  <a:pt x="2573897" y="51894"/>
                  <a:pt x="2578548" y="53786"/>
                </a:cubicBezTo>
                <a:lnTo>
                  <a:pt x="2584040" y="59885"/>
                </a:lnTo>
                <a:lnTo>
                  <a:pt x="2585696" y="55957"/>
                </a:lnTo>
                <a:cubicBezTo>
                  <a:pt x="2587045" y="51762"/>
                  <a:pt x="2587719" y="48170"/>
                  <a:pt x="2587719" y="45181"/>
                </a:cubicBezTo>
                <a:cubicBezTo>
                  <a:pt x="2587719" y="36574"/>
                  <a:pt x="2590671" y="33356"/>
                  <a:pt x="2596574" y="35526"/>
                </a:cubicBezTo>
                <a:cubicBezTo>
                  <a:pt x="2602478" y="37697"/>
                  <a:pt x="2607560" y="41092"/>
                  <a:pt x="2611820" y="45712"/>
                </a:cubicBezTo>
                <a:cubicBezTo>
                  <a:pt x="2616080" y="50331"/>
                  <a:pt x="2616905" y="54123"/>
                  <a:pt x="2614294" y="57088"/>
                </a:cubicBezTo>
                <a:cubicBezTo>
                  <a:pt x="2611684" y="60052"/>
                  <a:pt x="2608961" y="63617"/>
                  <a:pt x="2606127" y="67785"/>
                </a:cubicBezTo>
                <a:cubicBezTo>
                  <a:pt x="2603293" y="71952"/>
                  <a:pt x="2596035" y="81130"/>
                  <a:pt x="2584352" y="95318"/>
                </a:cubicBezTo>
                <a:cubicBezTo>
                  <a:pt x="2587527" y="95405"/>
                  <a:pt x="2592798" y="94453"/>
                  <a:pt x="2600165" y="92462"/>
                </a:cubicBezTo>
                <a:cubicBezTo>
                  <a:pt x="2607532" y="90472"/>
                  <a:pt x="2613743" y="92506"/>
                  <a:pt x="2618796" y="98564"/>
                </a:cubicBezTo>
                <a:cubicBezTo>
                  <a:pt x="2623850" y="104623"/>
                  <a:pt x="2621639" y="108139"/>
                  <a:pt x="2612164" y="109112"/>
                </a:cubicBezTo>
                <a:cubicBezTo>
                  <a:pt x="2602689" y="110086"/>
                  <a:pt x="2590510" y="111689"/>
                  <a:pt x="2575627" y="113921"/>
                </a:cubicBezTo>
                <a:cubicBezTo>
                  <a:pt x="2561364" y="131210"/>
                  <a:pt x="2551045" y="140965"/>
                  <a:pt x="2544671" y="143185"/>
                </a:cubicBezTo>
                <a:cubicBezTo>
                  <a:pt x="2552224" y="142527"/>
                  <a:pt x="2559553" y="140221"/>
                  <a:pt x="2566660" y="136264"/>
                </a:cubicBezTo>
                <a:cubicBezTo>
                  <a:pt x="2573766" y="132308"/>
                  <a:pt x="2581444" y="132816"/>
                  <a:pt x="2589691" y="137790"/>
                </a:cubicBezTo>
                <a:cubicBezTo>
                  <a:pt x="2601697" y="144264"/>
                  <a:pt x="2605737" y="150139"/>
                  <a:pt x="2601812" y="155417"/>
                </a:cubicBezTo>
                <a:cubicBezTo>
                  <a:pt x="2597886" y="160694"/>
                  <a:pt x="2595740" y="167372"/>
                  <a:pt x="2595374" y="175453"/>
                </a:cubicBezTo>
                <a:cubicBezTo>
                  <a:pt x="2595008" y="183533"/>
                  <a:pt x="2595222" y="192521"/>
                  <a:pt x="2596017" y="202418"/>
                </a:cubicBezTo>
                <a:cubicBezTo>
                  <a:pt x="2596810" y="212315"/>
                  <a:pt x="2597207" y="219831"/>
                  <a:pt x="2597207" y="224966"/>
                </a:cubicBezTo>
                <a:cubicBezTo>
                  <a:pt x="2597207" y="230993"/>
                  <a:pt x="2594578" y="237960"/>
                  <a:pt x="2589319" y="245867"/>
                </a:cubicBezTo>
                <a:cubicBezTo>
                  <a:pt x="2584061" y="253773"/>
                  <a:pt x="2579627" y="254124"/>
                  <a:pt x="2576017" y="246918"/>
                </a:cubicBezTo>
                <a:cubicBezTo>
                  <a:pt x="2572408" y="239712"/>
                  <a:pt x="2569869" y="235043"/>
                  <a:pt x="2568400" y="232909"/>
                </a:cubicBezTo>
                <a:cubicBezTo>
                  <a:pt x="2566930" y="230776"/>
                  <a:pt x="2561290" y="230293"/>
                  <a:pt x="2551479" y="231458"/>
                </a:cubicBezTo>
                <a:cubicBezTo>
                  <a:pt x="2541669" y="232624"/>
                  <a:pt x="2536138" y="233207"/>
                  <a:pt x="2534885" y="233207"/>
                </a:cubicBezTo>
                <a:cubicBezTo>
                  <a:pt x="2533322" y="245659"/>
                  <a:pt x="2530333" y="251885"/>
                  <a:pt x="2525918" y="251885"/>
                </a:cubicBezTo>
                <a:cubicBezTo>
                  <a:pt x="2522731" y="251885"/>
                  <a:pt x="2519782" y="248443"/>
                  <a:pt x="2517072" y="241560"/>
                </a:cubicBezTo>
                <a:cubicBezTo>
                  <a:pt x="2514362" y="234677"/>
                  <a:pt x="2513786" y="226656"/>
                  <a:pt x="2515342" y="217496"/>
                </a:cubicBezTo>
                <a:cubicBezTo>
                  <a:pt x="2516899" y="208337"/>
                  <a:pt x="2517100" y="193730"/>
                  <a:pt x="2515947" y="173676"/>
                </a:cubicBezTo>
                <a:cubicBezTo>
                  <a:pt x="2514161" y="179232"/>
                  <a:pt x="2507687" y="186391"/>
                  <a:pt x="2496525" y="195154"/>
                </a:cubicBezTo>
                <a:cubicBezTo>
                  <a:pt x="2485363" y="203916"/>
                  <a:pt x="2473646" y="210502"/>
                  <a:pt x="2461373" y="214911"/>
                </a:cubicBezTo>
                <a:cubicBezTo>
                  <a:pt x="2449101" y="219320"/>
                  <a:pt x="2448137" y="216814"/>
                  <a:pt x="2458480" y="207395"/>
                </a:cubicBezTo>
                <a:cubicBezTo>
                  <a:pt x="2468824" y="197975"/>
                  <a:pt x="2479208" y="188249"/>
                  <a:pt x="2489632" y="178215"/>
                </a:cubicBezTo>
                <a:cubicBezTo>
                  <a:pt x="2500056" y="168182"/>
                  <a:pt x="2507848" y="160281"/>
                  <a:pt x="2513007" y="154514"/>
                </a:cubicBezTo>
                <a:lnTo>
                  <a:pt x="2511984" y="149380"/>
                </a:lnTo>
                <a:cubicBezTo>
                  <a:pt x="2508003" y="140574"/>
                  <a:pt x="2509063" y="136813"/>
                  <a:pt x="2515165" y="138097"/>
                </a:cubicBezTo>
                <a:cubicBezTo>
                  <a:pt x="2521267" y="139380"/>
                  <a:pt x="2525124" y="140686"/>
                  <a:pt x="2526737" y="142013"/>
                </a:cubicBezTo>
                <a:cubicBezTo>
                  <a:pt x="2539660" y="129635"/>
                  <a:pt x="2547926" y="121512"/>
                  <a:pt x="2551535" y="117642"/>
                </a:cubicBezTo>
                <a:cubicBezTo>
                  <a:pt x="2513051" y="126175"/>
                  <a:pt x="2490730" y="131226"/>
                  <a:pt x="2484572" y="132795"/>
                </a:cubicBezTo>
                <a:cubicBezTo>
                  <a:pt x="2478414" y="134364"/>
                  <a:pt x="2472889" y="134075"/>
                  <a:pt x="2467996" y="131930"/>
                </a:cubicBezTo>
                <a:cubicBezTo>
                  <a:pt x="2463104" y="129784"/>
                  <a:pt x="2458682" y="125480"/>
                  <a:pt x="2454732" y="119019"/>
                </a:cubicBezTo>
                <a:cubicBezTo>
                  <a:pt x="2450782" y="112557"/>
                  <a:pt x="2455383" y="109912"/>
                  <a:pt x="2468536" y="111084"/>
                </a:cubicBezTo>
                <a:cubicBezTo>
                  <a:pt x="2481689" y="112256"/>
                  <a:pt x="2504295" y="109928"/>
                  <a:pt x="2536355" y="104099"/>
                </a:cubicBezTo>
                <a:lnTo>
                  <a:pt x="2536355" y="79114"/>
                </a:lnTo>
                <a:cubicBezTo>
                  <a:pt x="2529682" y="81446"/>
                  <a:pt x="2523081" y="82401"/>
                  <a:pt x="2516552" y="81979"/>
                </a:cubicBezTo>
                <a:cubicBezTo>
                  <a:pt x="2510022" y="81557"/>
                  <a:pt x="2504881" y="78891"/>
                  <a:pt x="2501129" y="73980"/>
                </a:cubicBezTo>
                <a:cubicBezTo>
                  <a:pt x="2497377" y="69068"/>
                  <a:pt x="2499079" y="66355"/>
                  <a:pt x="2506236" y="65841"/>
                </a:cubicBezTo>
                <a:cubicBezTo>
                  <a:pt x="2513392" y="65326"/>
                  <a:pt x="2523431" y="63711"/>
                  <a:pt x="2536355" y="60994"/>
                </a:cubicBezTo>
                <a:cubicBezTo>
                  <a:pt x="2536355" y="37876"/>
                  <a:pt x="2534994" y="22640"/>
                  <a:pt x="2532272" y="15286"/>
                </a:cubicBezTo>
                <a:cubicBezTo>
                  <a:pt x="2530230" y="9770"/>
                  <a:pt x="2531217" y="7016"/>
                  <a:pt x="2535235" y="7026"/>
                </a:cubicBezTo>
                <a:close/>
                <a:moveTo>
                  <a:pt x="5648423" y="6269"/>
                </a:moveTo>
                <a:cubicBezTo>
                  <a:pt x="5651131" y="6719"/>
                  <a:pt x="5654437" y="7632"/>
                  <a:pt x="5658341" y="9007"/>
                </a:cubicBezTo>
                <a:cubicBezTo>
                  <a:pt x="5673956" y="14507"/>
                  <a:pt x="5680191" y="20901"/>
                  <a:pt x="5677047" y="28187"/>
                </a:cubicBezTo>
                <a:cubicBezTo>
                  <a:pt x="5673903" y="35473"/>
                  <a:pt x="5671956" y="44515"/>
                  <a:pt x="5671205" y="55311"/>
                </a:cubicBezTo>
                <a:cubicBezTo>
                  <a:pt x="5670455" y="66107"/>
                  <a:pt x="5670080" y="79443"/>
                  <a:pt x="5670080" y="95318"/>
                </a:cubicBezTo>
                <a:cubicBezTo>
                  <a:pt x="5683908" y="91424"/>
                  <a:pt x="5694717" y="88503"/>
                  <a:pt x="5702506" y="86556"/>
                </a:cubicBezTo>
                <a:cubicBezTo>
                  <a:pt x="5710294" y="84608"/>
                  <a:pt x="5717149" y="86394"/>
                  <a:pt x="5723072" y="91913"/>
                </a:cubicBezTo>
                <a:cubicBezTo>
                  <a:pt x="5728994" y="97432"/>
                  <a:pt x="5728228" y="101913"/>
                  <a:pt x="5720774" y="105354"/>
                </a:cubicBezTo>
                <a:cubicBezTo>
                  <a:pt x="5713321" y="108796"/>
                  <a:pt x="5705628" y="111509"/>
                  <a:pt x="5697697" y="113494"/>
                </a:cubicBezTo>
                <a:cubicBezTo>
                  <a:pt x="5689765" y="115478"/>
                  <a:pt x="5680175" y="117462"/>
                  <a:pt x="5668926" y="119447"/>
                </a:cubicBezTo>
                <a:lnTo>
                  <a:pt x="5668926" y="156021"/>
                </a:lnTo>
                <a:cubicBezTo>
                  <a:pt x="5678290" y="153776"/>
                  <a:pt x="5686606" y="151463"/>
                  <a:pt x="5693874" y="149082"/>
                </a:cubicBezTo>
                <a:cubicBezTo>
                  <a:pt x="5701141" y="146701"/>
                  <a:pt x="5707944" y="148477"/>
                  <a:pt x="5714282" y="154412"/>
                </a:cubicBezTo>
                <a:cubicBezTo>
                  <a:pt x="5720619" y="160346"/>
                  <a:pt x="5720793" y="164641"/>
                  <a:pt x="5714802" y="167295"/>
                </a:cubicBezTo>
                <a:cubicBezTo>
                  <a:pt x="5708812" y="169949"/>
                  <a:pt x="5701684" y="172216"/>
                  <a:pt x="5693418" y="174094"/>
                </a:cubicBezTo>
                <a:cubicBezTo>
                  <a:pt x="5685151" y="175973"/>
                  <a:pt x="5676932" y="177930"/>
                  <a:pt x="5668759" y="179964"/>
                </a:cubicBezTo>
                <a:cubicBezTo>
                  <a:pt x="5668089" y="196583"/>
                  <a:pt x="5667754" y="210393"/>
                  <a:pt x="5667754" y="221394"/>
                </a:cubicBezTo>
                <a:cubicBezTo>
                  <a:pt x="5683481" y="220675"/>
                  <a:pt x="5696224" y="219537"/>
                  <a:pt x="5705984" y="217980"/>
                </a:cubicBezTo>
                <a:cubicBezTo>
                  <a:pt x="5715745" y="216424"/>
                  <a:pt x="5727989" y="215047"/>
                  <a:pt x="5742717" y="213850"/>
                </a:cubicBezTo>
                <a:cubicBezTo>
                  <a:pt x="5757445" y="212653"/>
                  <a:pt x="5769063" y="215599"/>
                  <a:pt x="5777571" y="222687"/>
                </a:cubicBezTo>
                <a:cubicBezTo>
                  <a:pt x="5786079" y="229775"/>
                  <a:pt x="5788565" y="235244"/>
                  <a:pt x="5785031" y="239095"/>
                </a:cubicBezTo>
                <a:cubicBezTo>
                  <a:pt x="5781496" y="242946"/>
                  <a:pt x="5775741" y="244090"/>
                  <a:pt x="5767767" y="242528"/>
                </a:cubicBezTo>
                <a:cubicBezTo>
                  <a:pt x="5759792" y="240965"/>
                  <a:pt x="5750068" y="239994"/>
                  <a:pt x="5738596" y="239616"/>
                </a:cubicBezTo>
                <a:cubicBezTo>
                  <a:pt x="5727124" y="239238"/>
                  <a:pt x="5714381" y="239049"/>
                  <a:pt x="5700366" y="239049"/>
                </a:cubicBezTo>
                <a:cubicBezTo>
                  <a:pt x="5687393" y="239049"/>
                  <a:pt x="5667435" y="240605"/>
                  <a:pt x="5640491" y="243718"/>
                </a:cubicBezTo>
                <a:cubicBezTo>
                  <a:pt x="5613546" y="246831"/>
                  <a:pt x="5593731" y="249553"/>
                  <a:pt x="5581043" y="251885"/>
                </a:cubicBezTo>
                <a:cubicBezTo>
                  <a:pt x="5568356" y="254217"/>
                  <a:pt x="5559407" y="255773"/>
                  <a:pt x="5554198" y="256555"/>
                </a:cubicBezTo>
                <a:cubicBezTo>
                  <a:pt x="5548989" y="257336"/>
                  <a:pt x="5542658" y="254161"/>
                  <a:pt x="5535204" y="247030"/>
                </a:cubicBezTo>
                <a:cubicBezTo>
                  <a:pt x="5527751" y="239898"/>
                  <a:pt x="5526076" y="235995"/>
                  <a:pt x="5530181" y="235319"/>
                </a:cubicBezTo>
                <a:cubicBezTo>
                  <a:pt x="5534286" y="234643"/>
                  <a:pt x="5541387" y="234113"/>
                  <a:pt x="5551482" y="233728"/>
                </a:cubicBezTo>
                <a:cubicBezTo>
                  <a:pt x="5561578" y="233344"/>
                  <a:pt x="5574842" y="232175"/>
                  <a:pt x="5591275" y="230221"/>
                </a:cubicBezTo>
                <a:cubicBezTo>
                  <a:pt x="5607708" y="228268"/>
                  <a:pt x="5625760" y="226237"/>
                  <a:pt x="5645430" y="224129"/>
                </a:cubicBezTo>
                <a:lnTo>
                  <a:pt x="5645430" y="184168"/>
                </a:lnTo>
                <a:cubicBezTo>
                  <a:pt x="5638621" y="184950"/>
                  <a:pt x="5630082" y="185340"/>
                  <a:pt x="5619813" y="185340"/>
                </a:cubicBezTo>
                <a:cubicBezTo>
                  <a:pt x="5609804" y="185340"/>
                  <a:pt x="5601454" y="182999"/>
                  <a:pt x="5594763" y="178317"/>
                </a:cubicBezTo>
                <a:cubicBezTo>
                  <a:pt x="5588072" y="173636"/>
                  <a:pt x="5589610" y="170526"/>
                  <a:pt x="5599377" y="168988"/>
                </a:cubicBezTo>
                <a:cubicBezTo>
                  <a:pt x="5609144" y="167450"/>
                  <a:pt x="5616418" y="166281"/>
                  <a:pt x="5621199" y="165481"/>
                </a:cubicBezTo>
                <a:cubicBezTo>
                  <a:pt x="5625980" y="164681"/>
                  <a:pt x="5634448" y="162929"/>
                  <a:pt x="5646602" y="160226"/>
                </a:cubicBezTo>
                <a:lnTo>
                  <a:pt x="5646602" y="122312"/>
                </a:lnTo>
                <a:cubicBezTo>
                  <a:pt x="5635340" y="124643"/>
                  <a:pt x="5625636" y="125809"/>
                  <a:pt x="5617487" y="125809"/>
                </a:cubicBezTo>
                <a:cubicBezTo>
                  <a:pt x="5610083" y="125809"/>
                  <a:pt x="5602053" y="124643"/>
                  <a:pt x="5593396" y="122312"/>
                </a:cubicBezTo>
                <a:cubicBezTo>
                  <a:pt x="5583176" y="138720"/>
                  <a:pt x="5572172" y="150409"/>
                  <a:pt x="5560384" y="157379"/>
                </a:cubicBezTo>
                <a:cubicBezTo>
                  <a:pt x="5548596" y="164349"/>
                  <a:pt x="5547396" y="160892"/>
                  <a:pt x="5556784" y="147008"/>
                </a:cubicBezTo>
                <a:cubicBezTo>
                  <a:pt x="5566173" y="133123"/>
                  <a:pt x="5574734" y="116786"/>
                  <a:pt x="5582466" y="97997"/>
                </a:cubicBezTo>
                <a:cubicBezTo>
                  <a:pt x="5590199" y="79207"/>
                  <a:pt x="5593092" y="66281"/>
                  <a:pt x="5591145" y="59218"/>
                </a:cubicBezTo>
                <a:cubicBezTo>
                  <a:pt x="5589198" y="52155"/>
                  <a:pt x="5594475" y="51463"/>
                  <a:pt x="5606977" y="57143"/>
                </a:cubicBezTo>
                <a:cubicBezTo>
                  <a:pt x="5619478" y="62824"/>
                  <a:pt x="5624275" y="67828"/>
                  <a:pt x="5621366" y="72156"/>
                </a:cubicBezTo>
                <a:cubicBezTo>
                  <a:pt x="5618458" y="76485"/>
                  <a:pt x="5615072" y="81930"/>
                  <a:pt x="5611209" y="88490"/>
                </a:cubicBezTo>
                <a:cubicBezTo>
                  <a:pt x="5607346" y="95051"/>
                  <a:pt x="5603621" y="101643"/>
                  <a:pt x="5600037" y="108266"/>
                </a:cubicBezTo>
                <a:cubicBezTo>
                  <a:pt x="5600223" y="107410"/>
                  <a:pt x="5605178" y="106415"/>
                  <a:pt x="5614902" y="105280"/>
                </a:cubicBezTo>
                <a:cubicBezTo>
                  <a:pt x="5624625" y="104145"/>
                  <a:pt x="5635192" y="102238"/>
                  <a:pt x="5646602" y="99559"/>
                </a:cubicBezTo>
                <a:cubicBezTo>
                  <a:pt x="5646602" y="71208"/>
                  <a:pt x="5646413" y="52300"/>
                  <a:pt x="5646035" y="42837"/>
                </a:cubicBezTo>
                <a:cubicBezTo>
                  <a:pt x="5645656" y="33374"/>
                  <a:pt x="5643709" y="23995"/>
                  <a:pt x="5640193" y="14700"/>
                </a:cubicBezTo>
                <a:cubicBezTo>
                  <a:pt x="5637556" y="7728"/>
                  <a:pt x="5640299" y="4918"/>
                  <a:pt x="5648423" y="6269"/>
                </a:cubicBezTo>
                <a:close/>
                <a:moveTo>
                  <a:pt x="2888110" y="5444"/>
                </a:moveTo>
                <a:cubicBezTo>
                  <a:pt x="2891719" y="5444"/>
                  <a:pt x="2898469" y="7258"/>
                  <a:pt x="2908360" y="10886"/>
                </a:cubicBezTo>
                <a:cubicBezTo>
                  <a:pt x="2918251" y="14514"/>
                  <a:pt x="2921751" y="18532"/>
                  <a:pt x="2918862" y="22941"/>
                </a:cubicBezTo>
                <a:cubicBezTo>
                  <a:pt x="2915972" y="27350"/>
                  <a:pt x="2913330" y="32742"/>
                  <a:pt x="2910937" y="39117"/>
                </a:cubicBezTo>
                <a:cubicBezTo>
                  <a:pt x="2908543" y="45491"/>
                  <a:pt x="2905629" y="51383"/>
                  <a:pt x="2902193" y="56790"/>
                </a:cubicBezTo>
                <a:cubicBezTo>
                  <a:pt x="2915005" y="55277"/>
                  <a:pt x="2929007" y="53351"/>
                  <a:pt x="2944200" y="51014"/>
                </a:cubicBezTo>
                <a:cubicBezTo>
                  <a:pt x="2959393" y="48676"/>
                  <a:pt x="2971550" y="46719"/>
                  <a:pt x="2980672" y="45144"/>
                </a:cubicBezTo>
                <a:cubicBezTo>
                  <a:pt x="2989794" y="43569"/>
                  <a:pt x="2998810" y="43609"/>
                  <a:pt x="3007721" y="45265"/>
                </a:cubicBezTo>
                <a:cubicBezTo>
                  <a:pt x="3016632" y="46921"/>
                  <a:pt x="3023255" y="50874"/>
                  <a:pt x="3027590" y="57125"/>
                </a:cubicBezTo>
                <a:cubicBezTo>
                  <a:pt x="3031925" y="63376"/>
                  <a:pt x="3031224" y="67047"/>
                  <a:pt x="3025488" y="68138"/>
                </a:cubicBezTo>
                <a:cubicBezTo>
                  <a:pt x="3019752" y="69230"/>
                  <a:pt x="3010586" y="69385"/>
                  <a:pt x="2997992" y="68603"/>
                </a:cubicBezTo>
                <a:cubicBezTo>
                  <a:pt x="2985397" y="67822"/>
                  <a:pt x="2970865" y="68011"/>
                  <a:pt x="2954395" y="69171"/>
                </a:cubicBezTo>
                <a:cubicBezTo>
                  <a:pt x="2937924" y="70330"/>
                  <a:pt x="2918974" y="72386"/>
                  <a:pt x="2897542" y="75338"/>
                </a:cubicBezTo>
                <a:cubicBezTo>
                  <a:pt x="2891031" y="89836"/>
                  <a:pt x="2884408" y="101674"/>
                  <a:pt x="2877673" y="110852"/>
                </a:cubicBezTo>
                <a:cubicBezTo>
                  <a:pt x="2879447" y="112166"/>
                  <a:pt x="2887078" y="111295"/>
                  <a:pt x="2900565" y="108238"/>
                </a:cubicBezTo>
                <a:cubicBezTo>
                  <a:pt x="2914053" y="105181"/>
                  <a:pt x="2923305" y="102651"/>
                  <a:pt x="2928322" y="100648"/>
                </a:cubicBezTo>
                <a:cubicBezTo>
                  <a:pt x="2933339" y="98645"/>
                  <a:pt x="2938883" y="98676"/>
                  <a:pt x="2944953" y="100741"/>
                </a:cubicBezTo>
                <a:cubicBezTo>
                  <a:pt x="2951024" y="102806"/>
                  <a:pt x="2956503" y="105209"/>
                  <a:pt x="2961389" y="107950"/>
                </a:cubicBezTo>
                <a:cubicBezTo>
                  <a:pt x="2966276" y="110691"/>
                  <a:pt x="2967355" y="116557"/>
                  <a:pt x="2964626" y="125549"/>
                </a:cubicBezTo>
                <a:cubicBezTo>
                  <a:pt x="2961898" y="134540"/>
                  <a:pt x="2960918" y="144196"/>
                  <a:pt x="2961687" y="154514"/>
                </a:cubicBezTo>
                <a:cubicBezTo>
                  <a:pt x="2962456" y="164833"/>
                  <a:pt x="2963228" y="176990"/>
                  <a:pt x="2964003" y="190986"/>
                </a:cubicBezTo>
                <a:cubicBezTo>
                  <a:pt x="2964779" y="204983"/>
                  <a:pt x="2965566" y="217745"/>
                  <a:pt x="2966366" y="229272"/>
                </a:cubicBezTo>
                <a:cubicBezTo>
                  <a:pt x="2967166" y="240801"/>
                  <a:pt x="2965895" y="250536"/>
                  <a:pt x="2962552" y="258480"/>
                </a:cubicBezTo>
                <a:cubicBezTo>
                  <a:pt x="2959210" y="266424"/>
                  <a:pt x="2954178" y="272954"/>
                  <a:pt x="2947455" y="278070"/>
                </a:cubicBezTo>
                <a:cubicBezTo>
                  <a:pt x="2940733" y="283185"/>
                  <a:pt x="2936395" y="282141"/>
                  <a:pt x="2934442" y="274935"/>
                </a:cubicBezTo>
                <a:cubicBezTo>
                  <a:pt x="2932489" y="267729"/>
                  <a:pt x="2927575" y="259144"/>
                  <a:pt x="2919699" y="249178"/>
                </a:cubicBezTo>
                <a:cubicBezTo>
                  <a:pt x="2911824" y="239213"/>
                  <a:pt x="2911944" y="235418"/>
                  <a:pt x="2920062" y="237793"/>
                </a:cubicBezTo>
                <a:cubicBezTo>
                  <a:pt x="2928179" y="240168"/>
                  <a:pt x="2933627" y="241337"/>
                  <a:pt x="2936405" y="241300"/>
                </a:cubicBezTo>
                <a:cubicBezTo>
                  <a:pt x="2939183" y="241262"/>
                  <a:pt x="2940572" y="232314"/>
                  <a:pt x="2940572" y="214455"/>
                </a:cubicBezTo>
                <a:cubicBezTo>
                  <a:pt x="2940572" y="193631"/>
                  <a:pt x="2939822" y="172740"/>
                  <a:pt x="2938321" y="151780"/>
                </a:cubicBezTo>
                <a:cubicBezTo>
                  <a:pt x="2936820" y="130820"/>
                  <a:pt x="2933878" y="119695"/>
                  <a:pt x="2929494" y="118405"/>
                </a:cubicBezTo>
                <a:cubicBezTo>
                  <a:pt x="2925110" y="117115"/>
                  <a:pt x="2909002" y="119366"/>
                  <a:pt x="2881171" y="125158"/>
                </a:cubicBezTo>
                <a:lnTo>
                  <a:pt x="2881171" y="149008"/>
                </a:lnTo>
                <a:cubicBezTo>
                  <a:pt x="2886789" y="149082"/>
                  <a:pt x="2895285" y="147544"/>
                  <a:pt x="2906658" y="144394"/>
                </a:cubicBezTo>
                <a:cubicBezTo>
                  <a:pt x="2918031" y="141244"/>
                  <a:pt x="2925382" y="142639"/>
                  <a:pt x="2928712" y="148580"/>
                </a:cubicBezTo>
                <a:cubicBezTo>
                  <a:pt x="2932042" y="154520"/>
                  <a:pt x="2928117" y="158632"/>
                  <a:pt x="2916936" y="160914"/>
                </a:cubicBezTo>
                <a:cubicBezTo>
                  <a:pt x="2905756" y="163196"/>
                  <a:pt x="2893834" y="164337"/>
                  <a:pt x="2881171" y="164337"/>
                </a:cubicBezTo>
                <a:cubicBezTo>
                  <a:pt x="2881171" y="172175"/>
                  <a:pt x="2880396" y="180299"/>
                  <a:pt x="2878846" y="188708"/>
                </a:cubicBezTo>
                <a:cubicBezTo>
                  <a:pt x="2889822" y="188770"/>
                  <a:pt x="2899775" y="187229"/>
                  <a:pt x="2908704" y="184085"/>
                </a:cubicBezTo>
                <a:cubicBezTo>
                  <a:pt x="2917634" y="180941"/>
                  <a:pt x="2924421" y="182534"/>
                  <a:pt x="2929066" y="188866"/>
                </a:cubicBezTo>
                <a:cubicBezTo>
                  <a:pt x="2933710" y="195197"/>
                  <a:pt x="2928393" y="199696"/>
                  <a:pt x="2913113" y="202363"/>
                </a:cubicBezTo>
                <a:cubicBezTo>
                  <a:pt x="2897834" y="205029"/>
                  <a:pt x="2886287" y="204806"/>
                  <a:pt x="2878473" y="201693"/>
                </a:cubicBezTo>
                <a:cubicBezTo>
                  <a:pt x="2877084" y="221797"/>
                  <a:pt x="2873298" y="237718"/>
                  <a:pt x="2867116" y="249457"/>
                </a:cubicBezTo>
                <a:cubicBezTo>
                  <a:pt x="2860934" y="261196"/>
                  <a:pt x="2855483" y="263022"/>
                  <a:pt x="2850764" y="254936"/>
                </a:cubicBezTo>
                <a:cubicBezTo>
                  <a:pt x="2846044" y="246850"/>
                  <a:pt x="2845446" y="238773"/>
                  <a:pt x="2848968" y="230705"/>
                </a:cubicBezTo>
                <a:cubicBezTo>
                  <a:pt x="2852490" y="222637"/>
                  <a:pt x="2855213" y="213608"/>
                  <a:pt x="2857135" y="203618"/>
                </a:cubicBezTo>
                <a:cubicBezTo>
                  <a:pt x="2859058" y="193628"/>
                  <a:pt x="2860602" y="179539"/>
                  <a:pt x="2861767" y="161351"/>
                </a:cubicBezTo>
                <a:cubicBezTo>
                  <a:pt x="2862933" y="143163"/>
                  <a:pt x="2863467" y="131706"/>
                  <a:pt x="2863367" y="126981"/>
                </a:cubicBezTo>
                <a:cubicBezTo>
                  <a:pt x="2854438" y="143265"/>
                  <a:pt x="2843812" y="157364"/>
                  <a:pt x="2831490" y="169276"/>
                </a:cubicBezTo>
                <a:cubicBezTo>
                  <a:pt x="2819169" y="181189"/>
                  <a:pt x="2804305" y="191126"/>
                  <a:pt x="2786898" y="199088"/>
                </a:cubicBezTo>
                <a:cubicBezTo>
                  <a:pt x="2769491" y="207051"/>
                  <a:pt x="2768285" y="204384"/>
                  <a:pt x="2783279" y="191089"/>
                </a:cubicBezTo>
                <a:cubicBezTo>
                  <a:pt x="2798274" y="177793"/>
                  <a:pt x="2813876" y="161301"/>
                  <a:pt x="2830086" y="141613"/>
                </a:cubicBezTo>
                <a:cubicBezTo>
                  <a:pt x="2846295" y="121924"/>
                  <a:pt x="2860943" y="100310"/>
                  <a:pt x="2874027" y="76770"/>
                </a:cubicBezTo>
                <a:cubicBezTo>
                  <a:pt x="2844249" y="80627"/>
                  <a:pt x="2825026" y="83539"/>
                  <a:pt x="2816356" y="85505"/>
                </a:cubicBezTo>
                <a:cubicBezTo>
                  <a:pt x="2807687" y="87470"/>
                  <a:pt x="2799371" y="85284"/>
                  <a:pt x="2791409" y="78947"/>
                </a:cubicBezTo>
                <a:cubicBezTo>
                  <a:pt x="2783447" y="72609"/>
                  <a:pt x="2781707" y="69096"/>
                  <a:pt x="2786191" y="68408"/>
                </a:cubicBezTo>
                <a:cubicBezTo>
                  <a:pt x="2790674" y="67720"/>
                  <a:pt x="2799136" y="67180"/>
                  <a:pt x="2811575" y="66789"/>
                </a:cubicBezTo>
                <a:cubicBezTo>
                  <a:pt x="2824015" y="66399"/>
                  <a:pt x="2846228" y="63977"/>
                  <a:pt x="2878213" y="59525"/>
                </a:cubicBezTo>
                <a:cubicBezTo>
                  <a:pt x="2887093" y="37808"/>
                  <a:pt x="2889784" y="23366"/>
                  <a:pt x="2886287" y="16197"/>
                </a:cubicBezTo>
                <a:cubicBezTo>
                  <a:pt x="2882789" y="9029"/>
                  <a:pt x="2883397" y="5444"/>
                  <a:pt x="2888110" y="5444"/>
                </a:cubicBezTo>
                <a:close/>
                <a:moveTo>
                  <a:pt x="423620" y="4040"/>
                </a:moveTo>
                <a:cubicBezTo>
                  <a:pt x="425087" y="4060"/>
                  <a:pt x="426848" y="4438"/>
                  <a:pt x="428902" y="5175"/>
                </a:cubicBezTo>
                <a:cubicBezTo>
                  <a:pt x="437119" y="8120"/>
                  <a:pt x="443757" y="12194"/>
                  <a:pt x="448817" y="17397"/>
                </a:cubicBezTo>
                <a:cubicBezTo>
                  <a:pt x="453877" y="22600"/>
                  <a:pt x="454904" y="26234"/>
                  <a:pt x="451896" y="28299"/>
                </a:cubicBezTo>
                <a:cubicBezTo>
                  <a:pt x="448889" y="30364"/>
                  <a:pt x="446114" y="33604"/>
                  <a:pt x="443571" y="38019"/>
                </a:cubicBezTo>
                <a:cubicBezTo>
                  <a:pt x="466367" y="59004"/>
                  <a:pt x="483327" y="73713"/>
                  <a:pt x="494452" y="82147"/>
                </a:cubicBezTo>
                <a:cubicBezTo>
                  <a:pt x="505577" y="90580"/>
                  <a:pt x="515734" y="97674"/>
                  <a:pt x="524925" y="103429"/>
                </a:cubicBezTo>
                <a:cubicBezTo>
                  <a:pt x="534114" y="109184"/>
                  <a:pt x="544374" y="113816"/>
                  <a:pt x="555704" y="117326"/>
                </a:cubicBezTo>
                <a:cubicBezTo>
                  <a:pt x="567033" y="120836"/>
                  <a:pt x="574912" y="124755"/>
                  <a:pt x="579340" y="129083"/>
                </a:cubicBezTo>
                <a:cubicBezTo>
                  <a:pt x="583768" y="133412"/>
                  <a:pt x="578791" y="136283"/>
                  <a:pt x="564410" y="137697"/>
                </a:cubicBezTo>
                <a:cubicBezTo>
                  <a:pt x="550030" y="139111"/>
                  <a:pt x="538055" y="139610"/>
                  <a:pt x="528487" y="139194"/>
                </a:cubicBezTo>
                <a:cubicBezTo>
                  <a:pt x="518919" y="138779"/>
                  <a:pt x="510950" y="134692"/>
                  <a:pt x="504581" y="126935"/>
                </a:cubicBezTo>
                <a:cubicBezTo>
                  <a:pt x="498213" y="119177"/>
                  <a:pt x="489106" y="108691"/>
                  <a:pt x="477262" y="95476"/>
                </a:cubicBezTo>
                <a:cubicBezTo>
                  <a:pt x="465418" y="82261"/>
                  <a:pt x="451614" y="66303"/>
                  <a:pt x="435851" y="47600"/>
                </a:cubicBezTo>
                <a:cubicBezTo>
                  <a:pt x="420323" y="73843"/>
                  <a:pt x="404048" y="95674"/>
                  <a:pt x="387026" y="113094"/>
                </a:cubicBezTo>
                <a:cubicBezTo>
                  <a:pt x="370003" y="130513"/>
                  <a:pt x="351800" y="143408"/>
                  <a:pt x="332415" y="151780"/>
                </a:cubicBezTo>
                <a:cubicBezTo>
                  <a:pt x="313030" y="160151"/>
                  <a:pt x="310844" y="158074"/>
                  <a:pt x="325857" y="145547"/>
                </a:cubicBezTo>
                <a:cubicBezTo>
                  <a:pt x="340871" y="133021"/>
                  <a:pt x="355307" y="118672"/>
                  <a:pt x="369166" y="102499"/>
                </a:cubicBezTo>
                <a:cubicBezTo>
                  <a:pt x="383026" y="86326"/>
                  <a:pt x="394976" y="69583"/>
                  <a:pt x="405015" y="52269"/>
                </a:cubicBezTo>
                <a:cubicBezTo>
                  <a:pt x="415055" y="34956"/>
                  <a:pt x="419492" y="22042"/>
                  <a:pt x="418326" y="13528"/>
                </a:cubicBezTo>
                <a:cubicBezTo>
                  <a:pt x="417452" y="7142"/>
                  <a:pt x="419216" y="3979"/>
                  <a:pt x="423620" y="4040"/>
                </a:cubicBezTo>
                <a:close/>
                <a:moveTo>
                  <a:pt x="2019791" y="310"/>
                </a:moveTo>
                <a:cubicBezTo>
                  <a:pt x="2025781" y="1562"/>
                  <a:pt x="2033003" y="5013"/>
                  <a:pt x="2041455" y="10663"/>
                </a:cubicBezTo>
                <a:cubicBezTo>
                  <a:pt x="2049907" y="16312"/>
                  <a:pt x="2052769" y="20057"/>
                  <a:pt x="2050040" y="21899"/>
                </a:cubicBezTo>
                <a:cubicBezTo>
                  <a:pt x="2047312" y="23741"/>
                  <a:pt x="2043836" y="27930"/>
                  <a:pt x="2039613" y="34466"/>
                </a:cubicBezTo>
                <a:cubicBezTo>
                  <a:pt x="2035390" y="41002"/>
                  <a:pt x="2030429" y="48446"/>
                  <a:pt x="2024730" y="56799"/>
                </a:cubicBezTo>
                <a:cubicBezTo>
                  <a:pt x="2019031" y="65152"/>
                  <a:pt x="2014824" y="70209"/>
                  <a:pt x="2012108" y="71970"/>
                </a:cubicBezTo>
                <a:cubicBezTo>
                  <a:pt x="2033254" y="70482"/>
                  <a:pt x="2048177" y="68358"/>
                  <a:pt x="2056877" y="65599"/>
                </a:cubicBezTo>
                <a:cubicBezTo>
                  <a:pt x="2065577" y="62839"/>
                  <a:pt x="2073599" y="63971"/>
                  <a:pt x="2080941" y="68994"/>
                </a:cubicBezTo>
                <a:cubicBezTo>
                  <a:pt x="2088283" y="74017"/>
                  <a:pt x="2094797" y="80327"/>
                  <a:pt x="2100484" y="87923"/>
                </a:cubicBezTo>
                <a:cubicBezTo>
                  <a:pt x="2106170" y="95519"/>
                  <a:pt x="2104139" y="100021"/>
                  <a:pt x="2094391" y="101429"/>
                </a:cubicBezTo>
                <a:cubicBezTo>
                  <a:pt x="2084643" y="102837"/>
                  <a:pt x="2072944" y="107252"/>
                  <a:pt x="2059296" y="114675"/>
                </a:cubicBezTo>
                <a:cubicBezTo>
                  <a:pt x="2045647" y="122098"/>
                  <a:pt x="2040221" y="122547"/>
                  <a:pt x="2043018" y="116024"/>
                </a:cubicBezTo>
                <a:cubicBezTo>
                  <a:pt x="2045814" y="109500"/>
                  <a:pt x="2049123" y="103100"/>
                  <a:pt x="2052943" y="96825"/>
                </a:cubicBezTo>
                <a:cubicBezTo>
                  <a:pt x="2056763" y="90549"/>
                  <a:pt x="2058322" y="86807"/>
                  <a:pt x="2057621" y="85598"/>
                </a:cubicBezTo>
                <a:cubicBezTo>
                  <a:pt x="2056921" y="84388"/>
                  <a:pt x="2049864" y="84360"/>
                  <a:pt x="2036451" y="85514"/>
                </a:cubicBezTo>
                <a:cubicBezTo>
                  <a:pt x="2023037" y="86667"/>
                  <a:pt x="2006362" y="88611"/>
                  <a:pt x="1986426" y="91346"/>
                </a:cubicBezTo>
                <a:cubicBezTo>
                  <a:pt x="1966489" y="94081"/>
                  <a:pt x="1947485" y="96812"/>
                  <a:pt x="1929415" y="99541"/>
                </a:cubicBezTo>
                <a:cubicBezTo>
                  <a:pt x="1911345" y="102269"/>
                  <a:pt x="1900481" y="103243"/>
                  <a:pt x="1896822" y="102462"/>
                </a:cubicBezTo>
                <a:cubicBezTo>
                  <a:pt x="1893337" y="116638"/>
                  <a:pt x="1887737" y="128352"/>
                  <a:pt x="1880023" y="137604"/>
                </a:cubicBezTo>
                <a:cubicBezTo>
                  <a:pt x="1872309" y="146856"/>
                  <a:pt x="1866691" y="146986"/>
                  <a:pt x="1863168" y="137994"/>
                </a:cubicBezTo>
                <a:cubicBezTo>
                  <a:pt x="1859646" y="129003"/>
                  <a:pt x="1860049" y="121291"/>
                  <a:pt x="1864377" y="114861"/>
                </a:cubicBezTo>
                <a:cubicBezTo>
                  <a:pt x="1868706" y="108430"/>
                  <a:pt x="1872206" y="101801"/>
                  <a:pt x="1874879" y="94974"/>
                </a:cubicBezTo>
                <a:cubicBezTo>
                  <a:pt x="1877552" y="88146"/>
                  <a:pt x="1879552" y="82605"/>
                  <a:pt x="1880879" y="78351"/>
                </a:cubicBezTo>
                <a:cubicBezTo>
                  <a:pt x="1882206" y="74097"/>
                  <a:pt x="1885148" y="74032"/>
                  <a:pt x="1889706" y="78156"/>
                </a:cubicBezTo>
                <a:cubicBezTo>
                  <a:pt x="1894264" y="82280"/>
                  <a:pt x="1896543" y="85278"/>
                  <a:pt x="1896543" y="87151"/>
                </a:cubicBezTo>
                <a:cubicBezTo>
                  <a:pt x="1905311" y="87213"/>
                  <a:pt x="1916942" y="86264"/>
                  <a:pt x="1931434" y="84305"/>
                </a:cubicBezTo>
                <a:cubicBezTo>
                  <a:pt x="1945926" y="82345"/>
                  <a:pt x="1967243" y="79511"/>
                  <a:pt x="1995383" y="75803"/>
                </a:cubicBezTo>
                <a:cubicBezTo>
                  <a:pt x="2001820" y="63636"/>
                  <a:pt x="2006973" y="50877"/>
                  <a:pt x="2010843" y="37526"/>
                </a:cubicBezTo>
                <a:cubicBezTo>
                  <a:pt x="2014712" y="24175"/>
                  <a:pt x="2015673" y="14321"/>
                  <a:pt x="2013726" y="7965"/>
                </a:cubicBezTo>
                <a:cubicBezTo>
                  <a:pt x="2011779" y="1609"/>
                  <a:pt x="2013801" y="-943"/>
                  <a:pt x="2019791" y="3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996952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4" y="1181693"/>
            <a:ext cx="1093411" cy="1447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3051" y="3484354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复式统计表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4863951" y="2633285"/>
            <a:ext cx="452176" cy="222535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72716" y="2407727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认识复式统计表</a:t>
            </a:r>
          </a:p>
        </p:txBody>
      </p:sp>
      <p:sp>
        <p:nvSpPr>
          <p:cNvPr id="6" name="矩形 5"/>
          <p:cNvSpPr/>
          <p:nvPr/>
        </p:nvSpPr>
        <p:spPr>
          <a:xfrm>
            <a:off x="5427002" y="4512216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简单的数据分析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81847" y="981499"/>
            <a:ext cx="11047494" cy="5876501"/>
            <a:chOff x="1516344" y="1196751"/>
            <a:chExt cx="11047494" cy="5876501"/>
          </a:xfrm>
        </p:grpSpPr>
        <p:grpSp>
          <p:nvGrpSpPr>
            <p:cNvPr id="9" name="组合 8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2" name="矩形: 圆角 11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4641339" y="1431922"/>
            <a:ext cx="1991700" cy="438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复式统计表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847528" y="1701038"/>
            <a:ext cx="8594484" cy="9489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981075" marR="0" lvl="0" indent="-9810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活动：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统计一下本班同学最喜欢的活动情况（每人限选一种）。</a:t>
            </a:r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2431006" y="2771032"/>
            <a:ext cx="6754813" cy="3159828"/>
            <a:chOff x="2019854" y="2547586"/>
            <a:chExt cx="5855554" cy="3373635"/>
          </a:xfrm>
        </p:grpSpPr>
        <p:pic>
          <p:nvPicPr>
            <p:cNvPr id="41" name="Picture 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854" y="2547586"/>
              <a:ext cx="5844877" cy="1701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5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854" y="4355148"/>
              <a:ext cx="5855554" cy="1566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" name="文本框 7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90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136055" y="1469520"/>
            <a:ext cx="3036201" cy="285520"/>
          </a:xfrm>
          <a:custGeom>
            <a:avLst/>
            <a:gdLst/>
            <a:ahLst/>
            <a:cxnLst/>
            <a:rect l="l" t="t" r="r" b="b"/>
            <a:pathLst>
              <a:path w="3036201" h="285520">
                <a:moveTo>
                  <a:pt x="1576540" y="200175"/>
                </a:moveTo>
                <a:cubicBezTo>
                  <a:pt x="1579985" y="199619"/>
                  <a:pt x="1583792" y="199877"/>
                  <a:pt x="1587963" y="200950"/>
                </a:cubicBezTo>
                <a:cubicBezTo>
                  <a:pt x="1596303" y="203095"/>
                  <a:pt x="1601751" y="207607"/>
                  <a:pt x="1604306" y="214484"/>
                </a:cubicBezTo>
                <a:cubicBezTo>
                  <a:pt x="1606861" y="221361"/>
                  <a:pt x="1606501" y="229965"/>
                  <a:pt x="1603227" y="240296"/>
                </a:cubicBezTo>
                <a:cubicBezTo>
                  <a:pt x="1599953" y="250627"/>
                  <a:pt x="1594006" y="260509"/>
                  <a:pt x="1585386" y="269941"/>
                </a:cubicBezTo>
                <a:cubicBezTo>
                  <a:pt x="1576766" y="279373"/>
                  <a:pt x="1568457" y="284508"/>
                  <a:pt x="1560457" y="285345"/>
                </a:cubicBezTo>
                <a:cubicBezTo>
                  <a:pt x="1552458" y="286182"/>
                  <a:pt x="1550895" y="284033"/>
                  <a:pt x="1555769" y="278899"/>
                </a:cubicBezTo>
                <a:cubicBezTo>
                  <a:pt x="1560643" y="273764"/>
                  <a:pt x="1565136" y="268583"/>
                  <a:pt x="1569247" y="263355"/>
                </a:cubicBezTo>
                <a:cubicBezTo>
                  <a:pt x="1573359" y="258128"/>
                  <a:pt x="1576934" y="251868"/>
                  <a:pt x="1579972" y="244575"/>
                </a:cubicBezTo>
                <a:cubicBezTo>
                  <a:pt x="1574503" y="244575"/>
                  <a:pt x="1569905" y="243177"/>
                  <a:pt x="1566178" y="240380"/>
                </a:cubicBezTo>
                <a:cubicBezTo>
                  <a:pt x="1562451" y="237583"/>
                  <a:pt x="1559927" y="233925"/>
                  <a:pt x="1558606" y="229404"/>
                </a:cubicBezTo>
                <a:cubicBezTo>
                  <a:pt x="1557285" y="224883"/>
                  <a:pt x="1557044" y="220660"/>
                  <a:pt x="1557881" y="216735"/>
                </a:cubicBezTo>
                <a:cubicBezTo>
                  <a:pt x="1558718" y="212810"/>
                  <a:pt x="1561856" y="208661"/>
                  <a:pt x="1567294" y="204289"/>
                </a:cubicBezTo>
                <a:cubicBezTo>
                  <a:pt x="1570013" y="202103"/>
                  <a:pt x="1573095" y="200732"/>
                  <a:pt x="1576540" y="200175"/>
                </a:cubicBezTo>
                <a:close/>
                <a:moveTo>
                  <a:pt x="2292971" y="193694"/>
                </a:moveTo>
                <a:cubicBezTo>
                  <a:pt x="2287191" y="193372"/>
                  <a:pt x="2266393" y="195040"/>
                  <a:pt x="2230575" y="198699"/>
                </a:cubicBezTo>
                <a:cubicBezTo>
                  <a:pt x="2232100" y="212788"/>
                  <a:pt x="2233191" y="224142"/>
                  <a:pt x="2233849" y="232762"/>
                </a:cubicBezTo>
                <a:cubicBezTo>
                  <a:pt x="2270250" y="229686"/>
                  <a:pt x="2291030" y="227857"/>
                  <a:pt x="2296189" y="227274"/>
                </a:cubicBezTo>
                <a:cubicBezTo>
                  <a:pt x="2299054" y="212974"/>
                  <a:pt x="2300679" y="203883"/>
                  <a:pt x="2301063" y="200001"/>
                </a:cubicBezTo>
                <a:cubicBezTo>
                  <a:pt x="2301448" y="196119"/>
                  <a:pt x="2298750" y="194017"/>
                  <a:pt x="2292971" y="193694"/>
                </a:cubicBezTo>
                <a:close/>
                <a:moveTo>
                  <a:pt x="149269" y="188997"/>
                </a:moveTo>
                <a:cubicBezTo>
                  <a:pt x="145437" y="188693"/>
                  <a:pt x="138705" y="189124"/>
                  <a:pt x="129075" y="190290"/>
                </a:cubicBezTo>
                <a:cubicBezTo>
                  <a:pt x="119445" y="191456"/>
                  <a:pt x="105569" y="193074"/>
                  <a:pt x="87450" y="195146"/>
                </a:cubicBezTo>
                <a:cubicBezTo>
                  <a:pt x="88975" y="213947"/>
                  <a:pt x="90060" y="228043"/>
                  <a:pt x="90705" y="237431"/>
                </a:cubicBezTo>
                <a:cubicBezTo>
                  <a:pt x="111467" y="235137"/>
                  <a:pt x="131459" y="232570"/>
                  <a:pt x="150683" y="229729"/>
                </a:cubicBezTo>
                <a:cubicBezTo>
                  <a:pt x="152791" y="218518"/>
                  <a:pt x="154041" y="209002"/>
                  <a:pt x="154432" y="201182"/>
                </a:cubicBezTo>
                <a:cubicBezTo>
                  <a:pt x="154822" y="193363"/>
                  <a:pt x="153101" y="189301"/>
                  <a:pt x="149269" y="188997"/>
                </a:cubicBezTo>
                <a:close/>
                <a:moveTo>
                  <a:pt x="717328" y="170970"/>
                </a:moveTo>
                <a:cubicBezTo>
                  <a:pt x="722487" y="170133"/>
                  <a:pt x="721228" y="173386"/>
                  <a:pt x="713551" y="180728"/>
                </a:cubicBezTo>
                <a:cubicBezTo>
                  <a:pt x="705874" y="188070"/>
                  <a:pt x="694200" y="197093"/>
                  <a:pt x="678530" y="207796"/>
                </a:cubicBezTo>
                <a:cubicBezTo>
                  <a:pt x="662859" y="218499"/>
                  <a:pt x="653046" y="225165"/>
                  <a:pt x="649090" y="227795"/>
                </a:cubicBezTo>
                <a:cubicBezTo>
                  <a:pt x="645133" y="230424"/>
                  <a:pt x="639078" y="228030"/>
                  <a:pt x="630923" y="220614"/>
                </a:cubicBezTo>
                <a:cubicBezTo>
                  <a:pt x="622769" y="213197"/>
                  <a:pt x="621212" y="208928"/>
                  <a:pt x="626254" y="207805"/>
                </a:cubicBezTo>
                <a:cubicBezTo>
                  <a:pt x="631296" y="206683"/>
                  <a:pt x="636650" y="205176"/>
                  <a:pt x="642318" y="203285"/>
                </a:cubicBezTo>
                <a:cubicBezTo>
                  <a:pt x="647986" y="201393"/>
                  <a:pt x="655824" y="198138"/>
                  <a:pt x="665833" y="193518"/>
                </a:cubicBezTo>
                <a:cubicBezTo>
                  <a:pt x="675842" y="188898"/>
                  <a:pt x="685683" y="184176"/>
                  <a:pt x="695357" y="179351"/>
                </a:cubicBezTo>
                <a:cubicBezTo>
                  <a:pt x="704845" y="174601"/>
                  <a:pt x="712168" y="171807"/>
                  <a:pt x="717328" y="170970"/>
                </a:cubicBezTo>
                <a:close/>
                <a:moveTo>
                  <a:pt x="2304672" y="170833"/>
                </a:moveTo>
                <a:cubicBezTo>
                  <a:pt x="2307401" y="170956"/>
                  <a:pt x="2310415" y="171835"/>
                  <a:pt x="2313714" y="173472"/>
                </a:cubicBezTo>
                <a:cubicBezTo>
                  <a:pt x="2320312" y="176747"/>
                  <a:pt x="2326783" y="180722"/>
                  <a:pt x="2333126" y="185397"/>
                </a:cubicBezTo>
                <a:cubicBezTo>
                  <a:pt x="2339470" y="190073"/>
                  <a:pt x="2339796" y="194687"/>
                  <a:pt x="2334103" y="199238"/>
                </a:cubicBezTo>
                <a:cubicBezTo>
                  <a:pt x="2328410" y="203790"/>
                  <a:pt x="2322308" y="213061"/>
                  <a:pt x="2315797" y="227051"/>
                </a:cubicBezTo>
                <a:cubicBezTo>
                  <a:pt x="2322023" y="236910"/>
                  <a:pt x="2323484" y="242488"/>
                  <a:pt x="2320178" y="243784"/>
                </a:cubicBezTo>
                <a:cubicBezTo>
                  <a:pt x="2316873" y="245080"/>
                  <a:pt x="2308523" y="245924"/>
                  <a:pt x="2295129" y="246315"/>
                </a:cubicBezTo>
                <a:cubicBezTo>
                  <a:pt x="2281734" y="246705"/>
                  <a:pt x="2261084" y="247638"/>
                  <a:pt x="2233179" y="249114"/>
                </a:cubicBezTo>
                <a:cubicBezTo>
                  <a:pt x="2227052" y="261653"/>
                  <a:pt x="2221794" y="259219"/>
                  <a:pt x="2217403" y="241812"/>
                </a:cubicBezTo>
                <a:cubicBezTo>
                  <a:pt x="2213013" y="224406"/>
                  <a:pt x="2210039" y="212388"/>
                  <a:pt x="2208483" y="205759"/>
                </a:cubicBezTo>
                <a:cubicBezTo>
                  <a:pt x="2206926" y="199130"/>
                  <a:pt x="2204750" y="193022"/>
                  <a:pt x="2201953" y="187434"/>
                </a:cubicBezTo>
                <a:cubicBezTo>
                  <a:pt x="2199156" y="181847"/>
                  <a:pt x="2201655" y="179866"/>
                  <a:pt x="2209450" y="181491"/>
                </a:cubicBezTo>
                <a:cubicBezTo>
                  <a:pt x="2217245" y="183115"/>
                  <a:pt x="2222358" y="184089"/>
                  <a:pt x="2224789" y="184411"/>
                </a:cubicBezTo>
                <a:cubicBezTo>
                  <a:pt x="2227220" y="184734"/>
                  <a:pt x="2238841" y="183565"/>
                  <a:pt x="2259652" y="180905"/>
                </a:cubicBezTo>
                <a:cubicBezTo>
                  <a:pt x="2280463" y="178244"/>
                  <a:pt x="2293027" y="175522"/>
                  <a:pt x="2297343" y="172738"/>
                </a:cubicBezTo>
                <a:cubicBezTo>
                  <a:pt x="2299501" y="171345"/>
                  <a:pt x="2301944" y="170711"/>
                  <a:pt x="2304672" y="170833"/>
                </a:cubicBezTo>
                <a:close/>
                <a:moveTo>
                  <a:pt x="2957778" y="167094"/>
                </a:moveTo>
                <a:cubicBezTo>
                  <a:pt x="2959690" y="167043"/>
                  <a:pt x="2962353" y="167625"/>
                  <a:pt x="2965767" y="168840"/>
                </a:cubicBezTo>
                <a:cubicBezTo>
                  <a:pt x="2979422" y="173702"/>
                  <a:pt x="2988978" y="178886"/>
                  <a:pt x="2994435" y="184393"/>
                </a:cubicBezTo>
                <a:cubicBezTo>
                  <a:pt x="2999892" y="189899"/>
                  <a:pt x="3001845" y="196832"/>
                  <a:pt x="3000295" y="205191"/>
                </a:cubicBezTo>
                <a:cubicBezTo>
                  <a:pt x="2998745" y="213551"/>
                  <a:pt x="2993964" y="214577"/>
                  <a:pt x="2985952" y="208270"/>
                </a:cubicBezTo>
                <a:cubicBezTo>
                  <a:pt x="2977940" y="201964"/>
                  <a:pt x="2969568" y="194091"/>
                  <a:pt x="2960837" y="184653"/>
                </a:cubicBezTo>
                <a:cubicBezTo>
                  <a:pt x="2953061" y="173100"/>
                  <a:pt x="2952041" y="167247"/>
                  <a:pt x="2957778" y="167094"/>
                </a:cubicBezTo>
                <a:close/>
                <a:moveTo>
                  <a:pt x="159901" y="163427"/>
                </a:moveTo>
                <a:cubicBezTo>
                  <a:pt x="163668" y="163656"/>
                  <a:pt x="168040" y="164902"/>
                  <a:pt x="173017" y="167166"/>
                </a:cubicBezTo>
                <a:cubicBezTo>
                  <a:pt x="182969" y="171693"/>
                  <a:pt x="190848" y="177140"/>
                  <a:pt x="196652" y="183509"/>
                </a:cubicBezTo>
                <a:cubicBezTo>
                  <a:pt x="202457" y="189878"/>
                  <a:pt x="201539" y="195443"/>
                  <a:pt x="193899" y="200206"/>
                </a:cubicBezTo>
                <a:cubicBezTo>
                  <a:pt x="186259" y="204968"/>
                  <a:pt x="179574" y="214580"/>
                  <a:pt x="173844" y="229041"/>
                </a:cubicBezTo>
                <a:cubicBezTo>
                  <a:pt x="185515" y="243143"/>
                  <a:pt x="184362" y="250423"/>
                  <a:pt x="170384" y="250882"/>
                </a:cubicBezTo>
                <a:cubicBezTo>
                  <a:pt x="156407" y="251341"/>
                  <a:pt x="130312" y="252699"/>
                  <a:pt x="92101" y="254956"/>
                </a:cubicBezTo>
                <a:cubicBezTo>
                  <a:pt x="85887" y="265932"/>
                  <a:pt x="81035" y="268505"/>
                  <a:pt x="77543" y="262676"/>
                </a:cubicBezTo>
                <a:cubicBezTo>
                  <a:pt x="74052" y="256847"/>
                  <a:pt x="71339" y="248516"/>
                  <a:pt x="69404" y="237682"/>
                </a:cubicBezTo>
                <a:cubicBezTo>
                  <a:pt x="67469" y="226849"/>
                  <a:pt x="65532" y="217355"/>
                  <a:pt x="63591" y="209201"/>
                </a:cubicBezTo>
                <a:cubicBezTo>
                  <a:pt x="61650" y="201046"/>
                  <a:pt x="58503" y="193012"/>
                  <a:pt x="54149" y="185100"/>
                </a:cubicBezTo>
                <a:cubicBezTo>
                  <a:pt x="49796" y="177187"/>
                  <a:pt x="51690" y="173835"/>
                  <a:pt x="59833" y="175044"/>
                </a:cubicBezTo>
                <a:cubicBezTo>
                  <a:pt x="67975" y="176254"/>
                  <a:pt x="73894" y="177224"/>
                  <a:pt x="77590" y="177956"/>
                </a:cubicBezTo>
                <a:cubicBezTo>
                  <a:pt x="81286" y="178688"/>
                  <a:pt x="88389" y="178681"/>
                  <a:pt x="98900" y="177937"/>
                </a:cubicBezTo>
                <a:cubicBezTo>
                  <a:pt x="109411" y="177193"/>
                  <a:pt x="119345" y="175885"/>
                  <a:pt x="128703" y="174012"/>
                </a:cubicBezTo>
                <a:cubicBezTo>
                  <a:pt x="138061" y="172139"/>
                  <a:pt x="145297" y="169398"/>
                  <a:pt x="150413" y="165789"/>
                </a:cubicBezTo>
                <a:cubicBezTo>
                  <a:pt x="152971" y="163985"/>
                  <a:pt x="156134" y="163197"/>
                  <a:pt x="159901" y="163427"/>
                </a:cubicBezTo>
                <a:close/>
                <a:moveTo>
                  <a:pt x="2278265" y="137689"/>
                </a:moveTo>
                <a:cubicBezTo>
                  <a:pt x="2284298" y="135698"/>
                  <a:pt x="2290893" y="137785"/>
                  <a:pt x="2298049" y="143949"/>
                </a:cubicBezTo>
                <a:cubicBezTo>
                  <a:pt x="2305206" y="150113"/>
                  <a:pt x="2303351" y="154416"/>
                  <a:pt x="2292487" y="156860"/>
                </a:cubicBezTo>
                <a:cubicBezTo>
                  <a:pt x="2281623" y="159303"/>
                  <a:pt x="2270839" y="161303"/>
                  <a:pt x="2260135" y="162859"/>
                </a:cubicBezTo>
                <a:cubicBezTo>
                  <a:pt x="2249432" y="164416"/>
                  <a:pt x="2241845" y="164323"/>
                  <a:pt x="2237374" y="162580"/>
                </a:cubicBezTo>
                <a:cubicBezTo>
                  <a:pt x="2232903" y="160838"/>
                  <a:pt x="2229461" y="157966"/>
                  <a:pt x="2227049" y="153967"/>
                </a:cubicBezTo>
                <a:cubicBezTo>
                  <a:pt x="2224637" y="149967"/>
                  <a:pt x="2227018" y="147719"/>
                  <a:pt x="2234193" y="147223"/>
                </a:cubicBezTo>
                <a:cubicBezTo>
                  <a:pt x="2241368" y="146727"/>
                  <a:pt x="2248775" y="145710"/>
                  <a:pt x="2256415" y="144172"/>
                </a:cubicBezTo>
                <a:cubicBezTo>
                  <a:pt x="2264948" y="141840"/>
                  <a:pt x="2272231" y="139679"/>
                  <a:pt x="2278265" y="137689"/>
                </a:cubicBezTo>
                <a:close/>
                <a:moveTo>
                  <a:pt x="2596943" y="113225"/>
                </a:moveTo>
                <a:cubicBezTo>
                  <a:pt x="2592943" y="113603"/>
                  <a:pt x="2584407" y="114840"/>
                  <a:pt x="2571335" y="116936"/>
                </a:cubicBezTo>
                <a:cubicBezTo>
                  <a:pt x="2558263" y="119032"/>
                  <a:pt x="2552102" y="120319"/>
                  <a:pt x="2552853" y="120797"/>
                </a:cubicBezTo>
                <a:cubicBezTo>
                  <a:pt x="2553603" y="121274"/>
                  <a:pt x="2555057" y="132911"/>
                  <a:pt x="2557215" y="155706"/>
                </a:cubicBezTo>
                <a:cubicBezTo>
                  <a:pt x="2575943" y="151961"/>
                  <a:pt x="2588934" y="148773"/>
                  <a:pt x="2596189" y="146144"/>
                </a:cubicBezTo>
                <a:cubicBezTo>
                  <a:pt x="2600691" y="123820"/>
                  <a:pt x="2600943" y="112847"/>
                  <a:pt x="2596943" y="113225"/>
                </a:cubicBezTo>
                <a:close/>
                <a:moveTo>
                  <a:pt x="148506" y="112655"/>
                </a:moveTo>
                <a:cubicBezTo>
                  <a:pt x="154393" y="111905"/>
                  <a:pt x="160027" y="114048"/>
                  <a:pt x="165408" y="119085"/>
                </a:cubicBezTo>
                <a:cubicBezTo>
                  <a:pt x="172582" y="125801"/>
                  <a:pt x="172803" y="130681"/>
                  <a:pt x="166068" y="133726"/>
                </a:cubicBezTo>
                <a:cubicBezTo>
                  <a:pt x="159334" y="136771"/>
                  <a:pt x="151604" y="138885"/>
                  <a:pt x="142879" y="140070"/>
                </a:cubicBezTo>
                <a:cubicBezTo>
                  <a:pt x="134154" y="141254"/>
                  <a:pt x="123364" y="142625"/>
                  <a:pt x="110509" y="144181"/>
                </a:cubicBezTo>
                <a:cubicBezTo>
                  <a:pt x="97654" y="145738"/>
                  <a:pt x="87071" y="143515"/>
                  <a:pt x="78762" y="137512"/>
                </a:cubicBezTo>
                <a:cubicBezTo>
                  <a:pt x="70452" y="131509"/>
                  <a:pt x="77385" y="127491"/>
                  <a:pt x="99561" y="125457"/>
                </a:cubicBezTo>
                <a:cubicBezTo>
                  <a:pt x="120136" y="121637"/>
                  <a:pt x="134461" y="117941"/>
                  <a:pt x="142535" y="114369"/>
                </a:cubicBezTo>
                <a:cubicBezTo>
                  <a:pt x="144553" y="113476"/>
                  <a:pt x="146544" y="112905"/>
                  <a:pt x="148506" y="112655"/>
                </a:cubicBezTo>
                <a:close/>
                <a:moveTo>
                  <a:pt x="2889867" y="109321"/>
                </a:moveTo>
                <a:cubicBezTo>
                  <a:pt x="2893015" y="109868"/>
                  <a:pt x="2895569" y="111293"/>
                  <a:pt x="2897529" y="113597"/>
                </a:cubicBezTo>
                <a:cubicBezTo>
                  <a:pt x="2901448" y="118205"/>
                  <a:pt x="2898937" y="121702"/>
                  <a:pt x="2889995" y="124089"/>
                </a:cubicBezTo>
                <a:cubicBezTo>
                  <a:pt x="2881053" y="126477"/>
                  <a:pt x="2868787" y="128824"/>
                  <a:pt x="2853197" y="131131"/>
                </a:cubicBezTo>
                <a:cubicBezTo>
                  <a:pt x="2858654" y="132991"/>
                  <a:pt x="2861383" y="136148"/>
                  <a:pt x="2861383" y="140600"/>
                </a:cubicBezTo>
                <a:lnTo>
                  <a:pt x="2861383" y="151037"/>
                </a:lnTo>
                <a:cubicBezTo>
                  <a:pt x="2863553" y="151161"/>
                  <a:pt x="2867857" y="149635"/>
                  <a:pt x="2874293" y="146460"/>
                </a:cubicBezTo>
                <a:cubicBezTo>
                  <a:pt x="2880730" y="143285"/>
                  <a:pt x="2886606" y="144141"/>
                  <a:pt x="2891920" y="149027"/>
                </a:cubicBezTo>
                <a:cubicBezTo>
                  <a:pt x="2897235" y="153914"/>
                  <a:pt x="2895886" y="157635"/>
                  <a:pt x="2887874" y="160190"/>
                </a:cubicBezTo>
                <a:cubicBezTo>
                  <a:pt x="2879862" y="162744"/>
                  <a:pt x="2870926" y="164022"/>
                  <a:pt x="2861066" y="164022"/>
                </a:cubicBezTo>
                <a:lnTo>
                  <a:pt x="2859038" y="188448"/>
                </a:lnTo>
                <a:lnTo>
                  <a:pt x="2896904" y="203737"/>
                </a:lnTo>
                <a:lnTo>
                  <a:pt x="2896850" y="203794"/>
                </a:lnTo>
                <a:lnTo>
                  <a:pt x="2897010" y="203780"/>
                </a:lnTo>
                <a:lnTo>
                  <a:pt x="2924237" y="214772"/>
                </a:lnTo>
                <a:cubicBezTo>
                  <a:pt x="2941651" y="221004"/>
                  <a:pt x="2954747" y="224694"/>
                  <a:pt x="2963525" y="225841"/>
                </a:cubicBezTo>
                <a:cubicBezTo>
                  <a:pt x="2981081" y="228136"/>
                  <a:pt x="2997591" y="229283"/>
                  <a:pt x="3013057" y="229283"/>
                </a:cubicBezTo>
                <a:cubicBezTo>
                  <a:pt x="3031003" y="229283"/>
                  <a:pt x="3038513" y="231190"/>
                  <a:pt x="3035586" y="235004"/>
                </a:cubicBezTo>
                <a:cubicBezTo>
                  <a:pt x="3032659" y="238817"/>
                  <a:pt x="3022836" y="243310"/>
                  <a:pt x="3006118" y="248482"/>
                </a:cubicBezTo>
                <a:cubicBezTo>
                  <a:pt x="2989399" y="253654"/>
                  <a:pt x="2976148" y="256239"/>
                  <a:pt x="2966362" y="256239"/>
                </a:cubicBezTo>
                <a:cubicBezTo>
                  <a:pt x="2956403" y="256239"/>
                  <a:pt x="2942906" y="252082"/>
                  <a:pt x="2925872" y="243766"/>
                </a:cubicBezTo>
                <a:cubicBezTo>
                  <a:pt x="2908837" y="235450"/>
                  <a:pt x="2889685" y="225103"/>
                  <a:pt x="2868415" y="212726"/>
                </a:cubicBezTo>
                <a:cubicBezTo>
                  <a:pt x="2847145" y="200348"/>
                  <a:pt x="2830129" y="191505"/>
                  <a:pt x="2817367" y="186197"/>
                </a:cubicBezTo>
                <a:cubicBezTo>
                  <a:pt x="2814278" y="192336"/>
                  <a:pt x="2808583" y="200351"/>
                  <a:pt x="2800279" y="210242"/>
                </a:cubicBezTo>
                <a:cubicBezTo>
                  <a:pt x="2791976" y="220133"/>
                  <a:pt x="2781577" y="228133"/>
                  <a:pt x="2769081" y="234241"/>
                </a:cubicBezTo>
                <a:cubicBezTo>
                  <a:pt x="2756586" y="240349"/>
                  <a:pt x="2756601" y="236433"/>
                  <a:pt x="2769128" y="222493"/>
                </a:cubicBezTo>
                <a:cubicBezTo>
                  <a:pt x="2781654" y="208552"/>
                  <a:pt x="2790798" y="194538"/>
                  <a:pt x="2796559" y="180449"/>
                </a:cubicBezTo>
                <a:cubicBezTo>
                  <a:pt x="2802320" y="166360"/>
                  <a:pt x="2804812" y="157157"/>
                  <a:pt x="2804037" y="152841"/>
                </a:cubicBezTo>
                <a:cubicBezTo>
                  <a:pt x="2803262" y="148525"/>
                  <a:pt x="2807761" y="148134"/>
                  <a:pt x="2817534" y="151669"/>
                </a:cubicBezTo>
                <a:cubicBezTo>
                  <a:pt x="2827307" y="155204"/>
                  <a:pt x="2831732" y="158624"/>
                  <a:pt x="2830808" y="161929"/>
                </a:cubicBezTo>
                <a:cubicBezTo>
                  <a:pt x="2829884" y="165234"/>
                  <a:pt x="2826842" y="169603"/>
                  <a:pt x="2821683" y="175035"/>
                </a:cubicBezTo>
                <a:cubicBezTo>
                  <a:pt x="2832857" y="179512"/>
                  <a:pt x="2839040" y="182024"/>
                  <a:pt x="2840230" y="182570"/>
                </a:cubicBezTo>
                <a:cubicBezTo>
                  <a:pt x="2840230" y="163532"/>
                  <a:pt x="2839858" y="151433"/>
                  <a:pt x="2839114" y="146274"/>
                </a:cubicBezTo>
                <a:cubicBezTo>
                  <a:pt x="2838370" y="141115"/>
                  <a:pt x="2837496" y="137692"/>
                  <a:pt x="2836491" y="136005"/>
                </a:cubicBezTo>
                <a:cubicBezTo>
                  <a:pt x="2811600" y="142938"/>
                  <a:pt x="2795982" y="147201"/>
                  <a:pt x="2789638" y="148795"/>
                </a:cubicBezTo>
                <a:cubicBezTo>
                  <a:pt x="2783294" y="150389"/>
                  <a:pt x="2776324" y="148128"/>
                  <a:pt x="2768728" y="142014"/>
                </a:cubicBezTo>
                <a:cubicBezTo>
                  <a:pt x="2761131" y="135900"/>
                  <a:pt x="2762294" y="132582"/>
                  <a:pt x="2772216" y="132061"/>
                </a:cubicBezTo>
                <a:cubicBezTo>
                  <a:pt x="2782138" y="131540"/>
                  <a:pt x="2800186" y="128390"/>
                  <a:pt x="2826361" y="122610"/>
                </a:cubicBezTo>
                <a:cubicBezTo>
                  <a:pt x="2852537" y="116831"/>
                  <a:pt x="2869962" y="112732"/>
                  <a:pt x="2878637" y="110314"/>
                </a:cubicBezTo>
                <a:cubicBezTo>
                  <a:pt x="2882975" y="109104"/>
                  <a:pt x="2886718" y="108773"/>
                  <a:pt x="2889867" y="109321"/>
                </a:cubicBezTo>
                <a:close/>
                <a:moveTo>
                  <a:pt x="1988357" y="106097"/>
                </a:moveTo>
                <a:cubicBezTo>
                  <a:pt x="1986642" y="105609"/>
                  <a:pt x="1984208" y="105656"/>
                  <a:pt x="1981055" y="106239"/>
                </a:cubicBezTo>
                <a:cubicBezTo>
                  <a:pt x="1974748" y="107405"/>
                  <a:pt x="1963329" y="109706"/>
                  <a:pt x="1946797" y="113141"/>
                </a:cubicBezTo>
                <a:cubicBezTo>
                  <a:pt x="1947503" y="120930"/>
                  <a:pt x="1948533" y="129283"/>
                  <a:pt x="1949885" y="138200"/>
                </a:cubicBezTo>
                <a:cubicBezTo>
                  <a:pt x="1964954" y="136737"/>
                  <a:pt x="1978336" y="134969"/>
                  <a:pt x="1990031" y="132898"/>
                </a:cubicBezTo>
                <a:cubicBezTo>
                  <a:pt x="1991457" y="120198"/>
                  <a:pt x="1991894" y="112289"/>
                  <a:pt x="1991343" y="109169"/>
                </a:cubicBezTo>
                <a:cubicBezTo>
                  <a:pt x="1991067" y="107610"/>
                  <a:pt x="1990071" y="106586"/>
                  <a:pt x="1988357" y="106097"/>
                </a:cubicBezTo>
                <a:close/>
                <a:moveTo>
                  <a:pt x="2947089" y="99747"/>
                </a:moveTo>
                <a:cubicBezTo>
                  <a:pt x="2952174" y="100578"/>
                  <a:pt x="2956865" y="102019"/>
                  <a:pt x="2961162" y="104072"/>
                </a:cubicBezTo>
                <a:cubicBezTo>
                  <a:pt x="2965460" y="106125"/>
                  <a:pt x="2966805" y="108835"/>
                  <a:pt x="2965199" y="112202"/>
                </a:cubicBezTo>
                <a:cubicBezTo>
                  <a:pt x="2963593" y="115569"/>
                  <a:pt x="2962217" y="122052"/>
                  <a:pt x="2961069" y="131652"/>
                </a:cubicBezTo>
                <a:cubicBezTo>
                  <a:pt x="2959922" y="141251"/>
                  <a:pt x="2957513" y="150947"/>
                  <a:pt x="2953842" y="160738"/>
                </a:cubicBezTo>
                <a:cubicBezTo>
                  <a:pt x="2950171" y="170530"/>
                  <a:pt x="2944460" y="179097"/>
                  <a:pt x="2936708" y="186439"/>
                </a:cubicBezTo>
                <a:cubicBezTo>
                  <a:pt x="2928957" y="193781"/>
                  <a:pt x="2918914" y="199276"/>
                  <a:pt x="2906580" y="202922"/>
                </a:cubicBezTo>
                <a:lnTo>
                  <a:pt x="2897010" y="203780"/>
                </a:lnTo>
                <a:lnTo>
                  <a:pt x="2896904" y="203737"/>
                </a:lnTo>
                <a:lnTo>
                  <a:pt x="2904664" y="195471"/>
                </a:lnTo>
                <a:cubicBezTo>
                  <a:pt x="2915720" y="186858"/>
                  <a:pt x="2923894" y="177450"/>
                  <a:pt x="2929183" y="167250"/>
                </a:cubicBezTo>
                <a:cubicBezTo>
                  <a:pt x="2934473" y="157049"/>
                  <a:pt x="2938091" y="145887"/>
                  <a:pt x="2940038" y="133763"/>
                </a:cubicBezTo>
                <a:cubicBezTo>
                  <a:pt x="2941985" y="121640"/>
                  <a:pt x="2941790" y="112540"/>
                  <a:pt x="2939452" y="106463"/>
                </a:cubicBezTo>
                <a:cubicBezTo>
                  <a:pt x="2937114" y="100385"/>
                  <a:pt x="2939660" y="98147"/>
                  <a:pt x="2947089" y="99747"/>
                </a:cubicBezTo>
                <a:close/>
                <a:moveTo>
                  <a:pt x="2605991" y="90864"/>
                </a:moveTo>
                <a:cubicBezTo>
                  <a:pt x="2608507" y="90578"/>
                  <a:pt x="2611023" y="90854"/>
                  <a:pt x="2613537" y="91691"/>
                </a:cubicBezTo>
                <a:cubicBezTo>
                  <a:pt x="2618566" y="93366"/>
                  <a:pt x="2625279" y="96962"/>
                  <a:pt x="2633675" y="102481"/>
                </a:cubicBezTo>
                <a:cubicBezTo>
                  <a:pt x="2642072" y="108000"/>
                  <a:pt x="2643018" y="113039"/>
                  <a:pt x="2636513" y="117597"/>
                </a:cubicBezTo>
                <a:cubicBezTo>
                  <a:pt x="2630007" y="122155"/>
                  <a:pt x="2623834" y="130647"/>
                  <a:pt x="2617993" y="143074"/>
                </a:cubicBezTo>
                <a:lnTo>
                  <a:pt x="2617100" y="144935"/>
                </a:lnTo>
                <a:cubicBezTo>
                  <a:pt x="2625657" y="155675"/>
                  <a:pt x="2625391" y="161532"/>
                  <a:pt x="2616300" y="162506"/>
                </a:cubicBezTo>
                <a:cubicBezTo>
                  <a:pt x="2607209" y="163479"/>
                  <a:pt x="2597554" y="164754"/>
                  <a:pt x="2587334" y="166329"/>
                </a:cubicBezTo>
                <a:cubicBezTo>
                  <a:pt x="2577115" y="167904"/>
                  <a:pt x="2567273" y="169367"/>
                  <a:pt x="2557810" y="170719"/>
                </a:cubicBezTo>
                <a:lnTo>
                  <a:pt x="2554201" y="181528"/>
                </a:lnTo>
                <a:cubicBezTo>
                  <a:pt x="2546673" y="181528"/>
                  <a:pt x="2540881" y="172207"/>
                  <a:pt x="2536826" y="153567"/>
                </a:cubicBezTo>
                <a:cubicBezTo>
                  <a:pt x="2532770" y="134926"/>
                  <a:pt x="2529545" y="123413"/>
                  <a:pt x="2527152" y="119029"/>
                </a:cubicBezTo>
                <a:cubicBezTo>
                  <a:pt x="2524758" y="114645"/>
                  <a:pt x="2523561" y="110940"/>
                  <a:pt x="2523561" y="107914"/>
                </a:cubicBezTo>
                <a:cubicBezTo>
                  <a:pt x="2523561" y="103201"/>
                  <a:pt x="2527673" y="101818"/>
                  <a:pt x="2535895" y="103765"/>
                </a:cubicBezTo>
                <a:cubicBezTo>
                  <a:pt x="2544118" y="105712"/>
                  <a:pt x="2555339" y="105176"/>
                  <a:pt x="2569558" y="102156"/>
                </a:cubicBezTo>
                <a:cubicBezTo>
                  <a:pt x="2583778" y="99136"/>
                  <a:pt x="2593405" y="96218"/>
                  <a:pt x="2598440" y="93403"/>
                </a:cubicBezTo>
                <a:cubicBezTo>
                  <a:pt x="2600958" y="91995"/>
                  <a:pt x="2603475" y="91149"/>
                  <a:pt x="2605991" y="90864"/>
                </a:cubicBezTo>
                <a:close/>
                <a:moveTo>
                  <a:pt x="457604" y="90482"/>
                </a:moveTo>
                <a:cubicBezTo>
                  <a:pt x="434659" y="94352"/>
                  <a:pt x="418710" y="96423"/>
                  <a:pt x="409756" y="96696"/>
                </a:cubicBezTo>
                <a:cubicBezTo>
                  <a:pt x="419095" y="98941"/>
                  <a:pt x="423166" y="101892"/>
                  <a:pt x="421969" y="105551"/>
                </a:cubicBezTo>
                <a:cubicBezTo>
                  <a:pt x="420772" y="109210"/>
                  <a:pt x="419429" y="118536"/>
                  <a:pt x="417941" y="133531"/>
                </a:cubicBezTo>
                <a:cubicBezTo>
                  <a:pt x="434746" y="132018"/>
                  <a:pt x="449487" y="130591"/>
                  <a:pt x="462162" y="129252"/>
                </a:cubicBezTo>
                <a:cubicBezTo>
                  <a:pt x="461393" y="109359"/>
                  <a:pt x="459873" y="96435"/>
                  <a:pt x="457604" y="90482"/>
                </a:cubicBezTo>
                <a:close/>
                <a:moveTo>
                  <a:pt x="992052" y="85089"/>
                </a:moveTo>
                <a:cubicBezTo>
                  <a:pt x="994993" y="84778"/>
                  <a:pt x="998743" y="85441"/>
                  <a:pt x="1003301" y="87078"/>
                </a:cubicBezTo>
                <a:cubicBezTo>
                  <a:pt x="1015691" y="91108"/>
                  <a:pt x="1019672" y="95539"/>
                  <a:pt x="1015244" y="100370"/>
                </a:cubicBezTo>
                <a:cubicBezTo>
                  <a:pt x="1010817" y="105201"/>
                  <a:pt x="1007685" y="110732"/>
                  <a:pt x="1005849" y="116964"/>
                </a:cubicBezTo>
                <a:cubicBezTo>
                  <a:pt x="1004014" y="123196"/>
                  <a:pt x="1001186" y="143893"/>
                  <a:pt x="997366" y="179054"/>
                </a:cubicBezTo>
                <a:cubicBezTo>
                  <a:pt x="1007400" y="173299"/>
                  <a:pt x="1017495" y="168164"/>
                  <a:pt x="1027653" y="163650"/>
                </a:cubicBezTo>
                <a:cubicBezTo>
                  <a:pt x="1037810" y="159135"/>
                  <a:pt x="1040750" y="159039"/>
                  <a:pt x="1036471" y="163361"/>
                </a:cubicBezTo>
                <a:cubicBezTo>
                  <a:pt x="1032192" y="167684"/>
                  <a:pt x="1024081" y="175866"/>
                  <a:pt x="1012137" y="187909"/>
                </a:cubicBezTo>
                <a:cubicBezTo>
                  <a:pt x="1000194" y="199951"/>
                  <a:pt x="991184" y="210267"/>
                  <a:pt x="985106" y="218856"/>
                </a:cubicBezTo>
                <a:cubicBezTo>
                  <a:pt x="979029" y="227444"/>
                  <a:pt x="973110" y="226632"/>
                  <a:pt x="967349" y="216419"/>
                </a:cubicBezTo>
                <a:cubicBezTo>
                  <a:pt x="961588" y="206205"/>
                  <a:pt x="960888" y="199027"/>
                  <a:pt x="965247" y="194885"/>
                </a:cubicBezTo>
                <a:cubicBezTo>
                  <a:pt x="969607" y="190743"/>
                  <a:pt x="973107" y="184520"/>
                  <a:pt x="975749" y="176216"/>
                </a:cubicBezTo>
                <a:cubicBezTo>
                  <a:pt x="978391" y="167913"/>
                  <a:pt x="980297" y="157349"/>
                  <a:pt x="981469" y="144525"/>
                </a:cubicBezTo>
                <a:cubicBezTo>
                  <a:pt x="982642" y="131701"/>
                  <a:pt x="983420" y="122989"/>
                  <a:pt x="983804" y="118387"/>
                </a:cubicBezTo>
                <a:cubicBezTo>
                  <a:pt x="984189" y="113786"/>
                  <a:pt x="981299" y="112623"/>
                  <a:pt x="975135" y="114899"/>
                </a:cubicBezTo>
                <a:cubicBezTo>
                  <a:pt x="968971" y="117175"/>
                  <a:pt x="962946" y="119705"/>
                  <a:pt x="957062" y="122490"/>
                </a:cubicBezTo>
                <a:cubicBezTo>
                  <a:pt x="951177" y="125274"/>
                  <a:pt x="943949" y="123947"/>
                  <a:pt x="935379" y="118508"/>
                </a:cubicBezTo>
                <a:cubicBezTo>
                  <a:pt x="926809" y="113070"/>
                  <a:pt x="927228" y="109566"/>
                  <a:pt x="936635" y="107997"/>
                </a:cubicBezTo>
                <a:cubicBezTo>
                  <a:pt x="946042" y="106428"/>
                  <a:pt x="955902" y="103991"/>
                  <a:pt x="966215" y="100686"/>
                </a:cubicBezTo>
                <a:cubicBezTo>
                  <a:pt x="976527" y="97381"/>
                  <a:pt x="983007" y="93468"/>
                  <a:pt x="985655" y="88947"/>
                </a:cubicBezTo>
                <a:cubicBezTo>
                  <a:pt x="986979" y="86687"/>
                  <a:pt x="989112" y="85401"/>
                  <a:pt x="992052" y="85089"/>
                </a:cubicBezTo>
                <a:close/>
                <a:moveTo>
                  <a:pt x="1994691" y="81990"/>
                </a:moveTo>
                <a:cubicBezTo>
                  <a:pt x="1997361" y="81810"/>
                  <a:pt x="2000294" y="82346"/>
                  <a:pt x="2003491" y="83599"/>
                </a:cubicBezTo>
                <a:cubicBezTo>
                  <a:pt x="2009884" y="86104"/>
                  <a:pt x="2015651" y="89685"/>
                  <a:pt x="2020792" y="94342"/>
                </a:cubicBezTo>
                <a:cubicBezTo>
                  <a:pt x="2025933" y="98999"/>
                  <a:pt x="2026264" y="103560"/>
                  <a:pt x="2021787" y="108025"/>
                </a:cubicBezTo>
                <a:cubicBezTo>
                  <a:pt x="2017310" y="112490"/>
                  <a:pt x="2012548" y="120980"/>
                  <a:pt x="2007500" y="133494"/>
                </a:cubicBezTo>
                <a:cubicBezTo>
                  <a:pt x="2014495" y="144284"/>
                  <a:pt x="2013757" y="149930"/>
                  <a:pt x="2005286" y="150432"/>
                </a:cubicBezTo>
                <a:cubicBezTo>
                  <a:pt x="1996815" y="150934"/>
                  <a:pt x="1978658" y="152649"/>
                  <a:pt x="1950815" y="155576"/>
                </a:cubicBezTo>
                <a:cubicBezTo>
                  <a:pt x="1947169" y="166651"/>
                  <a:pt x="1943240" y="168251"/>
                  <a:pt x="1939030" y="160376"/>
                </a:cubicBezTo>
                <a:cubicBezTo>
                  <a:pt x="1934819" y="152500"/>
                  <a:pt x="1931371" y="142808"/>
                  <a:pt x="1928686" y="131298"/>
                </a:cubicBezTo>
                <a:cubicBezTo>
                  <a:pt x="1926001" y="119789"/>
                  <a:pt x="1922875" y="110869"/>
                  <a:pt x="1919310" y="104537"/>
                </a:cubicBezTo>
                <a:cubicBezTo>
                  <a:pt x="1915744" y="98206"/>
                  <a:pt x="1916708" y="95040"/>
                  <a:pt x="1922203" y="95040"/>
                </a:cubicBezTo>
                <a:cubicBezTo>
                  <a:pt x="1926457" y="95040"/>
                  <a:pt x="1930832" y="95424"/>
                  <a:pt x="1935327" y="96193"/>
                </a:cubicBezTo>
                <a:cubicBezTo>
                  <a:pt x="1939823" y="96962"/>
                  <a:pt x="1948567" y="96042"/>
                  <a:pt x="1961558" y="93431"/>
                </a:cubicBezTo>
                <a:cubicBezTo>
                  <a:pt x="1974550" y="90820"/>
                  <a:pt x="1983188" y="87902"/>
                  <a:pt x="1987473" y="84678"/>
                </a:cubicBezTo>
                <a:cubicBezTo>
                  <a:pt x="1989616" y="83066"/>
                  <a:pt x="1992022" y="82169"/>
                  <a:pt x="1994691" y="81990"/>
                </a:cubicBezTo>
                <a:close/>
                <a:moveTo>
                  <a:pt x="2255233" y="74167"/>
                </a:moveTo>
                <a:cubicBezTo>
                  <a:pt x="2260870" y="75841"/>
                  <a:pt x="2266343" y="78145"/>
                  <a:pt x="2271651" y="81078"/>
                </a:cubicBezTo>
                <a:cubicBezTo>
                  <a:pt x="2276959" y="84011"/>
                  <a:pt x="2278723" y="86662"/>
                  <a:pt x="2276944" y="89031"/>
                </a:cubicBezTo>
                <a:cubicBezTo>
                  <a:pt x="2275164" y="91400"/>
                  <a:pt x="2273325" y="94060"/>
                  <a:pt x="2271428" y="97012"/>
                </a:cubicBezTo>
                <a:cubicBezTo>
                  <a:pt x="2304034" y="119460"/>
                  <a:pt x="2327102" y="134355"/>
                  <a:pt x="2340633" y="141698"/>
                </a:cubicBezTo>
                <a:cubicBezTo>
                  <a:pt x="2354164" y="149040"/>
                  <a:pt x="2366988" y="154984"/>
                  <a:pt x="2379105" y="159529"/>
                </a:cubicBezTo>
                <a:cubicBezTo>
                  <a:pt x="2391222" y="164075"/>
                  <a:pt x="2402961" y="168663"/>
                  <a:pt x="2414321" y="173296"/>
                </a:cubicBezTo>
                <a:cubicBezTo>
                  <a:pt x="2425682" y="177928"/>
                  <a:pt x="2423415" y="181044"/>
                  <a:pt x="2407522" y="182644"/>
                </a:cubicBezTo>
                <a:cubicBezTo>
                  <a:pt x="2391628" y="184244"/>
                  <a:pt x="2378931" y="185044"/>
                  <a:pt x="2369431" y="185044"/>
                </a:cubicBezTo>
                <a:cubicBezTo>
                  <a:pt x="2359956" y="185044"/>
                  <a:pt x="2351590" y="182018"/>
                  <a:pt x="2344335" y="175965"/>
                </a:cubicBezTo>
                <a:cubicBezTo>
                  <a:pt x="2337080" y="169913"/>
                  <a:pt x="2327728" y="161737"/>
                  <a:pt x="2316281" y="151437"/>
                </a:cubicBezTo>
                <a:cubicBezTo>
                  <a:pt x="2304833" y="141136"/>
                  <a:pt x="2287662" y="125878"/>
                  <a:pt x="2264768" y="105663"/>
                </a:cubicBezTo>
                <a:cubicBezTo>
                  <a:pt x="2258666" y="113997"/>
                  <a:pt x="2250852" y="123519"/>
                  <a:pt x="2241327" y="134228"/>
                </a:cubicBezTo>
                <a:cubicBezTo>
                  <a:pt x="2231802" y="144938"/>
                  <a:pt x="2221716" y="154630"/>
                  <a:pt x="2211069" y="163306"/>
                </a:cubicBezTo>
                <a:cubicBezTo>
                  <a:pt x="2200421" y="171981"/>
                  <a:pt x="2189771" y="179475"/>
                  <a:pt x="2179117" y="185788"/>
                </a:cubicBezTo>
                <a:cubicBezTo>
                  <a:pt x="2168464" y="192101"/>
                  <a:pt x="2157621" y="196668"/>
                  <a:pt x="2146589" y="199489"/>
                </a:cubicBezTo>
                <a:cubicBezTo>
                  <a:pt x="2135557" y="202311"/>
                  <a:pt x="2135659" y="199548"/>
                  <a:pt x="2146896" y="191202"/>
                </a:cubicBezTo>
                <a:cubicBezTo>
                  <a:pt x="2158132" y="182855"/>
                  <a:pt x="2171462" y="172319"/>
                  <a:pt x="2186884" y="159594"/>
                </a:cubicBezTo>
                <a:cubicBezTo>
                  <a:pt x="2202306" y="146869"/>
                  <a:pt x="2216535" y="132483"/>
                  <a:pt x="2229570" y="116434"/>
                </a:cubicBezTo>
                <a:cubicBezTo>
                  <a:pt x="2242605" y="100385"/>
                  <a:pt x="2248732" y="88910"/>
                  <a:pt x="2247950" y="82008"/>
                </a:cubicBezTo>
                <a:cubicBezTo>
                  <a:pt x="2247169" y="75106"/>
                  <a:pt x="2249597" y="72493"/>
                  <a:pt x="2255233" y="74167"/>
                </a:cubicBezTo>
                <a:close/>
                <a:moveTo>
                  <a:pt x="498101" y="62995"/>
                </a:moveTo>
                <a:cubicBezTo>
                  <a:pt x="502500" y="63833"/>
                  <a:pt x="505954" y="65671"/>
                  <a:pt x="508466" y="68511"/>
                </a:cubicBezTo>
                <a:cubicBezTo>
                  <a:pt x="513489" y="74192"/>
                  <a:pt x="511849" y="78486"/>
                  <a:pt x="503545" y="81394"/>
                </a:cubicBezTo>
                <a:cubicBezTo>
                  <a:pt x="495242" y="84303"/>
                  <a:pt x="484604" y="86166"/>
                  <a:pt x="471631" y="86985"/>
                </a:cubicBezTo>
                <a:cubicBezTo>
                  <a:pt x="483301" y="90209"/>
                  <a:pt x="488359" y="94395"/>
                  <a:pt x="486802" y="99542"/>
                </a:cubicBezTo>
                <a:cubicBezTo>
                  <a:pt x="485246" y="104689"/>
                  <a:pt x="484467" y="113687"/>
                  <a:pt x="484467" y="126536"/>
                </a:cubicBezTo>
                <a:cubicBezTo>
                  <a:pt x="506655" y="124241"/>
                  <a:pt x="523715" y="122111"/>
                  <a:pt x="535646" y="120145"/>
                </a:cubicBezTo>
                <a:cubicBezTo>
                  <a:pt x="547577" y="118180"/>
                  <a:pt x="556816" y="120583"/>
                  <a:pt x="563365" y="127354"/>
                </a:cubicBezTo>
                <a:cubicBezTo>
                  <a:pt x="569913" y="134126"/>
                  <a:pt x="572056" y="138817"/>
                  <a:pt x="569792" y="141428"/>
                </a:cubicBezTo>
                <a:cubicBezTo>
                  <a:pt x="567529" y="144039"/>
                  <a:pt x="561294" y="145149"/>
                  <a:pt x="551086" y="144758"/>
                </a:cubicBezTo>
                <a:cubicBezTo>
                  <a:pt x="540879" y="144367"/>
                  <a:pt x="530325" y="144172"/>
                  <a:pt x="519423" y="144172"/>
                </a:cubicBezTo>
                <a:cubicBezTo>
                  <a:pt x="508757" y="144172"/>
                  <a:pt x="497105" y="144842"/>
                  <a:pt x="484467" y="146181"/>
                </a:cubicBezTo>
                <a:lnTo>
                  <a:pt x="484467" y="204819"/>
                </a:lnTo>
                <a:cubicBezTo>
                  <a:pt x="484467" y="223621"/>
                  <a:pt x="482976" y="241369"/>
                  <a:pt x="479993" y="258063"/>
                </a:cubicBezTo>
                <a:cubicBezTo>
                  <a:pt x="477010" y="274756"/>
                  <a:pt x="472124" y="276530"/>
                  <a:pt x="465334" y="263383"/>
                </a:cubicBezTo>
                <a:cubicBezTo>
                  <a:pt x="458543" y="250237"/>
                  <a:pt x="456509" y="239667"/>
                  <a:pt x="459232" y="231674"/>
                </a:cubicBezTo>
                <a:cubicBezTo>
                  <a:pt x="461954" y="223680"/>
                  <a:pt x="462949" y="195685"/>
                  <a:pt x="462217" y="147688"/>
                </a:cubicBezTo>
                <a:cubicBezTo>
                  <a:pt x="454739" y="147688"/>
                  <a:pt x="439887" y="149127"/>
                  <a:pt x="417662" y="152004"/>
                </a:cubicBezTo>
                <a:cubicBezTo>
                  <a:pt x="416992" y="160512"/>
                  <a:pt x="414059" y="172362"/>
                  <a:pt x="408863" y="187555"/>
                </a:cubicBezTo>
                <a:cubicBezTo>
                  <a:pt x="403666" y="202748"/>
                  <a:pt x="395645" y="215768"/>
                  <a:pt x="384799" y="226613"/>
                </a:cubicBezTo>
                <a:cubicBezTo>
                  <a:pt x="373953" y="237459"/>
                  <a:pt x="361371" y="245304"/>
                  <a:pt x="347052" y="250147"/>
                </a:cubicBezTo>
                <a:cubicBezTo>
                  <a:pt x="332734" y="254990"/>
                  <a:pt x="332086" y="251741"/>
                  <a:pt x="345108" y="240399"/>
                </a:cubicBezTo>
                <a:cubicBezTo>
                  <a:pt x="358131" y="229057"/>
                  <a:pt x="369225" y="215752"/>
                  <a:pt x="378390" y="200485"/>
                </a:cubicBezTo>
                <a:cubicBezTo>
                  <a:pt x="387555" y="185217"/>
                  <a:pt x="392907" y="169950"/>
                  <a:pt x="394445" y="154683"/>
                </a:cubicBezTo>
                <a:cubicBezTo>
                  <a:pt x="371389" y="158577"/>
                  <a:pt x="355185" y="161690"/>
                  <a:pt x="345834" y="164022"/>
                </a:cubicBezTo>
                <a:cubicBezTo>
                  <a:pt x="336483" y="166353"/>
                  <a:pt x="327460" y="163609"/>
                  <a:pt x="318766" y="155790"/>
                </a:cubicBezTo>
                <a:cubicBezTo>
                  <a:pt x="310072" y="147970"/>
                  <a:pt x="310810" y="144060"/>
                  <a:pt x="320980" y="144060"/>
                </a:cubicBezTo>
                <a:cubicBezTo>
                  <a:pt x="328743" y="144060"/>
                  <a:pt x="338392" y="143484"/>
                  <a:pt x="349927" y="142330"/>
                </a:cubicBezTo>
                <a:cubicBezTo>
                  <a:pt x="361461" y="141177"/>
                  <a:pt x="376691" y="139552"/>
                  <a:pt x="395617" y="137456"/>
                </a:cubicBezTo>
                <a:cubicBezTo>
                  <a:pt x="395617" y="118766"/>
                  <a:pt x="395462" y="107709"/>
                  <a:pt x="395152" y="104286"/>
                </a:cubicBezTo>
                <a:cubicBezTo>
                  <a:pt x="394842" y="100863"/>
                  <a:pt x="392653" y="98646"/>
                  <a:pt x="388585" y="97635"/>
                </a:cubicBezTo>
                <a:cubicBezTo>
                  <a:pt x="384517" y="96624"/>
                  <a:pt x="380198" y="93741"/>
                  <a:pt x="375627" y="88985"/>
                </a:cubicBezTo>
                <a:cubicBezTo>
                  <a:pt x="371057" y="84228"/>
                  <a:pt x="374654" y="81143"/>
                  <a:pt x="386417" y="79729"/>
                </a:cubicBezTo>
                <a:cubicBezTo>
                  <a:pt x="398181" y="78315"/>
                  <a:pt x="413923" y="75838"/>
                  <a:pt x="433642" y="72297"/>
                </a:cubicBezTo>
                <a:cubicBezTo>
                  <a:pt x="453362" y="68756"/>
                  <a:pt x="469507" y="65820"/>
                  <a:pt x="482077" y="63488"/>
                </a:cubicBezTo>
                <a:cubicBezTo>
                  <a:pt x="488362" y="62323"/>
                  <a:pt x="493703" y="62158"/>
                  <a:pt x="498101" y="62995"/>
                </a:cubicBezTo>
                <a:close/>
                <a:moveTo>
                  <a:pt x="2218733" y="62530"/>
                </a:moveTo>
                <a:cubicBezTo>
                  <a:pt x="2226491" y="64223"/>
                  <a:pt x="2232543" y="67280"/>
                  <a:pt x="2236890" y="71702"/>
                </a:cubicBezTo>
                <a:cubicBezTo>
                  <a:pt x="2241237" y="76123"/>
                  <a:pt x="2242375" y="82111"/>
                  <a:pt x="2240304" y="89664"/>
                </a:cubicBezTo>
                <a:cubicBezTo>
                  <a:pt x="2238233" y="97217"/>
                  <a:pt x="2232546" y="97930"/>
                  <a:pt x="2223245" y="91803"/>
                </a:cubicBezTo>
                <a:cubicBezTo>
                  <a:pt x="2217502" y="85255"/>
                  <a:pt x="2213376" y="78315"/>
                  <a:pt x="2210864" y="70986"/>
                </a:cubicBezTo>
                <a:cubicBezTo>
                  <a:pt x="2208353" y="63656"/>
                  <a:pt x="2210976" y="60837"/>
                  <a:pt x="2218733" y="62530"/>
                </a:cubicBezTo>
                <a:close/>
                <a:moveTo>
                  <a:pt x="824391" y="57835"/>
                </a:moveTo>
                <a:cubicBezTo>
                  <a:pt x="828322" y="58240"/>
                  <a:pt x="832217" y="59483"/>
                  <a:pt x="836074" y="61563"/>
                </a:cubicBezTo>
                <a:cubicBezTo>
                  <a:pt x="843788" y="65724"/>
                  <a:pt x="843546" y="69615"/>
                  <a:pt x="835348" y="73237"/>
                </a:cubicBezTo>
                <a:cubicBezTo>
                  <a:pt x="827150" y="76858"/>
                  <a:pt x="809849" y="81528"/>
                  <a:pt x="783444" y="87245"/>
                </a:cubicBezTo>
                <a:cubicBezTo>
                  <a:pt x="791221" y="89899"/>
                  <a:pt x="793568" y="93279"/>
                  <a:pt x="790486" y="97384"/>
                </a:cubicBezTo>
                <a:cubicBezTo>
                  <a:pt x="787404" y="101489"/>
                  <a:pt x="784548" y="105235"/>
                  <a:pt x="781919" y="108621"/>
                </a:cubicBezTo>
                <a:cubicBezTo>
                  <a:pt x="779290" y="112006"/>
                  <a:pt x="775578" y="116422"/>
                  <a:pt x="770785" y="121866"/>
                </a:cubicBezTo>
                <a:cubicBezTo>
                  <a:pt x="765991" y="127311"/>
                  <a:pt x="766779" y="129853"/>
                  <a:pt x="773147" y="129494"/>
                </a:cubicBezTo>
                <a:cubicBezTo>
                  <a:pt x="779516" y="129134"/>
                  <a:pt x="790290" y="127745"/>
                  <a:pt x="805471" y="125327"/>
                </a:cubicBezTo>
                <a:cubicBezTo>
                  <a:pt x="802147" y="123888"/>
                  <a:pt x="798594" y="119253"/>
                  <a:pt x="794811" y="111420"/>
                </a:cubicBezTo>
                <a:cubicBezTo>
                  <a:pt x="791028" y="103588"/>
                  <a:pt x="792123" y="100302"/>
                  <a:pt x="798095" y="101561"/>
                </a:cubicBezTo>
                <a:cubicBezTo>
                  <a:pt x="804066" y="102819"/>
                  <a:pt x="810581" y="105315"/>
                  <a:pt x="817638" y="109048"/>
                </a:cubicBezTo>
                <a:cubicBezTo>
                  <a:pt x="824695" y="112782"/>
                  <a:pt x="830099" y="117200"/>
                  <a:pt x="833851" y="122303"/>
                </a:cubicBezTo>
                <a:cubicBezTo>
                  <a:pt x="837602" y="127407"/>
                  <a:pt x="838191" y="133497"/>
                  <a:pt x="835618" y="140572"/>
                </a:cubicBezTo>
                <a:cubicBezTo>
                  <a:pt x="833044" y="147648"/>
                  <a:pt x="828456" y="148823"/>
                  <a:pt x="821851" y="144098"/>
                </a:cubicBezTo>
                <a:cubicBezTo>
                  <a:pt x="815247" y="139372"/>
                  <a:pt x="811889" y="136675"/>
                  <a:pt x="811777" y="136005"/>
                </a:cubicBezTo>
                <a:lnTo>
                  <a:pt x="793937" y="140023"/>
                </a:lnTo>
                <a:cubicBezTo>
                  <a:pt x="806389" y="146535"/>
                  <a:pt x="811418" y="151430"/>
                  <a:pt x="809024" y="154711"/>
                </a:cubicBezTo>
                <a:cubicBezTo>
                  <a:pt x="806631" y="157991"/>
                  <a:pt x="804491" y="167321"/>
                  <a:pt x="802606" y="182700"/>
                </a:cubicBezTo>
                <a:cubicBezTo>
                  <a:pt x="800721" y="198079"/>
                  <a:pt x="801363" y="208928"/>
                  <a:pt x="804531" y="215247"/>
                </a:cubicBezTo>
                <a:cubicBezTo>
                  <a:pt x="807700" y="221566"/>
                  <a:pt x="815780" y="224902"/>
                  <a:pt x="828772" y="225255"/>
                </a:cubicBezTo>
                <a:cubicBezTo>
                  <a:pt x="841763" y="225609"/>
                  <a:pt x="850867" y="223522"/>
                  <a:pt x="856082" y="218995"/>
                </a:cubicBezTo>
                <a:cubicBezTo>
                  <a:pt x="861297" y="214468"/>
                  <a:pt x="865532" y="204345"/>
                  <a:pt x="868788" y="188625"/>
                </a:cubicBezTo>
                <a:cubicBezTo>
                  <a:pt x="872044" y="172905"/>
                  <a:pt x="874961" y="173134"/>
                  <a:pt x="877541" y="189313"/>
                </a:cubicBezTo>
                <a:cubicBezTo>
                  <a:pt x="880121" y="205492"/>
                  <a:pt x="883175" y="216016"/>
                  <a:pt x="886703" y="220884"/>
                </a:cubicBezTo>
                <a:cubicBezTo>
                  <a:pt x="890232" y="225751"/>
                  <a:pt x="888700" y="230300"/>
                  <a:pt x="882108" y="234529"/>
                </a:cubicBezTo>
                <a:cubicBezTo>
                  <a:pt x="875516" y="238758"/>
                  <a:pt x="867191" y="242268"/>
                  <a:pt x="857133" y="245059"/>
                </a:cubicBezTo>
                <a:cubicBezTo>
                  <a:pt x="847075" y="247849"/>
                  <a:pt x="835485" y="248640"/>
                  <a:pt x="822363" y="247431"/>
                </a:cubicBezTo>
                <a:cubicBezTo>
                  <a:pt x="809241" y="246222"/>
                  <a:pt x="799450" y="242383"/>
                  <a:pt x="792988" y="235915"/>
                </a:cubicBezTo>
                <a:cubicBezTo>
                  <a:pt x="786526" y="229447"/>
                  <a:pt x="783296" y="218691"/>
                  <a:pt x="783296" y="203647"/>
                </a:cubicBezTo>
                <a:cubicBezTo>
                  <a:pt x="783296" y="188715"/>
                  <a:pt x="783686" y="177419"/>
                  <a:pt x="784468" y="169761"/>
                </a:cubicBezTo>
                <a:cubicBezTo>
                  <a:pt x="785249" y="162103"/>
                  <a:pt x="785153" y="155731"/>
                  <a:pt x="784179" y="150646"/>
                </a:cubicBezTo>
                <a:cubicBezTo>
                  <a:pt x="783206" y="145561"/>
                  <a:pt x="783531" y="143019"/>
                  <a:pt x="785156" y="143019"/>
                </a:cubicBezTo>
                <a:lnTo>
                  <a:pt x="769436" y="146107"/>
                </a:lnTo>
                <a:cubicBezTo>
                  <a:pt x="777994" y="151638"/>
                  <a:pt x="781420" y="156084"/>
                  <a:pt x="779714" y="159445"/>
                </a:cubicBezTo>
                <a:cubicBezTo>
                  <a:pt x="778009" y="162806"/>
                  <a:pt x="773963" y="169473"/>
                  <a:pt x="767576" y="179444"/>
                </a:cubicBezTo>
                <a:cubicBezTo>
                  <a:pt x="761188" y="189416"/>
                  <a:pt x="753028" y="199170"/>
                  <a:pt x="743093" y="208708"/>
                </a:cubicBezTo>
                <a:cubicBezTo>
                  <a:pt x="733159" y="218245"/>
                  <a:pt x="719867" y="226412"/>
                  <a:pt x="703217" y="233208"/>
                </a:cubicBezTo>
                <a:cubicBezTo>
                  <a:pt x="686567" y="240005"/>
                  <a:pt x="680790" y="240560"/>
                  <a:pt x="685888" y="234873"/>
                </a:cubicBezTo>
                <a:cubicBezTo>
                  <a:pt x="690985" y="229187"/>
                  <a:pt x="699437" y="221581"/>
                  <a:pt x="711244" y="212056"/>
                </a:cubicBezTo>
                <a:cubicBezTo>
                  <a:pt x="723051" y="202531"/>
                  <a:pt x="733537" y="191338"/>
                  <a:pt x="742703" y="178477"/>
                </a:cubicBezTo>
                <a:cubicBezTo>
                  <a:pt x="751868" y="165616"/>
                  <a:pt x="755756" y="156909"/>
                  <a:pt x="754367" y="152357"/>
                </a:cubicBezTo>
                <a:cubicBezTo>
                  <a:pt x="748476" y="155929"/>
                  <a:pt x="743574" y="158766"/>
                  <a:pt x="739661" y="160869"/>
                </a:cubicBezTo>
                <a:cubicBezTo>
                  <a:pt x="735748" y="162971"/>
                  <a:pt x="732316" y="160159"/>
                  <a:pt x="729364" y="152432"/>
                </a:cubicBezTo>
                <a:cubicBezTo>
                  <a:pt x="726412" y="144705"/>
                  <a:pt x="728015" y="139357"/>
                  <a:pt x="734173" y="136386"/>
                </a:cubicBezTo>
                <a:cubicBezTo>
                  <a:pt x="740331" y="133416"/>
                  <a:pt x="745422" y="129550"/>
                  <a:pt x="749446" y="124787"/>
                </a:cubicBezTo>
                <a:cubicBezTo>
                  <a:pt x="753471" y="120025"/>
                  <a:pt x="757396" y="113312"/>
                  <a:pt x="761222" y="104649"/>
                </a:cubicBezTo>
                <a:cubicBezTo>
                  <a:pt x="765049" y="95986"/>
                  <a:pt x="767092" y="91654"/>
                  <a:pt x="767352" y="91654"/>
                </a:cubicBezTo>
                <a:cubicBezTo>
                  <a:pt x="759601" y="92423"/>
                  <a:pt x="753654" y="92808"/>
                  <a:pt x="749512" y="92808"/>
                </a:cubicBezTo>
                <a:cubicBezTo>
                  <a:pt x="744948" y="92808"/>
                  <a:pt x="739515" y="90460"/>
                  <a:pt x="733215" y="85766"/>
                </a:cubicBezTo>
                <a:cubicBezTo>
                  <a:pt x="726914" y="81072"/>
                  <a:pt x="730071" y="77757"/>
                  <a:pt x="742684" y="75823"/>
                </a:cubicBezTo>
                <a:cubicBezTo>
                  <a:pt x="755297" y="73888"/>
                  <a:pt x="768081" y="71259"/>
                  <a:pt x="781035" y="67935"/>
                </a:cubicBezTo>
                <a:cubicBezTo>
                  <a:pt x="793989" y="64611"/>
                  <a:pt x="804472" y="61678"/>
                  <a:pt x="812484" y="59135"/>
                </a:cubicBezTo>
                <a:cubicBezTo>
                  <a:pt x="816490" y="57864"/>
                  <a:pt x="820459" y="57431"/>
                  <a:pt x="824391" y="57835"/>
                </a:cubicBezTo>
                <a:close/>
                <a:moveTo>
                  <a:pt x="2022376" y="56587"/>
                </a:moveTo>
                <a:cubicBezTo>
                  <a:pt x="2009959" y="57393"/>
                  <a:pt x="1992654" y="59352"/>
                  <a:pt x="1970460" y="62465"/>
                </a:cubicBezTo>
                <a:lnTo>
                  <a:pt x="1894260" y="71395"/>
                </a:lnTo>
                <a:cubicBezTo>
                  <a:pt x="1897336" y="104980"/>
                  <a:pt x="1900375" y="143205"/>
                  <a:pt x="1903376" y="186067"/>
                </a:cubicBezTo>
                <a:cubicBezTo>
                  <a:pt x="1949637" y="183016"/>
                  <a:pt x="1980695" y="180114"/>
                  <a:pt x="1996552" y="177361"/>
                </a:cubicBezTo>
                <a:cubicBezTo>
                  <a:pt x="2012408" y="174607"/>
                  <a:pt x="2022981" y="175758"/>
                  <a:pt x="2028271" y="180812"/>
                </a:cubicBezTo>
                <a:cubicBezTo>
                  <a:pt x="2033560" y="185865"/>
                  <a:pt x="2037234" y="185828"/>
                  <a:pt x="2039293" y="180700"/>
                </a:cubicBezTo>
                <a:cubicBezTo>
                  <a:pt x="2041352" y="175572"/>
                  <a:pt x="2043550" y="164794"/>
                  <a:pt x="2045888" y="148367"/>
                </a:cubicBezTo>
                <a:cubicBezTo>
                  <a:pt x="2048226" y="131940"/>
                  <a:pt x="2049975" y="113461"/>
                  <a:pt x="2051134" y="92929"/>
                </a:cubicBezTo>
                <a:cubicBezTo>
                  <a:pt x="2052294" y="72396"/>
                  <a:pt x="2050235" y="60630"/>
                  <a:pt x="2044958" y="57628"/>
                </a:cubicBezTo>
                <a:cubicBezTo>
                  <a:pt x="2042319" y="56128"/>
                  <a:pt x="2034792" y="55780"/>
                  <a:pt x="2022376" y="56587"/>
                </a:cubicBezTo>
                <a:close/>
                <a:moveTo>
                  <a:pt x="2302506" y="53168"/>
                </a:moveTo>
                <a:cubicBezTo>
                  <a:pt x="2303907" y="53044"/>
                  <a:pt x="2305714" y="53241"/>
                  <a:pt x="2307928" y="53759"/>
                </a:cubicBezTo>
                <a:cubicBezTo>
                  <a:pt x="2316783" y="55830"/>
                  <a:pt x="2323809" y="59058"/>
                  <a:pt x="2329006" y="63442"/>
                </a:cubicBezTo>
                <a:cubicBezTo>
                  <a:pt x="2334202" y="67826"/>
                  <a:pt x="2335774" y="74012"/>
                  <a:pt x="2333722" y="81999"/>
                </a:cubicBezTo>
                <a:cubicBezTo>
                  <a:pt x="2331669" y="89986"/>
                  <a:pt x="2326029" y="90972"/>
                  <a:pt x="2316802" y="84957"/>
                </a:cubicBezTo>
                <a:cubicBezTo>
                  <a:pt x="2310328" y="78483"/>
                  <a:pt x="2305016" y="71147"/>
                  <a:pt x="2300868" y="62949"/>
                </a:cubicBezTo>
                <a:cubicBezTo>
                  <a:pt x="2297756" y="56800"/>
                  <a:pt x="2298302" y="53540"/>
                  <a:pt x="2302506" y="53168"/>
                </a:cubicBezTo>
                <a:close/>
                <a:moveTo>
                  <a:pt x="2480438" y="51843"/>
                </a:moveTo>
                <a:cubicBezTo>
                  <a:pt x="2484382" y="51843"/>
                  <a:pt x="2489721" y="53951"/>
                  <a:pt x="2496456" y="58168"/>
                </a:cubicBezTo>
                <a:cubicBezTo>
                  <a:pt x="2503724" y="61876"/>
                  <a:pt x="2506958" y="65938"/>
                  <a:pt x="2506158" y="70353"/>
                </a:cubicBezTo>
                <a:cubicBezTo>
                  <a:pt x="2505358" y="74768"/>
                  <a:pt x="2504580" y="81859"/>
                  <a:pt x="2503823" y="91626"/>
                </a:cubicBezTo>
                <a:cubicBezTo>
                  <a:pt x="2503066" y="101393"/>
                  <a:pt x="2502688" y="124334"/>
                  <a:pt x="2502688" y="160450"/>
                </a:cubicBezTo>
                <a:cubicBezTo>
                  <a:pt x="2502688" y="195710"/>
                  <a:pt x="2501680" y="218977"/>
                  <a:pt x="2499665" y="230250"/>
                </a:cubicBezTo>
                <a:cubicBezTo>
                  <a:pt x="2497650" y="241524"/>
                  <a:pt x="2494453" y="249260"/>
                  <a:pt x="2490075" y="253458"/>
                </a:cubicBezTo>
                <a:cubicBezTo>
                  <a:pt x="2485697" y="257656"/>
                  <a:pt x="2481818" y="254116"/>
                  <a:pt x="2478438" y="242836"/>
                </a:cubicBezTo>
                <a:cubicBezTo>
                  <a:pt x="2475059" y="231556"/>
                  <a:pt x="2474346" y="222539"/>
                  <a:pt x="2476299" y="215786"/>
                </a:cubicBezTo>
                <a:cubicBezTo>
                  <a:pt x="2478252" y="209033"/>
                  <a:pt x="2480004" y="194814"/>
                  <a:pt x="2481555" y="173128"/>
                </a:cubicBezTo>
                <a:cubicBezTo>
                  <a:pt x="2483105" y="151443"/>
                  <a:pt x="2483492" y="129460"/>
                  <a:pt x="2482717" y="107179"/>
                </a:cubicBezTo>
                <a:cubicBezTo>
                  <a:pt x="2481942" y="84898"/>
                  <a:pt x="2480190" y="70105"/>
                  <a:pt x="2477462" y="62800"/>
                </a:cubicBezTo>
                <a:cubicBezTo>
                  <a:pt x="2474733" y="55495"/>
                  <a:pt x="2475726" y="51843"/>
                  <a:pt x="2480438" y="51843"/>
                </a:cubicBezTo>
                <a:close/>
                <a:moveTo>
                  <a:pt x="2866117" y="37071"/>
                </a:moveTo>
                <a:cubicBezTo>
                  <a:pt x="2864697" y="36104"/>
                  <a:pt x="2860703" y="36203"/>
                  <a:pt x="2854136" y="37369"/>
                </a:cubicBezTo>
                <a:cubicBezTo>
                  <a:pt x="2847569" y="38535"/>
                  <a:pt x="2839864" y="40321"/>
                  <a:pt x="2831022" y="42727"/>
                </a:cubicBezTo>
                <a:cubicBezTo>
                  <a:pt x="2831753" y="43893"/>
                  <a:pt x="2832789" y="49647"/>
                  <a:pt x="2834128" y="59991"/>
                </a:cubicBezTo>
                <a:cubicBezTo>
                  <a:pt x="2836572" y="60103"/>
                  <a:pt x="2840664" y="58769"/>
                  <a:pt x="2846407" y="55991"/>
                </a:cubicBezTo>
                <a:cubicBezTo>
                  <a:pt x="2852149" y="53213"/>
                  <a:pt x="2857246" y="54305"/>
                  <a:pt x="2861699" y="59265"/>
                </a:cubicBezTo>
                <a:cubicBezTo>
                  <a:pt x="2866151" y="64226"/>
                  <a:pt x="2864170" y="67944"/>
                  <a:pt x="2855755" y="70418"/>
                </a:cubicBezTo>
                <a:cubicBezTo>
                  <a:pt x="2847340" y="72893"/>
                  <a:pt x="2840652" y="74130"/>
                  <a:pt x="2835691" y="74130"/>
                </a:cubicBezTo>
                <a:lnTo>
                  <a:pt x="2837719" y="92677"/>
                </a:lnTo>
                <a:cubicBezTo>
                  <a:pt x="2852515" y="90606"/>
                  <a:pt x="2860331" y="88870"/>
                  <a:pt x="2861169" y="87468"/>
                </a:cubicBezTo>
                <a:cubicBezTo>
                  <a:pt x="2862006" y="86067"/>
                  <a:pt x="2863395" y="77559"/>
                  <a:pt x="2865336" y="61944"/>
                </a:cubicBezTo>
                <a:cubicBezTo>
                  <a:pt x="2867277" y="46330"/>
                  <a:pt x="2867537" y="38039"/>
                  <a:pt x="2866117" y="37071"/>
                </a:cubicBezTo>
                <a:close/>
                <a:moveTo>
                  <a:pt x="2049416" y="33228"/>
                </a:moveTo>
                <a:cubicBezTo>
                  <a:pt x="2053299" y="33263"/>
                  <a:pt x="2057177" y="34107"/>
                  <a:pt x="2061050" y="35760"/>
                </a:cubicBezTo>
                <a:cubicBezTo>
                  <a:pt x="2068795" y="39065"/>
                  <a:pt x="2076593" y="43983"/>
                  <a:pt x="2084444" y="50513"/>
                </a:cubicBezTo>
                <a:cubicBezTo>
                  <a:pt x="2092295" y="57042"/>
                  <a:pt x="2093271" y="63464"/>
                  <a:pt x="2087374" y="69776"/>
                </a:cubicBezTo>
                <a:cubicBezTo>
                  <a:pt x="2081477" y="76089"/>
                  <a:pt x="2077182" y="94625"/>
                  <a:pt x="2074491" y="125382"/>
                </a:cubicBezTo>
                <a:cubicBezTo>
                  <a:pt x="2071800" y="156140"/>
                  <a:pt x="2069260" y="177699"/>
                  <a:pt x="2066873" y="190057"/>
                </a:cubicBezTo>
                <a:cubicBezTo>
                  <a:pt x="2064485" y="202416"/>
                  <a:pt x="2059506" y="213619"/>
                  <a:pt x="2051934" y="223665"/>
                </a:cubicBezTo>
                <a:cubicBezTo>
                  <a:pt x="2044363" y="233711"/>
                  <a:pt x="2038363" y="234222"/>
                  <a:pt x="2033935" y="225200"/>
                </a:cubicBezTo>
                <a:cubicBezTo>
                  <a:pt x="2029508" y="216177"/>
                  <a:pt x="2026804" y="209535"/>
                  <a:pt x="2025824" y="205275"/>
                </a:cubicBezTo>
                <a:cubicBezTo>
                  <a:pt x="2024844" y="201015"/>
                  <a:pt x="2018826" y="198522"/>
                  <a:pt x="2007769" y="197797"/>
                </a:cubicBezTo>
                <a:cubicBezTo>
                  <a:pt x="1996713" y="197071"/>
                  <a:pt x="1983104" y="197480"/>
                  <a:pt x="1966944" y="199024"/>
                </a:cubicBezTo>
                <a:cubicBezTo>
                  <a:pt x="1950784" y="200568"/>
                  <a:pt x="1929942" y="202078"/>
                  <a:pt x="1904418" y="203554"/>
                </a:cubicBezTo>
                <a:cubicBezTo>
                  <a:pt x="1903723" y="210450"/>
                  <a:pt x="1901305" y="214924"/>
                  <a:pt x="1897162" y="216977"/>
                </a:cubicBezTo>
                <a:cubicBezTo>
                  <a:pt x="1893020" y="219029"/>
                  <a:pt x="1889538" y="215709"/>
                  <a:pt x="1886716" y="207015"/>
                </a:cubicBezTo>
                <a:cubicBezTo>
                  <a:pt x="1883895" y="198321"/>
                  <a:pt x="1881901" y="186777"/>
                  <a:pt x="1880735" y="172384"/>
                </a:cubicBezTo>
                <a:cubicBezTo>
                  <a:pt x="1879570" y="157991"/>
                  <a:pt x="1877241" y="138585"/>
                  <a:pt x="1873750" y="114164"/>
                </a:cubicBezTo>
                <a:cubicBezTo>
                  <a:pt x="1870259" y="89744"/>
                  <a:pt x="1866166" y="72663"/>
                  <a:pt x="1861472" y="62921"/>
                </a:cubicBezTo>
                <a:cubicBezTo>
                  <a:pt x="1856777" y="53179"/>
                  <a:pt x="1858417" y="49139"/>
                  <a:pt x="1866392" y="50801"/>
                </a:cubicBezTo>
                <a:cubicBezTo>
                  <a:pt x="1874367" y="52463"/>
                  <a:pt x="1880645" y="53632"/>
                  <a:pt x="1885228" y="54308"/>
                </a:cubicBezTo>
                <a:cubicBezTo>
                  <a:pt x="1889811" y="54984"/>
                  <a:pt x="1914429" y="52816"/>
                  <a:pt x="1959084" y="47806"/>
                </a:cubicBezTo>
                <a:cubicBezTo>
                  <a:pt x="2003739" y="42795"/>
                  <a:pt x="2029960" y="38709"/>
                  <a:pt x="2037749" y="35546"/>
                </a:cubicBezTo>
                <a:cubicBezTo>
                  <a:pt x="2041643" y="33965"/>
                  <a:pt x="2045532" y="33192"/>
                  <a:pt x="2049416" y="33228"/>
                </a:cubicBezTo>
                <a:close/>
                <a:moveTo>
                  <a:pt x="388712" y="22494"/>
                </a:moveTo>
                <a:cubicBezTo>
                  <a:pt x="390793" y="22573"/>
                  <a:pt x="393358" y="23128"/>
                  <a:pt x="396408" y="24161"/>
                </a:cubicBezTo>
                <a:cubicBezTo>
                  <a:pt x="408605" y="28291"/>
                  <a:pt x="416605" y="33357"/>
                  <a:pt x="420406" y="39360"/>
                </a:cubicBezTo>
                <a:cubicBezTo>
                  <a:pt x="424207" y="45362"/>
                  <a:pt x="424579" y="52466"/>
                  <a:pt x="421522" y="60670"/>
                </a:cubicBezTo>
                <a:cubicBezTo>
                  <a:pt x="418465" y="68874"/>
                  <a:pt x="412332" y="68474"/>
                  <a:pt x="403123" y="59470"/>
                </a:cubicBezTo>
                <a:cubicBezTo>
                  <a:pt x="393915" y="50466"/>
                  <a:pt x="387227" y="42200"/>
                  <a:pt x="383060" y="34672"/>
                </a:cubicBezTo>
                <a:cubicBezTo>
                  <a:pt x="380585" y="26319"/>
                  <a:pt x="382469" y="22260"/>
                  <a:pt x="388712" y="22494"/>
                </a:cubicBezTo>
                <a:close/>
                <a:moveTo>
                  <a:pt x="672670" y="21482"/>
                </a:moveTo>
                <a:cubicBezTo>
                  <a:pt x="675963" y="19919"/>
                  <a:pt x="681823" y="22068"/>
                  <a:pt x="690250" y="27928"/>
                </a:cubicBezTo>
                <a:cubicBezTo>
                  <a:pt x="698677" y="33788"/>
                  <a:pt x="701043" y="38814"/>
                  <a:pt x="697347" y="43006"/>
                </a:cubicBezTo>
                <a:cubicBezTo>
                  <a:pt x="693651" y="47198"/>
                  <a:pt x="690492" y="52109"/>
                  <a:pt x="687869" y="57740"/>
                </a:cubicBezTo>
                <a:cubicBezTo>
                  <a:pt x="685246" y="63371"/>
                  <a:pt x="681289" y="70248"/>
                  <a:pt x="676000" y="78371"/>
                </a:cubicBezTo>
                <a:cubicBezTo>
                  <a:pt x="670710" y="86495"/>
                  <a:pt x="666555" y="92284"/>
                  <a:pt x="663535" y="95738"/>
                </a:cubicBezTo>
                <a:cubicBezTo>
                  <a:pt x="660515" y="99192"/>
                  <a:pt x="657759" y="101685"/>
                  <a:pt x="655266" y="103216"/>
                </a:cubicBezTo>
                <a:cubicBezTo>
                  <a:pt x="652773" y="104748"/>
                  <a:pt x="653948" y="105334"/>
                  <a:pt x="658792" y="104974"/>
                </a:cubicBezTo>
                <a:cubicBezTo>
                  <a:pt x="663635" y="104615"/>
                  <a:pt x="671712" y="104081"/>
                  <a:pt x="683023" y="103374"/>
                </a:cubicBezTo>
                <a:cubicBezTo>
                  <a:pt x="692287" y="90538"/>
                  <a:pt x="696919" y="81156"/>
                  <a:pt x="696919" y="75227"/>
                </a:cubicBezTo>
                <a:cubicBezTo>
                  <a:pt x="696919" y="66620"/>
                  <a:pt x="700609" y="63578"/>
                  <a:pt x="707989" y="66102"/>
                </a:cubicBezTo>
                <a:cubicBezTo>
                  <a:pt x="715368" y="68626"/>
                  <a:pt x="721033" y="71826"/>
                  <a:pt x="724983" y="75702"/>
                </a:cubicBezTo>
                <a:cubicBezTo>
                  <a:pt x="728933" y="79577"/>
                  <a:pt x="728704" y="83686"/>
                  <a:pt x="724295" y="88027"/>
                </a:cubicBezTo>
                <a:cubicBezTo>
                  <a:pt x="719885" y="92367"/>
                  <a:pt x="715985" y="95669"/>
                  <a:pt x="712593" y="97933"/>
                </a:cubicBezTo>
                <a:cubicBezTo>
                  <a:pt x="709201" y="100196"/>
                  <a:pt x="701288" y="108841"/>
                  <a:pt x="688855" y="123866"/>
                </a:cubicBezTo>
                <a:cubicBezTo>
                  <a:pt x="676421" y="138892"/>
                  <a:pt x="670180" y="146404"/>
                  <a:pt x="670130" y="146404"/>
                </a:cubicBezTo>
                <a:cubicBezTo>
                  <a:pt x="672785" y="146404"/>
                  <a:pt x="682021" y="144063"/>
                  <a:pt x="697840" y="139382"/>
                </a:cubicBezTo>
                <a:cubicBezTo>
                  <a:pt x="713659" y="134700"/>
                  <a:pt x="720372" y="134607"/>
                  <a:pt x="717979" y="139102"/>
                </a:cubicBezTo>
                <a:cubicBezTo>
                  <a:pt x="715585" y="143598"/>
                  <a:pt x="705806" y="150137"/>
                  <a:pt x="688641" y="158720"/>
                </a:cubicBezTo>
                <a:cubicBezTo>
                  <a:pt x="671476" y="167302"/>
                  <a:pt x="660581" y="173640"/>
                  <a:pt x="655955" y="177733"/>
                </a:cubicBezTo>
                <a:cubicBezTo>
                  <a:pt x="651328" y="181825"/>
                  <a:pt x="647074" y="179047"/>
                  <a:pt x="643192" y="169398"/>
                </a:cubicBezTo>
                <a:cubicBezTo>
                  <a:pt x="639311" y="159749"/>
                  <a:pt x="640228" y="153449"/>
                  <a:pt x="645946" y="150497"/>
                </a:cubicBezTo>
                <a:cubicBezTo>
                  <a:pt x="651663" y="147545"/>
                  <a:pt x="662429" y="135968"/>
                  <a:pt x="678242" y="115764"/>
                </a:cubicBezTo>
                <a:cubicBezTo>
                  <a:pt x="678180" y="116025"/>
                  <a:pt x="674090" y="117293"/>
                  <a:pt x="665972" y="119569"/>
                </a:cubicBezTo>
                <a:cubicBezTo>
                  <a:pt x="657855" y="121845"/>
                  <a:pt x="649663" y="124570"/>
                  <a:pt x="641397" y="127745"/>
                </a:cubicBezTo>
                <a:cubicBezTo>
                  <a:pt x="633131" y="130920"/>
                  <a:pt x="628059" y="128058"/>
                  <a:pt x="626180" y="119159"/>
                </a:cubicBezTo>
                <a:cubicBezTo>
                  <a:pt x="624301" y="110261"/>
                  <a:pt x="626400" y="104165"/>
                  <a:pt x="632477" y="100872"/>
                </a:cubicBezTo>
                <a:cubicBezTo>
                  <a:pt x="638554" y="97579"/>
                  <a:pt x="644014" y="92392"/>
                  <a:pt x="648857" y="85310"/>
                </a:cubicBezTo>
                <a:cubicBezTo>
                  <a:pt x="653700" y="78229"/>
                  <a:pt x="658444" y="69119"/>
                  <a:pt x="663089" y="57982"/>
                </a:cubicBezTo>
                <a:cubicBezTo>
                  <a:pt x="667734" y="46845"/>
                  <a:pt x="669668" y="38368"/>
                  <a:pt x="668893" y="32551"/>
                </a:cubicBezTo>
                <a:cubicBezTo>
                  <a:pt x="668118" y="26734"/>
                  <a:pt x="669377" y="23044"/>
                  <a:pt x="672670" y="21482"/>
                </a:cubicBezTo>
                <a:close/>
                <a:moveTo>
                  <a:pt x="2656793" y="19517"/>
                </a:moveTo>
                <a:cubicBezTo>
                  <a:pt x="2661330" y="20126"/>
                  <a:pt x="2666864" y="22034"/>
                  <a:pt x="2673394" y="25240"/>
                </a:cubicBezTo>
                <a:cubicBezTo>
                  <a:pt x="2686441" y="31751"/>
                  <a:pt x="2691408" y="37239"/>
                  <a:pt x="2688295" y="41704"/>
                </a:cubicBezTo>
                <a:cubicBezTo>
                  <a:pt x="2685183" y="46169"/>
                  <a:pt x="2683626" y="60847"/>
                  <a:pt x="2683626" y="85738"/>
                </a:cubicBezTo>
                <a:cubicBezTo>
                  <a:pt x="2683626" y="112106"/>
                  <a:pt x="2683812" y="132669"/>
                  <a:pt x="2684184" y="147428"/>
                </a:cubicBezTo>
                <a:cubicBezTo>
                  <a:pt x="2684556" y="162186"/>
                  <a:pt x="2685725" y="179221"/>
                  <a:pt x="2687691" y="198531"/>
                </a:cubicBezTo>
                <a:cubicBezTo>
                  <a:pt x="2689657" y="217842"/>
                  <a:pt x="2687387" y="235208"/>
                  <a:pt x="2680882" y="250631"/>
                </a:cubicBezTo>
                <a:cubicBezTo>
                  <a:pt x="2674377" y="266053"/>
                  <a:pt x="2668625" y="269653"/>
                  <a:pt x="2663627" y="261430"/>
                </a:cubicBezTo>
                <a:cubicBezTo>
                  <a:pt x="2658629" y="253207"/>
                  <a:pt x="2650183" y="243260"/>
                  <a:pt x="2638289" y="231590"/>
                </a:cubicBezTo>
                <a:cubicBezTo>
                  <a:pt x="2626395" y="219919"/>
                  <a:pt x="2624182" y="214899"/>
                  <a:pt x="2631648" y="216530"/>
                </a:cubicBezTo>
                <a:cubicBezTo>
                  <a:pt x="2639114" y="218161"/>
                  <a:pt x="2645448" y="219522"/>
                  <a:pt x="2650651" y="220614"/>
                </a:cubicBezTo>
                <a:cubicBezTo>
                  <a:pt x="2655854" y="221705"/>
                  <a:pt x="2659125" y="219305"/>
                  <a:pt x="2660465" y="213414"/>
                </a:cubicBezTo>
                <a:cubicBezTo>
                  <a:pt x="2661804" y="207523"/>
                  <a:pt x="2662474" y="193763"/>
                  <a:pt x="2662474" y="172133"/>
                </a:cubicBezTo>
                <a:cubicBezTo>
                  <a:pt x="2662474" y="149672"/>
                  <a:pt x="2662089" y="127196"/>
                  <a:pt x="2661320" y="104705"/>
                </a:cubicBezTo>
                <a:cubicBezTo>
                  <a:pt x="2660551" y="82213"/>
                  <a:pt x="2659423" y="66884"/>
                  <a:pt x="2657934" y="58717"/>
                </a:cubicBezTo>
                <a:cubicBezTo>
                  <a:pt x="2656446" y="50550"/>
                  <a:pt x="2654828" y="45242"/>
                  <a:pt x="2653079" y="42792"/>
                </a:cubicBezTo>
                <a:cubicBezTo>
                  <a:pt x="2651330" y="40343"/>
                  <a:pt x="2642745" y="40646"/>
                  <a:pt x="2627322" y="43704"/>
                </a:cubicBezTo>
                <a:cubicBezTo>
                  <a:pt x="2611900" y="46761"/>
                  <a:pt x="2600012" y="49483"/>
                  <a:pt x="2591659" y="51871"/>
                </a:cubicBezTo>
                <a:cubicBezTo>
                  <a:pt x="2583306" y="54258"/>
                  <a:pt x="2575316" y="52320"/>
                  <a:pt x="2567689" y="46057"/>
                </a:cubicBezTo>
                <a:cubicBezTo>
                  <a:pt x="2560061" y="39794"/>
                  <a:pt x="2560551" y="36662"/>
                  <a:pt x="2569158" y="36662"/>
                </a:cubicBezTo>
                <a:cubicBezTo>
                  <a:pt x="2575174" y="36662"/>
                  <a:pt x="2588240" y="35143"/>
                  <a:pt x="2608356" y="32104"/>
                </a:cubicBezTo>
                <a:cubicBezTo>
                  <a:pt x="2628473" y="29066"/>
                  <a:pt x="2641076" y="25559"/>
                  <a:pt x="2646168" y="21584"/>
                </a:cubicBezTo>
                <a:cubicBezTo>
                  <a:pt x="2648714" y="19597"/>
                  <a:pt x="2652255" y="18907"/>
                  <a:pt x="2656793" y="19517"/>
                </a:cubicBezTo>
                <a:close/>
                <a:moveTo>
                  <a:pt x="2987691" y="19175"/>
                </a:moveTo>
                <a:cubicBezTo>
                  <a:pt x="2995486" y="17587"/>
                  <a:pt x="3001479" y="19519"/>
                  <a:pt x="3005671" y="24970"/>
                </a:cubicBezTo>
                <a:cubicBezTo>
                  <a:pt x="3009863" y="30421"/>
                  <a:pt x="3007284" y="34269"/>
                  <a:pt x="2997932" y="36513"/>
                </a:cubicBezTo>
                <a:cubicBezTo>
                  <a:pt x="2988581" y="38758"/>
                  <a:pt x="2973022" y="41803"/>
                  <a:pt x="2951256" y="45648"/>
                </a:cubicBezTo>
                <a:cubicBezTo>
                  <a:pt x="2959045" y="48860"/>
                  <a:pt x="2961463" y="52612"/>
                  <a:pt x="2958511" y="56903"/>
                </a:cubicBezTo>
                <a:cubicBezTo>
                  <a:pt x="2955560" y="61194"/>
                  <a:pt x="2950028" y="68449"/>
                  <a:pt x="2941917" y="78669"/>
                </a:cubicBezTo>
                <a:cubicBezTo>
                  <a:pt x="2954803" y="75742"/>
                  <a:pt x="2963847" y="72871"/>
                  <a:pt x="2969050" y="70055"/>
                </a:cubicBezTo>
                <a:cubicBezTo>
                  <a:pt x="2974253" y="67240"/>
                  <a:pt x="2981344" y="68242"/>
                  <a:pt x="2990323" y="73060"/>
                </a:cubicBezTo>
                <a:cubicBezTo>
                  <a:pt x="2999303" y="77878"/>
                  <a:pt x="3002968" y="82393"/>
                  <a:pt x="3001318" y="86603"/>
                </a:cubicBezTo>
                <a:cubicBezTo>
                  <a:pt x="2999669" y="90814"/>
                  <a:pt x="2998304" y="94541"/>
                  <a:pt x="2997225" y="97784"/>
                </a:cubicBezTo>
                <a:cubicBezTo>
                  <a:pt x="2996146" y="101027"/>
                  <a:pt x="2995991" y="108639"/>
                  <a:pt x="2996760" y="120620"/>
                </a:cubicBezTo>
                <a:cubicBezTo>
                  <a:pt x="2997529" y="132601"/>
                  <a:pt x="2996946" y="144969"/>
                  <a:pt x="2995012" y="157725"/>
                </a:cubicBezTo>
                <a:cubicBezTo>
                  <a:pt x="2993077" y="170480"/>
                  <a:pt x="2988975" y="173702"/>
                  <a:pt x="2982705" y="167389"/>
                </a:cubicBezTo>
                <a:cubicBezTo>
                  <a:pt x="2976436" y="161076"/>
                  <a:pt x="2973692" y="155970"/>
                  <a:pt x="2974473" y="152069"/>
                </a:cubicBezTo>
                <a:cubicBezTo>
                  <a:pt x="2975255" y="148169"/>
                  <a:pt x="2975837" y="138557"/>
                  <a:pt x="2976222" y="123234"/>
                </a:cubicBezTo>
                <a:cubicBezTo>
                  <a:pt x="2976607" y="107911"/>
                  <a:pt x="2976188" y="97843"/>
                  <a:pt x="2974966" y="93031"/>
                </a:cubicBezTo>
                <a:cubicBezTo>
                  <a:pt x="2973745" y="88219"/>
                  <a:pt x="2969432" y="86904"/>
                  <a:pt x="2962028" y="89087"/>
                </a:cubicBezTo>
                <a:lnTo>
                  <a:pt x="2926755" y="95710"/>
                </a:lnTo>
                <a:cubicBezTo>
                  <a:pt x="2926755" y="106996"/>
                  <a:pt x="2926296" y="122372"/>
                  <a:pt x="2925379" y="141837"/>
                </a:cubicBezTo>
                <a:cubicBezTo>
                  <a:pt x="2924461" y="161303"/>
                  <a:pt x="2920545" y="168325"/>
                  <a:pt x="2913630" y="162906"/>
                </a:cubicBezTo>
                <a:cubicBezTo>
                  <a:pt x="2906716" y="157486"/>
                  <a:pt x="2903653" y="151737"/>
                  <a:pt x="2904440" y="145660"/>
                </a:cubicBezTo>
                <a:cubicBezTo>
                  <a:pt x="2905228" y="139583"/>
                  <a:pt x="2906006" y="130393"/>
                  <a:pt x="2906775" y="118090"/>
                </a:cubicBezTo>
                <a:cubicBezTo>
                  <a:pt x="2907544" y="105787"/>
                  <a:pt x="2906372" y="96727"/>
                  <a:pt x="2903259" y="90910"/>
                </a:cubicBezTo>
                <a:cubicBezTo>
                  <a:pt x="2900146" y="85093"/>
                  <a:pt x="2901727" y="82185"/>
                  <a:pt x="2908003" y="82185"/>
                </a:cubicBezTo>
                <a:cubicBezTo>
                  <a:pt x="2912269" y="82185"/>
                  <a:pt x="2915634" y="82377"/>
                  <a:pt x="2918095" y="82762"/>
                </a:cubicBezTo>
                <a:cubicBezTo>
                  <a:pt x="2920557" y="83146"/>
                  <a:pt x="2923896" y="82873"/>
                  <a:pt x="2928113" y="81943"/>
                </a:cubicBezTo>
                <a:cubicBezTo>
                  <a:pt x="2933335" y="63588"/>
                  <a:pt x="2935511" y="52816"/>
                  <a:pt x="2934643" y="49629"/>
                </a:cubicBezTo>
                <a:cubicBezTo>
                  <a:pt x="2929769" y="51154"/>
                  <a:pt x="2925146" y="52119"/>
                  <a:pt x="2920774" y="52522"/>
                </a:cubicBezTo>
                <a:cubicBezTo>
                  <a:pt x="2916402" y="52925"/>
                  <a:pt x="2910834" y="50779"/>
                  <a:pt x="2904068" y="46085"/>
                </a:cubicBezTo>
                <a:cubicBezTo>
                  <a:pt x="2897303" y="41391"/>
                  <a:pt x="2899049" y="38271"/>
                  <a:pt x="2909305" y="36727"/>
                </a:cubicBezTo>
                <a:cubicBezTo>
                  <a:pt x="2919562" y="35183"/>
                  <a:pt x="2929161" y="33242"/>
                  <a:pt x="2938103" y="30904"/>
                </a:cubicBezTo>
                <a:cubicBezTo>
                  <a:pt x="2947046" y="28567"/>
                  <a:pt x="2955597" y="26424"/>
                  <a:pt x="2963758" y="24477"/>
                </a:cubicBezTo>
                <a:cubicBezTo>
                  <a:pt x="2971918" y="22530"/>
                  <a:pt x="2979896" y="20762"/>
                  <a:pt x="2987691" y="19175"/>
                </a:cubicBezTo>
                <a:close/>
                <a:moveTo>
                  <a:pt x="776026" y="18563"/>
                </a:moveTo>
                <a:cubicBezTo>
                  <a:pt x="779685" y="18645"/>
                  <a:pt x="784126" y="19318"/>
                  <a:pt x="789351" y="20579"/>
                </a:cubicBezTo>
                <a:cubicBezTo>
                  <a:pt x="799800" y="23103"/>
                  <a:pt x="806290" y="28353"/>
                  <a:pt x="808820" y="36327"/>
                </a:cubicBezTo>
                <a:cubicBezTo>
                  <a:pt x="811350" y="44302"/>
                  <a:pt x="809768" y="49291"/>
                  <a:pt x="804076" y="51294"/>
                </a:cubicBezTo>
                <a:cubicBezTo>
                  <a:pt x="798383" y="53297"/>
                  <a:pt x="789497" y="49716"/>
                  <a:pt x="777417" y="40550"/>
                </a:cubicBezTo>
                <a:cubicBezTo>
                  <a:pt x="766552" y="29103"/>
                  <a:pt x="763213" y="22282"/>
                  <a:pt x="767399" y="20086"/>
                </a:cubicBezTo>
                <a:cubicBezTo>
                  <a:pt x="769492" y="18989"/>
                  <a:pt x="772368" y="18481"/>
                  <a:pt x="776026" y="18563"/>
                </a:cubicBezTo>
                <a:close/>
                <a:moveTo>
                  <a:pt x="2504632" y="17156"/>
                </a:moveTo>
                <a:cubicBezTo>
                  <a:pt x="2509128" y="16133"/>
                  <a:pt x="2515500" y="17637"/>
                  <a:pt x="2523747" y="21668"/>
                </a:cubicBezTo>
                <a:cubicBezTo>
                  <a:pt x="2532404" y="25128"/>
                  <a:pt x="2539424" y="30269"/>
                  <a:pt x="2544806" y="37090"/>
                </a:cubicBezTo>
                <a:cubicBezTo>
                  <a:pt x="2550189" y="43911"/>
                  <a:pt x="2550899" y="50624"/>
                  <a:pt x="2546937" y="57228"/>
                </a:cubicBezTo>
                <a:cubicBezTo>
                  <a:pt x="2542974" y="63833"/>
                  <a:pt x="2537855" y="65014"/>
                  <a:pt x="2531579" y="60772"/>
                </a:cubicBezTo>
                <a:cubicBezTo>
                  <a:pt x="2525304" y="56531"/>
                  <a:pt x="2518120" y="48457"/>
                  <a:pt x="2510027" y="36551"/>
                </a:cubicBezTo>
                <a:cubicBezTo>
                  <a:pt x="2501935" y="24644"/>
                  <a:pt x="2500136" y="18180"/>
                  <a:pt x="2504632" y="17156"/>
                </a:cubicBezTo>
                <a:close/>
                <a:moveTo>
                  <a:pt x="2868745" y="17017"/>
                </a:moveTo>
                <a:cubicBezTo>
                  <a:pt x="2870965" y="16719"/>
                  <a:pt x="2873127" y="16887"/>
                  <a:pt x="2875233" y="17519"/>
                </a:cubicBezTo>
                <a:cubicBezTo>
                  <a:pt x="2879443" y="18784"/>
                  <a:pt x="2884996" y="21286"/>
                  <a:pt x="2891892" y="25026"/>
                </a:cubicBezTo>
                <a:cubicBezTo>
                  <a:pt x="2898788" y="28765"/>
                  <a:pt x="2900803" y="32359"/>
                  <a:pt x="2897938" y="35806"/>
                </a:cubicBezTo>
                <a:cubicBezTo>
                  <a:pt x="2895073" y="39254"/>
                  <a:pt x="2892739" y="44218"/>
                  <a:pt x="2890934" y="50699"/>
                </a:cubicBezTo>
                <a:cubicBezTo>
                  <a:pt x="2889130" y="57179"/>
                  <a:pt x="2886829" y="66419"/>
                  <a:pt x="2884032" y="78418"/>
                </a:cubicBezTo>
                <a:cubicBezTo>
                  <a:pt x="2881236" y="90417"/>
                  <a:pt x="2877813" y="98928"/>
                  <a:pt x="2873763" y="103951"/>
                </a:cubicBezTo>
                <a:cubicBezTo>
                  <a:pt x="2869714" y="108974"/>
                  <a:pt x="2865618" y="107988"/>
                  <a:pt x="2861476" y="100993"/>
                </a:cubicBezTo>
                <a:lnTo>
                  <a:pt x="2837570" y="106258"/>
                </a:lnTo>
                <a:cubicBezTo>
                  <a:pt x="2836727" y="111306"/>
                  <a:pt x="2834134" y="113830"/>
                  <a:pt x="2829794" y="113830"/>
                </a:cubicBezTo>
                <a:cubicBezTo>
                  <a:pt x="2826185" y="113830"/>
                  <a:pt x="2823518" y="108676"/>
                  <a:pt x="2821794" y="98370"/>
                </a:cubicBezTo>
                <a:cubicBezTo>
                  <a:pt x="2820070" y="88064"/>
                  <a:pt x="2817686" y="76821"/>
                  <a:pt x="2814641" y="64642"/>
                </a:cubicBezTo>
                <a:cubicBezTo>
                  <a:pt x="2811596" y="52463"/>
                  <a:pt x="2808679" y="43781"/>
                  <a:pt x="2805888" y="38597"/>
                </a:cubicBezTo>
                <a:cubicBezTo>
                  <a:pt x="2803098" y="33413"/>
                  <a:pt x="2805225" y="30821"/>
                  <a:pt x="2812269" y="30821"/>
                </a:cubicBezTo>
                <a:lnTo>
                  <a:pt x="2823952" y="30821"/>
                </a:lnTo>
                <a:cubicBezTo>
                  <a:pt x="2826656" y="30821"/>
                  <a:pt x="2832491" y="29515"/>
                  <a:pt x="2841458" y="26905"/>
                </a:cubicBezTo>
                <a:cubicBezTo>
                  <a:pt x="2850425" y="24294"/>
                  <a:pt x="2857243" y="21761"/>
                  <a:pt x="2861913" y="19305"/>
                </a:cubicBezTo>
                <a:cubicBezTo>
                  <a:pt x="2864247" y="18077"/>
                  <a:pt x="2866525" y="17315"/>
                  <a:pt x="2868745" y="17017"/>
                </a:cubicBezTo>
                <a:close/>
                <a:moveTo>
                  <a:pt x="987219" y="12654"/>
                </a:moveTo>
                <a:cubicBezTo>
                  <a:pt x="990567" y="12527"/>
                  <a:pt x="994799" y="12760"/>
                  <a:pt x="999915" y="13352"/>
                </a:cubicBezTo>
                <a:cubicBezTo>
                  <a:pt x="1010333" y="14233"/>
                  <a:pt x="1017960" y="16896"/>
                  <a:pt x="1022797" y="21342"/>
                </a:cubicBezTo>
                <a:cubicBezTo>
                  <a:pt x="1027634" y="25788"/>
                  <a:pt x="1029082" y="32197"/>
                  <a:pt x="1027141" y="40569"/>
                </a:cubicBezTo>
                <a:cubicBezTo>
                  <a:pt x="1025200" y="48941"/>
                  <a:pt x="1018974" y="50475"/>
                  <a:pt x="1008463" y="45173"/>
                </a:cubicBezTo>
                <a:cubicBezTo>
                  <a:pt x="997952" y="39871"/>
                  <a:pt x="988784" y="32650"/>
                  <a:pt x="980958" y="23509"/>
                </a:cubicBezTo>
                <a:cubicBezTo>
                  <a:pt x="975088" y="16654"/>
                  <a:pt x="977176" y="13036"/>
                  <a:pt x="987219" y="12654"/>
                </a:cubicBezTo>
                <a:close/>
                <a:moveTo>
                  <a:pt x="2209146" y="12250"/>
                </a:moveTo>
                <a:cubicBezTo>
                  <a:pt x="2211882" y="11754"/>
                  <a:pt x="2216473" y="12856"/>
                  <a:pt x="2222919" y="15556"/>
                </a:cubicBezTo>
                <a:cubicBezTo>
                  <a:pt x="2235811" y="20958"/>
                  <a:pt x="2240552" y="25277"/>
                  <a:pt x="2237142" y="28514"/>
                </a:cubicBezTo>
                <a:cubicBezTo>
                  <a:pt x="2233731" y="31751"/>
                  <a:pt x="2230376" y="34851"/>
                  <a:pt x="2227077" y="37816"/>
                </a:cubicBezTo>
                <a:cubicBezTo>
                  <a:pt x="2233377" y="37121"/>
                  <a:pt x="2241845" y="35000"/>
                  <a:pt x="2252480" y="31453"/>
                </a:cubicBezTo>
                <a:cubicBezTo>
                  <a:pt x="2263115" y="27906"/>
                  <a:pt x="2270296" y="29484"/>
                  <a:pt x="2274023" y="36188"/>
                </a:cubicBezTo>
                <a:cubicBezTo>
                  <a:pt x="2277750" y="42891"/>
                  <a:pt x="2271295" y="47973"/>
                  <a:pt x="2254657" y="51433"/>
                </a:cubicBezTo>
                <a:cubicBezTo>
                  <a:pt x="2238019" y="54894"/>
                  <a:pt x="2226742" y="54292"/>
                  <a:pt x="2220826" y="49629"/>
                </a:cubicBezTo>
                <a:cubicBezTo>
                  <a:pt x="2206278" y="70155"/>
                  <a:pt x="2190428" y="84234"/>
                  <a:pt x="2173276" y="91868"/>
                </a:cubicBezTo>
                <a:cubicBezTo>
                  <a:pt x="2156123" y="99502"/>
                  <a:pt x="2152883" y="98057"/>
                  <a:pt x="2163555" y="87534"/>
                </a:cubicBezTo>
                <a:cubicBezTo>
                  <a:pt x="2174228" y="77010"/>
                  <a:pt x="2184540" y="64726"/>
                  <a:pt x="2194493" y="50680"/>
                </a:cubicBezTo>
                <a:cubicBezTo>
                  <a:pt x="2204446" y="36634"/>
                  <a:pt x="2208449" y="25919"/>
                  <a:pt x="2206502" y="18533"/>
                </a:cubicBezTo>
                <a:cubicBezTo>
                  <a:pt x="2205528" y="14840"/>
                  <a:pt x="2206409" y="12746"/>
                  <a:pt x="2209146" y="12250"/>
                </a:cubicBezTo>
                <a:close/>
                <a:moveTo>
                  <a:pt x="2297110" y="8124"/>
                </a:moveTo>
                <a:cubicBezTo>
                  <a:pt x="2304198" y="9352"/>
                  <a:pt x="2310446" y="11485"/>
                  <a:pt x="2315853" y="14524"/>
                </a:cubicBezTo>
                <a:cubicBezTo>
                  <a:pt x="2321261" y="17563"/>
                  <a:pt x="2322467" y="20660"/>
                  <a:pt x="2319471" y="23816"/>
                </a:cubicBezTo>
                <a:cubicBezTo>
                  <a:pt x="2316476" y="26973"/>
                  <a:pt x="2313695" y="29301"/>
                  <a:pt x="2311128" y="30802"/>
                </a:cubicBezTo>
                <a:cubicBezTo>
                  <a:pt x="2319041" y="30864"/>
                  <a:pt x="2328212" y="29128"/>
                  <a:pt x="2338642" y="25593"/>
                </a:cubicBezTo>
                <a:cubicBezTo>
                  <a:pt x="2349073" y="22058"/>
                  <a:pt x="2357016" y="23624"/>
                  <a:pt x="2362473" y="30290"/>
                </a:cubicBezTo>
                <a:cubicBezTo>
                  <a:pt x="2367931" y="36957"/>
                  <a:pt x="2362619" y="41846"/>
                  <a:pt x="2346540" y="44959"/>
                </a:cubicBezTo>
                <a:cubicBezTo>
                  <a:pt x="2330460" y="48072"/>
                  <a:pt x="2317056" y="47682"/>
                  <a:pt x="2306328" y="43787"/>
                </a:cubicBezTo>
                <a:cubicBezTo>
                  <a:pt x="2297795" y="54131"/>
                  <a:pt x="2287294" y="63330"/>
                  <a:pt x="2274823" y="71386"/>
                </a:cubicBezTo>
                <a:cubicBezTo>
                  <a:pt x="2262352" y="79441"/>
                  <a:pt x="2258880" y="79236"/>
                  <a:pt x="2264405" y="70772"/>
                </a:cubicBezTo>
                <a:cubicBezTo>
                  <a:pt x="2269930" y="62307"/>
                  <a:pt x="2274814" y="54413"/>
                  <a:pt x="2279055" y="47089"/>
                </a:cubicBezTo>
                <a:cubicBezTo>
                  <a:pt x="2283297" y="39766"/>
                  <a:pt x="2286373" y="33534"/>
                  <a:pt x="2288283" y="28393"/>
                </a:cubicBezTo>
                <a:cubicBezTo>
                  <a:pt x="2290193" y="23252"/>
                  <a:pt x="2290369" y="18282"/>
                  <a:pt x="2288813" y="13482"/>
                </a:cubicBezTo>
                <a:cubicBezTo>
                  <a:pt x="2287256" y="8682"/>
                  <a:pt x="2290022" y="6897"/>
                  <a:pt x="2297110" y="8124"/>
                </a:cubicBezTo>
                <a:close/>
                <a:moveTo>
                  <a:pt x="113374" y="4876"/>
                </a:moveTo>
                <a:cubicBezTo>
                  <a:pt x="114884" y="4887"/>
                  <a:pt x="116710" y="5256"/>
                  <a:pt x="118852" y="5985"/>
                </a:cubicBezTo>
                <a:cubicBezTo>
                  <a:pt x="127422" y="8900"/>
                  <a:pt x="134061" y="12639"/>
                  <a:pt x="138767" y="17203"/>
                </a:cubicBezTo>
                <a:cubicBezTo>
                  <a:pt x="143474" y="21767"/>
                  <a:pt x="144528" y="25751"/>
                  <a:pt x="141930" y="29156"/>
                </a:cubicBezTo>
                <a:cubicBezTo>
                  <a:pt x="139332" y="32560"/>
                  <a:pt x="137127" y="35453"/>
                  <a:pt x="135317" y="37834"/>
                </a:cubicBezTo>
                <a:cubicBezTo>
                  <a:pt x="143626" y="45772"/>
                  <a:pt x="153188" y="54568"/>
                  <a:pt x="164003" y="64223"/>
                </a:cubicBezTo>
                <a:cubicBezTo>
                  <a:pt x="174818" y="73879"/>
                  <a:pt x="185400" y="83497"/>
                  <a:pt x="195750" y="93077"/>
                </a:cubicBezTo>
                <a:cubicBezTo>
                  <a:pt x="206100" y="102658"/>
                  <a:pt x="217197" y="110887"/>
                  <a:pt x="229041" y="117764"/>
                </a:cubicBezTo>
                <a:cubicBezTo>
                  <a:pt x="240885" y="124641"/>
                  <a:pt x="253908" y="130960"/>
                  <a:pt x="268108" y="136721"/>
                </a:cubicBezTo>
                <a:cubicBezTo>
                  <a:pt x="282309" y="142482"/>
                  <a:pt x="280833" y="146138"/>
                  <a:pt x="263681" y="147688"/>
                </a:cubicBezTo>
                <a:cubicBezTo>
                  <a:pt x="246528" y="149238"/>
                  <a:pt x="231962" y="149607"/>
                  <a:pt x="219981" y="148795"/>
                </a:cubicBezTo>
                <a:cubicBezTo>
                  <a:pt x="208000" y="147983"/>
                  <a:pt x="199344" y="143263"/>
                  <a:pt x="194011" y="134638"/>
                </a:cubicBezTo>
                <a:cubicBezTo>
                  <a:pt x="188678" y="126012"/>
                  <a:pt x="179534" y="113845"/>
                  <a:pt x="166580" y="98138"/>
                </a:cubicBezTo>
                <a:cubicBezTo>
                  <a:pt x="153625" y="82430"/>
                  <a:pt x="140997" y="65870"/>
                  <a:pt x="128694" y="48457"/>
                </a:cubicBezTo>
                <a:cubicBezTo>
                  <a:pt x="120930" y="63910"/>
                  <a:pt x="112177" y="79035"/>
                  <a:pt x="102435" y="93831"/>
                </a:cubicBezTo>
                <a:cubicBezTo>
                  <a:pt x="92693" y="108627"/>
                  <a:pt x="79890" y="123364"/>
                  <a:pt x="64028" y="138042"/>
                </a:cubicBezTo>
                <a:cubicBezTo>
                  <a:pt x="48165" y="152720"/>
                  <a:pt x="31543" y="163054"/>
                  <a:pt x="14161" y="169045"/>
                </a:cubicBezTo>
                <a:cubicBezTo>
                  <a:pt x="-3221" y="175035"/>
                  <a:pt x="-4601" y="172341"/>
                  <a:pt x="10022" y="160962"/>
                </a:cubicBezTo>
                <a:cubicBezTo>
                  <a:pt x="24644" y="149582"/>
                  <a:pt x="40262" y="134433"/>
                  <a:pt x="56875" y="115513"/>
                </a:cubicBezTo>
                <a:cubicBezTo>
                  <a:pt x="73488" y="96593"/>
                  <a:pt x="86606" y="77165"/>
                  <a:pt x="96231" y="57228"/>
                </a:cubicBezTo>
                <a:cubicBezTo>
                  <a:pt x="105855" y="37292"/>
                  <a:pt x="109889" y="23038"/>
                  <a:pt x="108332" y="14468"/>
                </a:cubicBezTo>
                <a:cubicBezTo>
                  <a:pt x="107165" y="8041"/>
                  <a:pt x="108845" y="4843"/>
                  <a:pt x="113374" y="4876"/>
                </a:cubicBezTo>
                <a:close/>
                <a:moveTo>
                  <a:pt x="1086744" y="2243"/>
                </a:moveTo>
                <a:cubicBezTo>
                  <a:pt x="1088152" y="2124"/>
                  <a:pt x="1089957" y="2373"/>
                  <a:pt x="1092160" y="2990"/>
                </a:cubicBezTo>
                <a:cubicBezTo>
                  <a:pt x="1100972" y="5458"/>
                  <a:pt x="1108972" y="8896"/>
                  <a:pt x="1116159" y="13305"/>
                </a:cubicBezTo>
                <a:cubicBezTo>
                  <a:pt x="1123346" y="17714"/>
                  <a:pt x="1124794" y="23478"/>
                  <a:pt x="1120503" y="30597"/>
                </a:cubicBezTo>
                <a:cubicBezTo>
                  <a:pt x="1116212" y="37716"/>
                  <a:pt x="1114432" y="60357"/>
                  <a:pt x="1115164" y="98519"/>
                </a:cubicBezTo>
                <a:cubicBezTo>
                  <a:pt x="1132564" y="96249"/>
                  <a:pt x="1144979" y="94125"/>
                  <a:pt x="1152408" y="92147"/>
                </a:cubicBezTo>
                <a:cubicBezTo>
                  <a:pt x="1159837" y="90169"/>
                  <a:pt x="1167957" y="91741"/>
                  <a:pt x="1176769" y="96863"/>
                </a:cubicBezTo>
                <a:cubicBezTo>
                  <a:pt x="1185581" y="101985"/>
                  <a:pt x="1185795" y="105892"/>
                  <a:pt x="1177411" y="108583"/>
                </a:cubicBezTo>
                <a:cubicBezTo>
                  <a:pt x="1169027" y="111275"/>
                  <a:pt x="1148315" y="114090"/>
                  <a:pt x="1115275" y="117029"/>
                </a:cubicBezTo>
                <a:cubicBezTo>
                  <a:pt x="1115275" y="161901"/>
                  <a:pt x="1114860" y="198612"/>
                  <a:pt x="1114029" y="227162"/>
                </a:cubicBezTo>
                <a:cubicBezTo>
                  <a:pt x="1113198" y="255712"/>
                  <a:pt x="1109282" y="270226"/>
                  <a:pt x="1102281" y="270704"/>
                </a:cubicBezTo>
                <a:cubicBezTo>
                  <a:pt x="1095280" y="271181"/>
                  <a:pt x="1091779" y="257002"/>
                  <a:pt x="1091779" y="228167"/>
                </a:cubicBezTo>
                <a:lnTo>
                  <a:pt x="1091779" y="119671"/>
                </a:lnTo>
                <a:cubicBezTo>
                  <a:pt x="1074726" y="123454"/>
                  <a:pt x="1061793" y="126344"/>
                  <a:pt x="1052981" y="128340"/>
                </a:cubicBezTo>
                <a:cubicBezTo>
                  <a:pt x="1044170" y="130337"/>
                  <a:pt x="1035593" y="127894"/>
                  <a:pt x="1027253" y="121011"/>
                </a:cubicBezTo>
                <a:cubicBezTo>
                  <a:pt x="1018912" y="114127"/>
                  <a:pt x="1019173" y="110419"/>
                  <a:pt x="1028034" y="109886"/>
                </a:cubicBezTo>
                <a:cubicBezTo>
                  <a:pt x="1036896" y="109352"/>
                  <a:pt x="1045518" y="108701"/>
                  <a:pt x="1053902" y="107932"/>
                </a:cubicBezTo>
                <a:cubicBezTo>
                  <a:pt x="1062286" y="107163"/>
                  <a:pt x="1074912" y="105371"/>
                  <a:pt x="1091779" y="102556"/>
                </a:cubicBezTo>
                <a:cubicBezTo>
                  <a:pt x="1091779" y="75109"/>
                  <a:pt x="1091593" y="55694"/>
                  <a:pt x="1091221" y="44308"/>
                </a:cubicBezTo>
                <a:cubicBezTo>
                  <a:pt x="1090849" y="32923"/>
                  <a:pt x="1088709" y="22573"/>
                  <a:pt x="1084803" y="13259"/>
                </a:cubicBezTo>
                <a:cubicBezTo>
                  <a:pt x="1081873" y="6273"/>
                  <a:pt x="1082520" y="2601"/>
                  <a:pt x="1086744" y="2243"/>
                </a:cubicBezTo>
                <a:close/>
                <a:moveTo>
                  <a:pt x="1344833" y="562"/>
                </a:moveTo>
                <a:cubicBezTo>
                  <a:pt x="1353137" y="2193"/>
                  <a:pt x="1359387" y="4205"/>
                  <a:pt x="1363586" y="6599"/>
                </a:cubicBezTo>
                <a:cubicBezTo>
                  <a:pt x="1367784" y="8993"/>
                  <a:pt x="1369285" y="12577"/>
                  <a:pt x="1368088" y="17352"/>
                </a:cubicBezTo>
                <a:cubicBezTo>
                  <a:pt x="1366891" y="22127"/>
                  <a:pt x="1365933" y="29723"/>
                  <a:pt x="1365213" y="40141"/>
                </a:cubicBezTo>
                <a:cubicBezTo>
                  <a:pt x="1378943" y="37189"/>
                  <a:pt x="1388651" y="34312"/>
                  <a:pt x="1394337" y="31509"/>
                </a:cubicBezTo>
                <a:cubicBezTo>
                  <a:pt x="1400024" y="28706"/>
                  <a:pt x="1406901" y="30619"/>
                  <a:pt x="1414969" y="37248"/>
                </a:cubicBezTo>
                <a:cubicBezTo>
                  <a:pt x="1423036" y="43877"/>
                  <a:pt x="1420528" y="48376"/>
                  <a:pt x="1407443" y="50745"/>
                </a:cubicBezTo>
                <a:cubicBezTo>
                  <a:pt x="1394359" y="53114"/>
                  <a:pt x="1380282" y="56010"/>
                  <a:pt x="1365213" y="59433"/>
                </a:cubicBezTo>
                <a:lnTo>
                  <a:pt x="1365213" y="75171"/>
                </a:lnTo>
                <a:cubicBezTo>
                  <a:pt x="1373052" y="72927"/>
                  <a:pt x="1380812" y="70614"/>
                  <a:pt x="1388496" y="68232"/>
                </a:cubicBezTo>
                <a:cubicBezTo>
                  <a:pt x="1396179" y="65851"/>
                  <a:pt x="1402780" y="67541"/>
                  <a:pt x="1408299" y="73302"/>
                </a:cubicBezTo>
                <a:cubicBezTo>
                  <a:pt x="1413818" y="79063"/>
                  <a:pt x="1411344" y="83335"/>
                  <a:pt x="1400876" y="86120"/>
                </a:cubicBezTo>
                <a:cubicBezTo>
                  <a:pt x="1390409" y="88904"/>
                  <a:pt x="1378459" y="91704"/>
                  <a:pt x="1365027" y="94519"/>
                </a:cubicBezTo>
                <a:lnTo>
                  <a:pt x="1364041" y="112527"/>
                </a:lnTo>
                <a:cubicBezTo>
                  <a:pt x="1388263" y="107938"/>
                  <a:pt x="1405130" y="104261"/>
                  <a:pt x="1414643" y="101495"/>
                </a:cubicBezTo>
                <a:cubicBezTo>
                  <a:pt x="1424156" y="98730"/>
                  <a:pt x="1432691" y="100261"/>
                  <a:pt x="1440251" y="106091"/>
                </a:cubicBezTo>
                <a:cubicBezTo>
                  <a:pt x="1447810" y="111920"/>
                  <a:pt x="1449776" y="115823"/>
                  <a:pt x="1446148" y="117801"/>
                </a:cubicBezTo>
                <a:cubicBezTo>
                  <a:pt x="1442520" y="119780"/>
                  <a:pt x="1437135" y="121169"/>
                  <a:pt x="1429991" y="121969"/>
                </a:cubicBezTo>
                <a:cubicBezTo>
                  <a:pt x="1422847" y="122769"/>
                  <a:pt x="1411778" y="124130"/>
                  <a:pt x="1396784" y="126052"/>
                </a:cubicBezTo>
                <a:cubicBezTo>
                  <a:pt x="1381789" y="127974"/>
                  <a:pt x="1364258" y="130542"/>
                  <a:pt x="1344191" y="133754"/>
                </a:cubicBezTo>
                <a:cubicBezTo>
                  <a:pt x="1347379" y="134870"/>
                  <a:pt x="1349946" y="136408"/>
                  <a:pt x="1351893" y="138368"/>
                </a:cubicBezTo>
                <a:cubicBezTo>
                  <a:pt x="1353766" y="142237"/>
                  <a:pt x="1353533" y="144897"/>
                  <a:pt x="1351196" y="146349"/>
                </a:cubicBezTo>
                <a:cubicBezTo>
                  <a:pt x="1348858" y="147800"/>
                  <a:pt x="1348923" y="149499"/>
                  <a:pt x="1351391" y="151446"/>
                </a:cubicBezTo>
                <a:cubicBezTo>
                  <a:pt x="1353859" y="153393"/>
                  <a:pt x="1361325" y="158707"/>
                  <a:pt x="1373790" y="167389"/>
                </a:cubicBezTo>
                <a:cubicBezTo>
                  <a:pt x="1384468" y="155222"/>
                  <a:pt x="1390551" y="147648"/>
                  <a:pt x="1392040" y="144665"/>
                </a:cubicBezTo>
                <a:cubicBezTo>
                  <a:pt x="1393528" y="141682"/>
                  <a:pt x="1394539" y="137915"/>
                  <a:pt x="1395072" y="133363"/>
                </a:cubicBezTo>
                <a:cubicBezTo>
                  <a:pt x="1395605" y="128812"/>
                  <a:pt x="1402045" y="129577"/>
                  <a:pt x="1414392" y="135661"/>
                </a:cubicBezTo>
                <a:cubicBezTo>
                  <a:pt x="1426738" y="141744"/>
                  <a:pt x="1428537" y="146941"/>
                  <a:pt x="1419787" y="151251"/>
                </a:cubicBezTo>
                <a:cubicBezTo>
                  <a:pt x="1411037" y="155560"/>
                  <a:pt x="1399072" y="163427"/>
                  <a:pt x="1383891" y="174849"/>
                </a:cubicBezTo>
                <a:cubicBezTo>
                  <a:pt x="1391407" y="179525"/>
                  <a:pt x="1399478" y="184805"/>
                  <a:pt x="1408104" y="190690"/>
                </a:cubicBezTo>
                <a:cubicBezTo>
                  <a:pt x="1416730" y="196575"/>
                  <a:pt x="1427107" y="202364"/>
                  <a:pt x="1439237" y="208056"/>
                </a:cubicBezTo>
                <a:cubicBezTo>
                  <a:pt x="1451366" y="213749"/>
                  <a:pt x="1463936" y="217408"/>
                  <a:pt x="1476946" y="219032"/>
                </a:cubicBezTo>
                <a:cubicBezTo>
                  <a:pt x="1489956" y="220657"/>
                  <a:pt x="1496765" y="222877"/>
                  <a:pt x="1497373" y="225693"/>
                </a:cubicBezTo>
                <a:cubicBezTo>
                  <a:pt x="1497980" y="228508"/>
                  <a:pt x="1491792" y="230988"/>
                  <a:pt x="1478806" y="233134"/>
                </a:cubicBezTo>
                <a:cubicBezTo>
                  <a:pt x="1465821" y="235280"/>
                  <a:pt x="1454737" y="236749"/>
                  <a:pt x="1445553" y="237543"/>
                </a:cubicBezTo>
                <a:cubicBezTo>
                  <a:pt x="1436369" y="238337"/>
                  <a:pt x="1428248" y="236055"/>
                  <a:pt x="1421191" y="230697"/>
                </a:cubicBezTo>
                <a:cubicBezTo>
                  <a:pt x="1414134" y="225339"/>
                  <a:pt x="1404380" y="217020"/>
                  <a:pt x="1391928" y="205740"/>
                </a:cubicBezTo>
                <a:cubicBezTo>
                  <a:pt x="1379476" y="194460"/>
                  <a:pt x="1362045" y="178223"/>
                  <a:pt x="1339634" y="157027"/>
                </a:cubicBezTo>
                <a:lnTo>
                  <a:pt x="1327858" y="169454"/>
                </a:lnTo>
                <a:cubicBezTo>
                  <a:pt x="1338747" y="174713"/>
                  <a:pt x="1343193" y="179209"/>
                  <a:pt x="1341196" y="182942"/>
                </a:cubicBezTo>
                <a:cubicBezTo>
                  <a:pt x="1339199" y="186675"/>
                  <a:pt x="1337832" y="191695"/>
                  <a:pt x="1337094" y="198001"/>
                </a:cubicBezTo>
                <a:cubicBezTo>
                  <a:pt x="1336356" y="204308"/>
                  <a:pt x="1336139" y="210317"/>
                  <a:pt x="1336443" y="216028"/>
                </a:cubicBezTo>
                <a:cubicBezTo>
                  <a:pt x="1336747" y="221739"/>
                  <a:pt x="1341981" y="221984"/>
                  <a:pt x="1352144" y="216763"/>
                </a:cubicBezTo>
                <a:cubicBezTo>
                  <a:pt x="1362308" y="211541"/>
                  <a:pt x="1370918" y="207260"/>
                  <a:pt x="1377975" y="203917"/>
                </a:cubicBezTo>
                <a:cubicBezTo>
                  <a:pt x="1385032" y="200575"/>
                  <a:pt x="1386012" y="202299"/>
                  <a:pt x="1380915" y="209089"/>
                </a:cubicBezTo>
                <a:cubicBezTo>
                  <a:pt x="1375817" y="215879"/>
                  <a:pt x="1367322" y="224263"/>
                  <a:pt x="1355428" y="234241"/>
                </a:cubicBezTo>
                <a:cubicBezTo>
                  <a:pt x="1343534" y="244219"/>
                  <a:pt x="1335699" y="252522"/>
                  <a:pt x="1331922" y="259151"/>
                </a:cubicBezTo>
                <a:cubicBezTo>
                  <a:pt x="1328146" y="265780"/>
                  <a:pt x="1323759" y="266797"/>
                  <a:pt x="1318760" y="262202"/>
                </a:cubicBezTo>
                <a:cubicBezTo>
                  <a:pt x="1313762" y="257607"/>
                  <a:pt x="1310308" y="253998"/>
                  <a:pt x="1308398" y="251375"/>
                </a:cubicBezTo>
                <a:cubicBezTo>
                  <a:pt x="1306488" y="248752"/>
                  <a:pt x="1307676" y="243567"/>
                  <a:pt x="1311961" y="235822"/>
                </a:cubicBezTo>
                <a:cubicBezTo>
                  <a:pt x="1316246" y="228077"/>
                  <a:pt x="1318581" y="217169"/>
                  <a:pt x="1318965" y="203099"/>
                </a:cubicBezTo>
                <a:cubicBezTo>
                  <a:pt x="1319350" y="189028"/>
                  <a:pt x="1319343" y="180281"/>
                  <a:pt x="1318946" y="176858"/>
                </a:cubicBezTo>
                <a:cubicBezTo>
                  <a:pt x="1294898" y="202308"/>
                  <a:pt x="1271669" y="218205"/>
                  <a:pt x="1249258" y="224548"/>
                </a:cubicBezTo>
                <a:cubicBezTo>
                  <a:pt x="1226847" y="230892"/>
                  <a:pt x="1224152" y="228545"/>
                  <a:pt x="1241174" y="217507"/>
                </a:cubicBezTo>
                <a:cubicBezTo>
                  <a:pt x="1258197" y="206469"/>
                  <a:pt x="1276890" y="191158"/>
                  <a:pt x="1297255" y="171575"/>
                </a:cubicBezTo>
                <a:cubicBezTo>
                  <a:pt x="1311384" y="158013"/>
                  <a:pt x="1320627" y="147953"/>
                  <a:pt x="1324982" y="141395"/>
                </a:cubicBezTo>
                <a:lnTo>
                  <a:pt x="1327324" y="136766"/>
                </a:lnTo>
                <a:lnTo>
                  <a:pt x="1301396" y="142702"/>
                </a:lnTo>
                <a:cubicBezTo>
                  <a:pt x="1293926" y="144451"/>
                  <a:pt x="1288734" y="145716"/>
                  <a:pt x="1285823" y="146497"/>
                </a:cubicBezTo>
                <a:cubicBezTo>
                  <a:pt x="1280000" y="148060"/>
                  <a:pt x="1272686" y="145586"/>
                  <a:pt x="1263880" y="139075"/>
                </a:cubicBezTo>
                <a:cubicBezTo>
                  <a:pt x="1255074" y="132563"/>
                  <a:pt x="1256222" y="129053"/>
                  <a:pt x="1267322" y="128545"/>
                </a:cubicBezTo>
                <a:cubicBezTo>
                  <a:pt x="1278422" y="128036"/>
                  <a:pt x="1303220" y="124074"/>
                  <a:pt x="1341717" y="116657"/>
                </a:cubicBezTo>
                <a:lnTo>
                  <a:pt x="1341717" y="98649"/>
                </a:lnTo>
                <a:cubicBezTo>
                  <a:pt x="1334276" y="100212"/>
                  <a:pt x="1327467" y="101381"/>
                  <a:pt x="1321291" y="102156"/>
                </a:cubicBezTo>
                <a:cubicBezTo>
                  <a:pt x="1315114" y="102931"/>
                  <a:pt x="1308609" y="101244"/>
                  <a:pt x="1301775" y="97096"/>
                </a:cubicBezTo>
                <a:cubicBezTo>
                  <a:pt x="1294942" y="92947"/>
                  <a:pt x="1296405" y="89837"/>
                  <a:pt x="1306166" y="87766"/>
                </a:cubicBezTo>
                <a:cubicBezTo>
                  <a:pt x="1315926" y="85695"/>
                  <a:pt x="1327777" y="82917"/>
                  <a:pt x="1341717" y="79432"/>
                </a:cubicBezTo>
                <a:lnTo>
                  <a:pt x="1341717" y="62465"/>
                </a:lnTo>
                <a:cubicBezTo>
                  <a:pt x="1331349" y="63978"/>
                  <a:pt x="1322472" y="65718"/>
                  <a:pt x="1315086" y="67684"/>
                </a:cubicBezTo>
                <a:cubicBezTo>
                  <a:pt x="1307701" y="69649"/>
                  <a:pt x="1300176" y="68136"/>
                  <a:pt x="1292511" y="63144"/>
                </a:cubicBezTo>
                <a:cubicBezTo>
                  <a:pt x="1284846" y="58152"/>
                  <a:pt x="1287724" y="54239"/>
                  <a:pt x="1301143" y="51405"/>
                </a:cubicBezTo>
                <a:cubicBezTo>
                  <a:pt x="1314562" y="48572"/>
                  <a:pt x="1328087" y="46193"/>
                  <a:pt x="1341717" y="44271"/>
                </a:cubicBezTo>
                <a:cubicBezTo>
                  <a:pt x="1341717" y="35676"/>
                  <a:pt x="1341345" y="28573"/>
                  <a:pt x="1340601" y="22961"/>
                </a:cubicBezTo>
                <a:cubicBezTo>
                  <a:pt x="1339857" y="17349"/>
                  <a:pt x="1338300" y="11805"/>
                  <a:pt x="1335931" y="6329"/>
                </a:cubicBezTo>
                <a:cubicBezTo>
                  <a:pt x="1333563" y="854"/>
                  <a:pt x="1336530" y="-1069"/>
                  <a:pt x="1344833" y="562"/>
                </a:cubicBezTo>
                <a:close/>
                <a:moveTo>
                  <a:pt x="481062" y="219"/>
                </a:moveTo>
                <a:cubicBezTo>
                  <a:pt x="482638" y="212"/>
                  <a:pt x="484492" y="571"/>
                  <a:pt x="486625" y="1297"/>
                </a:cubicBezTo>
                <a:cubicBezTo>
                  <a:pt x="495158" y="4199"/>
                  <a:pt x="502277" y="8087"/>
                  <a:pt x="507982" y="12961"/>
                </a:cubicBezTo>
                <a:cubicBezTo>
                  <a:pt x="514878" y="18617"/>
                  <a:pt x="515693" y="22765"/>
                  <a:pt x="510429" y="25407"/>
                </a:cubicBezTo>
                <a:cubicBezTo>
                  <a:pt x="505164" y="28049"/>
                  <a:pt x="497149" y="33983"/>
                  <a:pt x="486383" y="43211"/>
                </a:cubicBezTo>
                <a:cubicBezTo>
                  <a:pt x="475618" y="52438"/>
                  <a:pt x="464803" y="60093"/>
                  <a:pt x="453939" y="66177"/>
                </a:cubicBezTo>
                <a:cubicBezTo>
                  <a:pt x="443074" y="72260"/>
                  <a:pt x="443868" y="66651"/>
                  <a:pt x="456320" y="49350"/>
                </a:cubicBezTo>
                <a:cubicBezTo>
                  <a:pt x="468772" y="32049"/>
                  <a:pt x="474803" y="18989"/>
                  <a:pt x="474412" y="10171"/>
                </a:cubicBezTo>
                <a:cubicBezTo>
                  <a:pt x="474119" y="3557"/>
                  <a:pt x="476336" y="240"/>
                  <a:pt x="481062" y="219"/>
                </a:cubicBezTo>
                <a:close/>
              </a:path>
            </a:pathLst>
          </a:custGeom>
          <a:solidFill>
            <a:srgbClr val="00B7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76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9"/>
          <p:cNvGrpSpPr/>
          <p:nvPr/>
        </p:nvGrpSpPr>
        <p:grpSpPr bwMode="auto">
          <a:xfrm>
            <a:off x="2440433" y="1899802"/>
            <a:ext cx="6745425" cy="2768995"/>
            <a:chOff x="2019854" y="2924944"/>
            <a:chExt cx="5855554" cy="2996276"/>
          </a:xfrm>
        </p:grpSpPr>
        <p:pic>
          <p:nvPicPr>
            <p:cNvPr id="16" name="Picture 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854" y="2924944"/>
              <a:ext cx="5844877" cy="1323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5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854" y="4650827"/>
              <a:ext cx="5855554" cy="1270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247143" y="4764115"/>
            <a:ext cx="835818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493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74930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像这样的表可以合成一个表，怎么合呢？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2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61" y="3367995"/>
            <a:ext cx="7200900" cy="149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37" y="1665986"/>
            <a:ext cx="71882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90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7531E-6 L 0.00191 -0.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91" y="1628197"/>
            <a:ext cx="7761288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21435" y="3823030"/>
            <a:ext cx="74439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7493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749300" algn="l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问题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：观察统计表，说一说你都知道了什么。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1435" y="4310334"/>
            <a:ext cx="8358188" cy="5057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749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问题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：你对调查的结果有什么看法和建议？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56384" y="4776316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提示：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350592" y="4781659"/>
            <a:ext cx="627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利用两个表的共同点确定行数和列数。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4503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2" y="4550772"/>
            <a:ext cx="1742752" cy="230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olpdyzo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1579</Words>
  <Application>Microsoft Office PowerPoint</Application>
  <PresentationFormat>宽屏</PresentationFormat>
  <Paragraphs>400</Paragraphs>
  <Slides>37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2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2020-06-28T02:58:11Z</dcterms:created>
  <dcterms:modified xsi:type="dcterms:W3CDTF">2021-01-08T23:21:07Z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